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82" r:id="rId2"/>
  </p:sldMasterIdLst>
  <p:notesMasterIdLst>
    <p:notesMasterId r:id="rId15"/>
  </p:notesMasterIdLst>
  <p:sldIdLst>
    <p:sldId id="454" r:id="rId3"/>
    <p:sldId id="496" r:id="rId4"/>
    <p:sldId id="505" r:id="rId5"/>
    <p:sldId id="698" r:id="rId6"/>
    <p:sldId id="394" r:id="rId7"/>
    <p:sldId id="395" r:id="rId8"/>
    <p:sldId id="508" r:id="rId9"/>
    <p:sldId id="509" r:id="rId10"/>
    <p:sldId id="398" r:id="rId11"/>
    <p:sldId id="399" r:id="rId12"/>
    <p:sldId id="510" r:id="rId13"/>
    <p:sldId id="516" r:id="rId1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6A94C-8306-4857-A678-1A234587FE0C}" v="1" dt="2023-01-12T18:49:07.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p:cViewPr varScale="1">
        <p:scale>
          <a:sx n="77" d="100"/>
          <a:sy n="77" d="100"/>
        </p:scale>
        <p:origin x="762" y="63"/>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3FD6BD09-2058-8747-94FD-84509995F2F0}"/>
    <pc:docChg chg="modSld">
      <pc:chgData name="Khattab, Sherif" userId="c83b1e15-36f3-4f46-aceb-05aac24c545e" providerId="ADAL" clId="{3FD6BD09-2058-8747-94FD-84509995F2F0}" dt="2021-09-01T06:23:16.046" v="0"/>
      <pc:docMkLst>
        <pc:docMk/>
      </pc:docMkLst>
      <pc:sldChg chg="modSp">
        <pc:chgData name="Khattab, Sherif" userId="c83b1e15-36f3-4f46-aceb-05aac24c545e" providerId="ADAL" clId="{3FD6BD09-2058-8747-94FD-84509995F2F0}" dt="2021-09-01T06:23:16.046" v="0"/>
        <pc:sldMkLst>
          <pc:docMk/>
          <pc:sldMk cId="1330366002" sldId="454"/>
        </pc:sldMkLst>
        <pc:spChg chg="mod">
          <ac:chgData name="Khattab, Sherif" userId="c83b1e15-36f3-4f46-aceb-05aac24c545e" providerId="ADAL" clId="{3FD6BD09-2058-8747-94FD-84509995F2F0}" dt="2021-09-01T06:23:16.046" v="0"/>
          <ac:spMkLst>
            <pc:docMk/>
            <pc:sldMk cId="1330366002" sldId="454"/>
            <ac:spMk id="3" creationId="{00000000-0000-0000-0000-000000000000}"/>
          </ac:spMkLst>
        </pc:spChg>
      </pc:sldChg>
    </pc:docChg>
  </pc:docChgLst>
  <pc:docChgLst>
    <pc:chgData name="Khattab, Sherif" userId="c83b1e15-36f3-4f46-aceb-05aac24c545e" providerId="ADAL" clId="{7374F18A-FB69-FC41-A853-C586E61CC8AB}"/>
    <pc:docChg chg="custSel addSld delSld modSld">
      <pc:chgData name="Khattab, Sherif" userId="c83b1e15-36f3-4f46-aceb-05aac24c545e" providerId="ADAL" clId="{7374F18A-FB69-FC41-A853-C586E61CC8AB}" dt="2021-03-02T05:31:51.720" v="404"/>
      <pc:docMkLst>
        <pc:docMk/>
      </pc:docMkLst>
      <pc:sldChg chg="del">
        <pc:chgData name="Khattab, Sherif" userId="c83b1e15-36f3-4f46-aceb-05aac24c545e" providerId="ADAL" clId="{7374F18A-FB69-FC41-A853-C586E61CC8AB}" dt="2021-03-02T05:20:47.899" v="13" actId="2696"/>
        <pc:sldMkLst>
          <pc:docMk/>
          <pc:sldMk cId="1920820884" sldId="273"/>
        </pc:sldMkLst>
      </pc:sldChg>
      <pc:sldChg chg="del">
        <pc:chgData name="Khattab, Sherif" userId="c83b1e15-36f3-4f46-aceb-05aac24c545e" providerId="ADAL" clId="{7374F18A-FB69-FC41-A853-C586E61CC8AB}" dt="2021-03-02T05:20:56.543" v="26" actId="2696"/>
        <pc:sldMkLst>
          <pc:docMk/>
          <pc:sldMk cId="2017417480" sldId="277"/>
        </pc:sldMkLst>
      </pc:sldChg>
      <pc:sldChg chg="del">
        <pc:chgData name="Khattab, Sherif" userId="c83b1e15-36f3-4f46-aceb-05aac24c545e" providerId="ADAL" clId="{7374F18A-FB69-FC41-A853-C586E61CC8AB}" dt="2021-03-02T05:20:44.903" v="0" actId="2696"/>
        <pc:sldMkLst>
          <pc:docMk/>
          <pc:sldMk cId="463012687" sldId="289"/>
        </pc:sldMkLst>
      </pc:sldChg>
      <pc:sldChg chg="del">
        <pc:chgData name="Khattab, Sherif" userId="c83b1e15-36f3-4f46-aceb-05aac24c545e" providerId="ADAL" clId="{7374F18A-FB69-FC41-A853-C586E61CC8AB}" dt="2021-03-02T05:22:37.603" v="188" actId="2696"/>
        <pc:sldMkLst>
          <pc:docMk/>
          <pc:sldMk cId="30550501" sldId="462"/>
        </pc:sldMkLst>
      </pc:sldChg>
      <pc:sldChg chg="del">
        <pc:chgData name="Khattab, Sherif" userId="c83b1e15-36f3-4f46-aceb-05aac24c545e" providerId="ADAL" clId="{7374F18A-FB69-FC41-A853-C586E61CC8AB}" dt="2021-03-02T05:20:52.072" v="22" actId="2696"/>
        <pc:sldMkLst>
          <pc:docMk/>
          <pc:sldMk cId="574001865" sldId="464"/>
        </pc:sldMkLst>
      </pc:sldChg>
      <pc:sldChg chg="del">
        <pc:chgData name="Khattab, Sherif" userId="c83b1e15-36f3-4f46-aceb-05aac24c545e" providerId="ADAL" clId="{7374F18A-FB69-FC41-A853-C586E61CC8AB}" dt="2021-03-02T05:20:54.439" v="23" actId="2696"/>
        <pc:sldMkLst>
          <pc:docMk/>
          <pc:sldMk cId="2156977365" sldId="465"/>
        </pc:sldMkLst>
      </pc:sldChg>
      <pc:sldChg chg="add">
        <pc:chgData name="Khattab, Sherif" userId="c83b1e15-36f3-4f46-aceb-05aac24c545e" providerId="ADAL" clId="{7374F18A-FB69-FC41-A853-C586E61CC8AB}" dt="2021-03-02T05:23:33.692" v="192"/>
        <pc:sldMkLst>
          <pc:docMk/>
          <pc:sldMk cId="4050025745" sldId="481"/>
        </pc:sldMkLst>
      </pc:sldChg>
      <pc:sldChg chg="add">
        <pc:chgData name="Khattab, Sherif" userId="c83b1e15-36f3-4f46-aceb-05aac24c545e" providerId="ADAL" clId="{7374F18A-FB69-FC41-A853-C586E61CC8AB}" dt="2021-03-02T05:23:33.692" v="192"/>
        <pc:sldMkLst>
          <pc:docMk/>
          <pc:sldMk cId="1642669177" sldId="482"/>
        </pc:sldMkLst>
      </pc:sldChg>
      <pc:sldChg chg="add">
        <pc:chgData name="Khattab, Sherif" userId="c83b1e15-36f3-4f46-aceb-05aac24c545e" providerId="ADAL" clId="{7374F18A-FB69-FC41-A853-C586E61CC8AB}" dt="2021-03-02T05:23:33.692" v="192"/>
        <pc:sldMkLst>
          <pc:docMk/>
          <pc:sldMk cId="3033252372" sldId="483"/>
        </pc:sldMkLst>
      </pc:sldChg>
      <pc:sldChg chg="add">
        <pc:chgData name="Khattab, Sherif" userId="c83b1e15-36f3-4f46-aceb-05aac24c545e" providerId="ADAL" clId="{7374F18A-FB69-FC41-A853-C586E61CC8AB}" dt="2021-03-02T05:23:33.692" v="192"/>
        <pc:sldMkLst>
          <pc:docMk/>
          <pc:sldMk cId="892110939" sldId="484"/>
        </pc:sldMkLst>
      </pc:sldChg>
      <pc:sldChg chg="add">
        <pc:chgData name="Khattab, Sherif" userId="c83b1e15-36f3-4f46-aceb-05aac24c545e" providerId="ADAL" clId="{7374F18A-FB69-FC41-A853-C586E61CC8AB}" dt="2021-03-02T05:23:33.692" v="192"/>
        <pc:sldMkLst>
          <pc:docMk/>
          <pc:sldMk cId="1412671351" sldId="485"/>
        </pc:sldMkLst>
      </pc:sldChg>
      <pc:sldChg chg="add">
        <pc:chgData name="Khattab, Sherif" userId="c83b1e15-36f3-4f46-aceb-05aac24c545e" providerId="ADAL" clId="{7374F18A-FB69-FC41-A853-C586E61CC8AB}" dt="2021-03-02T05:23:33.692" v="192"/>
        <pc:sldMkLst>
          <pc:docMk/>
          <pc:sldMk cId="236669778" sldId="486"/>
        </pc:sldMkLst>
      </pc:sldChg>
      <pc:sldChg chg="add">
        <pc:chgData name="Khattab, Sherif" userId="c83b1e15-36f3-4f46-aceb-05aac24c545e" providerId="ADAL" clId="{7374F18A-FB69-FC41-A853-C586E61CC8AB}" dt="2021-03-02T05:23:33.692" v="192"/>
        <pc:sldMkLst>
          <pc:docMk/>
          <pc:sldMk cId="2482587836" sldId="487"/>
        </pc:sldMkLst>
      </pc:sldChg>
      <pc:sldChg chg="add">
        <pc:chgData name="Khattab, Sherif" userId="c83b1e15-36f3-4f46-aceb-05aac24c545e" providerId="ADAL" clId="{7374F18A-FB69-FC41-A853-C586E61CC8AB}" dt="2021-03-02T05:23:33.692" v="192"/>
        <pc:sldMkLst>
          <pc:docMk/>
          <pc:sldMk cId="3936848013" sldId="488"/>
        </pc:sldMkLst>
      </pc:sldChg>
      <pc:sldChg chg="add">
        <pc:chgData name="Khattab, Sherif" userId="c83b1e15-36f3-4f46-aceb-05aac24c545e" providerId="ADAL" clId="{7374F18A-FB69-FC41-A853-C586E61CC8AB}" dt="2021-03-02T05:23:33.692" v="192"/>
        <pc:sldMkLst>
          <pc:docMk/>
          <pc:sldMk cId="4132993662" sldId="489"/>
        </pc:sldMkLst>
      </pc:sldChg>
      <pc:sldChg chg="add">
        <pc:chgData name="Khattab, Sherif" userId="c83b1e15-36f3-4f46-aceb-05aac24c545e" providerId="ADAL" clId="{7374F18A-FB69-FC41-A853-C586E61CC8AB}" dt="2021-03-02T05:23:33.692" v="192"/>
        <pc:sldMkLst>
          <pc:docMk/>
          <pc:sldMk cId="1537398195" sldId="490"/>
        </pc:sldMkLst>
      </pc:sldChg>
      <pc:sldChg chg="add">
        <pc:chgData name="Khattab, Sherif" userId="c83b1e15-36f3-4f46-aceb-05aac24c545e" providerId="ADAL" clId="{7374F18A-FB69-FC41-A853-C586E61CC8AB}" dt="2021-03-02T05:23:33.692" v="192"/>
        <pc:sldMkLst>
          <pc:docMk/>
          <pc:sldMk cId="1907216448" sldId="491"/>
        </pc:sldMkLst>
      </pc:sldChg>
      <pc:sldChg chg="add">
        <pc:chgData name="Khattab, Sherif" userId="c83b1e15-36f3-4f46-aceb-05aac24c545e" providerId="ADAL" clId="{7374F18A-FB69-FC41-A853-C586E61CC8AB}" dt="2021-03-02T05:23:33.692" v="192"/>
        <pc:sldMkLst>
          <pc:docMk/>
          <pc:sldMk cId="1636025134" sldId="492"/>
        </pc:sldMkLst>
      </pc:sldChg>
      <pc:sldChg chg="add">
        <pc:chgData name="Khattab, Sherif" userId="c83b1e15-36f3-4f46-aceb-05aac24c545e" providerId="ADAL" clId="{7374F18A-FB69-FC41-A853-C586E61CC8AB}" dt="2021-03-02T05:23:33.692" v="192"/>
        <pc:sldMkLst>
          <pc:docMk/>
          <pc:sldMk cId="3231356886" sldId="493"/>
        </pc:sldMkLst>
      </pc:sldChg>
      <pc:sldChg chg="add">
        <pc:chgData name="Khattab, Sherif" userId="c83b1e15-36f3-4f46-aceb-05aac24c545e" providerId="ADAL" clId="{7374F18A-FB69-FC41-A853-C586E61CC8AB}" dt="2021-03-02T05:23:33.692" v="192"/>
        <pc:sldMkLst>
          <pc:docMk/>
          <pc:sldMk cId="3872131497" sldId="494"/>
        </pc:sldMkLst>
      </pc:sldChg>
      <pc:sldChg chg="add">
        <pc:chgData name="Khattab, Sherif" userId="c83b1e15-36f3-4f46-aceb-05aac24c545e" providerId="ADAL" clId="{7374F18A-FB69-FC41-A853-C586E61CC8AB}" dt="2021-03-02T05:23:33.692" v="192"/>
        <pc:sldMkLst>
          <pc:docMk/>
          <pc:sldMk cId="1089473434" sldId="495"/>
        </pc:sldMkLst>
      </pc:sldChg>
      <pc:sldChg chg="modSp mod modAnim">
        <pc:chgData name="Khattab, Sherif" userId="c83b1e15-36f3-4f46-aceb-05aac24c545e" providerId="ADAL" clId="{7374F18A-FB69-FC41-A853-C586E61CC8AB}" dt="2021-03-02T05:22:23.732" v="184" actId="33524"/>
        <pc:sldMkLst>
          <pc:docMk/>
          <pc:sldMk cId="702367729" sldId="496"/>
        </pc:sldMkLst>
        <pc:spChg chg="mod">
          <ac:chgData name="Khattab, Sherif" userId="c83b1e15-36f3-4f46-aceb-05aac24c545e" providerId="ADAL" clId="{7374F18A-FB69-FC41-A853-C586E61CC8AB}" dt="2021-03-02T05:22:23.732" v="184" actId="33524"/>
          <ac:spMkLst>
            <pc:docMk/>
            <pc:sldMk cId="702367729" sldId="496"/>
            <ac:spMk id="3" creationId="{2466C52D-9A48-4683-BE7F-268D8DB7FAAD}"/>
          </ac:spMkLst>
        </pc:spChg>
      </pc:sldChg>
      <pc:sldChg chg="modSp mod modAnim">
        <pc:chgData name="Khattab, Sherif" userId="c83b1e15-36f3-4f46-aceb-05aac24c545e" providerId="ADAL" clId="{7374F18A-FB69-FC41-A853-C586E61CC8AB}" dt="2021-03-02T05:31:36.669" v="400"/>
        <pc:sldMkLst>
          <pc:docMk/>
          <pc:sldMk cId="4202616107" sldId="500"/>
        </pc:sldMkLst>
        <pc:spChg chg="mod">
          <ac:chgData name="Khattab, Sherif" userId="c83b1e15-36f3-4f46-aceb-05aac24c545e" providerId="ADAL" clId="{7374F18A-FB69-FC41-A853-C586E61CC8AB}" dt="2021-03-02T05:30:43.234" v="362" actId="20577"/>
          <ac:spMkLst>
            <pc:docMk/>
            <pc:sldMk cId="4202616107" sldId="500"/>
            <ac:spMk id="2" creationId="{6BF01C35-B7E9-AD43-99C8-95170559C8A0}"/>
          </ac:spMkLst>
        </pc:spChg>
        <pc:spChg chg="mod">
          <ac:chgData name="Khattab, Sherif" userId="c83b1e15-36f3-4f46-aceb-05aac24c545e" providerId="ADAL" clId="{7374F18A-FB69-FC41-A853-C586E61CC8AB}" dt="2021-03-02T05:31:07.383" v="391" actId="27636"/>
          <ac:spMkLst>
            <pc:docMk/>
            <pc:sldMk cId="4202616107" sldId="500"/>
            <ac:spMk id="3" creationId="{443F42C8-5750-0341-86AA-B64ED9D37EB6}"/>
          </ac:spMkLst>
        </pc:spChg>
      </pc:sldChg>
      <pc:sldChg chg="modSp mod">
        <pc:chgData name="Khattab, Sherif" userId="c83b1e15-36f3-4f46-aceb-05aac24c545e" providerId="ADAL" clId="{7374F18A-FB69-FC41-A853-C586E61CC8AB}" dt="2021-03-02T05:22:50.071" v="190" actId="21"/>
        <pc:sldMkLst>
          <pc:docMk/>
          <pc:sldMk cId="2116864396" sldId="505"/>
        </pc:sldMkLst>
        <pc:spChg chg="mod">
          <ac:chgData name="Khattab, Sherif" userId="c83b1e15-36f3-4f46-aceb-05aac24c545e" providerId="ADAL" clId="{7374F18A-FB69-FC41-A853-C586E61CC8AB}" dt="2021-03-02T05:22:50.071" v="190" actId="21"/>
          <ac:spMkLst>
            <pc:docMk/>
            <pc:sldMk cId="2116864396" sldId="505"/>
            <ac:spMk id="3" creationId="{9FDE3B14-90B9-4B5A-83C7-6E633E32EA28}"/>
          </ac:spMkLst>
        </pc:spChg>
      </pc:sldChg>
      <pc:sldChg chg="modSp mod">
        <pc:chgData name="Khattab, Sherif" userId="c83b1e15-36f3-4f46-aceb-05aac24c545e" providerId="ADAL" clId="{7374F18A-FB69-FC41-A853-C586E61CC8AB}" dt="2021-03-02T05:22:54.264" v="191" actId="20577"/>
        <pc:sldMkLst>
          <pc:docMk/>
          <pc:sldMk cId="3652489610" sldId="506"/>
        </pc:sldMkLst>
        <pc:spChg chg="mod">
          <ac:chgData name="Khattab, Sherif" userId="c83b1e15-36f3-4f46-aceb-05aac24c545e" providerId="ADAL" clId="{7374F18A-FB69-FC41-A853-C586E61CC8AB}" dt="2021-03-02T05:22:54.264" v="191" actId="20577"/>
          <ac:spMkLst>
            <pc:docMk/>
            <pc:sldMk cId="3652489610" sldId="506"/>
            <ac:spMk id="3" creationId="{9FDE3B14-90B9-4B5A-83C7-6E633E32EA28}"/>
          </ac:spMkLst>
        </pc:spChg>
      </pc:sldChg>
      <pc:sldChg chg="del">
        <pc:chgData name="Khattab, Sherif" userId="c83b1e15-36f3-4f46-aceb-05aac24c545e" providerId="ADAL" clId="{7374F18A-FB69-FC41-A853-C586E61CC8AB}" dt="2021-03-02T05:22:36.274" v="187" actId="2696"/>
        <pc:sldMkLst>
          <pc:docMk/>
          <pc:sldMk cId="2126070970" sldId="520"/>
        </pc:sldMkLst>
      </pc:sldChg>
      <pc:sldChg chg="del">
        <pc:chgData name="Khattab, Sherif" userId="c83b1e15-36f3-4f46-aceb-05aac24c545e" providerId="ADAL" clId="{7374F18A-FB69-FC41-A853-C586E61CC8AB}" dt="2021-03-02T05:22:36" v="186" actId="2696"/>
        <pc:sldMkLst>
          <pc:docMk/>
          <pc:sldMk cId="3688450523" sldId="521"/>
        </pc:sldMkLst>
      </pc:sldChg>
      <pc:sldChg chg="del">
        <pc:chgData name="Khattab, Sherif" userId="c83b1e15-36f3-4f46-aceb-05aac24c545e" providerId="ADAL" clId="{7374F18A-FB69-FC41-A853-C586E61CC8AB}" dt="2021-03-02T05:22:35.373" v="185" actId="2696"/>
        <pc:sldMkLst>
          <pc:docMk/>
          <pc:sldMk cId="2393077361" sldId="522"/>
        </pc:sldMkLst>
      </pc:sldChg>
      <pc:sldChg chg="del">
        <pc:chgData name="Khattab, Sherif" userId="c83b1e15-36f3-4f46-aceb-05aac24c545e" providerId="ADAL" clId="{7374F18A-FB69-FC41-A853-C586E61CC8AB}" dt="2021-03-02T05:20:45.821" v="2" actId="2696"/>
        <pc:sldMkLst>
          <pc:docMk/>
          <pc:sldMk cId="2987249071" sldId="523"/>
        </pc:sldMkLst>
      </pc:sldChg>
      <pc:sldChg chg="del">
        <pc:chgData name="Khattab, Sherif" userId="c83b1e15-36f3-4f46-aceb-05aac24c545e" providerId="ADAL" clId="{7374F18A-FB69-FC41-A853-C586E61CC8AB}" dt="2021-03-02T05:20:45.953" v="3" actId="2696"/>
        <pc:sldMkLst>
          <pc:docMk/>
          <pc:sldMk cId="1810255753" sldId="524"/>
        </pc:sldMkLst>
      </pc:sldChg>
      <pc:sldChg chg="del">
        <pc:chgData name="Khattab, Sherif" userId="c83b1e15-36f3-4f46-aceb-05aac24c545e" providerId="ADAL" clId="{7374F18A-FB69-FC41-A853-C586E61CC8AB}" dt="2021-03-02T05:20:46.369" v="4" actId="2696"/>
        <pc:sldMkLst>
          <pc:docMk/>
          <pc:sldMk cId="1613586742" sldId="525"/>
        </pc:sldMkLst>
      </pc:sldChg>
      <pc:sldChg chg="del">
        <pc:chgData name="Khattab, Sherif" userId="c83b1e15-36f3-4f46-aceb-05aac24c545e" providerId="ADAL" clId="{7374F18A-FB69-FC41-A853-C586E61CC8AB}" dt="2021-03-02T05:20:46.485" v="5" actId="2696"/>
        <pc:sldMkLst>
          <pc:docMk/>
          <pc:sldMk cId="1883276906" sldId="526"/>
        </pc:sldMkLst>
      </pc:sldChg>
      <pc:sldChg chg="del">
        <pc:chgData name="Khattab, Sherif" userId="c83b1e15-36f3-4f46-aceb-05aac24c545e" providerId="ADAL" clId="{7374F18A-FB69-FC41-A853-C586E61CC8AB}" dt="2021-03-02T05:20:45.410" v="1" actId="2696"/>
        <pc:sldMkLst>
          <pc:docMk/>
          <pc:sldMk cId="725852215" sldId="527"/>
        </pc:sldMkLst>
      </pc:sldChg>
      <pc:sldChg chg="del">
        <pc:chgData name="Khattab, Sherif" userId="c83b1e15-36f3-4f46-aceb-05aac24c545e" providerId="ADAL" clId="{7374F18A-FB69-FC41-A853-C586E61CC8AB}" dt="2021-03-02T05:20:46.596" v="6" actId="2696"/>
        <pc:sldMkLst>
          <pc:docMk/>
          <pc:sldMk cId="2733511410" sldId="528"/>
        </pc:sldMkLst>
      </pc:sldChg>
      <pc:sldChg chg="del">
        <pc:chgData name="Khattab, Sherif" userId="c83b1e15-36f3-4f46-aceb-05aac24c545e" providerId="ADAL" clId="{7374F18A-FB69-FC41-A853-C586E61CC8AB}" dt="2021-03-02T05:20:47.010" v="7" actId="2696"/>
        <pc:sldMkLst>
          <pc:docMk/>
          <pc:sldMk cId="2369676605" sldId="529"/>
        </pc:sldMkLst>
      </pc:sldChg>
      <pc:sldChg chg="del">
        <pc:chgData name="Khattab, Sherif" userId="c83b1e15-36f3-4f46-aceb-05aac24c545e" providerId="ADAL" clId="{7374F18A-FB69-FC41-A853-C586E61CC8AB}" dt="2021-03-02T05:20:47.135" v="8" actId="2696"/>
        <pc:sldMkLst>
          <pc:docMk/>
          <pc:sldMk cId="2849079961" sldId="530"/>
        </pc:sldMkLst>
      </pc:sldChg>
      <pc:sldChg chg="del">
        <pc:chgData name="Khattab, Sherif" userId="c83b1e15-36f3-4f46-aceb-05aac24c545e" providerId="ADAL" clId="{7374F18A-FB69-FC41-A853-C586E61CC8AB}" dt="2021-03-02T05:20:47.258" v="9" actId="2696"/>
        <pc:sldMkLst>
          <pc:docMk/>
          <pc:sldMk cId="198862008" sldId="531"/>
        </pc:sldMkLst>
      </pc:sldChg>
      <pc:sldChg chg="del">
        <pc:chgData name="Khattab, Sherif" userId="c83b1e15-36f3-4f46-aceb-05aac24c545e" providerId="ADAL" clId="{7374F18A-FB69-FC41-A853-C586E61CC8AB}" dt="2021-03-02T05:20:47.396" v="10" actId="2696"/>
        <pc:sldMkLst>
          <pc:docMk/>
          <pc:sldMk cId="3242586881" sldId="532"/>
        </pc:sldMkLst>
      </pc:sldChg>
      <pc:sldChg chg="del">
        <pc:chgData name="Khattab, Sherif" userId="c83b1e15-36f3-4f46-aceb-05aac24c545e" providerId="ADAL" clId="{7374F18A-FB69-FC41-A853-C586E61CC8AB}" dt="2021-03-02T05:20:47.807" v="11" actId="2696"/>
        <pc:sldMkLst>
          <pc:docMk/>
          <pc:sldMk cId="202149894" sldId="533"/>
        </pc:sldMkLst>
      </pc:sldChg>
      <pc:sldChg chg="del">
        <pc:chgData name="Khattab, Sherif" userId="c83b1e15-36f3-4f46-aceb-05aac24c545e" providerId="ADAL" clId="{7374F18A-FB69-FC41-A853-C586E61CC8AB}" dt="2021-03-02T05:20:47.871" v="12" actId="2696"/>
        <pc:sldMkLst>
          <pc:docMk/>
          <pc:sldMk cId="1862553252" sldId="534"/>
        </pc:sldMkLst>
      </pc:sldChg>
      <pc:sldChg chg="del">
        <pc:chgData name="Khattab, Sherif" userId="c83b1e15-36f3-4f46-aceb-05aac24c545e" providerId="ADAL" clId="{7374F18A-FB69-FC41-A853-C586E61CC8AB}" dt="2021-03-02T05:20:48.109" v="14" actId="2696"/>
        <pc:sldMkLst>
          <pc:docMk/>
          <pc:sldMk cId="2560037637" sldId="535"/>
        </pc:sldMkLst>
      </pc:sldChg>
      <pc:sldChg chg="del">
        <pc:chgData name="Khattab, Sherif" userId="c83b1e15-36f3-4f46-aceb-05aac24c545e" providerId="ADAL" clId="{7374F18A-FB69-FC41-A853-C586E61CC8AB}" dt="2021-03-02T05:20:49.009" v="15" actId="2696"/>
        <pc:sldMkLst>
          <pc:docMk/>
          <pc:sldMk cId="2261657990" sldId="536"/>
        </pc:sldMkLst>
      </pc:sldChg>
      <pc:sldChg chg="del">
        <pc:chgData name="Khattab, Sherif" userId="c83b1e15-36f3-4f46-aceb-05aac24c545e" providerId="ADAL" clId="{7374F18A-FB69-FC41-A853-C586E61CC8AB}" dt="2021-03-02T05:20:49.837" v="17" actId="2696"/>
        <pc:sldMkLst>
          <pc:docMk/>
          <pc:sldMk cId="3968698010" sldId="537"/>
        </pc:sldMkLst>
      </pc:sldChg>
      <pc:sldChg chg="del">
        <pc:chgData name="Khattab, Sherif" userId="c83b1e15-36f3-4f46-aceb-05aac24c545e" providerId="ADAL" clId="{7374F18A-FB69-FC41-A853-C586E61CC8AB}" dt="2021-03-02T05:20:49.474" v="16" actId="2696"/>
        <pc:sldMkLst>
          <pc:docMk/>
          <pc:sldMk cId="2645502707" sldId="538"/>
        </pc:sldMkLst>
      </pc:sldChg>
      <pc:sldChg chg="del">
        <pc:chgData name="Khattab, Sherif" userId="c83b1e15-36f3-4f46-aceb-05aac24c545e" providerId="ADAL" clId="{7374F18A-FB69-FC41-A853-C586E61CC8AB}" dt="2021-03-02T05:20:50.119" v="18" actId="2696"/>
        <pc:sldMkLst>
          <pc:docMk/>
          <pc:sldMk cId="2730445920" sldId="539"/>
        </pc:sldMkLst>
      </pc:sldChg>
      <pc:sldChg chg="del">
        <pc:chgData name="Khattab, Sherif" userId="c83b1e15-36f3-4f46-aceb-05aac24c545e" providerId="ADAL" clId="{7374F18A-FB69-FC41-A853-C586E61CC8AB}" dt="2021-03-02T05:20:50.436" v="19" actId="2696"/>
        <pc:sldMkLst>
          <pc:docMk/>
          <pc:sldMk cId="2782470152" sldId="540"/>
        </pc:sldMkLst>
      </pc:sldChg>
      <pc:sldChg chg="del">
        <pc:chgData name="Khattab, Sherif" userId="c83b1e15-36f3-4f46-aceb-05aac24c545e" providerId="ADAL" clId="{7374F18A-FB69-FC41-A853-C586E61CC8AB}" dt="2021-03-02T05:20:50.769" v="20" actId="2696"/>
        <pc:sldMkLst>
          <pc:docMk/>
          <pc:sldMk cId="2036122529" sldId="541"/>
        </pc:sldMkLst>
      </pc:sldChg>
      <pc:sldChg chg="del">
        <pc:chgData name="Khattab, Sherif" userId="c83b1e15-36f3-4f46-aceb-05aac24c545e" providerId="ADAL" clId="{7374F18A-FB69-FC41-A853-C586E61CC8AB}" dt="2021-03-02T05:20:51.263" v="21" actId="2696"/>
        <pc:sldMkLst>
          <pc:docMk/>
          <pc:sldMk cId="3103852141" sldId="542"/>
        </pc:sldMkLst>
      </pc:sldChg>
      <pc:sldChg chg="del">
        <pc:chgData name="Khattab, Sherif" userId="c83b1e15-36f3-4f46-aceb-05aac24c545e" providerId="ADAL" clId="{7374F18A-FB69-FC41-A853-C586E61CC8AB}" dt="2021-03-02T05:20:54.875" v="24" actId="2696"/>
        <pc:sldMkLst>
          <pc:docMk/>
          <pc:sldMk cId="3587680791" sldId="543"/>
        </pc:sldMkLst>
      </pc:sldChg>
      <pc:sldChg chg="del">
        <pc:chgData name="Khattab, Sherif" userId="c83b1e15-36f3-4f46-aceb-05aac24c545e" providerId="ADAL" clId="{7374F18A-FB69-FC41-A853-C586E61CC8AB}" dt="2021-03-02T05:20:55.205" v="25" actId="2696"/>
        <pc:sldMkLst>
          <pc:docMk/>
          <pc:sldMk cId="2971477576" sldId="544"/>
        </pc:sldMkLst>
      </pc:sldChg>
      <pc:sldChg chg="modSp new mod modAnim">
        <pc:chgData name="Khattab, Sherif" userId="c83b1e15-36f3-4f46-aceb-05aac24c545e" providerId="ADAL" clId="{7374F18A-FB69-FC41-A853-C586E61CC8AB}" dt="2021-03-02T05:31:44.998" v="402"/>
        <pc:sldMkLst>
          <pc:docMk/>
          <pc:sldMk cId="3106578269" sldId="548"/>
        </pc:sldMkLst>
        <pc:spChg chg="mod">
          <ac:chgData name="Khattab, Sherif" userId="c83b1e15-36f3-4f46-aceb-05aac24c545e" providerId="ADAL" clId="{7374F18A-FB69-FC41-A853-C586E61CC8AB}" dt="2021-03-02T05:30:46.378" v="364" actId="20577"/>
          <ac:spMkLst>
            <pc:docMk/>
            <pc:sldMk cId="3106578269" sldId="548"/>
            <ac:spMk id="2" creationId="{D9354C77-2A5A-3248-B8B5-26713450198B}"/>
          </ac:spMkLst>
        </pc:spChg>
        <pc:spChg chg="mod">
          <ac:chgData name="Khattab, Sherif" userId="c83b1e15-36f3-4f46-aceb-05aac24c545e" providerId="ADAL" clId="{7374F18A-FB69-FC41-A853-C586E61CC8AB}" dt="2021-03-02T05:30:27.240" v="356" actId="20577"/>
          <ac:spMkLst>
            <pc:docMk/>
            <pc:sldMk cId="3106578269" sldId="548"/>
            <ac:spMk id="3" creationId="{8A6E32F3-197B-3B45-8FE6-0B7FD2891934}"/>
          </ac:spMkLst>
        </pc:spChg>
      </pc:sldChg>
      <pc:sldChg chg="modSp new mod modAnim">
        <pc:chgData name="Khattab, Sherif" userId="c83b1e15-36f3-4f46-aceb-05aac24c545e" providerId="ADAL" clId="{7374F18A-FB69-FC41-A853-C586E61CC8AB}" dt="2021-03-02T05:31:51.720" v="404"/>
        <pc:sldMkLst>
          <pc:docMk/>
          <pc:sldMk cId="1239345036" sldId="549"/>
        </pc:sldMkLst>
        <pc:spChg chg="mod">
          <ac:chgData name="Khattab, Sherif" userId="c83b1e15-36f3-4f46-aceb-05aac24c545e" providerId="ADAL" clId="{7374F18A-FB69-FC41-A853-C586E61CC8AB}" dt="2021-03-02T05:30:56.092" v="388" actId="20577"/>
          <ac:spMkLst>
            <pc:docMk/>
            <pc:sldMk cId="1239345036" sldId="549"/>
            <ac:spMk id="2" creationId="{0DB18247-0756-CA4C-BC3C-5A4110013643}"/>
          </ac:spMkLst>
        </pc:spChg>
        <pc:spChg chg="mod">
          <ac:chgData name="Khattab, Sherif" userId="c83b1e15-36f3-4f46-aceb-05aac24c545e" providerId="ADAL" clId="{7374F18A-FB69-FC41-A853-C586E61CC8AB}" dt="2021-03-02T05:31:12.972" v="395" actId="20577"/>
          <ac:spMkLst>
            <pc:docMk/>
            <pc:sldMk cId="1239345036" sldId="549"/>
            <ac:spMk id="3" creationId="{705BFC18-C6F9-D945-A303-7702B57829A6}"/>
          </ac:spMkLst>
        </pc:spChg>
      </pc:sldChg>
    </pc:docChg>
  </pc:docChgLst>
  <pc:docChgLst>
    <pc:chgData name="Khattab, Sherif" userId="c83b1e15-36f3-4f46-aceb-05aac24c545e" providerId="ADAL" clId="{F211250E-BB3C-6A46-8CD0-5CF62C997D8E}"/>
    <pc:docChg chg="undo custSel addSld delSld modSld">
      <pc:chgData name="Khattab, Sherif" userId="c83b1e15-36f3-4f46-aceb-05aac24c545e" providerId="ADAL" clId="{F211250E-BB3C-6A46-8CD0-5CF62C997D8E}" dt="2021-03-16T03:21:33.060" v="580"/>
      <pc:docMkLst>
        <pc:docMk/>
      </pc:docMkLst>
      <pc:sldChg chg="del">
        <pc:chgData name="Khattab, Sherif" userId="c83b1e15-36f3-4f46-aceb-05aac24c545e" providerId="ADAL" clId="{F211250E-BB3C-6A46-8CD0-5CF62C997D8E}" dt="2021-03-16T03:06:11.745" v="143" actId="2696"/>
        <pc:sldMkLst>
          <pc:docMk/>
          <pc:sldMk cId="741449065" sldId="257"/>
        </pc:sldMkLst>
      </pc:sldChg>
      <pc:sldChg chg="del">
        <pc:chgData name="Khattab, Sherif" userId="c83b1e15-36f3-4f46-aceb-05aac24c545e" providerId="ADAL" clId="{F211250E-BB3C-6A46-8CD0-5CF62C997D8E}" dt="2021-03-16T03:06:11.745" v="143" actId="2696"/>
        <pc:sldMkLst>
          <pc:docMk/>
          <pc:sldMk cId="530278779" sldId="258"/>
        </pc:sldMkLst>
      </pc:sldChg>
      <pc:sldChg chg="del">
        <pc:chgData name="Khattab, Sherif" userId="c83b1e15-36f3-4f46-aceb-05aac24c545e" providerId="ADAL" clId="{F211250E-BB3C-6A46-8CD0-5CF62C997D8E}" dt="2021-03-16T03:06:11.745" v="143" actId="2696"/>
        <pc:sldMkLst>
          <pc:docMk/>
          <pc:sldMk cId="2964626202" sldId="259"/>
        </pc:sldMkLst>
      </pc:sldChg>
      <pc:sldChg chg="del">
        <pc:chgData name="Khattab, Sherif" userId="c83b1e15-36f3-4f46-aceb-05aac24c545e" providerId="ADAL" clId="{F211250E-BB3C-6A46-8CD0-5CF62C997D8E}" dt="2021-03-16T03:06:11.745" v="143" actId="2696"/>
        <pc:sldMkLst>
          <pc:docMk/>
          <pc:sldMk cId="3936872045" sldId="260"/>
        </pc:sldMkLst>
      </pc:sldChg>
      <pc:sldChg chg="del">
        <pc:chgData name="Khattab, Sherif" userId="c83b1e15-36f3-4f46-aceb-05aac24c545e" providerId="ADAL" clId="{F211250E-BB3C-6A46-8CD0-5CF62C997D8E}" dt="2021-03-16T03:09:44.132" v="177" actId="2696"/>
        <pc:sldMkLst>
          <pc:docMk/>
          <pc:sldMk cId="3101524373" sldId="264"/>
        </pc:sldMkLst>
      </pc:sldChg>
      <pc:sldChg chg="del">
        <pc:chgData name="Khattab, Sherif" userId="c83b1e15-36f3-4f46-aceb-05aac24c545e" providerId="ADAL" clId="{F211250E-BB3C-6A46-8CD0-5CF62C997D8E}" dt="2021-03-16T03:09:44.132" v="177" actId="2696"/>
        <pc:sldMkLst>
          <pc:docMk/>
          <pc:sldMk cId="1987170174" sldId="265"/>
        </pc:sldMkLst>
      </pc:sldChg>
      <pc:sldChg chg="del">
        <pc:chgData name="Khattab, Sherif" userId="c83b1e15-36f3-4f46-aceb-05aac24c545e" providerId="ADAL" clId="{F211250E-BB3C-6A46-8CD0-5CF62C997D8E}" dt="2021-03-16T03:06:11.745" v="143" actId="2696"/>
        <pc:sldMkLst>
          <pc:docMk/>
          <pc:sldMk cId="2377821666" sldId="266"/>
        </pc:sldMkLst>
      </pc:sldChg>
      <pc:sldChg chg="del">
        <pc:chgData name="Khattab, Sherif" userId="c83b1e15-36f3-4f46-aceb-05aac24c545e" providerId="ADAL" clId="{F211250E-BB3C-6A46-8CD0-5CF62C997D8E}" dt="2021-03-16T03:06:35.829" v="145" actId="2696"/>
        <pc:sldMkLst>
          <pc:docMk/>
          <pc:sldMk cId="1762877546" sldId="267"/>
        </pc:sldMkLst>
      </pc:sldChg>
      <pc:sldChg chg="del">
        <pc:chgData name="Khattab, Sherif" userId="c83b1e15-36f3-4f46-aceb-05aac24c545e" providerId="ADAL" clId="{F211250E-BB3C-6A46-8CD0-5CF62C997D8E}" dt="2021-03-16T03:06:35.138" v="144" actId="2696"/>
        <pc:sldMkLst>
          <pc:docMk/>
          <pc:sldMk cId="1964584242" sldId="268"/>
        </pc:sldMkLst>
      </pc:sldChg>
      <pc:sldChg chg="del">
        <pc:chgData name="Khattab, Sherif" userId="c83b1e15-36f3-4f46-aceb-05aac24c545e" providerId="ADAL" clId="{F211250E-BB3C-6A46-8CD0-5CF62C997D8E}" dt="2021-03-16T03:06:36.471" v="146" actId="2696"/>
        <pc:sldMkLst>
          <pc:docMk/>
          <pc:sldMk cId="3420719142" sldId="269"/>
        </pc:sldMkLst>
      </pc:sldChg>
      <pc:sldChg chg="del">
        <pc:chgData name="Khattab, Sherif" userId="c83b1e15-36f3-4f46-aceb-05aac24c545e" providerId="ADAL" clId="{F211250E-BB3C-6A46-8CD0-5CF62C997D8E}" dt="2021-03-16T03:09:44.132" v="177" actId="2696"/>
        <pc:sldMkLst>
          <pc:docMk/>
          <pc:sldMk cId="2400270920" sldId="270"/>
        </pc:sldMkLst>
      </pc:sldChg>
      <pc:sldChg chg="del">
        <pc:chgData name="Khattab, Sherif" userId="c83b1e15-36f3-4f46-aceb-05aac24c545e" providerId="ADAL" clId="{F211250E-BB3C-6A46-8CD0-5CF62C997D8E}" dt="2021-03-16T03:09:44.132" v="177" actId="2696"/>
        <pc:sldMkLst>
          <pc:docMk/>
          <pc:sldMk cId="958726580" sldId="271"/>
        </pc:sldMkLst>
      </pc:sldChg>
      <pc:sldChg chg="del">
        <pc:chgData name="Khattab, Sherif" userId="c83b1e15-36f3-4f46-aceb-05aac24c545e" providerId="ADAL" clId="{F211250E-BB3C-6A46-8CD0-5CF62C997D8E}" dt="2021-03-16T03:09:44.132" v="177" actId="2696"/>
        <pc:sldMkLst>
          <pc:docMk/>
          <pc:sldMk cId="2872089159" sldId="272"/>
        </pc:sldMkLst>
      </pc:sldChg>
      <pc:sldChg chg="del">
        <pc:chgData name="Khattab, Sherif" userId="c83b1e15-36f3-4f46-aceb-05aac24c545e" providerId="ADAL" clId="{F211250E-BB3C-6A46-8CD0-5CF62C997D8E}" dt="2021-03-16T03:09:44.132" v="177" actId="2696"/>
        <pc:sldMkLst>
          <pc:docMk/>
          <pc:sldMk cId="1290114436" sldId="273"/>
        </pc:sldMkLst>
      </pc:sldChg>
      <pc:sldChg chg="del">
        <pc:chgData name="Khattab, Sherif" userId="c83b1e15-36f3-4f46-aceb-05aac24c545e" providerId="ADAL" clId="{F211250E-BB3C-6A46-8CD0-5CF62C997D8E}" dt="2021-03-16T03:09:44.132" v="177" actId="2696"/>
        <pc:sldMkLst>
          <pc:docMk/>
          <pc:sldMk cId="4072084408" sldId="274"/>
        </pc:sldMkLst>
      </pc:sldChg>
      <pc:sldChg chg="del">
        <pc:chgData name="Khattab, Sherif" userId="c83b1e15-36f3-4f46-aceb-05aac24c545e" providerId="ADAL" clId="{F211250E-BB3C-6A46-8CD0-5CF62C997D8E}" dt="2021-03-16T03:07:00.128" v="151" actId="2696"/>
        <pc:sldMkLst>
          <pc:docMk/>
          <pc:sldMk cId="2133180735" sldId="275"/>
        </pc:sldMkLst>
      </pc:sldChg>
      <pc:sldChg chg="del">
        <pc:chgData name="Khattab, Sherif" userId="c83b1e15-36f3-4f46-aceb-05aac24c545e" providerId="ADAL" clId="{F211250E-BB3C-6A46-8CD0-5CF62C997D8E}" dt="2021-03-16T03:06:58.659" v="150" actId="2696"/>
        <pc:sldMkLst>
          <pc:docMk/>
          <pc:sldMk cId="731436851" sldId="276"/>
        </pc:sldMkLst>
      </pc:sldChg>
      <pc:sldChg chg="del">
        <pc:chgData name="Khattab, Sherif" userId="c83b1e15-36f3-4f46-aceb-05aac24c545e" providerId="ADAL" clId="{F211250E-BB3C-6A46-8CD0-5CF62C997D8E}" dt="2021-03-16T03:06:56.069" v="149" actId="2696"/>
        <pc:sldMkLst>
          <pc:docMk/>
          <pc:sldMk cId="4072270220" sldId="277"/>
        </pc:sldMkLst>
      </pc:sldChg>
      <pc:sldChg chg="del">
        <pc:chgData name="Khattab, Sherif" userId="c83b1e15-36f3-4f46-aceb-05aac24c545e" providerId="ADAL" clId="{F211250E-BB3C-6A46-8CD0-5CF62C997D8E}" dt="2021-03-16T03:06:50.527" v="147" actId="2696"/>
        <pc:sldMkLst>
          <pc:docMk/>
          <pc:sldMk cId="4127952582" sldId="283"/>
        </pc:sldMkLst>
      </pc:sldChg>
      <pc:sldChg chg="del">
        <pc:chgData name="Khattab, Sherif" userId="c83b1e15-36f3-4f46-aceb-05aac24c545e" providerId="ADAL" clId="{F211250E-BB3C-6A46-8CD0-5CF62C997D8E}" dt="2021-03-16T03:06:54.368" v="148" actId="2696"/>
        <pc:sldMkLst>
          <pc:docMk/>
          <pc:sldMk cId="4127073533" sldId="294"/>
        </pc:sldMkLst>
      </pc:sldChg>
      <pc:sldChg chg="del">
        <pc:chgData name="Khattab, Sherif" userId="c83b1e15-36f3-4f46-aceb-05aac24c545e" providerId="ADAL" clId="{F211250E-BB3C-6A46-8CD0-5CF62C997D8E}" dt="2021-03-16T03:07:14.730" v="152" actId="2696"/>
        <pc:sldMkLst>
          <pc:docMk/>
          <pc:sldMk cId="404151404" sldId="296"/>
        </pc:sldMkLst>
      </pc:sldChg>
      <pc:sldChg chg="del">
        <pc:chgData name="Khattab, Sherif" userId="c83b1e15-36f3-4f46-aceb-05aac24c545e" providerId="ADAL" clId="{F211250E-BB3C-6A46-8CD0-5CF62C997D8E}" dt="2021-03-16T03:07:14.730" v="152" actId="2696"/>
        <pc:sldMkLst>
          <pc:docMk/>
          <pc:sldMk cId="4196686006" sldId="297"/>
        </pc:sldMkLst>
      </pc:sldChg>
      <pc:sldChg chg="del">
        <pc:chgData name="Khattab, Sherif" userId="c83b1e15-36f3-4f46-aceb-05aac24c545e" providerId="ADAL" clId="{F211250E-BB3C-6A46-8CD0-5CF62C997D8E}" dt="2021-03-16T03:07:14.730" v="152" actId="2696"/>
        <pc:sldMkLst>
          <pc:docMk/>
          <pc:sldMk cId="2399762591" sldId="298"/>
        </pc:sldMkLst>
      </pc:sldChg>
      <pc:sldChg chg="del">
        <pc:chgData name="Khattab, Sherif" userId="c83b1e15-36f3-4f46-aceb-05aac24c545e" providerId="ADAL" clId="{F211250E-BB3C-6A46-8CD0-5CF62C997D8E}" dt="2021-03-16T03:07:14.730" v="152" actId="2696"/>
        <pc:sldMkLst>
          <pc:docMk/>
          <pc:sldMk cId="3537317818" sldId="299"/>
        </pc:sldMkLst>
      </pc:sldChg>
      <pc:sldChg chg="del">
        <pc:chgData name="Khattab, Sherif" userId="c83b1e15-36f3-4f46-aceb-05aac24c545e" providerId="ADAL" clId="{F211250E-BB3C-6A46-8CD0-5CF62C997D8E}" dt="2021-03-16T03:07:20.933" v="153" actId="2696"/>
        <pc:sldMkLst>
          <pc:docMk/>
          <pc:sldMk cId="3011171885" sldId="300"/>
        </pc:sldMkLst>
      </pc:sldChg>
      <pc:sldChg chg="modSp add modTransition">
        <pc:chgData name="Khattab, Sherif" userId="c83b1e15-36f3-4f46-aceb-05aac24c545e" providerId="ADAL" clId="{F211250E-BB3C-6A46-8CD0-5CF62C997D8E}" dt="2021-03-16T03:07:28.823" v="154"/>
        <pc:sldMkLst>
          <pc:docMk/>
          <pc:sldMk cId="4008305597" sldId="300"/>
        </pc:sldMkLst>
        <pc:spChg chg="mod">
          <ac:chgData name="Khattab, Sherif" userId="c83b1e15-36f3-4f46-aceb-05aac24c545e" providerId="ADAL" clId="{F211250E-BB3C-6A46-8CD0-5CF62C997D8E}" dt="2021-03-16T03:07:28.823" v="154"/>
          <ac:spMkLst>
            <pc:docMk/>
            <pc:sldMk cId="4008305597" sldId="300"/>
            <ac:spMk id="23" creationId="{F4D29084-1026-E54B-BF3E-E7E6CBF47B90}"/>
          </ac:spMkLst>
        </pc:spChg>
      </pc:sldChg>
      <pc:sldChg chg="del">
        <pc:chgData name="Khattab, Sherif" userId="c83b1e15-36f3-4f46-aceb-05aac24c545e" providerId="ADAL" clId="{F211250E-BB3C-6A46-8CD0-5CF62C997D8E}" dt="2021-03-16T03:07:20.933" v="153" actId="2696"/>
        <pc:sldMkLst>
          <pc:docMk/>
          <pc:sldMk cId="197129254" sldId="301"/>
        </pc:sldMkLst>
      </pc:sldChg>
      <pc:sldChg chg="modSp add modTransition">
        <pc:chgData name="Khattab, Sherif" userId="c83b1e15-36f3-4f46-aceb-05aac24c545e" providerId="ADAL" clId="{F211250E-BB3C-6A46-8CD0-5CF62C997D8E}" dt="2021-03-16T03:07:28.823" v="154"/>
        <pc:sldMkLst>
          <pc:docMk/>
          <pc:sldMk cId="997127518" sldId="301"/>
        </pc:sldMkLst>
        <pc:spChg chg="mod">
          <ac:chgData name="Khattab, Sherif" userId="c83b1e15-36f3-4f46-aceb-05aac24c545e" providerId="ADAL" clId="{F211250E-BB3C-6A46-8CD0-5CF62C997D8E}" dt="2021-03-16T03:07:28.823" v="154"/>
          <ac:spMkLst>
            <pc:docMk/>
            <pc:sldMk cId="997127518" sldId="301"/>
            <ac:spMk id="24" creationId="{091F4296-004E-CE49-AAFA-55B15C5F45C4}"/>
          </ac:spMkLst>
        </pc:spChg>
      </pc:sldChg>
      <pc:sldChg chg="modSp add mod modTransition">
        <pc:chgData name="Khattab, Sherif" userId="c83b1e15-36f3-4f46-aceb-05aac24c545e" providerId="ADAL" clId="{F211250E-BB3C-6A46-8CD0-5CF62C997D8E}" dt="2021-03-16T03:07:29.384" v="155" actId="27636"/>
        <pc:sldMkLst>
          <pc:docMk/>
          <pc:sldMk cId="3326577638" sldId="302"/>
        </pc:sldMkLst>
        <pc:spChg chg="mod">
          <ac:chgData name="Khattab, Sherif" userId="c83b1e15-36f3-4f46-aceb-05aac24c545e" providerId="ADAL" clId="{F211250E-BB3C-6A46-8CD0-5CF62C997D8E}" dt="2021-03-16T03:07:28.823" v="154"/>
          <ac:spMkLst>
            <pc:docMk/>
            <pc:sldMk cId="3326577638" sldId="302"/>
            <ac:spMk id="4" creationId="{5FF29D30-1BC8-214D-8C77-0015442872E5}"/>
          </ac:spMkLst>
        </pc:spChg>
        <pc:spChg chg="mod">
          <ac:chgData name="Khattab, Sherif" userId="c83b1e15-36f3-4f46-aceb-05aac24c545e" providerId="ADAL" clId="{F211250E-BB3C-6A46-8CD0-5CF62C997D8E}" dt="2021-03-16T03:07:29.384" v="155" actId="27636"/>
          <ac:spMkLst>
            <pc:docMk/>
            <pc:sldMk cId="3326577638" sldId="302"/>
            <ac:spMk id="65539" creationId="{1743E249-B634-F84F-8890-BC07F8AC8CD0}"/>
          </ac:spMkLst>
        </pc:spChg>
      </pc:sldChg>
      <pc:sldChg chg="del">
        <pc:chgData name="Khattab, Sherif" userId="c83b1e15-36f3-4f46-aceb-05aac24c545e" providerId="ADAL" clId="{F211250E-BB3C-6A46-8CD0-5CF62C997D8E}" dt="2021-03-16T03:07:20.933" v="153" actId="2696"/>
        <pc:sldMkLst>
          <pc:docMk/>
          <pc:sldMk cId="3725943932" sldId="302"/>
        </pc:sldMkLst>
      </pc:sldChg>
      <pc:sldChg chg="del">
        <pc:chgData name="Khattab, Sherif" userId="c83b1e15-36f3-4f46-aceb-05aac24c545e" providerId="ADAL" clId="{F211250E-BB3C-6A46-8CD0-5CF62C997D8E}" dt="2021-03-16T03:07:20.933" v="153" actId="2696"/>
        <pc:sldMkLst>
          <pc:docMk/>
          <pc:sldMk cId="3675313416" sldId="303"/>
        </pc:sldMkLst>
      </pc:sldChg>
      <pc:sldChg chg="modSp add mod modTransition">
        <pc:chgData name="Khattab, Sherif" userId="c83b1e15-36f3-4f46-aceb-05aac24c545e" providerId="ADAL" clId="{F211250E-BB3C-6A46-8CD0-5CF62C997D8E}" dt="2021-03-16T03:07:29.451" v="156" actId="27636"/>
        <pc:sldMkLst>
          <pc:docMk/>
          <pc:sldMk cId="4070646933" sldId="303"/>
        </pc:sldMkLst>
        <pc:spChg chg="mod">
          <ac:chgData name="Khattab, Sherif" userId="c83b1e15-36f3-4f46-aceb-05aac24c545e" providerId="ADAL" clId="{F211250E-BB3C-6A46-8CD0-5CF62C997D8E}" dt="2021-03-16T03:07:28.823" v="154"/>
          <ac:spMkLst>
            <pc:docMk/>
            <pc:sldMk cId="4070646933" sldId="303"/>
            <ac:spMk id="4" creationId="{E92F30EE-CE36-0547-8017-ED02DDC868D7}"/>
          </ac:spMkLst>
        </pc:spChg>
        <pc:spChg chg="mod">
          <ac:chgData name="Khattab, Sherif" userId="c83b1e15-36f3-4f46-aceb-05aac24c545e" providerId="ADAL" clId="{F211250E-BB3C-6A46-8CD0-5CF62C997D8E}" dt="2021-03-16T03:07:29.451" v="156" actId="27636"/>
          <ac:spMkLst>
            <pc:docMk/>
            <pc:sldMk cId="4070646933" sldId="303"/>
            <ac:spMk id="66563" creationId="{DCA6B586-27BD-9340-845C-D7720A3F92DA}"/>
          </ac:spMkLst>
        </pc:spChg>
      </pc:sldChg>
      <pc:sldChg chg="modSp add modTransition">
        <pc:chgData name="Khattab, Sherif" userId="c83b1e15-36f3-4f46-aceb-05aac24c545e" providerId="ADAL" clId="{F211250E-BB3C-6A46-8CD0-5CF62C997D8E}" dt="2021-03-16T03:07:28.823" v="154"/>
        <pc:sldMkLst>
          <pc:docMk/>
          <pc:sldMk cId="507094966" sldId="304"/>
        </pc:sldMkLst>
        <pc:spChg chg="mod">
          <ac:chgData name="Khattab, Sherif" userId="c83b1e15-36f3-4f46-aceb-05aac24c545e" providerId="ADAL" clId="{F211250E-BB3C-6A46-8CD0-5CF62C997D8E}" dt="2021-03-16T03:07:28.823" v="154"/>
          <ac:spMkLst>
            <pc:docMk/>
            <pc:sldMk cId="507094966" sldId="304"/>
            <ac:spMk id="55" creationId="{66C99394-0F40-314C-B56B-DE6569C19673}"/>
          </ac:spMkLst>
        </pc:spChg>
      </pc:sldChg>
      <pc:sldChg chg="del">
        <pc:chgData name="Khattab, Sherif" userId="c83b1e15-36f3-4f46-aceb-05aac24c545e" providerId="ADAL" clId="{F211250E-BB3C-6A46-8CD0-5CF62C997D8E}" dt="2021-03-16T03:07:20.933" v="153" actId="2696"/>
        <pc:sldMkLst>
          <pc:docMk/>
          <pc:sldMk cId="1485301007" sldId="304"/>
        </pc:sldMkLst>
      </pc:sldChg>
      <pc:sldChg chg="del">
        <pc:chgData name="Khattab, Sherif" userId="c83b1e15-36f3-4f46-aceb-05aac24c545e" providerId="ADAL" clId="{F211250E-BB3C-6A46-8CD0-5CF62C997D8E}" dt="2021-03-16T03:07:20.933" v="153" actId="2696"/>
        <pc:sldMkLst>
          <pc:docMk/>
          <pc:sldMk cId="638473689" sldId="305"/>
        </pc:sldMkLst>
      </pc:sldChg>
      <pc:sldChg chg="modSp add mod modTransition">
        <pc:chgData name="Khattab, Sherif" userId="c83b1e15-36f3-4f46-aceb-05aac24c545e" providerId="ADAL" clId="{F211250E-BB3C-6A46-8CD0-5CF62C997D8E}" dt="2021-03-16T03:07:29.483" v="157" actId="27636"/>
        <pc:sldMkLst>
          <pc:docMk/>
          <pc:sldMk cId="1421422092" sldId="305"/>
        </pc:sldMkLst>
        <pc:spChg chg="mod">
          <ac:chgData name="Khattab, Sherif" userId="c83b1e15-36f3-4f46-aceb-05aac24c545e" providerId="ADAL" clId="{F211250E-BB3C-6A46-8CD0-5CF62C997D8E}" dt="2021-03-16T03:07:28.823" v="154"/>
          <ac:spMkLst>
            <pc:docMk/>
            <pc:sldMk cId="1421422092" sldId="305"/>
            <ac:spMk id="4" creationId="{B9869718-6FB0-9941-82B1-4B59A4DE8E5B}"/>
          </ac:spMkLst>
        </pc:spChg>
        <pc:spChg chg="mod">
          <ac:chgData name="Khattab, Sherif" userId="c83b1e15-36f3-4f46-aceb-05aac24c545e" providerId="ADAL" clId="{F211250E-BB3C-6A46-8CD0-5CF62C997D8E}" dt="2021-03-16T03:07:29.483" v="157" actId="27636"/>
          <ac:spMkLst>
            <pc:docMk/>
            <pc:sldMk cId="1421422092" sldId="305"/>
            <ac:spMk id="68611" creationId="{B733C6B2-F4AA-8A40-9EB2-C636662E40D8}"/>
          </ac:spMkLst>
        </pc:spChg>
      </pc:sldChg>
      <pc:sldChg chg="del">
        <pc:chgData name="Khattab, Sherif" userId="c83b1e15-36f3-4f46-aceb-05aac24c545e" providerId="ADAL" clId="{F211250E-BB3C-6A46-8CD0-5CF62C997D8E}" dt="2021-03-16T03:07:20.933" v="153" actId="2696"/>
        <pc:sldMkLst>
          <pc:docMk/>
          <pc:sldMk cId="2275314897" sldId="306"/>
        </pc:sldMkLst>
      </pc:sldChg>
      <pc:sldChg chg="modSp add modTransition">
        <pc:chgData name="Khattab, Sherif" userId="c83b1e15-36f3-4f46-aceb-05aac24c545e" providerId="ADAL" clId="{F211250E-BB3C-6A46-8CD0-5CF62C997D8E}" dt="2021-03-16T03:07:28.823" v="154"/>
        <pc:sldMkLst>
          <pc:docMk/>
          <pc:sldMk cId="2546125415" sldId="306"/>
        </pc:sldMkLst>
        <pc:spChg chg="mod">
          <ac:chgData name="Khattab, Sherif" userId="c83b1e15-36f3-4f46-aceb-05aac24c545e" providerId="ADAL" clId="{F211250E-BB3C-6A46-8CD0-5CF62C997D8E}" dt="2021-03-16T03:07:28.823" v="154"/>
          <ac:spMkLst>
            <pc:docMk/>
            <pc:sldMk cId="2546125415" sldId="306"/>
            <ac:spMk id="7" creationId="{A8397ACB-E0F4-FE42-BFD3-36927CFF1860}"/>
          </ac:spMkLst>
        </pc:spChg>
      </pc:sldChg>
      <pc:sldChg chg="modSp add mod modTransition">
        <pc:chgData name="Khattab, Sherif" userId="c83b1e15-36f3-4f46-aceb-05aac24c545e" providerId="ADAL" clId="{F211250E-BB3C-6A46-8CD0-5CF62C997D8E}" dt="2021-03-16T03:07:29.507" v="158" actId="27636"/>
        <pc:sldMkLst>
          <pc:docMk/>
          <pc:sldMk cId="1253961903" sldId="307"/>
        </pc:sldMkLst>
        <pc:spChg chg="mod">
          <ac:chgData name="Khattab, Sherif" userId="c83b1e15-36f3-4f46-aceb-05aac24c545e" providerId="ADAL" clId="{F211250E-BB3C-6A46-8CD0-5CF62C997D8E}" dt="2021-03-16T03:07:28.823" v="154"/>
          <ac:spMkLst>
            <pc:docMk/>
            <pc:sldMk cId="1253961903" sldId="307"/>
            <ac:spMk id="4" creationId="{752F9353-BB1A-C042-AF8D-874DAD8B043F}"/>
          </ac:spMkLst>
        </pc:spChg>
        <pc:spChg chg="mod">
          <ac:chgData name="Khattab, Sherif" userId="c83b1e15-36f3-4f46-aceb-05aac24c545e" providerId="ADAL" clId="{F211250E-BB3C-6A46-8CD0-5CF62C997D8E}" dt="2021-03-16T03:07:29.507" v="158" actId="27636"/>
          <ac:spMkLst>
            <pc:docMk/>
            <pc:sldMk cId="1253961903" sldId="307"/>
            <ac:spMk id="70658" creationId="{51232B28-397F-FD45-89DD-5AE99EC4BEEB}"/>
          </ac:spMkLst>
        </pc:spChg>
      </pc:sldChg>
      <pc:sldChg chg="del">
        <pc:chgData name="Khattab, Sherif" userId="c83b1e15-36f3-4f46-aceb-05aac24c545e" providerId="ADAL" clId="{F211250E-BB3C-6A46-8CD0-5CF62C997D8E}" dt="2021-03-16T03:07:20.933" v="153" actId="2696"/>
        <pc:sldMkLst>
          <pc:docMk/>
          <pc:sldMk cId="2810140743" sldId="307"/>
        </pc:sldMkLst>
      </pc:sldChg>
      <pc:sldChg chg="modSp add modTransition">
        <pc:chgData name="Khattab, Sherif" userId="c83b1e15-36f3-4f46-aceb-05aac24c545e" providerId="ADAL" clId="{F211250E-BB3C-6A46-8CD0-5CF62C997D8E}" dt="2021-03-16T03:07:28.823" v="154"/>
        <pc:sldMkLst>
          <pc:docMk/>
          <pc:sldMk cId="2333191966" sldId="322"/>
        </pc:sldMkLst>
        <pc:spChg chg="mod">
          <ac:chgData name="Khattab, Sherif" userId="c83b1e15-36f3-4f46-aceb-05aac24c545e" providerId="ADAL" clId="{F211250E-BB3C-6A46-8CD0-5CF62C997D8E}" dt="2021-03-16T03:07:28.823" v="154"/>
          <ac:spMkLst>
            <pc:docMk/>
            <pc:sldMk cId="2333191966" sldId="322"/>
            <ac:spMk id="41" creationId="{7DE61244-624F-224D-B913-B6BEB9108FB1}"/>
          </ac:spMkLst>
        </pc:spChg>
      </pc:sldChg>
      <pc:sldChg chg="del">
        <pc:chgData name="Khattab, Sherif" userId="c83b1e15-36f3-4f46-aceb-05aac24c545e" providerId="ADAL" clId="{F211250E-BB3C-6A46-8CD0-5CF62C997D8E}" dt="2021-03-16T03:07:20.933" v="153" actId="2696"/>
        <pc:sldMkLst>
          <pc:docMk/>
          <pc:sldMk cId="3150368142" sldId="322"/>
        </pc:sldMkLst>
      </pc:sldChg>
      <pc:sldChg chg="modSp add modTransition">
        <pc:chgData name="Khattab, Sherif" userId="c83b1e15-36f3-4f46-aceb-05aac24c545e" providerId="ADAL" clId="{F211250E-BB3C-6A46-8CD0-5CF62C997D8E}" dt="2021-03-16T03:07:28.823" v="154"/>
        <pc:sldMkLst>
          <pc:docMk/>
          <pc:sldMk cId="1711733204" sldId="323"/>
        </pc:sldMkLst>
        <pc:spChg chg="mod">
          <ac:chgData name="Khattab, Sherif" userId="c83b1e15-36f3-4f46-aceb-05aac24c545e" providerId="ADAL" clId="{F211250E-BB3C-6A46-8CD0-5CF62C997D8E}" dt="2021-03-16T03:07:28.823" v="154"/>
          <ac:spMkLst>
            <pc:docMk/>
            <pc:sldMk cId="1711733204" sldId="323"/>
            <ac:spMk id="4" creationId="{E753EC89-1EB2-2544-B99B-802A30867E26}"/>
          </ac:spMkLst>
        </pc:spChg>
      </pc:sldChg>
      <pc:sldChg chg="del">
        <pc:chgData name="Khattab, Sherif" userId="c83b1e15-36f3-4f46-aceb-05aac24c545e" providerId="ADAL" clId="{F211250E-BB3C-6A46-8CD0-5CF62C997D8E}" dt="2021-03-16T03:07:20.933" v="153" actId="2696"/>
        <pc:sldMkLst>
          <pc:docMk/>
          <pc:sldMk cId="3329139193" sldId="323"/>
        </pc:sldMkLst>
      </pc:sldChg>
      <pc:sldChg chg="modSp add modTransition">
        <pc:chgData name="Khattab, Sherif" userId="c83b1e15-36f3-4f46-aceb-05aac24c545e" providerId="ADAL" clId="{F211250E-BB3C-6A46-8CD0-5CF62C997D8E}" dt="2021-03-16T03:07:28.823" v="154"/>
        <pc:sldMkLst>
          <pc:docMk/>
          <pc:sldMk cId="1202787909" sldId="324"/>
        </pc:sldMkLst>
        <pc:spChg chg="mod">
          <ac:chgData name="Khattab, Sherif" userId="c83b1e15-36f3-4f46-aceb-05aac24c545e" providerId="ADAL" clId="{F211250E-BB3C-6A46-8CD0-5CF62C997D8E}" dt="2021-03-16T03:07:28.823" v="154"/>
          <ac:spMkLst>
            <pc:docMk/>
            <pc:sldMk cId="1202787909" sldId="324"/>
            <ac:spMk id="110" creationId="{10D9F2C4-A5AC-0442-9913-32D5CE205C31}"/>
          </ac:spMkLst>
        </pc:spChg>
      </pc:sldChg>
      <pc:sldChg chg="del">
        <pc:chgData name="Khattab, Sherif" userId="c83b1e15-36f3-4f46-aceb-05aac24c545e" providerId="ADAL" clId="{F211250E-BB3C-6A46-8CD0-5CF62C997D8E}" dt="2021-03-16T03:07:20.933" v="153" actId="2696"/>
        <pc:sldMkLst>
          <pc:docMk/>
          <pc:sldMk cId="3681558773" sldId="324"/>
        </pc:sldMkLst>
      </pc:sldChg>
      <pc:sldChg chg="modSp add modTransition">
        <pc:chgData name="Khattab, Sherif" userId="c83b1e15-36f3-4f46-aceb-05aac24c545e" providerId="ADAL" clId="{F211250E-BB3C-6A46-8CD0-5CF62C997D8E}" dt="2021-03-16T03:07:28.823" v="154"/>
        <pc:sldMkLst>
          <pc:docMk/>
          <pc:sldMk cId="1685913677" sldId="325"/>
        </pc:sldMkLst>
        <pc:spChg chg="mod">
          <ac:chgData name="Khattab, Sherif" userId="c83b1e15-36f3-4f46-aceb-05aac24c545e" providerId="ADAL" clId="{F211250E-BB3C-6A46-8CD0-5CF62C997D8E}" dt="2021-03-16T03:07:28.823" v="154"/>
          <ac:spMkLst>
            <pc:docMk/>
            <pc:sldMk cId="1685913677" sldId="325"/>
            <ac:spMk id="125" creationId="{51B034F3-8E6A-6542-8405-5BB382E80D0A}"/>
          </ac:spMkLst>
        </pc:spChg>
      </pc:sldChg>
      <pc:sldChg chg="del">
        <pc:chgData name="Khattab, Sherif" userId="c83b1e15-36f3-4f46-aceb-05aac24c545e" providerId="ADAL" clId="{F211250E-BB3C-6A46-8CD0-5CF62C997D8E}" dt="2021-03-16T03:07:20.933" v="153" actId="2696"/>
        <pc:sldMkLst>
          <pc:docMk/>
          <pc:sldMk cId="1832034141" sldId="325"/>
        </pc:sldMkLst>
      </pc:sldChg>
      <pc:sldChg chg="del">
        <pc:chgData name="Khattab, Sherif" userId="c83b1e15-36f3-4f46-aceb-05aac24c545e" providerId="ADAL" clId="{F211250E-BB3C-6A46-8CD0-5CF62C997D8E}" dt="2021-03-16T03:07:20.933" v="153" actId="2696"/>
        <pc:sldMkLst>
          <pc:docMk/>
          <pc:sldMk cId="3749946994" sldId="326"/>
        </pc:sldMkLst>
      </pc:sldChg>
      <pc:sldChg chg="modSp add modTransition">
        <pc:chgData name="Khattab, Sherif" userId="c83b1e15-36f3-4f46-aceb-05aac24c545e" providerId="ADAL" clId="{F211250E-BB3C-6A46-8CD0-5CF62C997D8E}" dt="2021-03-16T03:07:28.823" v="154"/>
        <pc:sldMkLst>
          <pc:docMk/>
          <pc:sldMk cId="4145898815" sldId="326"/>
        </pc:sldMkLst>
        <pc:spChg chg="mod">
          <ac:chgData name="Khattab, Sherif" userId="c83b1e15-36f3-4f46-aceb-05aac24c545e" providerId="ADAL" clId="{F211250E-BB3C-6A46-8CD0-5CF62C997D8E}" dt="2021-03-16T03:07:28.823" v="154"/>
          <ac:spMkLst>
            <pc:docMk/>
            <pc:sldMk cId="4145898815" sldId="326"/>
            <ac:spMk id="4" creationId="{DAB91284-1D8B-204E-8583-15360BFEFCCB}"/>
          </ac:spMkLst>
        </pc:spChg>
      </pc:sldChg>
      <pc:sldChg chg="del">
        <pc:chgData name="Khattab, Sherif" userId="c83b1e15-36f3-4f46-aceb-05aac24c545e" providerId="ADAL" clId="{F211250E-BB3C-6A46-8CD0-5CF62C997D8E}" dt="2021-03-16T03:07:20.933" v="153" actId="2696"/>
        <pc:sldMkLst>
          <pc:docMk/>
          <pc:sldMk cId="1510547112" sldId="327"/>
        </pc:sldMkLst>
      </pc:sldChg>
      <pc:sldChg chg="modSp add modTransition">
        <pc:chgData name="Khattab, Sherif" userId="c83b1e15-36f3-4f46-aceb-05aac24c545e" providerId="ADAL" clId="{F211250E-BB3C-6A46-8CD0-5CF62C997D8E}" dt="2021-03-16T03:07:28.823" v="154"/>
        <pc:sldMkLst>
          <pc:docMk/>
          <pc:sldMk cId="2678529084" sldId="327"/>
        </pc:sldMkLst>
        <pc:spChg chg="mod">
          <ac:chgData name="Khattab, Sherif" userId="c83b1e15-36f3-4f46-aceb-05aac24c545e" providerId="ADAL" clId="{F211250E-BB3C-6A46-8CD0-5CF62C997D8E}" dt="2021-03-16T03:07:28.823" v="154"/>
          <ac:spMkLst>
            <pc:docMk/>
            <pc:sldMk cId="2678529084" sldId="327"/>
            <ac:spMk id="292" creationId="{C13D240D-F0A0-3841-884C-711F5A23EC23}"/>
          </ac:spMkLst>
        </pc:spChg>
      </pc:sldChg>
      <pc:sldChg chg="modSp add modTransition">
        <pc:chgData name="Khattab, Sherif" userId="c83b1e15-36f3-4f46-aceb-05aac24c545e" providerId="ADAL" clId="{F211250E-BB3C-6A46-8CD0-5CF62C997D8E}" dt="2021-03-16T03:07:28.823" v="154"/>
        <pc:sldMkLst>
          <pc:docMk/>
          <pc:sldMk cId="1616275" sldId="328"/>
        </pc:sldMkLst>
        <pc:spChg chg="mod">
          <ac:chgData name="Khattab, Sherif" userId="c83b1e15-36f3-4f46-aceb-05aac24c545e" providerId="ADAL" clId="{F211250E-BB3C-6A46-8CD0-5CF62C997D8E}" dt="2021-03-16T03:07:28.823" v="154"/>
          <ac:spMkLst>
            <pc:docMk/>
            <pc:sldMk cId="1616275" sldId="328"/>
            <ac:spMk id="4" creationId="{361C86D4-783D-9B4E-BB82-DDFF38B1349C}"/>
          </ac:spMkLst>
        </pc:spChg>
      </pc:sldChg>
      <pc:sldChg chg="del">
        <pc:chgData name="Khattab, Sherif" userId="c83b1e15-36f3-4f46-aceb-05aac24c545e" providerId="ADAL" clId="{F211250E-BB3C-6A46-8CD0-5CF62C997D8E}" dt="2021-03-16T03:07:20.933" v="153" actId="2696"/>
        <pc:sldMkLst>
          <pc:docMk/>
          <pc:sldMk cId="51228256" sldId="328"/>
        </pc:sldMkLst>
      </pc:sldChg>
      <pc:sldChg chg="del">
        <pc:chgData name="Khattab, Sherif" userId="c83b1e15-36f3-4f46-aceb-05aac24c545e" providerId="ADAL" clId="{F211250E-BB3C-6A46-8CD0-5CF62C997D8E}" dt="2021-03-16T03:07:20.933" v="153" actId="2696"/>
        <pc:sldMkLst>
          <pc:docMk/>
          <pc:sldMk cId="299752380" sldId="329"/>
        </pc:sldMkLst>
      </pc:sldChg>
      <pc:sldChg chg="modSp add modTransition">
        <pc:chgData name="Khattab, Sherif" userId="c83b1e15-36f3-4f46-aceb-05aac24c545e" providerId="ADAL" clId="{F211250E-BB3C-6A46-8CD0-5CF62C997D8E}" dt="2021-03-16T03:07:28.823" v="154"/>
        <pc:sldMkLst>
          <pc:docMk/>
          <pc:sldMk cId="3998173857" sldId="329"/>
        </pc:sldMkLst>
        <pc:spChg chg="mod">
          <ac:chgData name="Khattab, Sherif" userId="c83b1e15-36f3-4f46-aceb-05aac24c545e" providerId="ADAL" clId="{F211250E-BB3C-6A46-8CD0-5CF62C997D8E}" dt="2021-03-16T03:07:28.823" v="154"/>
          <ac:spMkLst>
            <pc:docMk/>
            <pc:sldMk cId="3998173857" sldId="329"/>
            <ac:spMk id="4" creationId="{5300FDFC-A255-3447-AA90-9E768A857964}"/>
          </ac:spMkLst>
        </pc:spChg>
      </pc:sldChg>
      <pc:sldChg chg="del">
        <pc:chgData name="Khattab, Sherif" userId="c83b1e15-36f3-4f46-aceb-05aac24c545e" providerId="ADAL" clId="{F211250E-BB3C-6A46-8CD0-5CF62C997D8E}" dt="2021-03-16T03:05:54.543" v="131" actId="2696"/>
        <pc:sldMkLst>
          <pc:docMk/>
          <pc:sldMk cId="2482587836" sldId="487"/>
        </pc:sldMkLst>
      </pc:sldChg>
      <pc:sldChg chg="del">
        <pc:chgData name="Khattab, Sherif" userId="c83b1e15-36f3-4f46-aceb-05aac24c545e" providerId="ADAL" clId="{F211250E-BB3C-6A46-8CD0-5CF62C997D8E}" dt="2021-03-16T03:05:54.917" v="132" actId="2696"/>
        <pc:sldMkLst>
          <pc:docMk/>
          <pc:sldMk cId="3936848013" sldId="488"/>
        </pc:sldMkLst>
      </pc:sldChg>
      <pc:sldChg chg="del">
        <pc:chgData name="Khattab, Sherif" userId="c83b1e15-36f3-4f46-aceb-05aac24c545e" providerId="ADAL" clId="{F211250E-BB3C-6A46-8CD0-5CF62C997D8E}" dt="2021-03-16T03:05:55.239" v="133" actId="2696"/>
        <pc:sldMkLst>
          <pc:docMk/>
          <pc:sldMk cId="4132993662" sldId="489"/>
        </pc:sldMkLst>
      </pc:sldChg>
      <pc:sldChg chg="del">
        <pc:chgData name="Khattab, Sherif" userId="c83b1e15-36f3-4f46-aceb-05aac24c545e" providerId="ADAL" clId="{F211250E-BB3C-6A46-8CD0-5CF62C997D8E}" dt="2021-03-16T03:06:11.745" v="143" actId="2696"/>
        <pc:sldMkLst>
          <pc:docMk/>
          <pc:sldMk cId="1537398195" sldId="490"/>
        </pc:sldMkLst>
      </pc:sldChg>
      <pc:sldChg chg="del">
        <pc:chgData name="Khattab, Sherif" userId="c83b1e15-36f3-4f46-aceb-05aac24c545e" providerId="ADAL" clId="{F211250E-BB3C-6A46-8CD0-5CF62C997D8E}" dt="2021-03-16T03:06:11.745" v="143" actId="2696"/>
        <pc:sldMkLst>
          <pc:docMk/>
          <pc:sldMk cId="1907216448" sldId="491"/>
        </pc:sldMkLst>
      </pc:sldChg>
      <pc:sldChg chg="del">
        <pc:chgData name="Khattab, Sherif" userId="c83b1e15-36f3-4f46-aceb-05aac24c545e" providerId="ADAL" clId="{F211250E-BB3C-6A46-8CD0-5CF62C997D8E}" dt="2021-03-16T03:06:11.745" v="143" actId="2696"/>
        <pc:sldMkLst>
          <pc:docMk/>
          <pc:sldMk cId="1636025134" sldId="492"/>
        </pc:sldMkLst>
      </pc:sldChg>
      <pc:sldChg chg="del">
        <pc:chgData name="Khattab, Sherif" userId="c83b1e15-36f3-4f46-aceb-05aac24c545e" providerId="ADAL" clId="{F211250E-BB3C-6A46-8CD0-5CF62C997D8E}" dt="2021-03-16T03:06:11.745" v="143" actId="2696"/>
        <pc:sldMkLst>
          <pc:docMk/>
          <pc:sldMk cId="3231356886" sldId="493"/>
        </pc:sldMkLst>
      </pc:sldChg>
      <pc:sldChg chg="del">
        <pc:chgData name="Khattab, Sherif" userId="c83b1e15-36f3-4f46-aceb-05aac24c545e" providerId="ADAL" clId="{F211250E-BB3C-6A46-8CD0-5CF62C997D8E}" dt="2021-03-16T03:06:11.745" v="143" actId="2696"/>
        <pc:sldMkLst>
          <pc:docMk/>
          <pc:sldMk cId="3872131497" sldId="494"/>
        </pc:sldMkLst>
      </pc:sldChg>
      <pc:sldChg chg="del">
        <pc:chgData name="Khattab, Sherif" userId="c83b1e15-36f3-4f46-aceb-05aac24c545e" providerId="ADAL" clId="{F211250E-BB3C-6A46-8CD0-5CF62C997D8E}" dt="2021-03-16T03:06:11.745" v="143" actId="2696"/>
        <pc:sldMkLst>
          <pc:docMk/>
          <pc:sldMk cId="1089473434" sldId="495"/>
        </pc:sldMkLst>
      </pc:sldChg>
      <pc:sldChg chg="modSp modAnim">
        <pc:chgData name="Khattab, Sherif" userId="c83b1e15-36f3-4f46-aceb-05aac24c545e" providerId="ADAL" clId="{F211250E-BB3C-6A46-8CD0-5CF62C997D8E}" dt="2021-03-16T03:03:38.837" v="19" actId="20577"/>
        <pc:sldMkLst>
          <pc:docMk/>
          <pc:sldMk cId="702367729" sldId="496"/>
        </pc:sldMkLst>
        <pc:spChg chg="mod">
          <ac:chgData name="Khattab, Sherif" userId="c83b1e15-36f3-4f46-aceb-05aac24c545e" providerId="ADAL" clId="{F211250E-BB3C-6A46-8CD0-5CF62C997D8E}" dt="2021-03-16T03:03:38.837" v="19" actId="20577"/>
          <ac:spMkLst>
            <pc:docMk/>
            <pc:sldMk cId="702367729" sldId="496"/>
            <ac:spMk id="3" creationId="{2466C52D-9A48-4683-BE7F-268D8DB7FAAD}"/>
          </ac:spMkLst>
        </pc:spChg>
      </pc:sldChg>
      <pc:sldChg chg="modSp mod modAnim">
        <pc:chgData name="Khattab, Sherif" userId="c83b1e15-36f3-4f46-aceb-05aac24c545e" providerId="ADAL" clId="{F211250E-BB3C-6A46-8CD0-5CF62C997D8E}" dt="2021-03-16T03:21:14.181" v="575"/>
        <pc:sldMkLst>
          <pc:docMk/>
          <pc:sldMk cId="4202616107" sldId="500"/>
        </pc:sldMkLst>
        <pc:spChg chg="mod">
          <ac:chgData name="Khattab, Sherif" userId="c83b1e15-36f3-4f46-aceb-05aac24c545e" providerId="ADAL" clId="{F211250E-BB3C-6A46-8CD0-5CF62C997D8E}" dt="2021-03-16T03:20:59.557" v="572" actId="20577"/>
          <ac:spMkLst>
            <pc:docMk/>
            <pc:sldMk cId="4202616107" sldId="500"/>
            <ac:spMk id="2" creationId="{6BF01C35-B7E9-AD43-99C8-95170559C8A0}"/>
          </ac:spMkLst>
        </pc:spChg>
        <pc:spChg chg="mod">
          <ac:chgData name="Khattab, Sherif" userId="c83b1e15-36f3-4f46-aceb-05aac24c545e" providerId="ADAL" clId="{F211250E-BB3C-6A46-8CD0-5CF62C997D8E}" dt="2021-03-16T03:20:29.946" v="530" actId="27636"/>
          <ac:spMkLst>
            <pc:docMk/>
            <pc:sldMk cId="4202616107" sldId="500"/>
            <ac:spMk id="3" creationId="{443F42C8-5750-0341-86AA-B64ED9D37EB6}"/>
          </ac:spMkLst>
        </pc:spChg>
      </pc:sldChg>
      <pc:sldChg chg="modSp mod">
        <pc:chgData name="Khattab, Sherif" userId="c83b1e15-36f3-4f46-aceb-05aac24c545e" providerId="ADAL" clId="{F211250E-BB3C-6A46-8CD0-5CF62C997D8E}" dt="2021-03-16T03:08:43.182" v="174" actId="20577"/>
        <pc:sldMkLst>
          <pc:docMk/>
          <pc:sldMk cId="2116864396" sldId="505"/>
        </pc:sldMkLst>
        <pc:spChg chg="mod">
          <ac:chgData name="Khattab, Sherif" userId="c83b1e15-36f3-4f46-aceb-05aac24c545e" providerId="ADAL" clId="{F211250E-BB3C-6A46-8CD0-5CF62C997D8E}" dt="2021-03-16T03:08:43.182" v="174" actId="20577"/>
          <ac:spMkLst>
            <pc:docMk/>
            <pc:sldMk cId="2116864396" sldId="505"/>
            <ac:spMk id="3" creationId="{9FDE3B14-90B9-4B5A-83C7-6E633E32EA28}"/>
          </ac:spMkLst>
        </pc:spChg>
      </pc:sldChg>
      <pc:sldChg chg="modSp mod">
        <pc:chgData name="Khattab, Sherif" userId="c83b1e15-36f3-4f46-aceb-05aac24c545e" providerId="ADAL" clId="{F211250E-BB3C-6A46-8CD0-5CF62C997D8E}" dt="2021-03-16T03:10:10.044" v="200" actId="20577"/>
        <pc:sldMkLst>
          <pc:docMk/>
          <pc:sldMk cId="3652489610" sldId="506"/>
        </pc:sldMkLst>
        <pc:spChg chg="mod">
          <ac:chgData name="Khattab, Sherif" userId="c83b1e15-36f3-4f46-aceb-05aac24c545e" providerId="ADAL" clId="{F211250E-BB3C-6A46-8CD0-5CF62C997D8E}" dt="2021-03-16T03:10:10.044" v="200" actId="20577"/>
          <ac:spMkLst>
            <pc:docMk/>
            <pc:sldMk cId="3652489610" sldId="506"/>
            <ac:spMk id="3" creationId="{9FDE3B14-90B9-4B5A-83C7-6E633E32EA28}"/>
          </ac:spMkLst>
        </pc:spChg>
      </pc:sldChg>
      <pc:sldChg chg="modSp add del mod modAnim">
        <pc:chgData name="Khattab, Sherif" userId="c83b1e15-36f3-4f46-aceb-05aac24c545e" providerId="ADAL" clId="{F211250E-BB3C-6A46-8CD0-5CF62C997D8E}" dt="2021-03-16T03:21:24.582" v="578"/>
        <pc:sldMkLst>
          <pc:docMk/>
          <pc:sldMk cId="3106578269" sldId="548"/>
        </pc:sldMkLst>
        <pc:spChg chg="mod">
          <ac:chgData name="Khattab, Sherif" userId="c83b1e15-36f3-4f46-aceb-05aac24c545e" providerId="ADAL" clId="{F211250E-BB3C-6A46-8CD0-5CF62C997D8E}" dt="2021-03-16T03:20:56.189" v="570" actId="20577"/>
          <ac:spMkLst>
            <pc:docMk/>
            <pc:sldMk cId="3106578269" sldId="548"/>
            <ac:spMk id="2" creationId="{D9354C77-2A5A-3248-B8B5-26713450198B}"/>
          </ac:spMkLst>
        </pc:spChg>
        <pc:spChg chg="mod">
          <ac:chgData name="Khattab, Sherif" userId="c83b1e15-36f3-4f46-aceb-05aac24c545e" providerId="ADAL" clId="{F211250E-BB3C-6A46-8CD0-5CF62C997D8E}" dt="2021-03-16T03:20:39.858" v="537" actId="20577"/>
          <ac:spMkLst>
            <pc:docMk/>
            <pc:sldMk cId="3106578269" sldId="548"/>
            <ac:spMk id="3" creationId="{8A6E32F3-197B-3B45-8FE6-0B7FD2891934}"/>
          </ac:spMkLst>
        </pc:spChg>
      </pc:sldChg>
      <pc:sldChg chg="modSp new mod modAnim">
        <pc:chgData name="Khattab, Sherif" userId="c83b1e15-36f3-4f46-aceb-05aac24c545e" providerId="ADAL" clId="{F211250E-BB3C-6A46-8CD0-5CF62C997D8E}" dt="2021-03-16T03:21:33.060" v="580"/>
        <pc:sldMkLst>
          <pc:docMk/>
          <pc:sldMk cId="2591193417" sldId="549"/>
        </pc:sldMkLst>
        <pc:spChg chg="mod">
          <ac:chgData name="Khattab, Sherif" userId="c83b1e15-36f3-4f46-aceb-05aac24c545e" providerId="ADAL" clId="{F211250E-BB3C-6A46-8CD0-5CF62C997D8E}" dt="2021-03-16T03:20:50.571" v="565" actId="20577"/>
          <ac:spMkLst>
            <pc:docMk/>
            <pc:sldMk cId="2591193417" sldId="549"/>
            <ac:spMk id="2" creationId="{EEFB916A-40A7-074E-ADDB-7F3FE7EB586C}"/>
          </ac:spMkLst>
        </pc:spChg>
        <pc:spChg chg="mod">
          <ac:chgData name="Khattab, Sherif" userId="c83b1e15-36f3-4f46-aceb-05aac24c545e" providerId="ADAL" clId="{F211250E-BB3C-6A46-8CD0-5CF62C997D8E}" dt="2021-03-16T03:20:52.824" v="568" actId="20577"/>
          <ac:spMkLst>
            <pc:docMk/>
            <pc:sldMk cId="2591193417" sldId="549"/>
            <ac:spMk id="3" creationId="{F9036E6D-4367-BA4C-8F4E-21DD295BF6D3}"/>
          </ac:spMkLst>
        </pc:spChg>
      </pc:sldChg>
      <pc:sldChg chg="del">
        <pc:chgData name="Khattab, Sherif" userId="c83b1e15-36f3-4f46-aceb-05aac24c545e" providerId="ADAL" clId="{F211250E-BB3C-6A46-8CD0-5CF62C997D8E}" dt="2021-03-16T03:04:08.673" v="29" actId="2696"/>
        <pc:sldMkLst>
          <pc:docMk/>
          <pc:sldMk cId="1561128005" sldId="557"/>
        </pc:sldMkLst>
      </pc:sldChg>
      <pc:sldChg chg="del">
        <pc:chgData name="Khattab, Sherif" userId="c83b1e15-36f3-4f46-aceb-05aac24c545e" providerId="ADAL" clId="{F211250E-BB3C-6A46-8CD0-5CF62C997D8E}" dt="2021-03-16T03:04:09.029" v="30" actId="2696"/>
        <pc:sldMkLst>
          <pc:docMk/>
          <pc:sldMk cId="3015280144" sldId="558"/>
        </pc:sldMkLst>
      </pc:sldChg>
      <pc:sldChg chg="del">
        <pc:chgData name="Khattab, Sherif" userId="c83b1e15-36f3-4f46-aceb-05aac24c545e" providerId="ADAL" clId="{F211250E-BB3C-6A46-8CD0-5CF62C997D8E}" dt="2021-03-16T03:04:09.135" v="31" actId="2696"/>
        <pc:sldMkLst>
          <pc:docMk/>
          <pc:sldMk cId="3511679490" sldId="559"/>
        </pc:sldMkLst>
      </pc:sldChg>
      <pc:sldChg chg="del">
        <pc:chgData name="Khattab, Sherif" userId="c83b1e15-36f3-4f46-aceb-05aac24c545e" providerId="ADAL" clId="{F211250E-BB3C-6A46-8CD0-5CF62C997D8E}" dt="2021-03-16T03:04:09.503" v="32" actId="2696"/>
        <pc:sldMkLst>
          <pc:docMk/>
          <pc:sldMk cId="2403963479" sldId="560"/>
        </pc:sldMkLst>
      </pc:sldChg>
      <pc:sldChg chg="del">
        <pc:chgData name="Khattab, Sherif" userId="c83b1e15-36f3-4f46-aceb-05aac24c545e" providerId="ADAL" clId="{F211250E-BB3C-6A46-8CD0-5CF62C997D8E}" dt="2021-03-16T03:04:09.831" v="33" actId="2696"/>
        <pc:sldMkLst>
          <pc:docMk/>
          <pc:sldMk cId="3204705229" sldId="561"/>
        </pc:sldMkLst>
      </pc:sldChg>
      <pc:sldChg chg="del">
        <pc:chgData name="Khattab, Sherif" userId="c83b1e15-36f3-4f46-aceb-05aac24c545e" providerId="ADAL" clId="{F211250E-BB3C-6A46-8CD0-5CF62C997D8E}" dt="2021-03-16T03:04:10.258" v="34" actId="2696"/>
        <pc:sldMkLst>
          <pc:docMk/>
          <pc:sldMk cId="2317113505" sldId="562"/>
        </pc:sldMkLst>
      </pc:sldChg>
      <pc:sldChg chg="del">
        <pc:chgData name="Khattab, Sherif" userId="c83b1e15-36f3-4f46-aceb-05aac24c545e" providerId="ADAL" clId="{F211250E-BB3C-6A46-8CD0-5CF62C997D8E}" dt="2021-03-16T03:04:10.587" v="35" actId="2696"/>
        <pc:sldMkLst>
          <pc:docMk/>
          <pc:sldMk cId="579405355" sldId="563"/>
        </pc:sldMkLst>
      </pc:sldChg>
      <pc:sldChg chg="del">
        <pc:chgData name="Khattab, Sherif" userId="c83b1e15-36f3-4f46-aceb-05aac24c545e" providerId="ADAL" clId="{F211250E-BB3C-6A46-8CD0-5CF62C997D8E}" dt="2021-03-16T03:04:10.984" v="36" actId="2696"/>
        <pc:sldMkLst>
          <pc:docMk/>
          <pc:sldMk cId="1391830557" sldId="564"/>
        </pc:sldMkLst>
      </pc:sldChg>
      <pc:sldChg chg="del">
        <pc:chgData name="Khattab, Sherif" userId="c83b1e15-36f3-4f46-aceb-05aac24c545e" providerId="ADAL" clId="{F211250E-BB3C-6A46-8CD0-5CF62C997D8E}" dt="2021-03-16T03:04:11.366" v="37" actId="2696"/>
        <pc:sldMkLst>
          <pc:docMk/>
          <pc:sldMk cId="3791947110" sldId="565"/>
        </pc:sldMkLst>
      </pc:sldChg>
      <pc:sldChg chg="del">
        <pc:chgData name="Khattab, Sherif" userId="c83b1e15-36f3-4f46-aceb-05aac24c545e" providerId="ADAL" clId="{F211250E-BB3C-6A46-8CD0-5CF62C997D8E}" dt="2021-03-16T03:04:11.709" v="38" actId="2696"/>
        <pc:sldMkLst>
          <pc:docMk/>
          <pc:sldMk cId="898320993" sldId="566"/>
        </pc:sldMkLst>
      </pc:sldChg>
      <pc:sldChg chg="del">
        <pc:chgData name="Khattab, Sherif" userId="c83b1e15-36f3-4f46-aceb-05aac24c545e" providerId="ADAL" clId="{F211250E-BB3C-6A46-8CD0-5CF62C997D8E}" dt="2021-03-16T03:04:08.565" v="28" actId="2696"/>
        <pc:sldMkLst>
          <pc:docMk/>
          <pc:sldMk cId="265296978" sldId="567"/>
        </pc:sldMkLst>
      </pc:sldChg>
      <pc:sldChg chg="del">
        <pc:chgData name="Khattab, Sherif" userId="c83b1e15-36f3-4f46-aceb-05aac24c545e" providerId="ADAL" clId="{F211250E-BB3C-6A46-8CD0-5CF62C997D8E}" dt="2021-03-16T03:04:07.896" v="26" actId="2696"/>
        <pc:sldMkLst>
          <pc:docMk/>
          <pc:sldMk cId="3696933530" sldId="568"/>
        </pc:sldMkLst>
      </pc:sldChg>
      <pc:sldChg chg="del">
        <pc:chgData name="Khattab, Sherif" userId="c83b1e15-36f3-4f46-aceb-05aac24c545e" providerId="ADAL" clId="{F211250E-BB3C-6A46-8CD0-5CF62C997D8E}" dt="2021-03-16T03:04:07.605" v="25" actId="2696"/>
        <pc:sldMkLst>
          <pc:docMk/>
          <pc:sldMk cId="1464668508" sldId="569"/>
        </pc:sldMkLst>
      </pc:sldChg>
      <pc:sldChg chg="del">
        <pc:chgData name="Khattab, Sherif" userId="c83b1e15-36f3-4f46-aceb-05aac24c545e" providerId="ADAL" clId="{F211250E-BB3C-6A46-8CD0-5CF62C997D8E}" dt="2021-03-16T03:04:05.508" v="20" actId="2696"/>
        <pc:sldMkLst>
          <pc:docMk/>
          <pc:sldMk cId="1640387091" sldId="570"/>
        </pc:sldMkLst>
      </pc:sldChg>
      <pc:sldChg chg="del">
        <pc:chgData name="Khattab, Sherif" userId="c83b1e15-36f3-4f46-aceb-05aac24c545e" providerId="ADAL" clId="{F211250E-BB3C-6A46-8CD0-5CF62C997D8E}" dt="2021-03-16T03:04:07.204" v="24" actId="2696"/>
        <pc:sldMkLst>
          <pc:docMk/>
          <pc:sldMk cId="3846477590" sldId="571"/>
        </pc:sldMkLst>
      </pc:sldChg>
      <pc:sldChg chg="del">
        <pc:chgData name="Khattab, Sherif" userId="c83b1e15-36f3-4f46-aceb-05aac24c545e" providerId="ADAL" clId="{F211250E-BB3C-6A46-8CD0-5CF62C997D8E}" dt="2021-03-16T03:04:06.877" v="23" actId="2696"/>
        <pc:sldMkLst>
          <pc:docMk/>
          <pc:sldMk cId="3835879386" sldId="572"/>
        </pc:sldMkLst>
      </pc:sldChg>
      <pc:sldChg chg="del">
        <pc:chgData name="Khattab, Sherif" userId="c83b1e15-36f3-4f46-aceb-05aac24c545e" providerId="ADAL" clId="{F211250E-BB3C-6A46-8CD0-5CF62C997D8E}" dt="2021-03-16T03:04:06.399" v="22" actId="2696"/>
        <pc:sldMkLst>
          <pc:docMk/>
          <pc:sldMk cId="2111677508" sldId="573"/>
        </pc:sldMkLst>
      </pc:sldChg>
      <pc:sldChg chg="del">
        <pc:chgData name="Khattab, Sherif" userId="c83b1e15-36f3-4f46-aceb-05aac24c545e" providerId="ADAL" clId="{F211250E-BB3C-6A46-8CD0-5CF62C997D8E}" dt="2021-03-16T03:04:05.832" v="21" actId="2696"/>
        <pc:sldMkLst>
          <pc:docMk/>
          <pc:sldMk cId="3533479965" sldId="574"/>
        </pc:sldMkLst>
      </pc:sldChg>
      <pc:sldChg chg="del">
        <pc:chgData name="Khattab, Sherif" userId="c83b1e15-36f3-4f46-aceb-05aac24c545e" providerId="ADAL" clId="{F211250E-BB3C-6A46-8CD0-5CF62C997D8E}" dt="2021-03-16T03:04:08.201" v="27" actId="2696"/>
        <pc:sldMkLst>
          <pc:docMk/>
          <pc:sldMk cId="488723801" sldId="575"/>
        </pc:sldMkLst>
      </pc:sldChg>
      <pc:sldChg chg="del">
        <pc:chgData name="Khattab, Sherif" userId="c83b1e15-36f3-4f46-aceb-05aac24c545e" providerId="ADAL" clId="{F211250E-BB3C-6A46-8CD0-5CF62C997D8E}" dt="2021-03-16T03:06:11.745" v="143" actId="2696"/>
        <pc:sldMkLst>
          <pc:docMk/>
          <pc:sldMk cId="1417188528" sldId="576"/>
        </pc:sldMkLst>
      </pc:sldChg>
      <pc:sldChg chg="del">
        <pc:chgData name="Khattab, Sherif" userId="c83b1e15-36f3-4f46-aceb-05aac24c545e" providerId="ADAL" clId="{F211250E-BB3C-6A46-8CD0-5CF62C997D8E}" dt="2021-03-16T03:06:11.745" v="143" actId="2696"/>
        <pc:sldMkLst>
          <pc:docMk/>
          <pc:sldMk cId="3517715337" sldId="577"/>
        </pc:sldMkLst>
      </pc:sldChg>
      <pc:sldChg chg="del">
        <pc:chgData name="Khattab, Sherif" userId="c83b1e15-36f3-4f46-aceb-05aac24c545e" providerId="ADAL" clId="{F211250E-BB3C-6A46-8CD0-5CF62C997D8E}" dt="2021-03-16T03:06:11.745" v="143" actId="2696"/>
        <pc:sldMkLst>
          <pc:docMk/>
          <pc:sldMk cId="3183407000" sldId="578"/>
        </pc:sldMkLst>
      </pc:sldChg>
      <pc:sldChg chg="del">
        <pc:chgData name="Khattab, Sherif" userId="c83b1e15-36f3-4f46-aceb-05aac24c545e" providerId="ADAL" clId="{F211250E-BB3C-6A46-8CD0-5CF62C997D8E}" dt="2021-03-16T03:06:11.745" v="143" actId="2696"/>
        <pc:sldMkLst>
          <pc:docMk/>
          <pc:sldMk cId="1432894990" sldId="579"/>
        </pc:sldMkLst>
      </pc:sldChg>
      <pc:sldChg chg="del">
        <pc:chgData name="Khattab, Sherif" userId="c83b1e15-36f3-4f46-aceb-05aac24c545e" providerId="ADAL" clId="{F211250E-BB3C-6A46-8CD0-5CF62C997D8E}" dt="2021-03-16T03:05:56.876" v="142" actId="2696"/>
        <pc:sldMkLst>
          <pc:docMk/>
          <pc:sldMk cId="1883612794" sldId="580"/>
        </pc:sldMkLst>
      </pc:sldChg>
      <pc:sldChg chg="del">
        <pc:chgData name="Khattab, Sherif" userId="c83b1e15-36f3-4f46-aceb-05aac24c545e" providerId="ADAL" clId="{F211250E-BB3C-6A46-8CD0-5CF62C997D8E}" dt="2021-03-16T03:05:56.555" v="141" actId="2696"/>
        <pc:sldMkLst>
          <pc:docMk/>
          <pc:sldMk cId="1594120570" sldId="581"/>
        </pc:sldMkLst>
      </pc:sldChg>
      <pc:sldChg chg="del">
        <pc:chgData name="Khattab, Sherif" userId="c83b1e15-36f3-4f46-aceb-05aac24c545e" providerId="ADAL" clId="{F211250E-BB3C-6A46-8CD0-5CF62C997D8E}" dt="2021-03-16T03:05:56.461" v="140" actId="2696"/>
        <pc:sldMkLst>
          <pc:docMk/>
          <pc:sldMk cId="3049654475" sldId="582"/>
        </pc:sldMkLst>
      </pc:sldChg>
      <pc:sldChg chg="del">
        <pc:chgData name="Khattab, Sherif" userId="c83b1e15-36f3-4f46-aceb-05aac24c545e" providerId="ADAL" clId="{F211250E-BB3C-6A46-8CD0-5CF62C997D8E}" dt="2021-03-16T03:05:56.368" v="139" actId="2696"/>
        <pc:sldMkLst>
          <pc:docMk/>
          <pc:sldMk cId="2799572395" sldId="583"/>
        </pc:sldMkLst>
      </pc:sldChg>
      <pc:sldChg chg="del">
        <pc:chgData name="Khattab, Sherif" userId="c83b1e15-36f3-4f46-aceb-05aac24c545e" providerId="ADAL" clId="{F211250E-BB3C-6A46-8CD0-5CF62C997D8E}" dt="2021-03-16T03:05:56.276" v="138" actId="2696"/>
        <pc:sldMkLst>
          <pc:docMk/>
          <pc:sldMk cId="1377987034" sldId="584"/>
        </pc:sldMkLst>
      </pc:sldChg>
      <pc:sldChg chg="del">
        <pc:chgData name="Khattab, Sherif" userId="c83b1e15-36f3-4f46-aceb-05aac24c545e" providerId="ADAL" clId="{F211250E-BB3C-6A46-8CD0-5CF62C997D8E}" dt="2021-03-16T03:05:56.171" v="137" actId="2696"/>
        <pc:sldMkLst>
          <pc:docMk/>
          <pc:sldMk cId="2782214765" sldId="585"/>
        </pc:sldMkLst>
      </pc:sldChg>
      <pc:sldChg chg="del">
        <pc:chgData name="Khattab, Sherif" userId="c83b1e15-36f3-4f46-aceb-05aac24c545e" providerId="ADAL" clId="{F211250E-BB3C-6A46-8CD0-5CF62C997D8E}" dt="2021-03-16T03:05:55.762" v="136" actId="2696"/>
        <pc:sldMkLst>
          <pc:docMk/>
          <pc:sldMk cId="3635695113" sldId="586"/>
        </pc:sldMkLst>
      </pc:sldChg>
      <pc:sldChg chg="del">
        <pc:chgData name="Khattab, Sherif" userId="c83b1e15-36f3-4f46-aceb-05aac24c545e" providerId="ADAL" clId="{F211250E-BB3C-6A46-8CD0-5CF62C997D8E}" dt="2021-03-16T03:05:55.664" v="135" actId="2696"/>
        <pc:sldMkLst>
          <pc:docMk/>
          <pc:sldMk cId="2826360827" sldId="587"/>
        </pc:sldMkLst>
      </pc:sldChg>
      <pc:sldChg chg="del">
        <pc:chgData name="Khattab, Sherif" userId="c83b1e15-36f3-4f46-aceb-05aac24c545e" providerId="ADAL" clId="{F211250E-BB3C-6A46-8CD0-5CF62C997D8E}" dt="2021-03-16T03:05:55.573" v="134" actId="2696"/>
        <pc:sldMkLst>
          <pc:docMk/>
          <pc:sldMk cId="2768941197" sldId="588"/>
        </pc:sldMkLst>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E739BAAF-A6AB-0F4E-87D5-829C6468C7D9}"/>
    <pc:docChg chg="undo custSel addSld delSld modSld">
      <pc:chgData name="Khattab, Sherif" userId="c83b1e15-36f3-4f46-aceb-05aac24c545e" providerId="ADAL" clId="{E739BAAF-A6AB-0F4E-87D5-829C6468C7D9}" dt="2021-04-20T14:52:35.924" v="350" actId="2696"/>
      <pc:docMkLst>
        <pc:docMk/>
      </pc:docMkLst>
      <pc:sldChg chg="del">
        <pc:chgData name="Khattab, Sherif" userId="c83b1e15-36f3-4f46-aceb-05aac24c545e" providerId="ADAL" clId="{E739BAAF-A6AB-0F4E-87D5-829C6468C7D9}" dt="2021-04-20T14:42:26.289" v="74" actId="2696"/>
        <pc:sldMkLst>
          <pc:docMk/>
          <pc:sldMk cId="2973430081" sldId="259"/>
        </pc:sldMkLst>
      </pc:sldChg>
      <pc:sldChg chg="del">
        <pc:chgData name="Khattab, Sherif" userId="c83b1e15-36f3-4f46-aceb-05aac24c545e" providerId="ADAL" clId="{E739BAAF-A6AB-0F4E-87D5-829C6468C7D9}" dt="2021-04-20T14:42:26.289" v="74" actId="2696"/>
        <pc:sldMkLst>
          <pc:docMk/>
          <pc:sldMk cId="1352614818" sldId="260"/>
        </pc:sldMkLst>
      </pc:sldChg>
      <pc:sldChg chg="del">
        <pc:chgData name="Khattab, Sherif" userId="c83b1e15-36f3-4f46-aceb-05aac24c545e" providerId="ADAL" clId="{E739BAAF-A6AB-0F4E-87D5-829C6468C7D9}" dt="2021-04-20T14:42:26.289" v="74" actId="2696"/>
        <pc:sldMkLst>
          <pc:docMk/>
          <pc:sldMk cId="4265946590" sldId="262"/>
        </pc:sldMkLst>
      </pc:sldChg>
      <pc:sldChg chg="del">
        <pc:chgData name="Khattab, Sherif" userId="c83b1e15-36f3-4f46-aceb-05aac24c545e" providerId="ADAL" clId="{E739BAAF-A6AB-0F4E-87D5-829C6468C7D9}" dt="2021-04-20T14:42:26.289" v="74" actId="2696"/>
        <pc:sldMkLst>
          <pc:docMk/>
          <pc:sldMk cId="2127177300" sldId="263"/>
        </pc:sldMkLst>
      </pc:sldChg>
      <pc:sldChg chg="del">
        <pc:chgData name="Khattab, Sherif" userId="c83b1e15-36f3-4f46-aceb-05aac24c545e" providerId="ADAL" clId="{E739BAAF-A6AB-0F4E-87D5-829C6468C7D9}" dt="2021-04-20T14:42:26.289" v="74" actId="2696"/>
        <pc:sldMkLst>
          <pc:docMk/>
          <pc:sldMk cId="2796022272" sldId="264"/>
        </pc:sldMkLst>
      </pc:sldChg>
      <pc:sldChg chg="del">
        <pc:chgData name="Khattab, Sherif" userId="c83b1e15-36f3-4f46-aceb-05aac24c545e" providerId="ADAL" clId="{E739BAAF-A6AB-0F4E-87D5-829C6468C7D9}" dt="2021-04-20T14:42:26.289" v="74" actId="2696"/>
        <pc:sldMkLst>
          <pc:docMk/>
          <pc:sldMk cId="367907402" sldId="266"/>
        </pc:sldMkLst>
      </pc:sldChg>
      <pc:sldChg chg="del">
        <pc:chgData name="Khattab, Sherif" userId="c83b1e15-36f3-4f46-aceb-05aac24c545e" providerId="ADAL" clId="{E739BAAF-A6AB-0F4E-87D5-829C6468C7D9}" dt="2021-04-20T14:42:26.289" v="74" actId="2696"/>
        <pc:sldMkLst>
          <pc:docMk/>
          <pc:sldMk cId="4070714126" sldId="267"/>
        </pc:sldMkLst>
      </pc:sldChg>
      <pc:sldChg chg="del">
        <pc:chgData name="Khattab, Sherif" userId="c83b1e15-36f3-4f46-aceb-05aac24c545e" providerId="ADAL" clId="{E739BAAF-A6AB-0F4E-87D5-829C6468C7D9}" dt="2021-04-20T14:42:26.289" v="74" actId="2696"/>
        <pc:sldMkLst>
          <pc:docMk/>
          <pc:sldMk cId="1550009203" sldId="268"/>
        </pc:sldMkLst>
      </pc:sldChg>
      <pc:sldChg chg="del">
        <pc:chgData name="Khattab, Sherif" userId="c83b1e15-36f3-4f46-aceb-05aac24c545e" providerId="ADAL" clId="{E739BAAF-A6AB-0F4E-87D5-829C6468C7D9}" dt="2021-04-20T14:42:26.289" v="74" actId="2696"/>
        <pc:sldMkLst>
          <pc:docMk/>
          <pc:sldMk cId="1729386578" sldId="270"/>
        </pc:sldMkLst>
      </pc:sldChg>
      <pc:sldChg chg="del">
        <pc:chgData name="Khattab, Sherif" userId="c83b1e15-36f3-4f46-aceb-05aac24c545e" providerId="ADAL" clId="{E739BAAF-A6AB-0F4E-87D5-829C6468C7D9}" dt="2021-04-20T14:42:26.289" v="74" actId="2696"/>
        <pc:sldMkLst>
          <pc:docMk/>
          <pc:sldMk cId="2662960767" sldId="272"/>
        </pc:sldMkLst>
      </pc:sldChg>
      <pc:sldChg chg="del">
        <pc:chgData name="Khattab, Sherif" userId="c83b1e15-36f3-4f46-aceb-05aac24c545e" providerId="ADAL" clId="{E739BAAF-A6AB-0F4E-87D5-829C6468C7D9}" dt="2021-04-20T14:42:26.289" v="74" actId="2696"/>
        <pc:sldMkLst>
          <pc:docMk/>
          <pc:sldMk cId="2818321418" sldId="273"/>
        </pc:sldMkLst>
      </pc:sldChg>
      <pc:sldChg chg="del">
        <pc:chgData name="Khattab, Sherif" userId="c83b1e15-36f3-4f46-aceb-05aac24c545e" providerId="ADAL" clId="{E739BAAF-A6AB-0F4E-87D5-829C6468C7D9}" dt="2021-04-20T14:42:26.289" v="74" actId="2696"/>
        <pc:sldMkLst>
          <pc:docMk/>
          <pc:sldMk cId="3911640770" sldId="275"/>
        </pc:sldMkLst>
      </pc:sldChg>
      <pc:sldChg chg="del">
        <pc:chgData name="Khattab, Sherif" userId="c83b1e15-36f3-4f46-aceb-05aac24c545e" providerId="ADAL" clId="{E739BAAF-A6AB-0F4E-87D5-829C6468C7D9}" dt="2021-04-20T14:42:26.289" v="74" actId="2696"/>
        <pc:sldMkLst>
          <pc:docMk/>
          <pc:sldMk cId="2720762419" sldId="276"/>
        </pc:sldMkLst>
      </pc:sldChg>
      <pc:sldChg chg="del">
        <pc:chgData name="Khattab, Sherif" userId="c83b1e15-36f3-4f46-aceb-05aac24c545e" providerId="ADAL" clId="{E739BAAF-A6AB-0F4E-87D5-829C6468C7D9}" dt="2021-04-20T14:42:26.289" v="74" actId="2696"/>
        <pc:sldMkLst>
          <pc:docMk/>
          <pc:sldMk cId="1176042509" sldId="278"/>
        </pc:sldMkLst>
      </pc:sldChg>
      <pc:sldChg chg="del">
        <pc:chgData name="Khattab, Sherif" userId="c83b1e15-36f3-4f46-aceb-05aac24c545e" providerId="ADAL" clId="{E739BAAF-A6AB-0F4E-87D5-829C6468C7D9}" dt="2021-04-20T14:42:26.289" v="74" actId="2696"/>
        <pc:sldMkLst>
          <pc:docMk/>
          <pc:sldMk cId="2024907787" sldId="279"/>
        </pc:sldMkLst>
      </pc:sldChg>
      <pc:sldChg chg="del">
        <pc:chgData name="Khattab, Sherif" userId="c83b1e15-36f3-4f46-aceb-05aac24c545e" providerId="ADAL" clId="{E739BAAF-A6AB-0F4E-87D5-829C6468C7D9}" dt="2021-04-20T14:42:26.289" v="74" actId="2696"/>
        <pc:sldMkLst>
          <pc:docMk/>
          <pc:sldMk cId="662896871" sldId="280"/>
        </pc:sldMkLst>
      </pc:sldChg>
      <pc:sldChg chg="del">
        <pc:chgData name="Khattab, Sherif" userId="c83b1e15-36f3-4f46-aceb-05aac24c545e" providerId="ADAL" clId="{E739BAAF-A6AB-0F4E-87D5-829C6468C7D9}" dt="2021-04-20T14:42:26.289" v="74" actId="2696"/>
        <pc:sldMkLst>
          <pc:docMk/>
          <pc:sldMk cId="2113880437" sldId="281"/>
        </pc:sldMkLst>
      </pc:sldChg>
      <pc:sldChg chg="del">
        <pc:chgData name="Khattab, Sherif" userId="c83b1e15-36f3-4f46-aceb-05aac24c545e" providerId="ADAL" clId="{E739BAAF-A6AB-0F4E-87D5-829C6468C7D9}" dt="2021-04-20T14:42:26.289" v="74" actId="2696"/>
        <pc:sldMkLst>
          <pc:docMk/>
          <pc:sldMk cId="3720210171" sldId="287"/>
        </pc:sldMkLst>
      </pc:sldChg>
      <pc:sldChg chg="del">
        <pc:chgData name="Khattab, Sherif" userId="c83b1e15-36f3-4f46-aceb-05aac24c545e" providerId="ADAL" clId="{E739BAAF-A6AB-0F4E-87D5-829C6468C7D9}" dt="2021-04-20T14:42:37.513" v="75" actId="2696"/>
        <pc:sldMkLst>
          <pc:docMk/>
          <pc:sldMk cId="69157859" sldId="293"/>
        </pc:sldMkLst>
      </pc:sldChg>
      <pc:sldChg chg="del">
        <pc:chgData name="Khattab, Sherif" userId="c83b1e15-36f3-4f46-aceb-05aac24c545e" providerId="ADAL" clId="{E739BAAF-A6AB-0F4E-87D5-829C6468C7D9}" dt="2021-04-20T14:42:37.513" v="75" actId="2696"/>
        <pc:sldMkLst>
          <pc:docMk/>
          <pc:sldMk cId="3946836652" sldId="294"/>
        </pc:sldMkLst>
      </pc:sldChg>
      <pc:sldChg chg="del">
        <pc:chgData name="Khattab, Sherif" userId="c83b1e15-36f3-4f46-aceb-05aac24c545e" providerId="ADAL" clId="{E739BAAF-A6AB-0F4E-87D5-829C6468C7D9}" dt="2021-04-20T14:42:37.513" v="75" actId="2696"/>
        <pc:sldMkLst>
          <pc:docMk/>
          <pc:sldMk cId="1792935800" sldId="295"/>
        </pc:sldMkLst>
      </pc:sldChg>
      <pc:sldChg chg="del">
        <pc:chgData name="Khattab, Sherif" userId="c83b1e15-36f3-4f46-aceb-05aac24c545e" providerId="ADAL" clId="{E739BAAF-A6AB-0F4E-87D5-829C6468C7D9}" dt="2021-04-20T14:42:37.513" v="75" actId="2696"/>
        <pc:sldMkLst>
          <pc:docMk/>
          <pc:sldMk cId="1071178071" sldId="296"/>
        </pc:sldMkLst>
      </pc:sldChg>
      <pc:sldChg chg="del">
        <pc:chgData name="Khattab, Sherif" userId="c83b1e15-36f3-4f46-aceb-05aac24c545e" providerId="ADAL" clId="{E739BAAF-A6AB-0F4E-87D5-829C6468C7D9}" dt="2021-04-20T14:42:37.513" v="75" actId="2696"/>
        <pc:sldMkLst>
          <pc:docMk/>
          <pc:sldMk cId="816742445" sldId="297"/>
        </pc:sldMkLst>
      </pc:sldChg>
      <pc:sldChg chg="del">
        <pc:chgData name="Khattab, Sherif" userId="c83b1e15-36f3-4f46-aceb-05aac24c545e" providerId="ADAL" clId="{E739BAAF-A6AB-0F4E-87D5-829C6468C7D9}" dt="2021-04-20T14:42:37.513" v="75" actId="2696"/>
        <pc:sldMkLst>
          <pc:docMk/>
          <pc:sldMk cId="2070843040" sldId="298"/>
        </pc:sldMkLst>
      </pc:sldChg>
      <pc:sldChg chg="add">
        <pc:chgData name="Khattab, Sherif" userId="c83b1e15-36f3-4f46-aceb-05aac24c545e" providerId="ADAL" clId="{E739BAAF-A6AB-0F4E-87D5-829C6468C7D9}" dt="2021-04-20T14:44:41.778" v="76"/>
        <pc:sldMkLst>
          <pc:docMk/>
          <pc:sldMk cId="3327709226" sldId="394"/>
        </pc:sldMkLst>
      </pc:sldChg>
      <pc:sldChg chg="add">
        <pc:chgData name="Khattab, Sherif" userId="c83b1e15-36f3-4f46-aceb-05aac24c545e" providerId="ADAL" clId="{E739BAAF-A6AB-0F4E-87D5-829C6468C7D9}" dt="2021-04-20T14:44:41.778" v="76"/>
        <pc:sldMkLst>
          <pc:docMk/>
          <pc:sldMk cId="1608053084" sldId="395"/>
        </pc:sldMkLst>
      </pc:sldChg>
      <pc:sldChg chg="add">
        <pc:chgData name="Khattab, Sherif" userId="c83b1e15-36f3-4f46-aceb-05aac24c545e" providerId="ADAL" clId="{E739BAAF-A6AB-0F4E-87D5-829C6468C7D9}" dt="2021-04-20T14:44:41.778" v="76"/>
        <pc:sldMkLst>
          <pc:docMk/>
          <pc:sldMk cId="662527462" sldId="398"/>
        </pc:sldMkLst>
      </pc:sldChg>
      <pc:sldChg chg="add">
        <pc:chgData name="Khattab, Sherif" userId="c83b1e15-36f3-4f46-aceb-05aac24c545e" providerId="ADAL" clId="{E739BAAF-A6AB-0F4E-87D5-829C6468C7D9}" dt="2021-04-20T14:44:41.778" v="76"/>
        <pc:sldMkLst>
          <pc:docMk/>
          <pc:sldMk cId="2775441259" sldId="399"/>
        </pc:sldMkLst>
      </pc:sldChg>
      <pc:sldChg chg="add">
        <pc:chgData name="Khattab, Sherif" userId="c83b1e15-36f3-4f46-aceb-05aac24c545e" providerId="ADAL" clId="{E739BAAF-A6AB-0F4E-87D5-829C6468C7D9}" dt="2021-04-20T14:44:41.778" v="76"/>
        <pc:sldMkLst>
          <pc:docMk/>
          <pc:sldMk cId="1674851113" sldId="405"/>
        </pc:sldMkLst>
      </pc:sldChg>
      <pc:sldChg chg="add">
        <pc:chgData name="Khattab, Sherif" userId="c83b1e15-36f3-4f46-aceb-05aac24c545e" providerId="ADAL" clId="{E739BAAF-A6AB-0F4E-87D5-829C6468C7D9}" dt="2021-04-20T14:44:41.778" v="76"/>
        <pc:sldMkLst>
          <pc:docMk/>
          <pc:sldMk cId="219102155" sldId="406"/>
        </pc:sldMkLst>
      </pc:sldChg>
      <pc:sldChg chg="add">
        <pc:chgData name="Khattab, Sherif" userId="c83b1e15-36f3-4f46-aceb-05aac24c545e" providerId="ADAL" clId="{E739BAAF-A6AB-0F4E-87D5-829C6468C7D9}" dt="2021-04-20T14:44:41.778" v="76"/>
        <pc:sldMkLst>
          <pc:docMk/>
          <pc:sldMk cId="2404766747" sldId="407"/>
        </pc:sldMkLst>
      </pc:sldChg>
      <pc:sldChg chg="add">
        <pc:chgData name="Khattab, Sherif" userId="c83b1e15-36f3-4f46-aceb-05aac24c545e" providerId="ADAL" clId="{E739BAAF-A6AB-0F4E-87D5-829C6468C7D9}" dt="2021-04-20T14:44:41.778" v="76"/>
        <pc:sldMkLst>
          <pc:docMk/>
          <pc:sldMk cId="678953186" sldId="408"/>
        </pc:sldMkLst>
      </pc:sldChg>
      <pc:sldChg chg="add">
        <pc:chgData name="Khattab, Sherif" userId="c83b1e15-36f3-4f46-aceb-05aac24c545e" providerId="ADAL" clId="{E739BAAF-A6AB-0F4E-87D5-829C6468C7D9}" dt="2021-04-20T14:44:41.778" v="76"/>
        <pc:sldMkLst>
          <pc:docMk/>
          <pc:sldMk cId="3274314033" sldId="409"/>
        </pc:sldMkLst>
      </pc:sldChg>
      <pc:sldChg chg="add">
        <pc:chgData name="Khattab, Sherif" userId="c83b1e15-36f3-4f46-aceb-05aac24c545e" providerId="ADAL" clId="{E739BAAF-A6AB-0F4E-87D5-829C6468C7D9}" dt="2021-04-20T14:44:41.778" v="76"/>
        <pc:sldMkLst>
          <pc:docMk/>
          <pc:sldMk cId="1251179505" sldId="410"/>
        </pc:sldMkLst>
      </pc:sldChg>
      <pc:sldChg chg="add del">
        <pc:chgData name="Khattab, Sherif" userId="c83b1e15-36f3-4f46-aceb-05aac24c545e" providerId="ADAL" clId="{E739BAAF-A6AB-0F4E-87D5-829C6468C7D9}" dt="2021-04-20T14:52:35.924" v="350" actId="2696"/>
        <pc:sldMkLst>
          <pc:docMk/>
          <pc:sldMk cId="1595614962" sldId="411"/>
        </pc:sldMkLst>
      </pc:sldChg>
      <pc:sldChg chg="add del">
        <pc:chgData name="Khattab, Sherif" userId="c83b1e15-36f3-4f46-aceb-05aac24c545e" providerId="ADAL" clId="{E739BAAF-A6AB-0F4E-87D5-829C6468C7D9}" dt="2021-04-20T14:52:35.924" v="350" actId="2696"/>
        <pc:sldMkLst>
          <pc:docMk/>
          <pc:sldMk cId="1913950100" sldId="412"/>
        </pc:sldMkLst>
      </pc:sldChg>
      <pc:sldChg chg="add del">
        <pc:chgData name="Khattab, Sherif" userId="c83b1e15-36f3-4f46-aceb-05aac24c545e" providerId="ADAL" clId="{E739BAAF-A6AB-0F4E-87D5-829C6468C7D9}" dt="2021-04-20T14:52:35.924" v="350" actId="2696"/>
        <pc:sldMkLst>
          <pc:docMk/>
          <pc:sldMk cId="2737325550" sldId="413"/>
        </pc:sldMkLst>
      </pc:sldChg>
      <pc:sldChg chg="add del">
        <pc:chgData name="Khattab, Sherif" userId="c83b1e15-36f3-4f46-aceb-05aac24c545e" providerId="ADAL" clId="{E739BAAF-A6AB-0F4E-87D5-829C6468C7D9}" dt="2021-04-20T14:52:35.924" v="350" actId="2696"/>
        <pc:sldMkLst>
          <pc:docMk/>
          <pc:sldMk cId="4180762590" sldId="414"/>
        </pc:sldMkLst>
      </pc:sldChg>
      <pc:sldChg chg="add del">
        <pc:chgData name="Khattab, Sherif" userId="c83b1e15-36f3-4f46-aceb-05aac24c545e" providerId="ADAL" clId="{E739BAAF-A6AB-0F4E-87D5-829C6468C7D9}" dt="2021-04-20T14:52:35.924" v="350" actId="2696"/>
        <pc:sldMkLst>
          <pc:docMk/>
          <pc:sldMk cId="837821206" sldId="415"/>
        </pc:sldMkLst>
      </pc:sldChg>
      <pc:sldChg chg="add del">
        <pc:chgData name="Khattab, Sherif" userId="c83b1e15-36f3-4f46-aceb-05aac24c545e" providerId="ADAL" clId="{E739BAAF-A6AB-0F4E-87D5-829C6468C7D9}" dt="2021-04-20T14:52:35.924" v="350" actId="2696"/>
        <pc:sldMkLst>
          <pc:docMk/>
          <pc:sldMk cId="1122569091" sldId="416"/>
        </pc:sldMkLst>
      </pc:sldChg>
      <pc:sldChg chg="add del">
        <pc:chgData name="Khattab, Sherif" userId="c83b1e15-36f3-4f46-aceb-05aac24c545e" providerId="ADAL" clId="{E739BAAF-A6AB-0F4E-87D5-829C6468C7D9}" dt="2021-04-20T14:52:35.924" v="350" actId="2696"/>
        <pc:sldMkLst>
          <pc:docMk/>
          <pc:sldMk cId="1562149645" sldId="419"/>
        </pc:sldMkLst>
      </pc:sldChg>
      <pc:sldChg chg="add del">
        <pc:chgData name="Khattab, Sherif" userId="c83b1e15-36f3-4f46-aceb-05aac24c545e" providerId="ADAL" clId="{E739BAAF-A6AB-0F4E-87D5-829C6468C7D9}" dt="2021-04-20T14:52:35.924" v="350" actId="2696"/>
        <pc:sldMkLst>
          <pc:docMk/>
          <pc:sldMk cId="3614746946" sldId="420"/>
        </pc:sldMkLst>
      </pc:sldChg>
      <pc:sldChg chg="add del">
        <pc:chgData name="Khattab, Sherif" userId="c83b1e15-36f3-4f46-aceb-05aac24c545e" providerId="ADAL" clId="{E739BAAF-A6AB-0F4E-87D5-829C6468C7D9}" dt="2021-04-20T14:52:35.924" v="350" actId="2696"/>
        <pc:sldMkLst>
          <pc:docMk/>
          <pc:sldMk cId="111639572" sldId="421"/>
        </pc:sldMkLst>
      </pc:sldChg>
      <pc:sldChg chg="add del">
        <pc:chgData name="Khattab, Sherif" userId="c83b1e15-36f3-4f46-aceb-05aac24c545e" providerId="ADAL" clId="{E739BAAF-A6AB-0F4E-87D5-829C6468C7D9}" dt="2021-04-20T14:52:35.924" v="350" actId="2696"/>
        <pc:sldMkLst>
          <pc:docMk/>
          <pc:sldMk cId="4182931863" sldId="422"/>
        </pc:sldMkLst>
      </pc:sldChg>
      <pc:sldChg chg="add del">
        <pc:chgData name="Khattab, Sherif" userId="c83b1e15-36f3-4f46-aceb-05aac24c545e" providerId="ADAL" clId="{E739BAAF-A6AB-0F4E-87D5-829C6468C7D9}" dt="2021-04-20T14:52:35.924" v="350" actId="2696"/>
        <pc:sldMkLst>
          <pc:docMk/>
          <pc:sldMk cId="1841886945" sldId="423"/>
        </pc:sldMkLst>
      </pc:sldChg>
      <pc:sldChg chg="add del">
        <pc:chgData name="Khattab, Sherif" userId="c83b1e15-36f3-4f46-aceb-05aac24c545e" providerId="ADAL" clId="{E739BAAF-A6AB-0F4E-87D5-829C6468C7D9}" dt="2021-04-20T14:52:35.924" v="350" actId="2696"/>
        <pc:sldMkLst>
          <pc:docMk/>
          <pc:sldMk cId="3130891954" sldId="424"/>
        </pc:sldMkLst>
      </pc:sldChg>
      <pc:sldChg chg="add del">
        <pc:chgData name="Khattab, Sherif" userId="c83b1e15-36f3-4f46-aceb-05aac24c545e" providerId="ADAL" clId="{E739BAAF-A6AB-0F4E-87D5-829C6468C7D9}" dt="2021-04-20T14:52:35.924" v="350" actId="2696"/>
        <pc:sldMkLst>
          <pc:docMk/>
          <pc:sldMk cId="1550648469" sldId="425"/>
        </pc:sldMkLst>
      </pc:sldChg>
      <pc:sldChg chg="add del">
        <pc:chgData name="Khattab, Sherif" userId="c83b1e15-36f3-4f46-aceb-05aac24c545e" providerId="ADAL" clId="{E739BAAF-A6AB-0F4E-87D5-829C6468C7D9}" dt="2021-04-20T14:52:35.924" v="350" actId="2696"/>
        <pc:sldMkLst>
          <pc:docMk/>
          <pc:sldMk cId="3541659144" sldId="426"/>
        </pc:sldMkLst>
      </pc:sldChg>
      <pc:sldChg chg="add del">
        <pc:chgData name="Khattab, Sherif" userId="c83b1e15-36f3-4f46-aceb-05aac24c545e" providerId="ADAL" clId="{E739BAAF-A6AB-0F4E-87D5-829C6468C7D9}" dt="2021-04-20T14:52:35.924" v="350" actId="2696"/>
        <pc:sldMkLst>
          <pc:docMk/>
          <pc:sldMk cId="1737468855" sldId="427"/>
        </pc:sldMkLst>
      </pc:sldChg>
      <pc:sldChg chg="add del">
        <pc:chgData name="Khattab, Sherif" userId="c83b1e15-36f3-4f46-aceb-05aac24c545e" providerId="ADAL" clId="{E739BAAF-A6AB-0F4E-87D5-829C6468C7D9}" dt="2021-04-20T14:52:35.924" v="350" actId="2696"/>
        <pc:sldMkLst>
          <pc:docMk/>
          <pc:sldMk cId="1454294213" sldId="428"/>
        </pc:sldMkLst>
      </pc:sldChg>
      <pc:sldChg chg="add del">
        <pc:chgData name="Khattab, Sherif" userId="c83b1e15-36f3-4f46-aceb-05aac24c545e" providerId="ADAL" clId="{E739BAAF-A6AB-0F4E-87D5-829C6468C7D9}" dt="2021-04-20T14:52:35.924" v="350" actId="2696"/>
        <pc:sldMkLst>
          <pc:docMk/>
          <pc:sldMk cId="1712689267" sldId="429"/>
        </pc:sldMkLst>
      </pc:sldChg>
      <pc:sldChg chg="del">
        <pc:chgData name="Khattab, Sherif" userId="c83b1e15-36f3-4f46-aceb-05aac24c545e" providerId="ADAL" clId="{E739BAAF-A6AB-0F4E-87D5-829C6468C7D9}" dt="2021-04-20T14:42:26.289" v="74" actId="2696"/>
        <pc:sldMkLst>
          <pc:docMk/>
          <pc:sldMk cId="2886175264" sldId="429"/>
        </pc:sldMkLst>
      </pc:sldChg>
      <pc:sldChg chg="del">
        <pc:chgData name="Khattab, Sherif" userId="c83b1e15-36f3-4f46-aceb-05aac24c545e" providerId="ADAL" clId="{E739BAAF-A6AB-0F4E-87D5-829C6468C7D9}" dt="2021-04-20T14:42:26.289" v="74" actId="2696"/>
        <pc:sldMkLst>
          <pc:docMk/>
          <pc:sldMk cId="1039785599" sldId="430"/>
        </pc:sldMkLst>
      </pc:sldChg>
      <pc:sldChg chg="add del">
        <pc:chgData name="Khattab, Sherif" userId="c83b1e15-36f3-4f46-aceb-05aac24c545e" providerId="ADAL" clId="{E739BAAF-A6AB-0F4E-87D5-829C6468C7D9}" dt="2021-04-20T14:52:35.924" v="350" actId="2696"/>
        <pc:sldMkLst>
          <pc:docMk/>
          <pc:sldMk cId="1570885020" sldId="430"/>
        </pc:sldMkLst>
      </pc:sldChg>
      <pc:sldChg chg="add del">
        <pc:chgData name="Khattab, Sherif" userId="c83b1e15-36f3-4f46-aceb-05aac24c545e" providerId="ADAL" clId="{E739BAAF-A6AB-0F4E-87D5-829C6468C7D9}" dt="2021-04-20T14:52:35.924" v="350" actId="2696"/>
        <pc:sldMkLst>
          <pc:docMk/>
          <pc:sldMk cId="2803465925" sldId="431"/>
        </pc:sldMkLst>
      </pc:sldChg>
      <pc:sldChg chg="add del">
        <pc:chgData name="Khattab, Sherif" userId="c83b1e15-36f3-4f46-aceb-05aac24c545e" providerId="ADAL" clId="{E739BAAF-A6AB-0F4E-87D5-829C6468C7D9}" dt="2021-04-20T14:52:35.924" v="350" actId="2696"/>
        <pc:sldMkLst>
          <pc:docMk/>
          <pc:sldMk cId="1438831870" sldId="432"/>
        </pc:sldMkLst>
      </pc:sldChg>
      <pc:sldChg chg="add del">
        <pc:chgData name="Khattab, Sherif" userId="c83b1e15-36f3-4f46-aceb-05aac24c545e" providerId="ADAL" clId="{E739BAAF-A6AB-0F4E-87D5-829C6468C7D9}" dt="2021-04-20T14:52:35.924" v="350" actId="2696"/>
        <pc:sldMkLst>
          <pc:docMk/>
          <pc:sldMk cId="121952053" sldId="433"/>
        </pc:sldMkLst>
      </pc:sldChg>
      <pc:sldChg chg="add del">
        <pc:chgData name="Khattab, Sherif" userId="c83b1e15-36f3-4f46-aceb-05aac24c545e" providerId="ADAL" clId="{E739BAAF-A6AB-0F4E-87D5-829C6468C7D9}" dt="2021-04-20T14:52:35.924" v="350" actId="2696"/>
        <pc:sldMkLst>
          <pc:docMk/>
          <pc:sldMk cId="3590095113" sldId="434"/>
        </pc:sldMkLst>
      </pc:sldChg>
      <pc:sldChg chg="add del">
        <pc:chgData name="Khattab, Sherif" userId="c83b1e15-36f3-4f46-aceb-05aac24c545e" providerId="ADAL" clId="{E739BAAF-A6AB-0F4E-87D5-829C6468C7D9}" dt="2021-04-20T14:52:35.924" v="350" actId="2696"/>
        <pc:sldMkLst>
          <pc:docMk/>
          <pc:sldMk cId="3132973116" sldId="435"/>
        </pc:sldMkLst>
      </pc:sldChg>
      <pc:sldChg chg="add del">
        <pc:chgData name="Khattab, Sherif" userId="c83b1e15-36f3-4f46-aceb-05aac24c545e" providerId="ADAL" clId="{E739BAAF-A6AB-0F4E-87D5-829C6468C7D9}" dt="2021-04-20T14:52:35.924" v="350" actId="2696"/>
        <pc:sldMkLst>
          <pc:docMk/>
          <pc:sldMk cId="4131229819" sldId="436"/>
        </pc:sldMkLst>
      </pc:sldChg>
      <pc:sldChg chg="add del">
        <pc:chgData name="Khattab, Sherif" userId="c83b1e15-36f3-4f46-aceb-05aac24c545e" providerId="ADAL" clId="{E739BAAF-A6AB-0F4E-87D5-829C6468C7D9}" dt="2021-04-20T14:52:35.924" v="350" actId="2696"/>
        <pc:sldMkLst>
          <pc:docMk/>
          <pc:sldMk cId="2758686576" sldId="437"/>
        </pc:sldMkLst>
      </pc:sldChg>
      <pc:sldChg chg="add del">
        <pc:chgData name="Khattab, Sherif" userId="c83b1e15-36f3-4f46-aceb-05aac24c545e" providerId="ADAL" clId="{E739BAAF-A6AB-0F4E-87D5-829C6468C7D9}" dt="2021-04-20T14:52:35.924" v="350" actId="2696"/>
        <pc:sldMkLst>
          <pc:docMk/>
          <pc:sldMk cId="2195522134" sldId="438"/>
        </pc:sldMkLst>
      </pc:sldChg>
      <pc:sldChg chg="add del">
        <pc:chgData name="Khattab, Sherif" userId="c83b1e15-36f3-4f46-aceb-05aac24c545e" providerId="ADAL" clId="{E739BAAF-A6AB-0F4E-87D5-829C6468C7D9}" dt="2021-04-20T14:52:35.924" v="350" actId="2696"/>
        <pc:sldMkLst>
          <pc:docMk/>
          <pc:sldMk cId="1606519920" sldId="439"/>
        </pc:sldMkLst>
      </pc:sldChg>
      <pc:sldChg chg="add del">
        <pc:chgData name="Khattab, Sherif" userId="c83b1e15-36f3-4f46-aceb-05aac24c545e" providerId="ADAL" clId="{E739BAAF-A6AB-0F4E-87D5-829C6468C7D9}" dt="2021-04-20T14:52:35.924" v="350" actId="2696"/>
        <pc:sldMkLst>
          <pc:docMk/>
          <pc:sldMk cId="1266860463" sldId="440"/>
        </pc:sldMkLst>
      </pc:sldChg>
      <pc:sldChg chg="del">
        <pc:chgData name="Khattab, Sherif" userId="c83b1e15-36f3-4f46-aceb-05aac24c545e" providerId="ADAL" clId="{E739BAAF-A6AB-0F4E-87D5-829C6468C7D9}" dt="2021-04-20T14:42:26.289" v="74" actId="2696"/>
        <pc:sldMkLst>
          <pc:docMk/>
          <pc:sldMk cId="1709473859" sldId="441"/>
        </pc:sldMkLst>
      </pc:sldChg>
      <pc:sldChg chg="add del">
        <pc:chgData name="Khattab, Sherif" userId="c83b1e15-36f3-4f46-aceb-05aac24c545e" providerId="ADAL" clId="{E739BAAF-A6AB-0F4E-87D5-829C6468C7D9}" dt="2021-04-20T14:52:35.924" v="350" actId="2696"/>
        <pc:sldMkLst>
          <pc:docMk/>
          <pc:sldMk cId="2014448096" sldId="441"/>
        </pc:sldMkLst>
      </pc:sldChg>
      <pc:sldChg chg="add del">
        <pc:chgData name="Khattab, Sherif" userId="c83b1e15-36f3-4f46-aceb-05aac24c545e" providerId="ADAL" clId="{E739BAAF-A6AB-0F4E-87D5-829C6468C7D9}" dt="2021-04-20T14:52:35.924" v="350" actId="2696"/>
        <pc:sldMkLst>
          <pc:docMk/>
          <pc:sldMk cId="2017176948" sldId="442"/>
        </pc:sldMkLst>
      </pc:sldChg>
      <pc:sldChg chg="del">
        <pc:chgData name="Khattab, Sherif" userId="c83b1e15-36f3-4f46-aceb-05aac24c545e" providerId="ADAL" clId="{E739BAAF-A6AB-0F4E-87D5-829C6468C7D9}" dt="2021-04-20T14:42:26.289" v="74" actId="2696"/>
        <pc:sldMkLst>
          <pc:docMk/>
          <pc:sldMk cId="4262918023" sldId="442"/>
        </pc:sldMkLst>
      </pc:sldChg>
      <pc:sldChg chg="add del">
        <pc:chgData name="Khattab, Sherif" userId="c83b1e15-36f3-4f46-aceb-05aac24c545e" providerId="ADAL" clId="{E739BAAF-A6AB-0F4E-87D5-829C6468C7D9}" dt="2021-04-20T14:52:35.924" v="350" actId="2696"/>
        <pc:sldMkLst>
          <pc:docMk/>
          <pc:sldMk cId="1191543927" sldId="443"/>
        </pc:sldMkLst>
      </pc:sldChg>
      <pc:sldChg chg="add del">
        <pc:chgData name="Khattab, Sherif" userId="c83b1e15-36f3-4f46-aceb-05aac24c545e" providerId="ADAL" clId="{E739BAAF-A6AB-0F4E-87D5-829C6468C7D9}" dt="2021-04-20T14:52:35.924" v="350" actId="2696"/>
        <pc:sldMkLst>
          <pc:docMk/>
          <pc:sldMk cId="487875374" sldId="444"/>
        </pc:sldMkLst>
      </pc:sldChg>
      <pc:sldChg chg="add del">
        <pc:chgData name="Khattab, Sherif" userId="c83b1e15-36f3-4f46-aceb-05aac24c545e" providerId="ADAL" clId="{E739BAAF-A6AB-0F4E-87D5-829C6468C7D9}" dt="2021-04-20T14:52:35.924" v="350" actId="2696"/>
        <pc:sldMkLst>
          <pc:docMk/>
          <pc:sldMk cId="57752983" sldId="445"/>
        </pc:sldMkLst>
      </pc:sldChg>
      <pc:sldChg chg="add del">
        <pc:chgData name="Khattab, Sherif" userId="c83b1e15-36f3-4f46-aceb-05aac24c545e" providerId="ADAL" clId="{E739BAAF-A6AB-0F4E-87D5-829C6468C7D9}" dt="2021-04-20T14:52:35.924" v="350" actId="2696"/>
        <pc:sldMkLst>
          <pc:docMk/>
          <pc:sldMk cId="1284930236" sldId="446"/>
        </pc:sldMkLst>
      </pc:sldChg>
      <pc:sldChg chg="add del">
        <pc:chgData name="Khattab, Sherif" userId="c83b1e15-36f3-4f46-aceb-05aac24c545e" providerId="ADAL" clId="{E739BAAF-A6AB-0F4E-87D5-829C6468C7D9}" dt="2021-04-20T14:52:35.924" v="350" actId="2696"/>
        <pc:sldMkLst>
          <pc:docMk/>
          <pc:sldMk cId="21941628" sldId="447"/>
        </pc:sldMkLst>
      </pc:sldChg>
      <pc:sldChg chg="add del">
        <pc:chgData name="Khattab, Sherif" userId="c83b1e15-36f3-4f46-aceb-05aac24c545e" providerId="ADAL" clId="{E739BAAF-A6AB-0F4E-87D5-829C6468C7D9}" dt="2021-04-20T14:52:35.924" v="350" actId="2696"/>
        <pc:sldMkLst>
          <pc:docMk/>
          <pc:sldMk cId="450715505" sldId="448"/>
        </pc:sldMkLst>
      </pc:sldChg>
      <pc:sldChg chg="add del">
        <pc:chgData name="Khattab, Sherif" userId="c83b1e15-36f3-4f46-aceb-05aac24c545e" providerId="ADAL" clId="{E739BAAF-A6AB-0F4E-87D5-829C6468C7D9}" dt="2021-04-20T14:52:35.924" v="350" actId="2696"/>
        <pc:sldMkLst>
          <pc:docMk/>
          <pc:sldMk cId="845985129" sldId="449"/>
        </pc:sldMkLst>
      </pc:sldChg>
      <pc:sldChg chg="add del">
        <pc:chgData name="Khattab, Sherif" userId="c83b1e15-36f3-4f46-aceb-05aac24c545e" providerId="ADAL" clId="{E739BAAF-A6AB-0F4E-87D5-829C6468C7D9}" dt="2021-04-20T14:52:35.924" v="350" actId="2696"/>
        <pc:sldMkLst>
          <pc:docMk/>
          <pc:sldMk cId="3695331822" sldId="450"/>
        </pc:sldMkLst>
      </pc:sldChg>
      <pc:sldChg chg="add del">
        <pc:chgData name="Khattab, Sherif" userId="c83b1e15-36f3-4f46-aceb-05aac24c545e" providerId="ADAL" clId="{E739BAAF-A6AB-0F4E-87D5-829C6468C7D9}" dt="2021-04-20T14:52:35.924" v="350" actId="2696"/>
        <pc:sldMkLst>
          <pc:docMk/>
          <pc:sldMk cId="3780695783" sldId="452"/>
        </pc:sldMkLst>
      </pc:sldChg>
      <pc:sldChg chg="add del">
        <pc:chgData name="Khattab, Sherif" userId="c83b1e15-36f3-4f46-aceb-05aac24c545e" providerId="ADAL" clId="{E739BAAF-A6AB-0F4E-87D5-829C6468C7D9}" dt="2021-04-20T14:52:35.924" v="350" actId="2696"/>
        <pc:sldMkLst>
          <pc:docMk/>
          <pc:sldMk cId="2748364632" sldId="453"/>
        </pc:sldMkLst>
      </pc:sldChg>
      <pc:sldChg chg="add del">
        <pc:chgData name="Khattab, Sherif" userId="c83b1e15-36f3-4f46-aceb-05aac24c545e" providerId="ADAL" clId="{E739BAAF-A6AB-0F4E-87D5-829C6468C7D9}" dt="2021-04-20T14:52:35.924" v="350" actId="2696"/>
        <pc:sldMkLst>
          <pc:docMk/>
          <pc:sldMk cId="778540574" sldId="455"/>
        </pc:sldMkLst>
      </pc:sldChg>
      <pc:sldChg chg="add">
        <pc:chgData name="Khattab, Sherif" userId="c83b1e15-36f3-4f46-aceb-05aac24c545e" providerId="ADAL" clId="{E739BAAF-A6AB-0F4E-87D5-829C6468C7D9}" dt="2021-04-20T14:44:41.778" v="76"/>
        <pc:sldMkLst>
          <pc:docMk/>
          <pc:sldMk cId="3349018726" sldId="456"/>
        </pc:sldMkLst>
      </pc:sldChg>
      <pc:sldChg chg="add del">
        <pc:chgData name="Khattab, Sherif" userId="c83b1e15-36f3-4f46-aceb-05aac24c545e" providerId="ADAL" clId="{E739BAAF-A6AB-0F4E-87D5-829C6468C7D9}" dt="2021-04-20T14:52:35.924" v="350" actId="2696"/>
        <pc:sldMkLst>
          <pc:docMk/>
          <pc:sldMk cId="2306668994" sldId="457"/>
        </pc:sldMkLst>
      </pc:sldChg>
      <pc:sldChg chg="add del">
        <pc:chgData name="Khattab, Sherif" userId="c83b1e15-36f3-4f46-aceb-05aac24c545e" providerId="ADAL" clId="{E739BAAF-A6AB-0F4E-87D5-829C6468C7D9}" dt="2021-04-20T14:52:35.924" v="350" actId="2696"/>
        <pc:sldMkLst>
          <pc:docMk/>
          <pc:sldMk cId="3061377078" sldId="458"/>
        </pc:sldMkLst>
      </pc:sldChg>
      <pc:sldChg chg="add del">
        <pc:chgData name="Khattab, Sherif" userId="c83b1e15-36f3-4f46-aceb-05aac24c545e" providerId="ADAL" clId="{E739BAAF-A6AB-0F4E-87D5-829C6468C7D9}" dt="2021-04-20T14:52:35.924" v="350" actId="2696"/>
        <pc:sldMkLst>
          <pc:docMk/>
          <pc:sldMk cId="459331377" sldId="459"/>
        </pc:sldMkLst>
      </pc:sldChg>
      <pc:sldChg chg="add del">
        <pc:chgData name="Khattab, Sherif" userId="c83b1e15-36f3-4f46-aceb-05aac24c545e" providerId="ADAL" clId="{E739BAAF-A6AB-0F4E-87D5-829C6468C7D9}" dt="2021-04-20T14:52:35.924" v="350" actId="2696"/>
        <pc:sldMkLst>
          <pc:docMk/>
          <pc:sldMk cId="1499179101" sldId="460"/>
        </pc:sldMkLst>
      </pc:sldChg>
      <pc:sldChg chg="add del">
        <pc:chgData name="Khattab, Sherif" userId="c83b1e15-36f3-4f46-aceb-05aac24c545e" providerId="ADAL" clId="{E739BAAF-A6AB-0F4E-87D5-829C6468C7D9}" dt="2021-04-20T14:52:35.924" v="350" actId="2696"/>
        <pc:sldMkLst>
          <pc:docMk/>
          <pc:sldMk cId="2548922958" sldId="461"/>
        </pc:sldMkLst>
      </pc:sldChg>
      <pc:sldChg chg="modSp modAnim">
        <pc:chgData name="Khattab, Sherif" userId="c83b1e15-36f3-4f46-aceb-05aac24c545e" providerId="ADAL" clId="{E739BAAF-A6AB-0F4E-87D5-829C6468C7D9}" dt="2021-04-20T14:45:16.525" v="98" actId="20577"/>
        <pc:sldMkLst>
          <pc:docMk/>
          <pc:sldMk cId="702367729" sldId="496"/>
        </pc:sldMkLst>
        <pc:spChg chg="mod">
          <ac:chgData name="Khattab, Sherif" userId="c83b1e15-36f3-4f46-aceb-05aac24c545e" providerId="ADAL" clId="{E739BAAF-A6AB-0F4E-87D5-829C6468C7D9}" dt="2021-04-20T14:45:16.525" v="98" actId="20577"/>
          <ac:spMkLst>
            <pc:docMk/>
            <pc:sldMk cId="702367729" sldId="496"/>
            <ac:spMk id="3" creationId="{2466C52D-9A48-4683-BE7F-268D8DB7FAAD}"/>
          </ac:spMkLst>
        </pc:spChg>
      </pc:sldChg>
      <pc:sldChg chg="modSp mod modAnim">
        <pc:chgData name="Khattab, Sherif" userId="c83b1e15-36f3-4f46-aceb-05aac24c545e" providerId="ADAL" clId="{E739BAAF-A6AB-0F4E-87D5-829C6468C7D9}" dt="2021-04-20T14:51:44.135" v="349"/>
        <pc:sldMkLst>
          <pc:docMk/>
          <pc:sldMk cId="4202616107" sldId="500"/>
        </pc:sldMkLst>
        <pc:spChg chg="mod">
          <ac:chgData name="Khattab, Sherif" userId="c83b1e15-36f3-4f46-aceb-05aac24c545e" providerId="ADAL" clId="{E739BAAF-A6AB-0F4E-87D5-829C6468C7D9}" dt="2021-04-20T14:50:33.211" v="305" actId="20577"/>
          <ac:spMkLst>
            <pc:docMk/>
            <pc:sldMk cId="4202616107" sldId="500"/>
            <ac:spMk id="2" creationId="{6BF01C35-B7E9-AD43-99C8-95170559C8A0}"/>
          </ac:spMkLst>
        </pc:spChg>
        <pc:spChg chg="mod">
          <ac:chgData name="Khattab, Sherif" userId="c83b1e15-36f3-4f46-aceb-05aac24c545e" providerId="ADAL" clId="{E739BAAF-A6AB-0F4E-87D5-829C6468C7D9}" dt="2021-04-20T14:51:38.991" v="347" actId="27636"/>
          <ac:spMkLst>
            <pc:docMk/>
            <pc:sldMk cId="4202616107" sldId="500"/>
            <ac:spMk id="3" creationId="{443F42C8-5750-0341-86AA-B64ED9D37EB6}"/>
          </ac:spMkLst>
        </pc:spChg>
      </pc:sldChg>
      <pc:sldChg chg="modSp mod">
        <pc:chgData name="Khattab, Sherif" userId="c83b1e15-36f3-4f46-aceb-05aac24c545e" providerId="ADAL" clId="{E739BAAF-A6AB-0F4E-87D5-829C6468C7D9}" dt="2021-04-20T14:41:26.822" v="7" actId="20577"/>
        <pc:sldMkLst>
          <pc:docMk/>
          <pc:sldMk cId="2116864396" sldId="505"/>
        </pc:sldMkLst>
        <pc:spChg chg="mod">
          <ac:chgData name="Khattab, Sherif" userId="c83b1e15-36f3-4f46-aceb-05aac24c545e" providerId="ADAL" clId="{E739BAAF-A6AB-0F4E-87D5-829C6468C7D9}" dt="2021-04-20T14:41:26.822" v="7" actId="20577"/>
          <ac:spMkLst>
            <pc:docMk/>
            <pc:sldMk cId="2116864396" sldId="505"/>
            <ac:spMk id="3" creationId="{9FDE3B14-90B9-4B5A-83C7-6E633E32EA28}"/>
          </ac:spMkLst>
        </pc:spChg>
      </pc:sldChg>
      <pc:sldChg chg="modSp mod">
        <pc:chgData name="Khattab, Sherif" userId="c83b1e15-36f3-4f46-aceb-05aac24c545e" providerId="ADAL" clId="{E739BAAF-A6AB-0F4E-87D5-829C6468C7D9}" dt="2021-04-20T14:42:01.588" v="73" actId="20577"/>
        <pc:sldMkLst>
          <pc:docMk/>
          <pc:sldMk cId="3652489610" sldId="506"/>
        </pc:sldMkLst>
        <pc:spChg chg="mod">
          <ac:chgData name="Khattab, Sherif" userId="c83b1e15-36f3-4f46-aceb-05aac24c545e" providerId="ADAL" clId="{E739BAAF-A6AB-0F4E-87D5-829C6468C7D9}" dt="2021-04-20T14:42:01.588" v="73" actId="20577"/>
          <ac:spMkLst>
            <pc:docMk/>
            <pc:sldMk cId="3652489610" sldId="506"/>
            <ac:spMk id="3" creationId="{9FDE3B14-90B9-4B5A-83C7-6E633E32EA28}"/>
          </ac:spMkLst>
        </pc:spChg>
      </pc:sldChg>
      <pc:sldChg chg="add">
        <pc:chgData name="Khattab, Sherif" userId="c83b1e15-36f3-4f46-aceb-05aac24c545e" providerId="ADAL" clId="{E739BAAF-A6AB-0F4E-87D5-829C6468C7D9}" dt="2021-04-20T14:44:41.778" v="76"/>
        <pc:sldMkLst>
          <pc:docMk/>
          <pc:sldMk cId="719306954" sldId="507"/>
        </pc:sldMkLst>
      </pc:sldChg>
      <pc:sldChg chg="del">
        <pc:chgData name="Khattab, Sherif" userId="c83b1e15-36f3-4f46-aceb-05aac24c545e" providerId="ADAL" clId="{E739BAAF-A6AB-0F4E-87D5-829C6468C7D9}" dt="2021-04-20T14:41:04.957" v="2" actId="2696"/>
        <pc:sldMkLst>
          <pc:docMk/>
          <pc:sldMk cId="732834155" sldId="507"/>
        </pc:sldMkLst>
      </pc:sldChg>
      <pc:sldChg chg="add">
        <pc:chgData name="Khattab, Sherif" userId="c83b1e15-36f3-4f46-aceb-05aac24c545e" providerId="ADAL" clId="{E739BAAF-A6AB-0F4E-87D5-829C6468C7D9}" dt="2021-04-20T14:44:41.778" v="76"/>
        <pc:sldMkLst>
          <pc:docMk/>
          <pc:sldMk cId="3669717639" sldId="508"/>
        </pc:sldMkLst>
      </pc:sldChg>
      <pc:sldChg chg="del">
        <pc:chgData name="Khattab, Sherif" userId="c83b1e15-36f3-4f46-aceb-05aac24c545e" providerId="ADAL" clId="{E739BAAF-A6AB-0F4E-87D5-829C6468C7D9}" dt="2021-04-20T14:41:05.499" v="3" actId="2696"/>
        <pc:sldMkLst>
          <pc:docMk/>
          <pc:sldMk cId="3892148762" sldId="508"/>
        </pc:sldMkLst>
      </pc:sldChg>
      <pc:sldChg chg="del">
        <pc:chgData name="Khattab, Sherif" userId="c83b1e15-36f3-4f46-aceb-05aac24c545e" providerId="ADAL" clId="{E739BAAF-A6AB-0F4E-87D5-829C6468C7D9}" dt="2021-04-20T14:41:06.330" v="4" actId="2696"/>
        <pc:sldMkLst>
          <pc:docMk/>
          <pc:sldMk cId="22385479" sldId="509"/>
        </pc:sldMkLst>
      </pc:sldChg>
      <pc:sldChg chg="add">
        <pc:chgData name="Khattab, Sherif" userId="c83b1e15-36f3-4f46-aceb-05aac24c545e" providerId="ADAL" clId="{E739BAAF-A6AB-0F4E-87D5-829C6468C7D9}" dt="2021-04-20T14:44:41.778" v="76"/>
        <pc:sldMkLst>
          <pc:docMk/>
          <pc:sldMk cId="3457398012" sldId="509"/>
        </pc:sldMkLst>
      </pc:sldChg>
      <pc:sldChg chg="del">
        <pc:chgData name="Khattab, Sherif" userId="c83b1e15-36f3-4f46-aceb-05aac24c545e" providerId="ADAL" clId="{E739BAAF-A6AB-0F4E-87D5-829C6468C7D9}" dt="2021-04-20T14:42:26.289" v="74" actId="2696"/>
        <pc:sldMkLst>
          <pc:docMk/>
          <pc:sldMk cId="1465586836" sldId="510"/>
        </pc:sldMkLst>
      </pc:sldChg>
      <pc:sldChg chg="add">
        <pc:chgData name="Khattab, Sherif" userId="c83b1e15-36f3-4f46-aceb-05aac24c545e" providerId="ADAL" clId="{E739BAAF-A6AB-0F4E-87D5-829C6468C7D9}" dt="2021-04-20T14:44:41.778" v="76"/>
        <pc:sldMkLst>
          <pc:docMk/>
          <pc:sldMk cId="2588280040" sldId="510"/>
        </pc:sldMkLst>
      </pc:sldChg>
      <pc:sldChg chg="add">
        <pc:chgData name="Khattab, Sherif" userId="c83b1e15-36f3-4f46-aceb-05aac24c545e" providerId="ADAL" clId="{E739BAAF-A6AB-0F4E-87D5-829C6468C7D9}" dt="2021-04-20T14:44:41.778" v="76"/>
        <pc:sldMkLst>
          <pc:docMk/>
          <pc:sldMk cId="2482374897" sldId="511"/>
        </pc:sldMkLst>
      </pc:sldChg>
      <pc:sldChg chg="add">
        <pc:chgData name="Khattab, Sherif" userId="c83b1e15-36f3-4f46-aceb-05aac24c545e" providerId="ADAL" clId="{E739BAAF-A6AB-0F4E-87D5-829C6468C7D9}" dt="2021-04-20T14:44:41.778" v="76"/>
        <pc:sldMkLst>
          <pc:docMk/>
          <pc:sldMk cId="1767885086" sldId="512"/>
        </pc:sldMkLst>
      </pc:sldChg>
      <pc:sldChg chg="add">
        <pc:chgData name="Khattab, Sherif" userId="c83b1e15-36f3-4f46-aceb-05aac24c545e" providerId="ADAL" clId="{E739BAAF-A6AB-0F4E-87D5-829C6468C7D9}" dt="2021-04-20T14:44:41.778" v="76"/>
        <pc:sldMkLst>
          <pc:docMk/>
          <pc:sldMk cId="2482299815" sldId="513"/>
        </pc:sldMkLst>
      </pc:sldChg>
      <pc:sldChg chg="add">
        <pc:chgData name="Khattab, Sherif" userId="c83b1e15-36f3-4f46-aceb-05aac24c545e" providerId="ADAL" clId="{E739BAAF-A6AB-0F4E-87D5-829C6468C7D9}" dt="2021-04-20T14:44:41.778" v="76"/>
        <pc:sldMkLst>
          <pc:docMk/>
          <pc:sldMk cId="3079225251" sldId="514"/>
        </pc:sldMkLst>
      </pc:sldChg>
      <pc:sldChg chg="add del">
        <pc:chgData name="Khattab, Sherif" userId="c83b1e15-36f3-4f46-aceb-05aac24c545e" providerId="ADAL" clId="{E739BAAF-A6AB-0F4E-87D5-829C6468C7D9}" dt="2021-04-20T14:52:35.924" v="350" actId="2696"/>
        <pc:sldMkLst>
          <pc:docMk/>
          <pc:sldMk cId="4238628337" sldId="515"/>
        </pc:sldMkLst>
      </pc:sldChg>
      <pc:sldChg chg="modSp new mod modAnim">
        <pc:chgData name="Khattab, Sherif" userId="c83b1e15-36f3-4f46-aceb-05aac24c545e" providerId="ADAL" clId="{E739BAAF-A6AB-0F4E-87D5-829C6468C7D9}" dt="2021-04-20T14:51:30.786" v="344"/>
        <pc:sldMkLst>
          <pc:docMk/>
          <pc:sldMk cId="525254493" sldId="516"/>
        </pc:sldMkLst>
        <pc:spChg chg="mod">
          <ac:chgData name="Khattab, Sherif" userId="c83b1e15-36f3-4f46-aceb-05aac24c545e" providerId="ADAL" clId="{E739BAAF-A6AB-0F4E-87D5-829C6468C7D9}" dt="2021-04-20T14:51:11.002" v="341" actId="20577"/>
          <ac:spMkLst>
            <pc:docMk/>
            <pc:sldMk cId="525254493" sldId="516"/>
            <ac:spMk id="2" creationId="{797AB3A4-56A9-E948-9F29-F004548A7E15}"/>
          </ac:spMkLst>
        </pc:spChg>
        <pc:spChg chg="mod">
          <ac:chgData name="Khattab, Sherif" userId="c83b1e15-36f3-4f46-aceb-05aac24c545e" providerId="ADAL" clId="{E739BAAF-A6AB-0F4E-87D5-829C6468C7D9}" dt="2021-04-20T14:51:18.642" v="342" actId="1076"/>
          <ac:spMkLst>
            <pc:docMk/>
            <pc:sldMk cId="525254493" sldId="516"/>
            <ac:spMk id="3" creationId="{20B2DEA3-C001-8C4D-9F1A-8DA7B32F310A}"/>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Sherif Khattab" userId="c83b1e15-36f3-4f46-aceb-05aac24c545e" providerId="ADAL" clId="{AA57F19E-BC35-4EFC-9FFB-1461610622C5}"/>
    <pc:docChg chg="addSld modSld">
      <pc:chgData name="Sherif Khattab" userId="c83b1e15-36f3-4f46-aceb-05aac24c545e" providerId="ADAL" clId="{AA57F19E-BC35-4EFC-9FFB-1461610622C5}" dt="2021-03-19T02:13:02.781" v="115" actId="1076"/>
      <pc:docMkLst>
        <pc:docMk/>
      </pc:docMkLst>
      <pc:sldChg chg="addSp modSp new mod">
        <pc:chgData name="Sherif Khattab" userId="c83b1e15-36f3-4f46-aceb-05aac24c545e" providerId="ADAL" clId="{AA57F19E-BC35-4EFC-9FFB-1461610622C5}" dt="2021-03-19T02:09:22.780" v="24" actId="1076"/>
        <pc:sldMkLst>
          <pc:docMk/>
          <pc:sldMk cId="1152972563" sldId="549"/>
        </pc:sldMkLst>
        <pc:spChg chg="mod">
          <ac:chgData name="Sherif Khattab" userId="c83b1e15-36f3-4f46-aceb-05aac24c545e" providerId="ADAL" clId="{AA57F19E-BC35-4EFC-9FFB-1461610622C5}" dt="2021-03-19T02:09:13.588" v="21" actId="20577"/>
          <ac:spMkLst>
            <pc:docMk/>
            <pc:sldMk cId="1152972563" sldId="549"/>
            <ac:spMk id="2" creationId="{484499D7-DC06-4A0B-A24A-B356BAFCF583}"/>
          </ac:spMkLst>
        </pc:spChg>
        <pc:picChg chg="add mod">
          <ac:chgData name="Sherif Khattab" userId="c83b1e15-36f3-4f46-aceb-05aac24c545e" providerId="ADAL" clId="{AA57F19E-BC35-4EFC-9FFB-1461610622C5}" dt="2021-03-19T02:09:22.780" v="24" actId="1076"/>
          <ac:picMkLst>
            <pc:docMk/>
            <pc:sldMk cId="1152972563" sldId="549"/>
            <ac:picMk id="7" creationId="{93D4C70C-EEE2-4D42-B76A-B27C3947C596}"/>
          </ac:picMkLst>
        </pc:picChg>
      </pc:sldChg>
      <pc:sldChg chg="addSp modSp new mod">
        <pc:chgData name="Sherif Khattab" userId="c83b1e15-36f3-4f46-aceb-05aac24c545e" providerId="ADAL" clId="{AA57F19E-BC35-4EFC-9FFB-1461610622C5}" dt="2021-03-19T02:10:03.219" v="31" actId="1076"/>
        <pc:sldMkLst>
          <pc:docMk/>
          <pc:sldMk cId="817296558" sldId="550"/>
        </pc:sldMkLst>
        <pc:spChg chg="mod">
          <ac:chgData name="Sherif Khattab" userId="c83b1e15-36f3-4f46-aceb-05aac24c545e" providerId="ADAL" clId="{AA57F19E-BC35-4EFC-9FFB-1461610622C5}" dt="2021-03-19T02:09:55.118" v="28" actId="20577"/>
          <ac:spMkLst>
            <pc:docMk/>
            <pc:sldMk cId="817296558" sldId="550"/>
            <ac:spMk id="2" creationId="{4D9F5665-EA05-43A3-99AC-FFF03312EE9F}"/>
          </ac:spMkLst>
        </pc:spChg>
        <pc:picChg chg="add mod">
          <ac:chgData name="Sherif Khattab" userId="c83b1e15-36f3-4f46-aceb-05aac24c545e" providerId="ADAL" clId="{AA57F19E-BC35-4EFC-9FFB-1461610622C5}" dt="2021-03-19T02:10:03.219" v="31" actId="1076"/>
          <ac:picMkLst>
            <pc:docMk/>
            <pc:sldMk cId="817296558" sldId="550"/>
            <ac:picMk id="7" creationId="{174C697B-0781-4F13-8D56-2BDAD4D7D4DF}"/>
          </ac:picMkLst>
        </pc:picChg>
      </pc:sldChg>
      <pc:sldChg chg="addSp modSp new mod">
        <pc:chgData name="Sherif Khattab" userId="c83b1e15-36f3-4f46-aceb-05aac24c545e" providerId="ADAL" clId="{AA57F19E-BC35-4EFC-9FFB-1461610622C5}" dt="2021-03-19T02:10:37.357" v="38" actId="1076"/>
        <pc:sldMkLst>
          <pc:docMk/>
          <pc:sldMk cId="3946314330" sldId="551"/>
        </pc:sldMkLst>
        <pc:spChg chg="mod">
          <ac:chgData name="Sherif Khattab" userId="c83b1e15-36f3-4f46-aceb-05aac24c545e" providerId="ADAL" clId="{AA57F19E-BC35-4EFC-9FFB-1461610622C5}" dt="2021-03-19T02:10:30.340" v="35" actId="20577"/>
          <ac:spMkLst>
            <pc:docMk/>
            <pc:sldMk cId="3946314330" sldId="551"/>
            <ac:spMk id="2" creationId="{BE893343-FFCC-4F1E-BB14-5B44975A10AD}"/>
          </ac:spMkLst>
        </pc:spChg>
        <pc:picChg chg="add mod">
          <ac:chgData name="Sherif Khattab" userId="c83b1e15-36f3-4f46-aceb-05aac24c545e" providerId="ADAL" clId="{AA57F19E-BC35-4EFC-9FFB-1461610622C5}" dt="2021-03-19T02:10:37.357" v="38" actId="1076"/>
          <ac:picMkLst>
            <pc:docMk/>
            <pc:sldMk cId="3946314330" sldId="551"/>
            <ac:picMk id="7" creationId="{BFA2BBBF-C2EB-443D-9C56-DF43313CE8D5}"/>
          </ac:picMkLst>
        </pc:picChg>
      </pc:sldChg>
      <pc:sldChg chg="addSp modSp new mod">
        <pc:chgData name="Sherif Khattab" userId="c83b1e15-36f3-4f46-aceb-05aac24c545e" providerId="ADAL" clId="{AA57F19E-BC35-4EFC-9FFB-1461610622C5}" dt="2021-03-19T02:11:12.373" v="52" actId="1076"/>
        <pc:sldMkLst>
          <pc:docMk/>
          <pc:sldMk cId="1029481760" sldId="552"/>
        </pc:sldMkLst>
        <pc:spChg chg="mod">
          <ac:chgData name="Sherif Khattab" userId="c83b1e15-36f3-4f46-aceb-05aac24c545e" providerId="ADAL" clId="{AA57F19E-BC35-4EFC-9FFB-1461610622C5}" dt="2021-03-19T02:11:05.145" v="49" actId="20577"/>
          <ac:spMkLst>
            <pc:docMk/>
            <pc:sldMk cId="1029481760" sldId="552"/>
            <ac:spMk id="2" creationId="{A5BD6F10-0BB0-4054-B798-34CD622005D9}"/>
          </ac:spMkLst>
        </pc:spChg>
        <pc:picChg chg="add mod">
          <ac:chgData name="Sherif Khattab" userId="c83b1e15-36f3-4f46-aceb-05aac24c545e" providerId="ADAL" clId="{AA57F19E-BC35-4EFC-9FFB-1461610622C5}" dt="2021-03-19T02:11:12.373" v="52" actId="1076"/>
          <ac:picMkLst>
            <pc:docMk/>
            <pc:sldMk cId="1029481760" sldId="552"/>
            <ac:picMk id="7" creationId="{84680F50-5CED-43F2-8492-AF045442191B}"/>
          </ac:picMkLst>
        </pc:picChg>
      </pc:sldChg>
      <pc:sldChg chg="addSp modSp new mod">
        <pc:chgData name="Sherif Khattab" userId="c83b1e15-36f3-4f46-aceb-05aac24c545e" providerId="ADAL" clId="{AA57F19E-BC35-4EFC-9FFB-1461610622C5}" dt="2021-03-19T02:11:41.172" v="78" actId="1076"/>
        <pc:sldMkLst>
          <pc:docMk/>
          <pc:sldMk cId="2119743574" sldId="553"/>
        </pc:sldMkLst>
        <pc:spChg chg="mod">
          <ac:chgData name="Sherif Khattab" userId="c83b1e15-36f3-4f46-aceb-05aac24c545e" providerId="ADAL" clId="{AA57F19E-BC35-4EFC-9FFB-1461610622C5}" dt="2021-03-19T02:11:34.302" v="75" actId="20577"/>
          <ac:spMkLst>
            <pc:docMk/>
            <pc:sldMk cId="2119743574" sldId="553"/>
            <ac:spMk id="2" creationId="{EA216043-45E2-426D-A4F0-204CDD928107}"/>
          </ac:spMkLst>
        </pc:spChg>
        <pc:picChg chg="add mod">
          <ac:chgData name="Sherif Khattab" userId="c83b1e15-36f3-4f46-aceb-05aac24c545e" providerId="ADAL" clId="{AA57F19E-BC35-4EFC-9FFB-1461610622C5}" dt="2021-03-19T02:11:41.172" v="78" actId="1076"/>
          <ac:picMkLst>
            <pc:docMk/>
            <pc:sldMk cId="2119743574" sldId="553"/>
            <ac:picMk id="7" creationId="{F7E829B9-BC9C-463F-8D3F-F6D5DECE3797}"/>
          </ac:picMkLst>
        </pc:picChg>
      </pc:sldChg>
      <pc:sldChg chg="addSp modSp new mod">
        <pc:chgData name="Sherif Khattab" userId="c83b1e15-36f3-4f46-aceb-05aac24c545e" providerId="ADAL" clId="{AA57F19E-BC35-4EFC-9FFB-1461610622C5}" dt="2021-03-19T02:12:07.665" v="100" actId="1076"/>
        <pc:sldMkLst>
          <pc:docMk/>
          <pc:sldMk cId="2339589969" sldId="554"/>
        </pc:sldMkLst>
        <pc:spChg chg="mod">
          <ac:chgData name="Sherif Khattab" userId="c83b1e15-36f3-4f46-aceb-05aac24c545e" providerId="ADAL" clId="{AA57F19E-BC35-4EFC-9FFB-1461610622C5}" dt="2021-03-19T02:12:01.223" v="97" actId="20577"/>
          <ac:spMkLst>
            <pc:docMk/>
            <pc:sldMk cId="2339589969" sldId="554"/>
            <ac:spMk id="2" creationId="{5EA54146-D8E5-4192-9AFD-C8B74409A2A4}"/>
          </ac:spMkLst>
        </pc:spChg>
        <pc:picChg chg="add mod">
          <ac:chgData name="Sherif Khattab" userId="c83b1e15-36f3-4f46-aceb-05aac24c545e" providerId="ADAL" clId="{AA57F19E-BC35-4EFC-9FFB-1461610622C5}" dt="2021-03-19T02:12:07.665" v="100" actId="1076"/>
          <ac:picMkLst>
            <pc:docMk/>
            <pc:sldMk cId="2339589969" sldId="554"/>
            <ac:picMk id="7" creationId="{CD674C0B-A2D3-4623-ADF3-8AF70A6DC11E}"/>
          </ac:picMkLst>
        </pc:picChg>
      </pc:sldChg>
      <pc:sldChg chg="addSp modSp new mod">
        <pc:chgData name="Sherif Khattab" userId="c83b1e15-36f3-4f46-aceb-05aac24c545e" providerId="ADAL" clId="{AA57F19E-BC35-4EFC-9FFB-1461610622C5}" dt="2021-03-19T02:12:38.954" v="108" actId="1076"/>
        <pc:sldMkLst>
          <pc:docMk/>
          <pc:sldMk cId="812759976" sldId="555"/>
        </pc:sldMkLst>
        <pc:spChg chg="mod">
          <ac:chgData name="Sherif Khattab" userId="c83b1e15-36f3-4f46-aceb-05aac24c545e" providerId="ADAL" clId="{AA57F19E-BC35-4EFC-9FFB-1461610622C5}" dt="2021-03-19T02:12:28.264" v="104" actId="20577"/>
          <ac:spMkLst>
            <pc:docMk/>
            <pc:sldMk cId="812759976" sldId="555"/>
            <ac:spMk id="2" creationId="{4D250AEC-CE62-4DD2-B9AC-37CFDB4A12AB}"/>
          </ac:spMkLst>
        </pc:spChg>
        <pc:picChg chg="add mod">
          <ac:chgData name="Sherif Khattab" userId="c83b1e15-36f3-4f46-aceb-05aac24c545e" providerId="ADAL" clId="{AA57F19E-BC35-4EFC-9FFB-1461610622C5}" dt="2021-03-19T02:12:38.954" v="108" actId="1076"/>
          <ac:picMkLst>
            <pc:docMk/>
            <pc:sldMk cId="812759976" sldId="555"/>
            <ac:picMk id="7" creationId="{C612735D-D24F-4C52-ACEC-1CDA91916277}"/>
          </ac:picMkLst>
        </pc:picChg>
      </pc:sldChg>
      <pc:sldChg chg="addSp modSp new mod">
        <pc:chgData name="Sherif Khattab" userId="c83b1e15-36f3-4f46-aceb-05aac24c545e" providerId="ADAL" clId="{AA57F19E-BC35-4EFC-9FFB-1461610622C5}" dt="2021-03-19T02:13:02.781" v="115" actId="1076"/>
        <pc:sldMkLst>
          <pc:docMk/>
          <pc:sldMk cId="2070430566" sldId="556"/>
        </pc:sldMkLst>
        <pc:spChg chg="mod">
          <ac:chgData name="Sherif Khattab" userId="c83b1e15-36f3-4f46-aceb-05aac24c545e" providerId="ADAL" clId="{AA57F19E-BC35-4EFC-9FFB-1461610622C5}" dt="2021-03-19T02:12:44.525" v="112" actId="20577"/>
          <ac:spMkLst>
            <pc:docMk/>
            <pc:sldMk cId="2070430566" sldId="556"/>
            <ac:spMk id="2" creationId="{A85F6019-F237-42CC-8D3C-963354B0F4E2}"/>
          </ac:spMkLst>
        </pc:spChg>
        <pc:picChg chg="add mod">
          <ac:chgData name="Sherif Khattab" userId="c83b1e15-36f3-4f46-aceb-05aac24c545e" providerId="ADAL" clId="{AA57F19E-BC35-4EFC-9FFB-1461610622C5}" dt="2021-03-19T02:13:02.781" v="115" actId="1076"/>
          <ac:picMkLst>
            <pc:docMk/>
            <pc:sldMk cId="2070430566" sldId="556"/>
            <ac:picMk id="7" creationId="{12110541-E48D-47D1-9620-FB931B4C36CF}"/>
          </ac:picMkLst>
        </pc:picChg>
      </pc:sldChg>
    </pc:docChg>
  </pc:docChgLst>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8T15:58:02.150" v="261" actId="207"/>
      <pc:docMkLst>
        <pc:docMk/>
      </pc:docMkLst>
      <pc:sldChg chg="add">
        <pc:chgData name="Sherif Khattab" userId="c83b1e15-36f3-4f46-aceb-05aac24c545e" providerId="ADAL" clId="{D1F8C7F8-B63D-426F-B9AE-033C1F2663EE}" dt="2021-02-18T06:36:50.686" v="44"/>
        <pc:sldMkLst>
          <pc:docMk/>
          <pc:sldMk cId="1920820884" sldId="273"/>
        </pc:sldMkLst>
      </pc:sldChg>
      <pc:sldChg chg="add">
        <pc:chgData name="Sherif Khattab" userId="c83b1e15-36f3-4f46-aceb-05aac24c545e" providerId="ADAL" clId="{D1F8C7F8-B63D-426F-B9AE-033C1F2663EE}" dt="2021-02-18T06:36:50.686" v="44"/>
        <pc:sldMkLst>
          <pc:docMk/>
          <pc:sldMk cId="2017417480" sldId="277"/>
        </pc:sldMkLst>
      </pc:sldChg>
      <pc:sldChg chg="add">
        <pc:chgData name="Sherif Khattab" userId="c83b1e15-36f3-4f46-aceb-05aac24c545e" providerId="ADAL" clId="{D1F8C7F8-B63D-426F-B9AE-033C1F2663EE}" dt="2021-02-18T06:36:50.686" v="44"/>
        <pc:sldMkLst>
          <pc:docMk/>
          <pc:sldMk cId="2773510753" sldId="280"/>
        </pc:sldMkLst>
      </pc:sldChg>
      <pc:sldChg chg="add">
        <pc:chgData name="Sherif Khattab" userId="c83b1e15-36f3-4f46-aceb-05aac24c545e" providerId="ADAL" clId="{D1F8C7F8-B63D-426F-B9AE-033C1F2663EE}" dt="2021-02-18T06:36:50.686" v="44"/>
        <pc:sldMkLst>
          <pc:docMk/>
          <pc:sldMk cId="171235497" sldId="283"/>
        </pc:sldMkLst>
      </pc:sldChg>
      <pc:sldChg chg="add">
        <pc:chgData name="Sherif Khattab" userId="c83b1e15-36f3-4f46-aceb-05aac24c545e" providerId="ADAL" clId="{D1F8C7F8-B63D-426F-B9AE-033C1F2663EE}" dt="2021-02-18T06:36:50.686" v="44"/>
        <pc:sldMkLst>
          <pc:docMk/>
          <pc:sldMk cId="2099089282" sldId="284"/>
        </pc:sldMkLst>
      </pc:sldChg>
      <pc:sldChg chg="add">
        <pc:chgData name="Sherif Khattab" userId="c83b1e15-36f3-4f46-aceb-05aac24c545e" providerId="ADAL" clId="{D1F8C7F8-B63D-426F-B9AE-033C1F2663EE}" dt="2021-02-18T06:36:50.686" v="44"/>
        <pc:sldMkLst>
          <pc:docMk/>
          <pc:sldMk cId="1136622862" sldId="285"/>
        </pc:sldMkLst>
      </pc:sldChg>
      <pc:sldChg chg="modSp">
        <pc:chgData name="Sherif Khattab" userId="c83b1e15-36f3-4f46-aceb-05aac24c545e" providerId="ADAL" clId="{D1F8C7F8-B63D-426F-B9AE-033C1F2663EE}" dt="2021-02-18T15:58:02.150" v="261" actId="207"/>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ldChg>
      <pc:sldChg chg="add">
        <pc:chgData name="Sherif Khattab" userId="c83b1e15-36f3-4f46-aceb-05aac24c545e" providerId="ADAL" clId="{D1F8C7F8-B63D-426F-B9AE-033C1F2663EE}" dt="2021-02-18T06:36:50.686" v="44"/>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pc:chgData name="Sherif Khattab" userId="c83b1e15-36f3-4f46-aceb-05aac24c545e" providerId="ADAL" clId="{D1F8C7F8-B63D-426F-B9AE-033C1F2663EE}" dt="2021-02-18T06:36:50.686" v="44"/>
        <pc:sldMkLst>
          <pc:docMk/>
          <pc:sldMk cId="574001865" sldId="464"/>
        </pc:sldMkLst>
      </pc:sldChg>
      <pc:sldChg chg="add">
        <pc:chgData name="Sherif Khattab" userId="c83b1e15-36f3-4f46-aceb-05aac24c545e" providerId="ADAL" clId="{D1F8C7F8-B63D-426F-B9AE-033C1F2663EE}" dt="2021-02-18T06:36:50.686" v="44"/>
        <pc:sldMkLst>
          <pc:docMk/>
          <pc:sldMk cId="2156977365" sldId="465"/>
        </pc:sldMkLst>
      </pc:sldChg>
      <pc:sldChg chg="add">
        <pc:chgData name="Sherif Khattab" userId="c83b1e15-36f3-4f46-aceb-05aac24c545e" providerId="ADAL" clId="{D1F8C7F8-B63D-426F-B9AE-033C1F2663EE}" dt="2021-02-18T06:36:50.686" v="44"/>
        <pc:sldMkLst>
          <pc:docMk/>
          <pc:sldMk cId="117329803" sldId="466"/>
        </pc:sldMkLst>
      </pc:sldChg>
      <pc:sldChg chg="add">
        <pc:chgData name="Sherif Khattab" userId="c83b1e15-36f3-4f46-aceb-05aac24c545e" providerId="ADAL" clId="{D1F8C7F8-B63D-426F-B9AE-033C1F2663EE}" dt="2021-02-18T06:36:50.686" v="44"/>
        <pc:sldMkLst>
          <pc:docMk/>
          <pc:sldMk cId="3643915362" sldId="467"/>
        </pc:sldMkLst>
      </pc:sldChg>
      <pc:sldChg chg="add">
        <pc:chgData name="Sherif Khattab" userId="c83b1e15-36f3-4f46-aceb-05aac24c545e" providerId="ADAL" clId="{D1F8C7F8-B63D-426F-B9AE-033C1F2663EE}" dt="2021-02-18T06:36:50.686" v="44"/>
        <pc:sldMkLst>
          <pc:docMk/>
          <pc:sldMk cId="1593910045" sldId="468"/>
        </pc:sldMkLst>
      </pc:sldChg>
      <pc:sldChg chg="add">
        <pc:chgData name="Sherif Khattab" userId="c83b1e15-36f3-4f46-aceb-05aac24c545e" providerId="ADAL" clId="{D1F8C7F8-B63D-426F-B9AE-033C1F2663EE}" dt="2021-02-18T06:36:50.686" v="44"/>
        <pc:sldMkLst>
          <pc:docMk/>
          <pc:sldMk cId="3392020218" sldId="469"/>
        </pc:sldMkLst>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8T06:35:21.237" v="40" actId="20577"/>
        <pc:sldMkLst>
          <pc:docMk/>
          <pc:sldMk cId="3652489610" sldId="506"/>
        </pc:sldMkLst>
        <pc:spChg chg="mod">
          <ac:chgData name="Sherif Khattab" userId="c83b1e15-36f3-4f46-aceb-05aac24c545e" providerId="ADAL" clId="{D1F8C7F8-B63D-426F-B9AE-033C1F2663EE}" dt="2021-02-18T06:35:21.237" v="40"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096C7C62-1E87-4F57-9657-AF062A1343E9}"/>
    <pc:docChg chg="undo custSel addSld modSld">
      <pc:chgData name="Khattab, Sherif" userId="c83b1e15-36f3-4f46-aceb-05aac24c545e" providerId="ADAL" clId="{096C7C62-1E87-4F57-9657-AF062A1343E9}" dt="2021-04-16T14:47:02.776" v="187" actId="14100"/>
      <pc:docMkLst>
        <pc:docMk/>
      </pc:docMkLst>
      <pc:sldChg chg="addSp modSp mod">
        <pc:chgData name="Khattab, Sherif" userId="c83b1e15-36f3-4f46-aceb-05aac24c545e" providerId="ADAL" clId="{096C7C62-1E87-4F57-9657-AF062A1343E9}" dt="2021-04-16T14:45:47.175" v="179" actId="27636"/>
        <pc:sldMkLst>
          <pc:docMk/>
          <pc:sldMk cId="69157859" sldId="293"/>
        </pc:sldMkLst>
        <pc:spChg chg="mod">
          <ac:chgData name="Khattab, Sherif" userId="c83b1e15-36f3-4f46-aceb-05aac24c545e" providerId="ADAL" clId="{096C7C62-1E87-4F57-9657-AF062A1343E9}" dt="2021-04-16T14:45:47.175" v="179" actId="27636"/>
          <ac:spMkLst>
            <pc:docMk/>
            <pc:sldMk cId="69157859" sldId="293"/>
            <ac:spMk id="64524" creationId="{6A33B69D-A5EE-0745-9585-082AEB187DD4}"/>
          </ac:spMkLst>
        </pc:spChg>
        <pc:picChg chg="add mod">
          <ac:chgData name="Khattab, Sherif" userId="c83b1e15-36f3-4f46-aceb-05aac24c545e" providerId="ADAL" clId="{096C7C62-1E87-4F57-9657-AF062A1343E9}" dt="2021-04-16T14:45:40.750" v="175" actId="1076"/>
          <ac:picMkLst>
            <pc:docMk/>
            <pc:sldMk cId="69157859" sldId="293"/>
            <ac:picMk id="3" creationId="{66059A65-E988-4E8C-A51D-58A284026D0C}"/>
          </ac:picMkLst>
        </pc:picChg>
      </pc:sldChg>
      <pc:sldChg chg="addSp modSp new mod">
        <pc:chgData name="Khattab, Sherif" userId="c83b1e15-36f3-4f46-aceb-05aac24c545e" providerId="ADAL" clId="{096C7C62-1E87-4F57-9657-AF062A1343E9}" dt="2021-04-16T14:40:46.760" v="56" actId="1076"/>
        <pc:sldMkLst>
          <pc:docMk/>
          <pc:sldMk cId="732834155" sldId="507"/>
        </pc:sldMkLst>
        <pc:spChg chg="mod">
          <ac:chgData name="Khattab, Sherif" userId="c83b1e15-36f3-4f46-aceb-05aac24c545e" providerId="ADAL" clId="{096C7C62-1E87-4F57-9657-AF062A1343E9}" dt="2021-04-16T14:40:38.142" v="53" actId="20577"/>
          <ac:spMkLst>
            <pc:docMk/>
            <pc:sldMk cId="732834155" sldId="507"/>
            <ac:spMk id="2" creationId="{820610D1-84C7-4E77-A12D-020592FDCF6B}"/>
          </ac:spMkLst>
        </pc:spChg>
        <pc:picChg chg="add mod">
          <ac:chgData name="Khattab, Sherif" userId="c83b1e15-36f3-4f46-aceb-05aac24c545e" providerId="ADAL" clId="{096C7C62-1E87-4F57-9657-AF062A1343E9}" dt="2021-04-16T14:40:46.760" v="56" actId="1076"/>
          <ac:picMkLst>
            <pc:docMk/>
            <pc:sldMk cId="732834155" sldId="507"/>
            <ac:picMk id="7" creationId="{26661F2B-7F0A-4820-8AD1-878F8055BF03}"/>
          </ac:picMkLst>
        </pc:picChg>
      </pc:sldChg>
      <pc:sldChg chg="addSp delSp modSp new mod">
        <pc:chgData name="Khattab, Sherif" userId="c83b1e15-36f3-4f46-aceb-05aac24c545e" providerId="ADAL" clId="{096C7C62-1E87-4F57-9657-AF062A1343E9}" dt="2021-04-16T14:47:02.776" v="187" actId="14100"/>
        <pc:sldMkLst>
          <pc:docMk/>
          <pc:sldMk cId="3892148762" sldId="508"/>
        </pc:sldMkLst>
        <pc:spChg chg="mod">
          <ac:chgData name="Khattab, Sherif" userId="c83b1e15-36f3-4f46-aceb-05aac24c545e" providerId="ADAL" clId="{096C7C62-1E87-4F57-9657-AF062A1343E9}" dt="2021-04-16T14:41:23.564" v="92" actId="20577"/>
          <ac:spMkLst>
            <pc:docMk/>
            <pc:sldMk cId="3892148762" sldId="508"/>
            <ac:spMk id="2" creationId="{CD0458FD-DE10-4F6D-A412-A3F2EEEFE3CD}"/>
          </ac:spMkLst>
        </pc:spChg>
        <pc:picChg chg="add del mod">
          <ac:chgData name="Khattab, Sherif" userId="c83b1e15-36f3-4f46-aceb-05aac24c545e" providerId="ADAL" clId="{096C7C62-1E87-4F57-9657-AF062A1343E9}" dt="2021-04-16T14:44:05.937" v="146" actId="478"/>
          <ac:picMkLst>
            <pc:docMk/>
            <pc:sldMk cId="3892148762" sldId="508"/>
            <ac:picMk id="7" creationId="{3638F863-41CF-43C8-98DA-3E4451E9084D}"/>
          </ac:picMkLst>
        </pc:picChg>
        <pc:picChg chg="add mod">
          <ac:chgData name="Khattab, Sherif" userId="c83b1e15-36f3-4f46-aceb-05aac24c545e" providerId="ADAL" clId="{096C7C62-1E87-4F57-9657-AF062A1343E9}" dt="2021-04-16T14:46:44.590" v="183" actId="1076"/>
          <ac:picMkLst>
            <pc:docMk/>
            <pc:sldMk cId="3892148762" sldId="508"/>
            <ac:picMk id="9" creationId="{0CDCDFE5-476D-4B7C-89D8-BA71F76658F4}"/>
          </ac:picMkLst>
        </pc:picChg>
        <pc:picChg chg="add del mod">
          <ac:chgData name="Khattab, Sherif" userId="c83b1e15-36f3-4f46-aceb-05aac24c545e" providerId="ADAL" clId="{096C7C62-1E87-4F57-9657-AF062A1343E9}" dt="2021-04-16T14:46:45.948" v="185" actId="22"/>
          <ac:picMkLst>
            <pc:docMk/>
            <pc:sldMk cId="3892148762" sldId="508"/>
            <ac:picMk id="11" creationId="{6D5FC848-7183-41AF-BAD1-526512F575D2}"/>
          </ac:picMkLst>
        </pc:picChg>
        <pc:picChg chg="add mod">
          <ac:chgData name="Khattab, Sherif" userId="c83b1e15-36f3-4f46-aceb-05aac24c545e" providerId="ADAL" clId="{096C7C62-1E87-4F57-9657-AF062A1343E9}" dt="2021-04-16T14:47:02.776" v="187" actId="14100"/>
          <ac:picMkLst>
            <pc:docMk/>
            <pc:sldMk cId="3892148762" sldId="508"/>
            <ac:picMk id="13" creationId="{8D8E1B89-5849-4A36-8FAE-00C48AB123FF}"/>
          </ac:picMkLst>
        </pc:picChg>
      </pc:sldChg>
      <pc:sldChg chg="addSp delSp modSp new mod">
        <pc:chgData name="Khattab, Sherif" userId="c83b1e15-36f3-4f46-aceb-05aac24c545e" providerId="ADAL" clId="{096C7C62-1E87-4F57-9657-AF062A1343E9}" dt="2021-04-16T14:44:37.958" v="154" actId="1076"/>
        <pc:sldMkLst>
          <pc:docMk/>
          <pc:sldMk cId="22385479" sldId="509"/>
        </pc:sldMkLst>
        <pc:spChg chg="mod">
          <ac:chgData name="Khattab, Sherif" userId="c83b1e15-36f3-4f46-aceb-05aac24c545e" providerId="ADAL" clId="{096C7C62-1E87-4F57-9657-AF062A1343E9}" dt="2021-04-16T14:41:58.736" v="122" actId="20577"/>
          <ac:spMkLst>
            <pc:docMk/>
            <pc:sldMk cId="22385479" sldId="509"/>
            <ac:spMk id="2" creationId="{9AB5323E-6695-4804-94FB-BB0A5BD848E8}"/>
          </ac:spMkLst>
        </pc:spChg>
        <pc:picChg chg="add del mod">
          <ac:chgData name="Khattab, Sherif" userId="c83b1e15-36f3-4f46-aceb-05aac24c545e" providerId="ADAL" clId="{096C7C62-1E87-4F57-9657-AF062A1343E9}" dt="2021-04-16T14:44:33.625" v="151" actId="478"/>
          <ac:picMkLst>
            <pc:docMk/>
            <pc:sldMk cId="22385479" sldId="509"/>
            <ac:picMk id="8" creationId="{31906E73-7388-4EB1-975A-6D05B957141C}"/>
          </ac:picMkLst>
        </pc:picChg>
        <pc:picChg chg="add mod">
          <ac:chgData name="Khattab, Sherif" userId="c83b1e15-36f3-4f46-aceb-05aac24c545e" providerId="ADAL" clId="{096C7C62-1E87-4F57-9657-AF062A1343E9}" dt="2021-04-16T14:44:37.958" v="154" actId="1076"/>
          <ac:picMkLst>
            <pc:docMk/>
            <pc:sldMk cId="22385479" sldId="509"/>
            <ac:picMk id="10" creationId="{E77A3C14-B197-418C-8ECC-A6F7DC44D1AA}"/>
          </ac:picMkLst>
        </pc:picChg>
        <pc:inkChg chg="add del">
          <ac:chgData name="Khattab, Sherif" userId="c83b1e15-36f3-4f46-aceb-05aac24c545e" providerId="ADAL" clId="{096C7C62-1E87-4F57-9657-AF062A1343E9}" dt="2021-04-16T14:42:06.426" v="124"/>
          <ac:inkMkLst>
            <pc:docMk/>
            <pc:sldMk cId="22385479" sldId="509"/>
            <ac:inkMk id="6" creationId="{30C48DDD-F560-486F-A9D4-6257EE6B1CD7}"/>
          </ac:inkMkLst>
        </pc:inkChg>
      </pc:sldChg>
      <pc:sldChg chg="addSp modSp new mod">
        <pc:chgData name="Khattab, Sherif" userId="c83b1e15-36f3-4f46-aceb-05aac24c545e" providerId="ADAL" clId="{096C7C62-1E87-4F57-9657-AF062A1343E9}" dt="2021-04-16T14:45:12.160" v="172" actId="1076"/>
        <pc:sldMkLst>
          <pc:docMk/>
          <pc:sldMk cId="1465586836" sldId="510"/>
        </pc:sldMkLst>
        <pc:spChg chg="mod">
          <ac:chgData name="Khattab, Sherif" userId="c83b1e15-36f3-4f46-aceb-05aac24c545e" providerId="ADAL" clId="{096C7C62-1E87-4F57-9657-AF062A1343E9}" dt="2021-04-16T14:45:05.636" v="169" actId="20577"/>
          <ac:spMkLst>
            <pc:docMk/>
            <pc:sldMk cId="1465586836" sldId="510"/>
            <ac:spMk id="2" creationId="{F8C39A88-3371-46B8-9EA9-DFBA99A3734C}"/>
          </ac:spMkLst>
        </pc:spChg>
        <pc:picChg chg="add mod">
          <ac:chgData name="Khattab, Sherif" userId="c83b1e15-36f3-4f46-aceb-05aac24c545e" providerId="ADAL" clId="{096C7C62-1E87-4F57-9657-AF062A1343E9}" dt="2021-04-16T14:45:12.160" v="172" actId="1076"/>
          <ac:picMkLst>
            <pc:docMk/>
            <pc:sldMk cId="1465586836" sldId="510"/>
            <ac:picMk id="7" creationId="{9DF79787-BE77-45ED-BB29-A9EAB8376584}"/>
          </ac:picMkLst>
        </pc:picChg>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CDF5E54B-A9DD-4F31-92E7-B9AFD5EBBFA3}"/>
    <pc:docChg chg="undo custSel addSld delSld modSld">
      <pc:chgData name="Khattab, Sherif" userId="c83b1e15-36f3-4f46-aceb-05aac24c545e" providerId="ADAL" clId="{CDF5E54B-A9DD-4F31-92E7-B9AFD5EBBFA3}" dt="2021-03-31T02:52:03.172" v="431" actId="47"/>
      <pc:docMkLst>
        <pc:docMk/>
      </pc:docMkLst>
      <pc:sldChg chg="del">
        <pc:chgData name="Khattab, Sherif" userId="c83b1e15-36f3-4f46-aceb-05aac24c545e" providerId="ADAL" clId="{CDF5E54B-A9DD-4F31-92E7-B9AFD5EBBFA3}" dt="2021-03-31T02:52:03.172" v="431" actId="47"/>
        <pc:sldMkLst>
          <pc:docMk/>
          <pc:sldMk cId="3720210171" sldId="287"/>
        </pc:sldMkLst>
      </pc:sldChg>
      <pc:sldChg chg="del">
        <pc:chgData name="Khattab, Sherif" userId="c83b1e15-36f3-4f46-aceb-05aac24c545e" providerId="ADAL" clId="{CDF5E54B-A9DD-4F31-92E7-B9AFD5EBBFA3}" dt="2021-03-31T02:52:03.172" v="431" actId="47"/>
        <pc:sldMkLst>
          <pc:docMk/>
          <pc:sldMk cId="1585906518" sldId="288"/>
        </pc:sldMkLst>
      </pc:sldChg>
      <pc:sldChg chg="del">
        <pc:chgData name="Khattab, Sherif" userId="c83b1e15-36f3-4f46-aceb-05aac24c545e" providerId="ADAL" clId="{CDF5E54B-A9DD-4F31-92E7-B9AFD5EBBFA3}" dt="2021-03-31T02:52:03.172" v="431" actId="47"/>
        <pc:sldMkLst>
          <pc:docMk/>
          <pc:sldMk cId="4215950957" sldId="289"/>
        </pc:sldMkLst>
      </pc:sldChg>
      <pc:sldChg chg="del">
        <pc:chgData name="Khattab, Sherif" userId="c83b1e15-36f3-4f46-aceb-05aac24c545e" providerId="ADAL" clId="{CDF5E54B-A9DD-4F31-92E7-B9AFD5EBBFA3}" dt="2021-03-31T02:52:03.172" v="431" actId="47"/>
        <pc:sldMkLst>
          <pc:docMk/>
          <pc:sldMk cId="3124210265" sldId="290"/>
        </pc:sldMkLst>
      </pc:sldChg>
      <pc:sldChg chg="del">
        <pc:chgData name="Khattab, Sherif" userId="c83b1e15-36f3-4f46-aceb-05aac24c545e" providerId="ADAL" clId="{CDF5E54B-A9DD-4F31-92E7-B9AFD5EBBFA3}" dt="2021-03-31T02:52:03.172" v="431" actId="47"/>
        <pc:sldMkLst>
          <pc:docMk/>
          <pc:sldMk cId="2744154349" sldId="300"/>
        </pc:sldMkLst>
      </pc:sldChg>
      <pc:sldChg chg="addSp modSp mod">
        <pc:chgData name="Khattab, Sherif" userId="c83b1e15-36f3-4f46-aceb-05aac24c545e" providerId="ADAL" clId="{CDF5E54B-A9DD-4F31-92E7-B9AFD5EBBFA3}" dt="2021-03-31T02:51:30.595" v="427" actId="1076"/>
        <pc:sldMkLst>
          <pc:docMk/>
          <pc:sldMk cId="2850776597" sldId="318"/>
        </pc:sldMkLst>
        <pc:spChg chg="mod">
          <ac:chgData name="Khattab, Sherif" userId="c83b1e15-36f3-4f46-aceb-05aac24c545e" providerId="ADAL" clId="{CDF5E54B-A9DD-4F31-92E7-B9AFD5EBBFA3}" dt="2021-03-31T02:51:05.510" v="395" actId="21"/>
          <ac:spMkLst>
            <pc:docMk/>
            <pc:sldMk cId="2850776597" sldId="318"/>
            <ac:spMk id="81923" creationId="{A3CCB240-3E42-174F-ABA0-A16B09F65BF9}"/>
          </ac:spMkLst>
        </pc:spChg>
        <pc:picChg chg="add mod">
          <ac:chgData name="Khattab, Sherif" userId="c83b1e15-36f3-4f46-aceb-05aac24c545e" providerId="ADAL" clId="{CDF5E54B-A9DD-4F31-92E7-B9AFD5EBBFA3}" dt="2021-03-31T02:51:30.595" v="427" actId="1076"/>
          <ac:picMkLst>
            <pc:docMk/>
            <pc:sldMk cId="2850776597" sldId="318"/>
            <ac:picMk id="3" creationId="{8D1DDDC3-9E40-45F3-B471-10340B594875}"/>
          </ac:picMkLst>
        </pc:picChg>
      </pc:sldChg>
      <pc:sldChg chg="del">
        <pc:chgData name="Khattab, Sherif" userId="c83b1e15-36f3-4f46-aceb-05aac24c545e" providerId="ADAL" clId="{CDF5E54B-A9DD-4F31-92E7-B9AFD5EBBFA3}" dt="2021-03-31T02:52:03.172" v="431" actId="47"/>
        <pc:sldMkLst>
          <pc:docMk/>
          <pc:sldMk cId="1994172444" sldId="407"/>
        </pc:sldMkLst>
      </pc:sldChg>
      <pc:sldChg chg="del">
        <pc:chgData name="Khattab, Sherif" userId="c83b1e15-36f3-4f46-aceb-05aac24c545e" providerId="ADAL" clId="{CDF5E54B-A9DD-4F31-92E7-B9AFD5EBBFA3}" dt="2021-03-31T02:52:03.172" v="431" actId="47"/>
        <pc:sldMkLst>
          <pc:docMk/>
          <pc:sldMk cId="3736020179" sldId="408"/>
        </pc:sldMkLst>
      </pc:sldChg>
      <pc:sldChg chg="del">
        <pc:chgData name="Khattab, Sherif" userId="c83b1e15-36f3-4f46-aceb-05aac24c545e" providerId="ADAL" clId="{CDF5E54B-A9DD-4F31-92E7-B9AFD5EBBFA3}" dt="2021-03-31T02:52:03.172" v="431" actId="47"/>
        <pc:sldMkLst>
          <pc:docMk/>
          <pc:sldMk cId="1059249952" sldId="409"/>
        </pc:sldMkLst>
      </pc:sldChg>
      <pc:sldChg chg="del">
        <pc:chgData name="Khattab, Sherif" userId="c83b1e15-36f3-4f46-aceb-05aac24c545e" providerId="ADAL" clId="{CDF5E54B-A9DD-4F31-92E7-B9AFD5EBBFA3}" dt="2021-03-31T02:52:03.172" v="431" actId="47"/>
        <pc:sldMkLst>
          <pc:docMk/>
          <pc:sldMk cId="3223946229" sldId="410"/>
        </pc:sldMkLst>
      </pc:sldChg>
      <pc:sldChg chg="del">
        <pc:chgData name="Khattab, Sherif" userId="c83b1e15-36f3-4f46-aceb-05aac24c545e" providerId="ADAL" clId="{CDF5E54B-A9DD-4F31-92E7-B9AFD5EBBFA3}" dt="2021-03-31T02:52:03.172" v="431" actId="47"/>
        <pc:sldMkLst>
          <pc:docMk/>
          <pc:sldMk cId="3928099657" sldId="411"/>
        </pc:sldMkLst>
      </pc:sldChg>
      <pc:sldChg chg="del">
        <pc:chgData name="Khattab, Sherif" userId="c83b1e15-36f3-4f46-aceb-05aac24c545e" providerId="ADAL" clId="{CDF5E54B-A9DD-4F31-92E7-B9AFD5EBBFA3}" dt="2021-03-31T02:52:03.172" v="431" actId="47"/>
        <pc:sldMkLst>
          <pc:docMk/>
          <pc:sldMk cId="533808976" sldId="412"/>
        </pc:sldMkLst>
      </pc:sldChg>
      <pc:sldChg chg="del">
        <pc:chgData name="Khattab, Sherif" userId="c83b1e15-36f3-4f46-aceb-05aac24c545e" providerId="ADAL" clId="{CDF5E54B-A9DD-4F31-92E7-B9AFD5EBBFA3}" dt="2021-03-31T02:52:03.172" v="431" actId="47"/>
        <pc:sldMkLst>
          <pc:docMk/>
          <pc:sldMk cId="3254031112" sldId="418"/>
        </pc:sldMkLst>
      </pc:sldChg>
      <pc:sldChg chg="del">
        <pc:chgData name="Khattab, Sherif" userId="c83b1e15-36f3-4f46-aceb-05aac24c545e" providerId="ADAL" clId="{CDF5E54B-A9DD-4F31-92E7-B9AFD5EBBFA3}" dt="2021-03-31T02:52:03.172" v="431" actId="47"/>
        <pc:sldMkLst>
          <pc:docMk/>
          <pc:sldMk cId="2870137101" sldId="420"/>
        </pc:sldMkLst>
      </pc:sldChg>
      <pc:sldChg chg="del">
        <pc:chgData name="Khattab, Sherif" userId="c83b1e15-36f3-4f46-aceb-05aac24c545e" providerId="ADAL" clId="{CDF5E54B-A9DD-4F31-92E7-B9AFD5EBBFA3}" dt="2021-03-31T02:52:03.172" v="431" actId="47"/>
        <pc:sldMkLst>
          <pc:docMk/>
          <pc:sldMk cId="1670312813" sldId="421"/>
        </pc:sldMkLst>
      </pc:sldChg>
      <pc:sldChg chg="del">
        <pc:chgData name="Khattab, Sherif" userId="c83b1e15-36f3-4f46-aceb-05aac24c545e" providerId="ADAL" clId="{CDF5E54B-A9DD-4F31-92E7-B9AFD5EBBFA3}" dt="2021-03-31T02:52:03.172" v="431" actId="47"/>
        <pc:sldMkLst>
          <pc:docMk/>
          <pc:sldMk cId="1428579007" sldId="422"/>
        </pc:sldMkLst>
      </pc:sldChg>
      <pc:sldChg chg="del">
        <pc:chgData name="Khattab, Sherif" userId="c83b1e15-36f3-4f46-aceb-05aac24c545e" providerId="ADAL" clId="{CDF5E54B-A9DD-4F31-92E7-B9AFD5EBBFA3}" dt="2021-03-31T02:52:03.172" v="431" actId="47"/>
        <pc:sldMkLst>
          <pc:docMk/>
          <pc:sldMk cId="613526993" sldId="423"/>
        </pc:sldMkLst>
      </pc:sldChg>
      <pc:sldChg chg="del">
        <pc:chgData name="Khattab, Sherif" userId="c83b1e15-36f3-4f46-aceb-05aac24c545e" providerId="ADAL" clId="{CDF5E54B-A9DD-4F31-92E7-B9AFD5EBBFA3}" dt="2021-03-31T02:52:03.172" v="431" actId="47"/>
        <pc:sldMkLst>
          <pc:docMk/>
          <pc:sldMk cId="544263778" sldId="424"/>
        </pc:sldMkLst>
      </pc:sldChg>
      <pc:sldChg chg="del">
        <pc:chgData name="Khattab, Sherif" userId="c83b1e15-36f3-4f46-aceb-05aac24c545e" providerId="ADAL" clId="{CDF5E54B-A9DD-4F31-92E7-B9AFD5EBBFA3}" dt="2021-03-31T02:52:03.172" v="431" actId="47"/>
        <pc:sldMkLst>
          <pc:docMk/>
          <pc:sldMk cId="1034715571" sldId="425"/>
        </pc:sldMkLst>
      </pc:sldChg>
      <pc:sldChg chg="del">
        <pc:chgData name="Khattab, Sherif" userId="c83b1e15-36f3-4f46-aceb-05aac24c545e" providerId="ADAL" clId="{CDF5E54B-A9DD-4F31-92E7-B9AFD5EBBFA3}" dt="2021-03-31T02:52:03.172" v="431" actId="47"/>
        <pc:sldMkLst>
          <pc:docMk/>
          <pc:sldMk cId="3532216384" sldId="426"/>
        </pc:sldMkLst>
      </pc:sldChg>
      <pc:sldChg chg="del">
        <pc:chgData name="Khattab, Sherif" userId="c83b1e15-36f3-4f46-aceb-05aac24c545e" providerId="ADAL" clId="{CDF5E54B-A9DD-4F31-92E7-B9AFD5EBBFA3}" dt="2021-03-31T02:52:03.172" v="431" actId="47"/>
        <pc:sldMkLst>
          <pc:docMk/>
          <pc:sldMk cId="1316130764" sldId="427"/>
        </pc:sldMkLst>
      </pc:sldChg>
      <pc:sldChg chg="del">
        <pc:chgData name="Khattab, Sherif" userId="c83b1e15-36f3-4f46-aceb-05aac24c545e" providerId="ADAL" clId="{CDF5E54B-A9DD-4F31-92E7-B9AFD5EBBFA3}" dt="2021-03-31T02:52:03.172" v="431" actId="47"/>
        <pc:sldMkLst>
          <pc:docMk/>
          <pc:sldMk cId="1077041622" sldId="428"/>
        </pc:sldMkLst>
      </pc:sldChg>
      <pc:sldChg chg="del">
        <pc:chgData name="Khattab, Sherif" userId="c83b1e15-36f3-4f46-aceb-05aac24c545e" providerId="ADAL" clId="{CDF5E54B-A9DD-4F31-92E7-B9AFD5EBBFA3}" dt="2021-03-31T02:52:03.172" v="431" actId="47"/>
        <pc:sldMkLst>
          <pc:docMk/>
          <pc:sldMk cId="2886175264" sldId="429"/>
        </pc:sldMkLst>
      </pc:sldChg>
      <pc:sldChg chg="del">
        <pc:chgData name="Khattab, Sherif" userId="c83b1e15-36f3-4f46-aceb-05aac24c545e" providerId="ADAL" clId="{CDF5E54B-A9DD-4F31-92E7-B9AFD5EBBFA3}" dt="2021-03-31T02:52:03.172" v="431" actId="47"/>
        <pc:sldMkLst>
          <pc:docMk/>
          <pc:sldMk cId="1039785599" sldId="430"/>
        </pc:sldMkLst>
      </pc:sldChg>
      <pc:sldChg chg="del">
        <pc:chgData name="Khattab, Sherif" userId="c83b1e15-36f3-4f46-aceb-05aac24c545e" providerId="ADAL" clId="{CDF5E54B-A9DD-4F31-92E7-B9AFD5EBBFA3}" dt="2021-03-31T02:52:03.172" v="431" actId="47"/>
        <pc:sldMkLst>
          <pc:docMk/>
          <pc:sldMk cId="1901348275" sldId="431"/>
        </pc:sldMkLst>
      </pc:sldChg>
      <pc:sldChg chg="del">
        <pc:chgData name="Khattab, Sherif" userId="c83b1e15-36f3-4f46-aceb-05aac24c545e" providerId="ADAL" clId="{CDF5E54B-A9DD-4F31-92E7-B9AFD5EBBFA3}" dt="2021-03-31T02:52:03.172" v="431" actId="47"/>
        <pc:sldMkLst>
          <pc:docMk/>
          <pc:sldMk cId="3431660730" sldId="433"/>
        </pc:sldMkLst>
      </pc:sldChg>
      <pc:sldChg chg="del">
        <pc:chgData name="Khattab, Sherif" userId="c83b1e15-36f3-4f46-aceb-05aac24c545e" providerId="ADAL" clId="{CDF5E54B-A9DD-4F31-92E7-B9AFD5EBBFA3}" dt="2021-03-31T02:52:03.172" v="431" actId="47"/>
        <pc:sldMkLst>
          <pc:docMk/>
          <pc:sldMk cId="417002093" sldId="434"/>
        </pc:sldMkLst>
      </pc:sldChg>
      <pc:sldChg chg="del">
        <pc:chgData name="Khattab, Sherif" userId="c83b1e15-36f3-4f46-aceb-05aac24c545e" providerId="ADAL" clId="{CDF5E54B-A9DD-4F31-92E7-B9AFD5EBBFA3}" dt="2021-03-31T02:52:03.172" v="431" actId="47"/>
        <pc:sldMkLst>
          <pc:docMk/>
          <pc:sldMk cId="315914909" sldId="435"/>
        </pc:sldMkLst>
      </pc:sldChg>
      <pc:sldChg chg="del">
        <pc:chgData name="Khattab, Sherif" userId="c83b1e15-36f3-4f46-aceb-05aac24c545e" providerId="ADAL" clId="{CDF5E54B-A9DD-4F31-92E7-B9AFD5EBBFA3}" dt="2021-03-31T02:52:03.172" v="431" actId="47"/>
        <pc:sldMkLst>
          <pc:docMk/>
          <pc:sldMk cId="3005745473" sldId="436"/>
        </pc:sldMkLst>
      </pc:sldChg>
      <pc:sldChg chg="del">
        <pc:chgData name="Khattab, Sherif" userId="c83b1e15-36f3-4f46-aceb-05aac24c545e" providerId="ADAL" clId="{CDF5E54B-A9DD-4F31-92E7-B9AFD5EBBFA3}" dt="2021-03-31T02:52:03.172" v="431" actId="47"/>
        <pc:sldMkLst>
          <pc:docMk/>
          <pc:sldMk cId="2382635928" sldId="437"/>
        </pc:sldMkLst>
      </pc:sldChg>
      <pc:sldChg chg="del">
        <pc:chgData name="Khattab, Sherif" userId="c83b1e15-36f3-4f46-aceb-05aac24c545e" providerId="ADAL" clId="{CDF5E54B-A9DD-4F31-92E7-B9AFD5EBBFA3}" dt="2021-03-31T02:52:03.172" v="431" actId="47"/>
        <pc:sldMkLst>
          <pc:docMk/>
          <pc:sldMk cId="3110092608" sldId="438"/>
        </pc:sldMkLst>
      </pc:sldChg>
      <pc:sldChg chg="del">
        <pc:chgData name="Khattab, Sherif" userId="c83b1e15-36f3-4f46-aceb-05aac24c545e" providerId="ADAL" clId="{CDF5E54B-A9DD-4F31-92E7-B9AFD5EBBFA3}" dt="2021-03-31T02:52:03.172" v="431" actId="47"/>
        <pc:sldMkLst>
          <pc:docMk/>
          <pc:sldMk cId="678617935" sldId="440"/>
        </pc:sldMkLst>
      </pc:sldChg>
      <pc:sldChg chg="del">
        <pc:chgData name="Khattab, Sherif" userId="c83b1e15-36f3-4f46-aceb-05aac24c545e" providerId="ADAL" clId="{CDF5E54B-A9DD-4F31-92E7-B9AFD5EBBFA3}" dt="2021-03-31T02:52:03.172" v="431" actId="47"/>
        <pc:sldMkLst>
          <pc:docMk/>
          <pc:sldMk cId="1709473859" sldId="441"/>
        </pc:sldMkLst>
      </pc:sldChg>
      <pc:sldChg chg="modSp mod">
        <pc:chgData name="Khattab, Sherif" userId="c83b1e15-36f3-4f46-aceb-05aac24c545e" providerId="ADAL" clId="{CDF5E54B-A9DD-4F31-92E7-B9AFD5EBBFA3}" dt="2021-03-31T02:47:43.583" v="259" actId="20577"/>
        <pc:sldMkLst>
          <pc:docMk/>
          <pc:sldMk cId="4202616107" sldId="500"/>
        </pc:sldMkLst>
        <pc:spChg chg="mod">
          <ac:chgData name="Khattab, Sherif" userId="c83b1e15-36f3-4f46-aceb-05aac24c545e" providerId="ADAL" clId="{CDF5E54B-A9DD-4F31-92E7-B9AFD5EBBFA3}" dt="2021-03-31T02:47:43.583" v="259" actId="20577"/>
          <ac:spMkLst>
            <pc:docMk/>
            <pc:sldMk cId="4202616107" sldId="500"/>
            <ac:spMk id="2" creationId="{6BF01C35-B7E9-AD43-99C8-95170559C8A0}"/>
          </ac:spMkLst>
        </pc:spChg>
      </pc:sldChg>
      <pc:sldChg chg="modSp mod">
        <pc:chgData name="Khattab, Sherif" userId="c83b1e15-36f3-4f46-aceb-05aac24c545e" providerId="ADAL" clId="{CDF5E54B-A9DD-4F31-92E7-B9AFD5EBBFA3}" dt="2021-03-31T02:47:34.222" v="257" actId="20577"/>
        <pc:sldMkLst>
          <pc:docMk/>
          <pc:sldMk cId="3106578269" sldId="548"/>
        </pc:sldMkLst>
        <pc:spChg chg="mod">
          <ac:chgData name="Khattab, Sherif" userId="c83b1e15-36f3-4f46-aceb-05aac24c545e" providerId="ADAL" clId="{CDF5E54B-A9DD-4F31-92E7-B9AFD5EBBFA3}" dt="2021-03-31T02:47:34.222" v="257" actId="20577"/>
          <ac:spMkLst>
            <pc:docMk/>
            <pc:sldMk cId="3106578269" sldId="548"/>
            <ac:spMk id="2" creationId="{D9354C77-2A5A-3248-B8B5-26713450198B}"/>
          </ac:spMkLst>
        </pc:spChg>
      </pc:sldChg>
      <pc:sldChg chg="del">
        <pc:chgData name="Khattab, Sherif" userId="c83b1e15-36f3-4f46-aceb-05aac24c545e" providerId="ADAL" clId="{CDF5E54B-A9DD-4F31-92E7-B9AFD5EBBFA3}" dt="2021-03-31T02:52:03.172" v="431" actId="47"/>
        <pc:sldMkLst>
          <pc:docMk/>
          <pc:sldMk cId="3678700985" sldId="549"/>
        </pc:sldMkLst>
      </pc:sldChg>
      <pc:sldChg chg="modSp mod">
        <pc:chgData name="Khattab, Sherif" userId="c83b1e15-36f3-4f46-aceb-05aac24c545e" providerId="ADAL" clId="{CDF5E54B-A9DD-4F31-92E7-B9AFD5EBBFA3}" dt="2021-03-31T02:47:52.002" v="262" actId="20577"/>
        <pc:sldMkLst>
          <pc:docMk/>
          <pc:sldMk cId="1744575395" sldId="550"/>
        </pc:sldMkLst>
        <pc:spChg chg="mod">
          <ac:chgData name="Khattab, Sherif" userId="c83b1e15-36f3-4f46-aceb-05aac24c545e" providerId="ADAL" clId="{CDF5E54B-A9DD-4F31-92E7-B9AFD5EBBFA3}" dt="2021-03-31T02:47:52.002" v="262" actId="20577"/>
          <ac:spMkLst>
            <pc:docMk/>
            <pc:sldMk cId="1744575395" sldId="550"/>
            <ac:spMk id="2" creationId="{2D9AF2A9-4F28-8A4D-9020-5814A85DA035}"/>
          </ac:spMkLst>
        </pc:spChg>
      </pc:sldChg>
      <pc:sldChg chg="addSp modSp new mod">
        <pc:chgData name="Khattab, Sherif" userId="c83b1e15-36f3-4f46-aceb-05aac24c545e" providerId="ADAL" clId="{CDF5E54B-A9DD-4F31-92E7-B9AFD5EBBFA3}" dt="2021-03-31T02:42:42.948" v="32" actId="1076"/>
        <pc:sldMkLst>
          <pc:docMk/>
          <pc:sldMk cId="850950041" sldId="551"/>
        </pc:sldMkLst>
        <pc:spChg chg="mod">
          <ac:chgData name="Khattab, Sherif" userId="c83b1e15-36f3-4f46-aceb-05aac24c545e" providerId="ADAL" clId="{CDF5E54B-A9DD-4F31-92E7-B9AFD5EBBFA3}" dt="2021-03-31T02:42:36.378" v="29" actId="20577"/>
          <ac:spMkLst>
            <pc:docMk/>
            <pc:sldMk cId="850950041" sldId="551"/>
            <ac:spMk id="2" creationId="{0E651327-81A4-45C5-83E8-C56CAD569E9F}"/>
          </ac:spMkLst>
        </pc:spChg>
        <pc:picChg chg="add mod">
          <ac:chgData name="Khattab, Sherif" userId="c83b1e15-36f3-4f46-aceb-05aac24c545e" providerId="ADAL" clId="{CDF5E54B-A9DD-4F31-92E7-B9AFD5EBBFA3}" dt="2021-03-31T02:42:42.948" v="32" actId="1076"/>
          <ac:picMkLst>
            <pc:docMk/>
            <pc:sldMk cId="850950041" sldId="551"/>
            <ac:picMk id="7" creationId="{E9A1759D-CDA0-4E05-B709-CB39C778A373}"/>
          </ac:picMkLst>
        </pc:picChg>
      </pc:sldChg>
      <pc:sldChg chg="addSp delSp modSp new mod">
        <pc:chgData name="Khattab, Sherif" userId="c83b1e15-36f3-4f46-aceb-05aac24c545e" providerId="ADAL" clId="{CDF5E54B-A9DD-4F31-92E7-B9AFD5EBBFA3}" dt="2021-03-31T02:44:11.267" v="95" actId="1076"/>
        <pc:sldMkLst>
          <pc:docMk/>
          <pc:sldMk cId="1688603216" sldId="552"/>
        </pc:sldMkLst>
        <pc:spChg chg="mod">
          <ac:chgData name="Khattab, Sherif" userId="c83b1e15-36f3-4f46-aceb-05aac24c545e" providerId="ADAL" clId="{CDF5E54B-A9DD-4F31-92E7-B9AFD5EBBFA3}" dt="2021-03-31T02:43:15.547" v="86" actId="20577"/>
          <ac:spMkLst>
            <pc:docMk/>
            <pc:sldMk cId="1688603216" sldId="552"/>
            <ac:spMk id="2" creationId="{0A065AA1-B0DE-41C5-9EC9-20A9FE935EAC}"/>
          </ac:spMkLst>
        </pc:spChg>
        <pc:picChg chg="add mod">
          <ac:chgData name="Khattab, Sherif" userId="c83b1e15-36f3-4f46-aceb-05aac24c545e" providerId="ADAL" clId="{CDF5E54B-A9DD-4F31-92E7-B9AFD5EBBFA3}" dt="2021-03-31T02:43:50.650" v="92" actId="1076"/>
          <ac:picMkLst>
            <pc:docMk/>
            <pc:sldMk cId="1688603216" sldId="552"/>
            <ac:picMk id="8" creationId="{B27AFCE4-2F6F-4A7A-81EC-35EE5D7C2063}"/>
          </ac:picMkLst>
        </pc:picChg>
        <pc:picChg chg="add mod">
          <ac:chgData name="Khattab, Sherif" userId="c83b1e15-36f3-4f46-aceb-05aac24c545e" providerId="ADAL" clId="{CDF5E54B-A9DD-4F31-92E7-B9AFD5EBBFA3}" dt="2021-03-31T02:44:11.267" v="95" actId="1076"/>
          <ac:picMkLst>
            <pc:docMk/>
            <pc:sldMk cId="1688603216" sldId="552"/>
            <ac:picMk id="10" creationId="{B5DCD673-CE86-48DF-AB0E-F5667DCD0692}"/>
          </ac:picMkLst>
        </pc:picChg>
        <pc:inkChg chg="add del">
          <ac:chgData name="Khattab, Sherif" userId="c83b1e15-36f3-4f46-aceb-05aac24c545e" providerId="ADAL" clId="{CDF5E54B-A9DD-4F31-92E7-B9AFD5EBBFA3}" dt="2021-03-31T02:43:26.005" v="88"/>
          <ac:inkMkLst>
            <pc:docMk/>
            <pc:sldMk cId="1688603216" sldId="552"/>
            <ac:inkMk id="6" creationId="{A185DD95-27A7-4FC6-8941-532FBD26A6D9}"/>
          </ac:inkMkLst>
        </pc:inkChg>
      </pc:sldChg>
      <pc:sldChg chg="addSp delSp modSp new mod">
        <pc:chgData name="Khattab, Sherif" userId="c83b1e15-36f3-4f46-aceb-05aac24c545e" providerId="ADAL" clId="{CDF5E54B-A9DD-4F31-92E7-B9AFD5EBBFA3}" dt="2021-03-31T02:44:59.547" v="133" actId="1076"/>
        <pc:sldMkLst>
          <pc:docMk/>
          <pc:sldMk cId="2265574628" sldId="553"/>
        </pc:sldMkLst>
        <pc:spChg chg="mod">
          <ac:chgData name="Khattab, Sherif" userId="c83b1e15-36f3-4f46-aceb-05aac24c545e" providerId="ADAL" clId="{CDF5E54B-A9DD-4F31-92E7-B9AFD5EBBFA3}" dt="2021-03-31T02:44:42.161" v="128" actId="20577"/>
          <ac:spMkLst>
            <pc:docMk/>
            <pc:sldMk cId="2265574628" sldId="553"/>
            <ac:spMk id="2" creationId="{6A35B85C-8B73-4F48-9020-9A4FD635C666}"/>
          </ac:spMkLst>
        </pc:spChg>
        <pc:picChg chg="add mod">
          <ac:chgData name="Khattab, Sherif" userId="c83b1e15-36f3-4f46-aceb-05aac24c545e" providerId="ADAL" clId="{CDF5E54B-A9DD-4F31-92E7-B9AFD5EBBFA3}" dt="2021-03-31T02:44:59.547" v="133" actId="1076"/>
          <ac:picMkLst>
            <pc:docMk/>
            <pc:sldMk cId="2265574628" sldId="553"/>
            <ac:picMk id="8" creationId="{CC83FAB4-8881-4EBA-9AF8-81BB77DAA794}"/>
          </ac:picMkLst>
        </pc:picChg>
        <pc:inkChg chg="add del">
          <ac:chgData name="Khattab, Sherif" userId="c83b1e15-36f3-4f46-aceb-05aac24c545e" providerId="ADAL" clId="{CDF5E54B-A9DD-4F31-92E7-B9AFD5EBBFA3}" dt="2021-03-31T02:44:45.575" v="130"/>
          <ac:inkMkLst>
            <pc:docMk/>
            <pc:sldMk cId="2265574628" sldId="553"/>
            <ac:inkMk id="6" creationId="{5A1F3DF2-ECFB-44C9-B819-A82C9BEB8DDD}"/>
          </ac:inkMkLst>
        </pc:inkChg>
      </pc:sldChg>
      <pc:sldChg chg="addSp modSp new mod">
        <pc:chgData name="Khattab, Sherif" userId="c83b1e15-36f3-4f46-aceb-05aac24c545e" providerId="ADAL" clId="{CDF5E54B-A9DD-4F31-92E7-B9AFD5EBBFA3}" dt="2021-03-31T02:45:37.979" v="164" actId="1076"/>
        <pc:sldMkLst>
          <pc:docMk/>
          <pc:sldMk cId="3190004034" sldId="554"/>
        </pc:sldMkLst>
        <pc:spChg chg="mod">
          <ac:chgData name="Khattab, Sherif" userId="c83b1e15-36f3-4f46-aceb-05aac24c545e" providerId="ADAL" clId="{CDF5E54B-A9DD-4F31-92E7-B9AFD5EBBFA3}" dt="2021-03-31T02:45:31.228" v="161" actId="20577"/>
          <ac:spMkLst>
            <pc:docMk/>
            <pc:sldMk cId="3190004034" sldId="554"/>
            <ac:spMk id="2" creationId="{AF28AE32-A113-49D2-936B-32C8BB533C19}"/>
          </ac:spMkLst>
        </pc:spChg>
        <pc:picChg chg="add mod">
          <ac:chgData name="Khattab, Sherif" userId="c83b1e15-36f3-4f46-aceb-05aac24c545e" providerId="ADAL" clId="{CDF5E54B-A9DD-4F31-92E7-B9AFD5EBBFA3}" dt="2021-03-31T02:45:37.979" v="164" actId="1076"/>
          <ac:picMkLst>
            <pc:docMk/>
            <pc:sldMk cId="3190004034" sldId="554"/>
            <ac:picMk id="7" creationId="{F935515F-17A2-4FDB-8AC7-FDA313473A67}"/>
          </ac:picMkLst>
        </pc:picChg>
      </pc:sldChg>
      <pc:sldChg chg="addSp modSp new mod">
        <pc:chgData name="Khattab, Sherif" userId="c83b1e15-36f3-4f46-aceb-05aac24c545e" providerId="ADAL" clId="{CDF5E54B-A9DD-4F31-92E7-B9AFD5EBBFA3}" dt="2021-03-31T02:46:24.334" v="215" actId="1076"/>
        <pc:sldMkLst>
          <pc:docMk/>
          <pc:sldMk cId="3388799766" sldId="555"/>
        </pc:sldMkLst>
        <pc:spChg chg="mod">
          <ac:chgData name="Khattab, Sherif" userId="c83b1e15-36f3-4f46-aceb-05aac24c545e" providerId="ADAL" clId="{CDF5E54B-A9DD-4F31-92E7-B9AFD5EBBFA3}" dt="2021-03-31T02:46:18.350" v="212" actId="20577"/>
          <ac:spMkLst>
            <pc:docMk/>
            <pc:sldMk cId="3388799766" sldId="555"/>
            <ac:spMk id="2" creationId="{8BE4F311-23F2-43B9-BAF2-24772A340293}"/>
          </ac:spMkLst>
        </pc:spChg>
        <pc:picChg chg="add mod">
          <ac:chgData name="Khattab, Sherif" userId="c83b1e15-36f3-4f46-aceb-05aac24c545e" providerId="ADAL" clId="{CDF5E54B-A9DD-4F31-92E7-B9AFD5EBBFA3}" dt="2021-03-31T02:46:24.334" v="215" actId="1076"/>
          <ac:picMkLst>
            <pc:docMk/>
            <pc:sldMk cId="3388799766" sldId="555"/>
            <ac:picMk id="7" creationId="{F638C2A0-FA0E-436C-870D-190E1E6F0D02}"/>
          </ac:picMkLst>
        </pc:picChg>
      </pc:sldChg>
      <pc:sldChg chg="addSp delSp modSp new mod">
        <pc:chgData name="Khattab, Sherif" userId="c83b1e15-36f3-4f46-aceb-05aac24c545e" providerId="ADAL" clId="{CDF5E54B-A9DD-4F31-92E7-B9AFD5EBBFA3}" dt="2021-03-31T02:47:01.567" v="239" actId="22"/>
        <pc:sldMkLst>
          <pc:docMk/>
          <pc:sldMk cId="3451575800" sldId="556"/>
        </pc:sldMkLst>
        <pc:spChg chg="mod">
          <ac:chgData name="Khattab, Sherif" userId="c83b1e15-36f3-4f46-aceb-05aac24c545e" providerId="ADAL" clId="{CDF5E54B-A9DD-4F31-92E7-B9AFD5EBBFA3}" dt="2021-03-31T02:46:45.941" v="236" actId="20577"/>
          <ac:spMkLst>
            <pc:docMk/>
            <pc:sldMk cId="3451575800" sldId="556"/>
            <ac:spMk id="2" creationId="{6BE8AB82-3E0A-4A0F-98AF-078F77676904}"/>
          </ac:spMkLst>
        </pc:spChg>
        <pc:picChg chg="add">
          <ac:chgData name="Khattab, Sherif" userId="c83b1e15-36f3-4f46-aceb-05aac24c545e" providerId="ADAL" clId="{CDF5E54B-A9DD-4F31-92E7-B9AFD5EBBFA3}" dt="2021-03-31T02:47:01.567" v="239" actId="22"/>
          <ac:picMkLst>
            <pc:docMk/>
            <pc:sldMk cId="3451575800" sldId="556"/>
            <ac:picMk id="8" creationId="{46D3DD1A-A1B8-467D-94CF-605E7B5BB8DC}"/>
          </ac:picMkLst>
        </pc:picChg>
        <pc:inkChg chg="add del">
          <ac:chgData name="Khattab, Sherif" userId="c83b1e15-36f3-4f46-aceb-05aac24c545e" providerId="ADAL" clId="{CDF5E54B-A9DD-4F31-92E7-B9AFD5EBBFA3}" dt="2021-03-31T02:46:49.184" v="238"/>
          <ac:inkMkLst>
            <pc:docMk/>
            <pc:sldMk cId="3451575800" sldId="556"/>
            <ac:inkMk id="6" creationId="{C6FF00CA-C9C4-436E-AFC4-F93705DF39A9}"/>
          </ac:inkMkLst>
        </pc:inkChg>
      </pc:sldChg>
      <pc:sldChg chg="addSp modSp new mod">
        <pc:chgData name="Khattab, Sherif" userId="c83b1e15-36f3-4f46-aceb-05aac24c545e" providerId="ADAL" clId="{CDF5E54B-A9DD-4F31-92E7-B9AFD5EBBFA3}" dt="2021-03-31T02:47:27.857" v="255" actId="1076"/>
        <pc:sldMkLst>
          <pc:docMk/>
          <pc:sldMk cId="3593300295" sldId="557"/>
        </pc:sldMkLst>
        <pc:spChg chg="mod">
          <ac:chgData name="Khattab, Sherif" userId="c83b1e15-36f3-4f46-aceb-05aac24c545e" providerId="ADAL" clId="{CDF5E54B-A9DD-4F31-92E7-B9AFD5EBBFA3}" dt="2021-03-31T02:47:22.362" v="252" actId="20577"/>
          <ac:spMkLst>
            <pc:docMk/>
            <pc:sldMk cId="3593300295" sldId="557"/>
            <ac:spMk id="2" creationId="{B2995540-B46E-4C6F-BAD6-54BED4B55E05}"/>
          </ac:spMkLst>
        </pc:spChg>
        <pc:picChg chg="add mod">
          <ac:chgData name="Khattab, Sherif" userId="c83b1e15-36f3-4f46-aceb-05aac24c545e" providerId="ADAL" clId="{CDF5E54B-A9DD-4F31-92E7-B9AFD5EBBFA3}" dt="2021-03-31T02:47:27.857" v="255" actId="1076"/>
          <ac:picMkLst>
            <pc:docMk/>
            <pc:sldMk cId="3593300295" sldId="557"/>
            <ac:picMk id="7" creationId="{A73B272C-4BD3-4556-8165-15707027C0BE}"/>
          </ac:picMkLst>
        </pc:picChg>
      </pc:sldChg>
      <pc:sldChg chg="new del">
        <pc:chgData name="Khattab, Sherif" userId="c83b1e15-36f3-4f46-aceb-05aac24c545e" providerId="ADAL" clId="{CDF5E54B-A9DD-4F31-92E7-B9AFD5EBBFA3}" dt="2021-03-31T02:48:10.964" v="264" actId="680"/>
        <pc:sldMkLst>
          <pc:docMk/>
          <pc:sldMk cId="174322427" sldId="558"/>
        </pc:sldMkLst>
      </pc:sldChg>
      <pc:sldChg chg="addSp modSp new mod">
        <pc:chgData name="Khattab, Sherif" userId="c83b1e15-36f3-4f46-aceb-05aac24c545e" providerId="ADAL" clId="{CDF5E54B-A9DD-4F31-92E7-B9AFD5EBBFA3}" dt="2021-03-31T02:48:22.962" v="280" actId="1076"/>
        <pc:sldMkLst>
          <pc:docMk/>
          <pc:sldMk cId="2958024077" sldId="558"/>
        </pc:sldMkLst>
        <pc:spChg chg="mod">
          <ac:chgData name="Khattab, Sherif" userId="c83b1e15-36f3-4f46-aceb-05aac24c545e" providerId="ADAL" clId="{CDF5E54B-A9DD-4F31-92E7-B9AFD5EBBFA3}" dt="2021-03-31T02:48:17.107" v="277" actId="20577"/>
          <ac:spMkLst>
            <pc:docMk/>
            <pc:sldMk cId="2958024077" sldId="558"/>
            <ac:spMk id="2" creationId="{E1B120E0-0BC2-41D1-91E3-0F438EEB532F}"/>
          </ac:spMkLst>
        </pc:spChg>
        <pc:picChg chg="add mod">
          <ac:chgData name="Khattab, Sherif" userId="c83b1e15-36f3-4f46-aceb-05aac24c545e" providerId="ADAL" clId="{CDF5E54B-A9DD-4F31-92E7-B9AFD5EBBFA3}" dt="2021-03-31T02:48:22.962" v="280" actId="1076"/>
          <ac:picMkLst>
            <pc:docMk/>
            <pc:sldMk cId="2958024077" sldId="558"/>
            <ac:picMk id="7" creationId="{08D4AC6F-A1AA-4EE9-96DC-90183EA25569}"/>
          </ac:picMkLst>
        </pc:picChg>
      </pc:sldChg>
      <pc:sldChg chg="addSp delSp modSp new mod">
        <pc:chgData name="Khattab, Sherif" userId="c83b1e15-36f3-4f46-aceb-05aac24c545e" providerId="ADAL" clId="{CDF5E54B-A9DD-4F31-92E7-B9AFD5EBBFA3}" dt="2021-03-31T02:49:33.922" v="354" actId="1076"/>
        <pc:sldMkLst>
          <pc:docMk/>
          <pc:sldMk cId="2769531636" sldId="559"/>
        </pc:sldMkLst>
        <pc:spChg chg="mod">
          <ac:chgData name="Khattab, Sherif" userId="c83b1e15-36f3-4f46-aceb-05aac24c545e" providerId="ADAL" clId="{CDF5E54B-A9DD-4F31-92E7-B9AFD5EBBFA3}" dt="2021-03-31T02:49:00.082" v="345" actId="404"/>
          <ac:spMkLst>
            <pc:docMk/>
            <pc:sldMk cId="2769531636" sldId="559"/>
            <ac:spMk id="2" creationId="{FE179EA8-5809-42B0-9181-0087A19500D1}"/>
          </ac:spMkLst>
        </pc:spChg>
        <pc:picChg chg="add del mod">
          <ac:chgData name="Khattab, Sherif" userId="c83b1e15-36f3-4f46-aceb-05aac24c545e" providerId="ADAL" clId="{CDF5E54B-A9DD-4F31-92E7-B9AFD5EBBFA3}" dt="2021-03-31T02:49:07.565" v="351" actId="22"/>
          <ac:picMkLst>
            <pc:docMk/>
            <pc:sldMk cId="2769531636" sldId="559"/>
            <ac:picMk id="7" creationId="{DD7172A6-3F72-4501-9D6F-0CB42ED21A1C}"/>
          </ac:picMkLst>
        </pc:picChg>
        <pc:picChg chg="add mod">
          <ac:chgData name="Khattab, Sherif" userId="c83b1e15-36f3-4f46-aceb-05aac24c545e" providerId="ADAL" clId="{CDF5E54B-A9DD-4F31-92E7-B9AFD5EBBFA3}" dt="2021-03-31T02:49:33.922" v="354" actId="1076"/>
          <ac:picMkLst>
            <pc:docMk/>
            <pc:sldMk cId="2769531636" sldId="559"/>
            <ac:picMk id="9" creationId="{0E19916E-629E-47A6-B56C-DED2771455C0}"/>
          </ac:picMkLst>
        </pc:picChg>
      </pc:sldChg>
      <pc:sldChg chg="addSp modSp new mod">
        <pc:chgData name="Khattab, Sherif" userId="c83b1e15-36f3-4f46-aceb-05aac24c545e" providerId="ADAL" clId="{CDF5E54B-A9DD-4F31-92E7-B9AFD5EBBFA3}" dt="2021-03-31T02:50:14.251" v="391" actId="1076"/>
        <pc:sldMkLst>
          <pc:docMk/>
          <pc:sldMk cId="1354291359" sldId="560"/>
        </pc:sldMkLst>
        <pc:spChg chg="mod">
          <ac:chgData name="Khattab, Sherif" userId="c83b1e15-36f3-4f46-aceb-05aac24c545e" providerId="ADAL" clId="{CDF5E54B-A9DD-4F31-92E7-B9AFD5EBBFA3}" dt="2021-03-31T02:50:08.267" v="388" actId="20577"/>
          <ac:spMkLst>
            <pc:docMk/>
            <pc:sldMk cId="1354291359" sldId="560"/>
            <ac:spMk id="2" creationId="{CBABC4E6-63CE-492D-8886-1CEAA536773B}"/>
          </ac:spMkLst>
        </pc:spChg>
        <pc:picChg chg="add mod">
          <ac:chgData name="Khattab, Sherif" userId="c83b1e15-36f3-4f46-aceb-05aac24c545e" providerId="ADAL" clId="{CDF5E54B-A9DD-4F31-92E7-B9AFD5EBBFA3}" dt="2021-03-31T02:50:14.251" v="391" actId="1076"/>
          <ac:picMkLst>
            <pc:docMk/>
            <pc:sldMk cId="1354291359" sldId="560"/>
            <ac:picMk id="7" creationId="{23C606A0-54E2-4F5B-AF24-3610BAAF3EC9}"/>
          </ac:picMkLst>
        </pc:picChg>
      </pc:sldChg>
      <pc:sldChg chg="addSp delSp modSp new mod">
        <pc:chgData name="Khattab, Sherif" userId="c83b1e15-36f3-4f46-aceb-05aac24c545e" providerId="ADAL" clId="{CDF5E54B-A9DD-4F31-92E7-B9AFD5EBBFA3}" dt="2021-03-31T02:51:48.552" v="430" actId="1076"/>
        <pc:sldMkLst>
          <pc:docMk/>
          <pc:sldMk cId="897406678" sldId="561"/>
        </pc:sldMkLst>
        <pc:spChg chg="mod">
          <ac:chgData name="Khattab, Sherif" userId="c83b1e15-36f3-4f46-aceb-05aac24c545e" providerId="ADAL" clId="{CDF5E54B-A9DD-4F31-92E7-B9AFD5EBBFA3}" dt="2021-03-31T02:51:14.117" v="420" actId="20577"/>
          <ac:spMkLst>
            <pc:docMk/>
            <pc:sldMk cId="897406678" sldId="561"/>
            <ac:spMk id="2" creationId="{364EB6DA-041B-4D51-B9AC-CF96D9F0AD30}"/>
          </ac:spMkLst>
        </pc:spChg>
        <pc:spChg chg="mod">
          <ac:chgData name="Khattab, Sherif" userId="c83b1e15-36f3-4f46-aceb-05aac24c545e" providerId="ADAL" clId="{CDF5E54B-A9DD-4F31-92E7-B9AFD5EBBFA3}" dt="2021-03-31T02:51:18.053" v="422" actId="5793"/>
          <ac:spMkLst>
            <pc:docMk/>
            <pc:sldMk cId="897406678" sldId="561"/>
            <ac:spMk id="3" creationId="{8FA7250D-4EA9-4642-9C36-8DE6619E0142}"/>
          </ac:spMkLst>
        </pc:spChg>
        <pc:picChg chg="add mod">
          <ac:chgData name="Khattab, Sherif" userId="c83b1e15-36f3-4f46-aceb-05aac24c545e" providerId="ADAL" clId="{CDF5E54B-A9DD-4F31-92E7-B9AFD5EBBFA3}" dt="2021-03-31T02:51:48.552" v="430" actId="1076"/>
          <ac:picMkLst>
            <pc:docMk/>
            <pc:sldMk cId="897406678" sldId="561"/>
            <ac:picMk id="8" creationId="{2184631F-549F-4F84-94F5-A64892BAE802}"/>
          </ac:picMkLst>
        </pc:picChg>
        <pc:inkChg chg="add del">
          <ac:chgData name="Khattab, Sherif" userId="c83b1e15-36f3-4f46-aceb-05aac24c545e" providerId="ADAL" clId="{CDF5E54B-A9DD-4F31-92E7-B9AFD5EBBFA3}" dt="2021-03-31T02:50:45.549" v="394"/>
          <ac:inkMkLst>
            <pc:docMk/>
            <pc:sldMk cId="897406678" sldId="561"/>
            <ac:inkMk id="6" creationId="{D38B29F5-2F81-44FB-87F4-AEDA9CB95F1C}"/>
          </ac:inkMkLst>
        </pc:inkChg>
      </pc:sldChg>
    </pc:docChg>
  </pc:docChgLst>
  <pc:docChgLst>
    <pc:chgData name="Sherif Khattab" userId="c83b1e15-36f3-4f46-aceb-05aac24c545e" providerId="ADAL" clId="{B3734109-7497-4176-B8B4-8D96BA065BFC}"/>
    <pc:docChg chg="custSel delSld modSld">
      <pc:chgData name="Sherif Khattab" userId="c83b1e15-36f3-4f46-aceb-05aac24c545e" providerId="ADAL" clId="{B3734109-7497-4176-B8B4-8D96BA065BFC}" dt="2021-03-04T15:10:54.920" v="188"/>
      <pc:docMkLst>
        <pc:docMk/>
      </pc:docMkLst>
      <pc:sldChg chg="del">
        <pc:chgData name="Sherif Khattab" userId="c83b1e15-36f3-4f46-aceb-05aac24c545e" providerId="ADAL" clId="{B3734109-7497-4176-B8B4-8D96BA065BFC}" dt="2021-03-04T14:51:14.193" v="11" actId="47"/>
        <pc:sldMkLst>
          <pc:docMk/>
          <pc:sldMk cId="712558247" sldId="266"/>
        </pc:sldMkLst>
      </pc:sldChg>
      <pc:sldChg chg="del">
        <pc:chgData name="Sherif Khattab" userId="c83b1e15-36f3-4f46-aceb-05aac24c545e" providerId="ADAL" clId="{B3734109-7497-4176-B8B4-8D96BA065BFC}" dt="2021-03-04T14:51:14.193" v="11" actId="47"/>
        <pc:sldMkLst>
          <pc:docMk/>
          <pc:sldMk cId="2773510753" sldId="280"/>
        </pc:sldMkLst>
      </pc:sldChg>
      <pc:sldChg chg="del">
        <pc:chgData name="Sherif Khattab" userId="c83b1e15-36f3-4f46-aceb-05aac24c545e" providerId="ADAL" clId="{B3734109-7497-4176-B8B4-8D96BA065BFC}" dt="2021-03-04T14:51:14.193" v="11" actId="47"/>
        <pc:sldMkLst>
          <pc:docMk/>
          <pc:sldMk cId="171235497" sldId="283"/>
        </pc:sldMkLst>
      </pc:sldChg>
      <pc:sldChg chg="del">
        <pc:chgData name="Sherif Khattab" userId="c83b1e15-36f3-4f46-aceb-05aac24c545e" providerId="ADAL" clId="{B3734109-7497-4176-B8B4-8D96BA065BFC}" dt="2021-03-04T14:51:14.193" v="11" actId="47"/>
        <pc:sldMkLst>
          <pc:docMk/>
          <pc:sldMk cId="2099089282" sldId="284"/>
        </pc:sldMkLst>
      </pc:sldChg>
      <pc:sldChg chg="del">
        <pc:chgData name="Sherif Khattab" userId="c83b1e15-36f3-4f46-aceb-05aac24c545e" providerId="ADAL" clId="{B3734109-7497-4176-B8B4-8D96BA065BFC}" dt="2021-03-04T14:51:14.193" v="11" actId="47"/>
        <pc:sldMkLst>
          <pc:docMk/>
          <pc:sldMk cId="1136622862" sldId="285"/>
        </pc:sldMkLst>
      </pc:sldChg>
      <pc:sldChg chg="del">
        <pc:chgData name="Sherif Khattab" userId="c83b1e15-36f3-4f46-aceb-05aac24c545e" providerId="ADAL" clId="{B3734109-7497-4176-B8B4-8D96BA065BFC}" dt="2021-03-04T14:51:14.193" v="11" actId="47"/>
        <pc:sldMkLst>
          <pc:docMk/>
          <pc:sldMk cId="442392580" sldId="290"/>
        </pc:sldMkLst>
      </pc:sldChg>
      <pc:sldChg chg="del">
        <pc:chgData name="Sherif Khattab" userId="c83b1e15-36f3-4f46-aceb-05aac24c545e" providerId="ADAL" clId="{B3734109-7497-4176-B8B4-8D96BA065BFC}" dt="2021-03-04T14:51:14.193" v="11" actId="47"/>
        <pc:sldMkLst>
          <pc:docMk/>
          <pc:sldMk cId="117329803" sldId="466"/>
        </pc:sldMkLst>
      </pc:sldChg>
      <pc:sldChg chg="del">
        <pc:chgData name="Sherif Khattab" userId="c83b1e15-36f3-4f46-aceb-05aac24c545e" providerId="ADAL" clId="{B3734109-7497-4176-B8B4-8D96BA065BFC}" dt="2021-03-04T14:51:14.193" v="11" actId="47"/>
        <pc:sldMkLst>
          <pc:docMk/>
          <pc:sldMk cId="3643915362" sldId="467"/>
        </pc:sldMkLst>
      </pc:sldChg>
      <pc:sldChg chg="del">
        <pc:chgData name="Sherif Khattab" userId="c83b1e15-36f3-4f46-aceb-05aac24c545e" providerId="ADAL" clId="{B3734109-7497-4176-B8B4-8D96BA065BFC}" dt="2021-03-04T14:51:14.193" v="11" actId="47"/>
        <pc:sldMkLst>
          <pc:docMk/>
          <pc:sldMk cId="1593910045" sldId="468"/>
        </pc:sldMkLst>
      </pc:sldChg>
      <pc:sldChg chg="del">
        <pc:chgData name="Sherif Khattab" userId="c83b1e15-36f3-4f46-aceb-05aac24c545e" providerId="ADAL" clId="{B3734109-7497-4176-B8B4-8D96BA065BFC}" dt="2021-03-04T14:51:14.193" v="11" actId="47"/>
        <pc:sldMkLst>
          <pc:docMk/>
          <pc:sldMk cId="3392020218" sldId="469"/>
        </pc:sldMkLst>
      </pc:sldChg>
      <pc:sldChg chg="del">
        <pc:chgData name="Sherif Khattab" userId="c83b1e15-36f3-4f46-aceb-05aac24c545e" providerId="ADAL" clId="{B3734109-7497-4176-B8B4-8D96BA065BFC}" dt="2021-03-04T14:51:14.193" v="11" actId="47"/>
        <pc:sldMkLst>
          <pc:docMk/>
          <pc:sldMk cId="1215068544" sldId="470"/>
        </pc:sldMkLst>
      </pc:sldChg>
      <pc:sldChg chg="del">
        <pc:chgData name="Sherif Khattab" userId="c83b1e15-36f3-4f46-aceb-05aac24c545e" providerId="ADAL" clId="{B3734109-7497-4176-B8B4-8D96BA065BFC}" dt="2021-03-04T14:51:14.193" v="11" actId="47"/>
        <pc:sldMkLst>
          <pc:docMk/>
          <pc:sldMk cId="1416205421" sldId="473"/>
        </pc:sldMkLst>
      </pc:sldChg>
      <pc:sldChg chg="del">
        <pc:chgData name="Sherif Khattab" userId="c83b1e15-36f3-4f46-aceb-05aac24c545e" providerId="ADAL" clId="{B3734109-7497-4176-B8B4-8D96BA065BFC}" dt="2021-03-04T14:51:14.193" v="11" actId="47"/>
        <pc:sldMkLst>
          <pc:docMk/>
          <pc:sldMk cId="2922282012" sldId="474"/>
        </pc:sldMkLst>
      </pc:sldChg>
      <pc:sldChg chg="del">
        <pc:chgData name="Sherif Khattab" userId="c83b1e15-36f3-4f46-aceb-05aac24c545e" providerId="ADAL" clId="{B3734109-7497-4176-B8B4-8D96BA065BFC}" dt="2021-03-04T14:51:14.193" v="11" actId="47"/>
        <pc:sldMkLst>
          <pc:docMk/>
          <pc:sldMk cId="4191706530" sldId="475"/>
        </pc:sldMkLst>
      </pc:sldChg>
      <pc:sldChg chg="del">
        <pc:chgData name="Sherif Khattab" userId="c83b1e15-36f3-4f46-aceb-05aac24c545e" providerId="ADAL" clId="{B3734109-7497-4176-B8B4-8D96BA065BFC}" dt="2021-03-04T14:51:14.193" v="11" actId="47"/>
        <pc:sldMkLst>
          <pc:docMk/>
          <pc:sldMk cId="1155444083" sldId="476"/>
        </pc:sldMkLst>
      </pc:sldChg>
      <pc:sldChg chg="del">
        <pc:chgData name="Sherif Khattab" userId="c83b1e15-36f3-4f46-aceb-05aac24c545e" providerId="ADAL" clId="{B3734109-7497-4176-B8B4-8D96BA065BFC}" dt="2021-03-04T14:51:14.193" v="11" actId="47"/>
        <pc:sldMkLst>
          <pc:docMk/>
          <pc:sldMk cId="2699784146" sldId="477"/>
        </pc:sldMkLst>
      </pc:sldChg>
      <pc:sldChg chg="del">
        <pc:chgData name="Sherif Khattab" userId="c83b1e15-36f3-4f46-aceb-05aac24c545e" providerId="ADAL" clId="{B3734109-7497-4176-B8B4-8D96BA065BFC}" dt="2021-03-04T14:51:14.193" v="11" actId="47"/>
        <pc:sldMkLst>
          <pc:docMk/>
          <pc:sldMk cId="3905532786" sldId="478"/>
        </pc:sldMkLst>
      </pc:sldChg>
      <pc:sldChg chg="modSp modAnim">
        <pc:chgData name="Sherif Khattab" userId="c83b1e15-36f3-4f46-aceb-05aac24c545e" providerId="ADAL" clId="{B3734109-7497-4176-B8B4-8D96BA065BFC}" dt="2021-03-04T14:40:18.436" v="8" actId="20577"/>
        <pc:sldMkLst>
          <pc:docMk/>
          <pc:sldMk cId="702367729" sldId="496"/>
        </pc:sldMkLst>
        <pc:spChg chg="mod">
          <ac:chgData name="Sherif Khattab" userId="c83b1e15-36f3-4f46-aceb-05aac24c545e" providerId="ADAL" clId="{B3734109-7497-4176-B8B4-8D96BA065BFC}" dt="2021-03-04T14:40:18.436" v="8" actId="20577"/>
          <ac:spMkLst>
            <pc:docMk/>
            <pc:sldMk cId="702367729" sldId="496"/>
            <ac:spMk id="3" creationId="{2466C52D-9A48-4683-BE7F-268D8DB7FAAD}"/>
          </ac:spMkLst>
        </pc:spChg>
      </pc:sldChg>
      <pc:sldChg chg="modSp mod modAnim">
        <pc:chgData name="Sherif Khattab" userId="c83b1e15-36f3-4f46-aceb-05aac24c545e" providerId="ADAL" clId="{B3734109-7497-4176-B8B4-8D96BA065BFC}" dt="2021-03-04T15:10:43.633" v="185"/>
        <pc:sldMkLst>
          <pc:docMk/>
          <pc:sldMk cId="4202616107" sldId="500"/>
        </pc:sldMkLst>
        <pc:spChg chg="mod">
          <ac:chgData name="Sherif Khattab" userId="c83b1e15-36f3-4f46-aceb-05aac24c545e" providerId="ADAL" clId="{B3734109-7497-4176-B8B4-8D96BA065BFC}" dt="2021-03-04T15:10:15.033" v="177" actId="20577"/>
          <ac:spMkLst>
            <pc:docMk/>
            <pc:sldMk cId="4202616107" sldId="500"/>
            <ac:spMk id="2" creationId="{6BF01C35-B7E9-AD43-99C8-95170559C8A0}"/>
          </ac:spMkLst>
        </pc:spChg>
        <pc:spChg chg="mod">
          <ac:chgData name="Sherif Khattab" userId="c83b1e15-36f3-4f46-aceb-05aac24c545e" providerId="ADAL" clId="{B3734109-7497-4176-B8B4-8D96BA065BFC}" dt="2021-03-04T15:09:59.062" v="162" actId="6549"/>
          <ac:spMkLst>
            <pc:docMk/>
            <pc:sldMk cId="4202616107" sldId="500"/>
            <ac:spMk id="3" creationId="{443F42C8-5750-0341-86AA-B64ED9D37EB6}"/>
          </ac:spMkLst>
        </pc:spChg>
      </pc:sldChg>
      <pc:sldChg chg="modSp mod">
        <pc:chgData name="Sherif Khattab" userId="c83b1e15-36f3-4f46-aceb-05aac24c545e" providerId="ADAL" clId="{B3734109-7497-4176-B8B4-8D96BA065BFC}" dt="2021-03-04T14:49:55.659" v="9"/>
        <pc:sldMkLst>
          <pc:docMk/>
          <pc:sldMk cId="2116864396" sldId="505"/>
        </pc:sldMkLst>
        <pc:spChg chg="mod">
          <ac:chgData name="Sherif Khattab" userId="c83b1e15-36f3-4f46-aceb-05aac24c545e" providerId="ADAL" clId="{B3734109-7497-4176-B8B4-8D96BA065BFC}" dt="2021-03-04T14:49:55.659" v="9"/>
          <ac:spMkLst>
            <pc:docMk/>
            <pc:sldMk cId="2116864396" sldId="505"/>
            <ac:spMk id="3" creationId="{9FDE3B14-90B9-4B5A-83C7-6E633E32EA28}"/>
          </ac:spMkLst>
        </pc:spChg>
      </pc:sldChg>
      <pc:sldChg chg="modSp mod">
        <pc:chgData name="Sherif Khattab" userId="c83b1e15-36f3-4f46-aceb-05aac24c545e" providerId="ADAL" clId="{B3734109-7497-4176-B8B4-8D96BA065BFC}" dt="2021-03-04T14:50:08.358" v="10" actId="6549"/>
        <pc:sldMkLst>
          <pc:docMk/>
          <pc:sldMk cId="3652489610" sldId="506"/>
        </pc:sldMkLst>
        <pc:spChg chg="mod">
          <ac:chgData name="Sherif Khattab" userId="c83b1e15-36f3-4f46-aceb-05aac24c545e" providerId="ADAL" clId="{B3734109-7497-4176-B8B4-8D96BA065BFC}" dt="2021-03-04T14:50:08.358" v="10" actId="6549"/>
          <ac:spMkLst>
            <pc:docMk/>
            <pc:sldMk cId="3652489610" sldId="506"/>
            <ac:spMk id="3" creationId="{9FDE3B14-90B9-4B5A-83C7-6E633E32EA28}"/>
          </ac:spMkLst>
        </pc:spChg>
      </pc:sldChg>
      <pc:sldChg chg="del">
        <pc:chgData name="Sherif Khattab" userId="c83b1e15-36f3-4f46-aceb-05aac24c545e" providerId="ADAL" clId="{B3734109-7497-4176-B8B4-8D96BA065BFC}" dt="2021-03-04T14:51:14.193" v="11" actId="47"/>
        <pc:sldMkLst>
          <pc:docMk/>
          <pc:sldMk cId="1621208385" sldId="545"/>
        </pc:sldMkLst>
      </pc:sldChg>
      <pc:sldChg chg="del">
        <pc:chgData name="Sherif Khattab" userId="c83b1e15-36f3-4f46-aceb-05aac24c545e" providerId="ADAL" clId="{B3734109-7497-4176-B8B4-8D96BA065BFC}" dt="2021-03-04T14:51:14.193" v="11" actId="47"/>
        <pc:sldMkLst>
          <pc:docMk/>
          <pc:sldMk cId="563809780" sldId="546"/>
        </pc:sldMkLst>
      </pc:sldChg>
      <pc:sldChg chg="del">
        <pc:chgData name="Sherif Khattab" userId="c83b1e15-36f3-4f46-aceb-05aac24c545e" providerId="ADAL" clId="{B3734109-7497-4176-B8B4-8D96BA065BFC}" dt="2021-03-04T14:51:14.193" v="11" actId="47"/>
        <pc:sldMkLst>
          <pc:docMk/>
          <pc:sldMk cId="2982848977" sldId="547"/>
        </pc:sldMkLst>
      </pc:sldChg>
      <pc:sldChg chg="modSp mod modAnim">
        <pc:chgData name="Sherif Khattab" userId="c83b1e15-36f3-4f46-aceb-05aac24c545e" providerId="ADAL" clId="{B3734109-7497-4176-B8B4-8D96BA065BFC}" dt="2021-03-04T15:10:54.920" v="188"/>
        <pc:sldMkLst>
          <pc:docMk/>
          <pc:sldMk cId="3106578269" sldId="548"/>
        </pc:sldMkLst>
        <pc:spChg chg="mod">
          <ac:chgData name="Sherif Khattab" userId="c83b1e15-36f3-4f46-aceb-05aac24c545e" providerId="ADAL" clId="{B3734109-7497-4176-B8B4-8D96BA065BFC}" dt="2021-03-04T15:10:18.784" v="179" actId="20577"/>
          <ac:spMkLst>
            <pc:docMk/>
            <pc:sldMk cId="3106578269" sldId="548"/>
            <ac:spMk id="2" creationId="{D9354C77-2A5A-3248-B8B5-26713450198B}"/>
          </ac:spMkLst>
        </pc:spChg>
        <pc:spChg chg="mod">
          <ac:chgData name="Sherif Khattab" userId="c83b1e15-36f3-4f46-aceb-05aac24c545e" providerId="ADAL" clId="{B3734109-7497-4176-B8B4-8D96BA065BFC}" dt="2021-03-04T15:10:08.212" v="175" actId="6549"/>
          <ac:spMkLst>
            <pc:docMk/>
            <pc:sldMk cId="3106578269" sldId="548"/>
            <ac:spMk id="3" creationId="{8A6E32F3-197B-3B45-8FE6-0B7FD2891934}"/>
          </ac:spMkLst>
        </pc:spChg>
      </pc:sldChg>
      <pc:sldChg chg="del">
        <pc:chgData name="Sherif Khattab" userId="c83b1e15-36f3-4f46-aceb-05aac24c545e" providerId="ADAL" clId="{B3734109-7497-4176-B8B4-8D96BA065BFC}" dt="2021-03-04T15:10:21.270" v="180" actId="47"/>
        <pc:sldMkLst>
          <pc:docMk/>
          <pc:sldMk cId="1239345036" sldId="549"/>
        </pc:sldMkLst>
      </pc:sldChg>
    </pc:docChg>
  </pc:docChgLst>
  <pc:docChgLst>
    <pc:chgData name="Khattab, Sherif" userId="c83b1e15-36f3-4f46-aceb-05aac24c545e" providerId="ADAL" clId="{996C8A99-657B-4A63-A3BB-9EA290D90D5B}"/>
    <pc:docChg chg="addSld modSld">
      <pc:chgData name="Khattab, Sherif" userId="c83b1e15-36f3-4f46-aceb-05aac24c545e" providerId="ADAL" clId="{996C8A99-657B-4A63-A3BB-9EA290D90D5B}" dt="2021-04-06T22:41:59.550" v="139" actId="1076"/>
      <pc:docMkLst>
        <pc:docMk/>
      </pc:docMkLst>
      <pc:sldChg chg="addSp delSp modSp mod">
        <pc:chgData name="Khattab, Sherif" userId="c83b1e15-36f3-4f46-aceb-05aac24c545e" providerId="ADAL" clId="{996C8A99-657B-4A63-A3BB-9EA290D90D5B}" dt="2021-04-06T22:41:59.550" v="139" actId="1076"/>
        <pc:sldMkLst>
          <pc:docMk/>
          <pc:sldMk cId="2870137101" sldId="420"/>
        </pc:sldMkLst>
        <pc:picChg chg="add mod">
          <ac:chgData name="Khattab, Sherif" userId="c83b1e15-36f3-4f46-aceb-05aac24c545e" providerId="ADAL" clId="{996C8A99-657B-4A63-A3BB-9EA290D90D5B}" dt="2021-04-06T22:41:59.550" v="139" actId="1076"/>
          <ac:picMkLst>
            <pc:docMk/>
            <pc:sldMk cId="2870137101" sldId="420"/>
            <ac:picMk id="6" creationId="{EBCF0827-D7FA-408A-8F8E-09A0A5B80392}"/>
          </ac:picMkLst>
        </pc:picChg>
        <pc:picChg chg="mod">
          <ac:chgData name="Khattab, Sherif" userId="c83b1e15-36f3-4f46-aceb-05aac24c545e" providerId="ADAL" clId="{996C8A99-657B-4A63-A3BB-9EA290D90D5B}" dt="2021-04-06T22:41:36.394" v="132" actId="1076"/>
          <ac:picMkLst>
            <pc:docMk/>
            <pc:sldMk cId="2870137101" sldId="420"/>
            <ac:picMk id="26628" creationId="{94262326-28B5-CB48-8883-E78ABF194A22}"/>
          </ac:picMkLst>
        </pc:picChg>
        <pc:inkChg chg="add del">
          <ac:chgData name="Khattab, Sherif" userId="c83b1e15-36f3-4f46-aceb-05aac24c545e" providerId="ADAL" clId="{996C8A99-657B-4A63-A3BB-9EA290D90D5B}" dt="2021-04-06T22:41:39.219" v="134"/>
          <ac:inkMkLst>
            <pc:docMk/>
            <pc:sldMk cId="2870137101" sldId="420"/>
            <ac:inkMk id="2" creationId="{AFFEBBD1-078D-4913-898D-540AADC1D90E}"/>
          </ac:inkMkLst>
        </pc:inkChg>
      </pc:sldChg>
      <pc:sldChg chg="addSp modSp new mod">
        <pc:chgData name="Khattab, Sherif" userId="c83b1e15-36f3-4f46-aceb-05aac24c545e" providerId="ADAL" clId="{996C8A99-657B-4A63-A3BB-9EA290D90D5B}" dt="2021-04-06T22:38:12.600" v="14" actId="1076"/>
        <pc:sldMkLst>
          <pc:docMk/>
          <pc:sldMk cId="322863907" sldId="552"/>
        </pc:sldMkLst>
        <pc:spChg chg="mod">
          <ac:chgData name="Khattab, Sherif" userId="c83b1e15-36f3-4f46-aceb-05aac24c545e" providerId="ADAL" clId="{996C8A99-657B-4A63-A3BB-9EA290D90D5B}" dt="2021-04-06T22:38:06.321" v="11" actId="20577"/>
          <ac:spMkLst>
            <pc:docMk/>
            <pc:sldMk cId="322863907" sldId="552"/>
            <ac:spMk id="2" creationId="{F2B76A3F-6D34-4BF1-A239-2187A8DCAD04}"/>
          </ac:spMkLst>
        </pc:spChg>
        <pc:picChg chg="add mod">
          <ac:chgData name="Khattab, Sherif" userId="c83b1e15-36f3-4f46-aceb-05aac24c545e" providerId="ADAL" clId="{996C8A99-657B-4A63-A3BB-9EA290D90D5B}" dt="2021-04-06T22:38:12.600" v="14" actId="1076"/>
          <ac:picMkLst>
            <pc:docMk/>
            <pc:sldMk cId="322863907" sldId="552"/>
            <ac:picMk id="7" creationId="{6FF9F4C5-E0A2-48A0-9067-ACAD181EF75E}"/>
          </ac:picMkLst>
        </pc:picChg>
      </pc:sldChg>
      <pc:sldChg chg="addSp modSp new mod">
        <pc:chgData name="Khattab, Sherif" userId="c83b1e15-36f3-4f46-aceb-05aac24c545e" providerId="ADAL" clId="{996C8A99-657B-4A63-A3BB-9EA290D90D5B}" dt="2021-04-06T22:39:13.133" v="40" actId="14100"/>
        <pc:sldMkLst>
          <pc:docMk/>
          <pc:sldMk cId="3425462745" sldId="553"/>
        </pc:sldMkLst>
        <pc:spChg chg="mod">
          <ac:chgData name="Khattab, Sherif" userId="c83b1e15-36f3-4f46-aceb-05aac24c545e" providerId="ADAL" clId="{996C8A99-657B-4A63-A3BB-9EA290D90D5B}" dt="2021-04-06T22:39:03.716" v="36" actId="20577"/>
          <ac:spMkLst>
            <pc:docMk/>
            <pc:sldMk cId="3425462745" sldId="553"/>
            <ac:spMk id="2" creationId="{C8935355-B403-4918-BD9B-FED4E1A50681}"/>
          </ac:spMkLst>
        </pc:spChg>
        <pc:picChg chg="add mod">
          <ac:chgData name="Khattab, Sherif" userId="c83b1e15-36f3-4f46-aceb-05aac24c545e" providerId="ADAL" clId="{996C8A99-657B-4A63-A3BB-9EA290D90D5B}" dt="2021-04-06T22:39:13.133" v="40" actId="14100"/>
          <ac:picMkLst>
            <pc:docMk/>
            <pc:sldMk cId="3425462745" sldId="553"/>
            <ac:picMk id="7" creationId="{C7A3A45E-47CA-45A8-B80B-0A3A514CA0DB}"/>
          </ac:picMkLst>
        </pc:picChg>
      </pc:sldChg>
      <pc:sldChg chg="addSp modSp new mod">
        <pc:chgData name="Khattab, Sherif" userId="c83b1e15-36f3-4f46-aceb-05aac24c545e" providerId="ADAL" clId="{996C8A99-657B-4A63-A3BB-9EA290D90D5B}" dt="2021-04-06T22:40:22.856" v="90" actId="1076"/>
        <pc:sldMkLst>
          <pc:docMk/>
          <pc:sldMk cId="983398899" sldId="554"/>
        </pc:sldMkLst>
        <pc:spChg chg="mod">
          <ac:chgData name="Khattab, Sherif" userId="c83b1e15-36f3-4f46-aceb-05aac24c545e" providerId="ADAL" clId="{996C8A99-657B-4A63-A3BB-9EA290D90D5B}" dt="2021-04-06T22:40:16.048" v="86" actId="20577"/>
          <ac:spMkLst>
            <pc:docMk/>
            <pc:sldMk cId="983398899" sldId="554"/>
            <ac:spMk id="2" creationId="{A05BD7D0-6A15-423F-BCCD-8C612C9D938E}"/>
          </ac:spMkLst>
        </pc:spChg>
        <pc:picChg chg="add mod">
          <ac:chgData name="Khattab, Sherif" userId="c83b1e15-36f3-4f46-aceb-05aac24c545e" providerId="ADAL" clId="{996C8A99-657B-4A63-A3BB-9EA290D90D5B}" dt="2021-04-06T22:40:22.856" v="90" actId="1076"/>
          <ac:picMkLst>
            <pc:docMk/>
            <pc:sldMk cId="983398899" sldId="554"/>
            <ac:picMk id="7" creationId="{475F2D1F-E81D-435A-B330-318216C0AFB6}"/>
          </ac:picMkLst>
        </pc:picChg>
      </pc:sldChg>
      <pc:sldChg chg="addSp modSp new mod">
        <pc:chgData name="Khattab, Sherif" userId="c83b1e15-36f3-4f46-aceb-05aac24c545e" providerId="ADAL" clId="{996C8A99-657B-4A63-A3BB-9EA290D90D5B}" dt="2021-04-06T22:41:11.008" v="131" actId="1076"/>
        <pc:sldMkLst>
          <pc:docMk/>
          <pc:sldMk cId="3729000525" sldId="555"/>
        </pc:sldMkLst>
        <pc:spChg chg="mod">
          <ac:chgData name="Khattab, Sherif" userId="c83b1e15-36f3-4f46-aceb-05aac24c545e" providerId="ADAL" clId="{996C8A99-657B-4A63-A3BB-9EA290D90D5B}" dt="2021-04-06T22:40:55.579" v="128" actId="20577"/>
          <ac:spMkLst>
            <pc:docMk/>
            <pc:sldMk cId="3729000525" sldId="555"/>
            <ac:spMk id="2" creationId="{CB08F4D9-EAE4-4285-AFE5-71C9F1588CCB}"/>
          </ac:spMkLst>
        </pc:spChg>
        <pc:picChg chg="add mod">
          <ac:chgData name="Khattab, Sherif" userId="c83b1e15-36f3-4f46-aceb-05aac24c545e" providerId="ADAL" clId="{996C8A99-657B-4A63-A3BB-9EA290D90D5B}" dt="2021-04-06T22:41:11.008" v="131" actId="1076"/>
          <ac:picMkLst>
            <pc:docMk/>
            <pc:sldMk cId="3729000525" sldId="555"/>
            <ac:picMk id="7" creationId="{20EF07C9-19E8-42AA-9F73-7CCF13FC59E2}"/>
          </ac:picMkLst>
        </pc:picChg>
      </pc:sldChg>
    </pc:docChg>
  </pc:docChgLst>
  <pc:docChgLst>
    <pc:chgData name="Khattab, Sherif" userId="c83b1e15-36f3-4f46-aceb-05aac24c545e" providerId="ADAL" clId="{2FCCCD8A-74F6-A847-945D-DE8BFD9F3774}"/>
    <pc:docChg chg="custSel delSld modSld">
      <pc:chgData name="Khattab, Sherif" userId="c83b1e15-36f3-4f46-aceb-05aac24c545e" providerId="ADAL" clId="{2FCCCD8A-74F6-A847-945D-DE8BFD9F3774}" dt="2021-04-15T14:20:36.091" v="430"/>
      <pc:docMkLst>
        <pc:docMk/>
      </pc:docMkLst>
      <pc:sldChg chg="del">
        <pc:chgData name="Khattab, Sherif" userId="c83b1e15-36f3-4f46-aceb-05aac24c545e" providerId="ADAL" clId="{2FCCCD8A-74F6-A847-945D-DE8BFD9F3774}" dt="2021-04-15T14:13:04.458" v="25" actId="2696"/>
        <pc:sldMkLst>
          <pc:docMk/>
          <pc:sldMk cId="4215950957" sldId="289"/>
        </pc:sldMkLst>
      </pc:sldChg>
      <pc:sldChg chg="del">
        <pc:chgData name="Khattab, Sherif" userId="c83b1e15-36f3-4f46-aceb-05aac24c545e" providerId="ADAL" clId="{2FCCCD8A-74F6-A847-945D-DE8BFD9F3774}" dt="2021-04-15T14:14:47.419" v="140" actId="2696"/>
        <pc:sldMkLst>
          <pc:docMk/>
          <pc:sldMk cId="3124210265" sldId="290"/>
        </pc:sldMkLst>
      </pc:sldChg>
      <pc:sldChg chg="del">
        <pc:chgData name="Khattab, Sherif" userId="c83b1e15-36f3-4f46-aceb-05aac24c545e" providerId="ADAL" clId="{2FCCCD8A-74F6-A847-945D-DE8BFD9F3774}" dt="2021-04-15T14:13:04.458" v="25" actId="2696"/>
        <pc:sldMkLst>
          <pc:docMk/>
          <pc:sldMk cId="1077041622" sldId="428"/>
        </pc:sldMkLst>
      </pc:sldChg>
      <pc:sldChg chg="modSp modAnim">
        <pc:chgData name="Khattab, Sherif" userId="c83b1e15-36f3-4f46-aceb-05aac24c545e" providerId="ADAL" clId="{2FCCCD8A-74F6-A847-945D-DE8BFD9F3774}" dt="2021-04-15T14:12:49.003" v="23" actId="20577"/>
        <pc:sldMkLst>
          <pc:docMk/>
          <pc:sldMk cId="702367729" sldId="496"/>
        </pc:sldMkLst>
        <pc:spChg chg="mod">
          <ac:chgData name="Khattab, Sherif" userId="c83b1e15-36f3-4f46-aceb-05aac24c545e" providerId="ADAL" clId="{2FCCCD8A-74F6-A847-945D-DE8BFD9F3774}" dt="2021-04-15T14:12:49.003" v="23" actId="20577"/>
          <ac:spMkLst>
            <pc:docMk/>
            <pc:sldMk cId="702367729" sldId="496"/>
            <ac:spMk id="3" creationId="{2466C52D-9A48-4683-BE7F-268D8DB7FAAD}"/>
          </ac:spMkLst>
        </pc:spChg>
      </pc:sldChg>
      <pc:sldChg chg="modSp mod modAnim">
        <pc:chgData name="Khattab, Sherif" userId="c83b1e15-36f3-4f46-aceb-05aac24c545e" providerId="ADAL" clId="{2FCCCD8A-74F6-A847-945D-DE8BFD9F3774}" dt="2021-04-15T14:20:36.091" v="430"/>
        <pc:sldMkLst>
          <pc:docMk/>
          <pc:sldMk cId="4202616107" sldId="500"/>
        </pc:sldMkLst>
        <pc:spChg chg="mod">
          <ac:chgData name="Khattab, Sherif" userId="c83b1e15-36f3-4f46-aceb-05aac24c545e" providerId="ADAL" clId="{2FCCCD8A-74F6-A847-945D-DE8BFD9F3774}" dt="2021-04-15T14:20:16.852" v="426" actId="20577"/>
          <ac:spMkLst>
            <pc:docMk/>
            <pc:sldMk cId="4202616107" sldId="500"/>
            <ac:spMk id="2" creationId="{6BF01C35-B7E9-AD43-99C8-95170559C8A0}"/>
          </ac:spMkLst>
        </pc:spChg>
        <pc:spChg chg="mod">
          <ac:chgData name="Khattab, Sherif" userId="c83b1e15-36f3-4f46-aceb-05aac24c545e" providerId="ADAL" clId="{2FCCCD8A-74F6-A847-945D-DE8BFD9F3774}" dt="2021-04-15T14:20:06.051" v="420" actId="6549"/>
          <ac:spMkLst>
            <pc:docMk/>
            <pc:sldMk cId="4202616107" sldId="500"/>
            <ac:spMk id="3" creationId="{443F42C8-5750-0341-86AA-B64ED9D37EB6}"/>
          </ac:spMkLst>
        </pc:spChg>
      </pc:sldChg>
      <pc:sldChg chg="modSp mod">
        <pc:chgData name="Khattab, Sherif" userId="c83b1e15-36f3-4f46-aceb-05aac24c545e" providerId="ADAL" clId="{2FCCCD8A-74F6-A847-945D-DE8BFD9F3774}" dt="2021-04-15T14:14:38.756" v="139" actId="20577"/>
        <pc:sldMkLst>
          <pc:docMk/>
          <pc:sldMk cId="2116864396" sldId="505"/>
        </pc:sldMkLst>
        <pc:spChg chg="mod">
          <ac:chgData name="Khattab, Sherif" userId="c83b1e15-36f3-4f46-aceb-05aac24c545e" providerId="ADAL" clId="{2FCCCD8A-74F6-A847-945D-DE8BFD9F3774}" dt="2021-04-15T14:14:38.756" v="139" actId="20577"/>
          <ac:spMkLst>
            <pc:docMk/>
            <pc:sldMk cId="2116864396" sldId="505"/>
            <ac:spMk id="3" creationId="{9FDE3B14-90B9-4B5A-83C7-6E633E32EA28}"/>
          </ac:spMkLst>
        </pc:spChg>
      </pc:sldChg>
      <pc:sldChg chg="modSp mod">
        <pc:chgData name="Khattab, Sherif" userId="c83b1e15-36f3-4f46-aceb-05aac24c545e" providerId="ADAL" clId="{2FCCCD8A-74F6-A847-945D-DE8BFD9F3774}" dt="2021-04-15T14:16:25.161" v="282" actId="20577"/>
        <pc:sldMkLst>
          <pc:docMk/>
          <pc:sldMk cId="3652489610" sldId="506"/>
        </pc:sldMkLst>
        <pc:spChg chg="mod">
          <ac:chgData name="Khattab, Sherif" userId="c83b1e15-36f3-4f46-aceb-05aac24c545e" providerId="ADAL" clId="{2FCCCD8A-74F6-A847-945D-DE8BFD9F3774}" dt="2021-04-15T14:16:25.161" v="282" actId="20577"/>
          <ac:spMkLst>
            <pc:docMk/>
            <pc:sldMk cId="3652489610" sldId="506"/>
            <ac:spMk id="3" creationId="{9FDE3B14-90B9-4B5A-83C7-6E633E32EA28}"/>
          </ac:spMkLst>
        </pc:spChg>
      </pc:sldChg>
      <pc:sldChg chg="del">
        <pc:chgData name="Khattab, Sherif" userId="c83b1e15-36f3-4f46-aceb-05aac24c545e" providerId="ADAL" clId="{2FCCCD8A-74F6-A847-945D-DE8BFD9F3774}" dt="2021-04-15T14:13:04.458" v="25" actId="2696"/>
        <pc:sldMkLst>
          <pc:docMk/>
          <pc:sldMk cId="3678700985" sldId="549"/>
        </pc:sldMkLst>
      </pc:sldChg>
      <pc:sldChg chg="del">
        <pc:chgData name="Khattab, Sherif" userId="c83b1e15-36f3-4f46-aceb-05aac24c545e" providerId="ADAL" clId="{2FCCCD8A-74F6-A847-945D-DE8BFD9F3774}" dt="2021-04-15T14:13:04.458" v="25" actId="2696"/>
        <pc:sldMkLst>
          <pc:docMk/>
          <pc:sldMk cId="1942274538" sldId="551"/>
        </pc:sldMkLst>
      </pc:sldChg>
      <pc:sldChg chg="modSp del mod modAnim">
        <pc:chgData name="Khattab, Sherif" userId="c83b1e15-36f3-4f46-aceb-05aac24c545e" providerId="ADAL" clId="{2FCCCD8A-74F6-A847-945D-DE8BFD9F3774}" dt="2021-04-15T14:20:19.089" v="427" actId="2696"/>
        <pc:sldMkLst>
          <pc:docMk/>
          <pc:sldMk cId="3666537090" sldId="552"/>
        </pc:sldMkLst>
        <pc:spChg chg="mod">
          <ac:chgData name="Khattab, Sherif" userId="c83b1e15-36f3-4f46-aceb-05aac24c545e" providerId="ADAL" clId="{2FCCCD8A-74F6-A847-945D-DE8BFD9F3774}" dt="2021-04-15T14:16:53.125" v="288" actId="20577"/>
          <ac:spMkLst>
            <pc:docMk/>
            <pc:sldMk cId="3666537090" sldId="552"/>
            <ac:spMk id="2" creationId="{4DEC1F74-C4B7-B841-97EB-0DD945302006}"/>
          </ac:spMkLst>
        </pc:spChg>
        <pc:spChg chg="mod">
          <ac:chgData name="Khattab, Sherif" userId="c83b1e15-36f3-4f46-aceb-05aac24c545e" providerId="ADAL" clId="{2FCCCD8A-74F6-A847-945D-DE8BFD9F3774}" dt="2021-04-15T14:16:39.552" v="286" actId="27636"/>
          <ac:spMkLst>
            <pc:docMk/>
            <pc:sldMk cId="3666537090" sldId="552"/>
            <ac:spMk id="3" creationId="{2D8EF771-FE90-3246-A150-5751A23FB9FE}"/>
          </ac:spMkLst>
        </pc:spChg>
      </pc:sldChg>
      <pc:sldChg chg="del">
        <pc:chgData name="Khattab, Sherif" userId="c83b1e15-36f3-4f46-aceb-05aac24c545e" providerId="ADAL" clId="{2FCCCD8A-74F6-A847-945D-DE8BFD9F3774}" dt="2021-04-15T14:12:59.706" v="24" actId="2696"/>
        <pc:sldMkLst>
          <pc:docMk/>
          <pc:sldMk cId="2169443836" sldId="553"/>
        </pc:sldMkLst>
      </pc:sldChg>
      <pc:sldChg chg="del">
        <pc:chgData name="Khattab, Sherif" userId="c83b1e15-36f3-4f46-aceb-05aac24c545e" providerId="ADAL" clId="{2FCCCD8A-74F6-A847-945D-DE8BFD9F3774}" dt="2021-04-15T14:12:59.706" v="24" actId="2696"/>
        <pc:sldMkLst>
          <pc:docMk/>
          <pc:sldMk cId="3577659516" sldId="554"/>
        </pc:sldMkLst>
      </pc:sldChg>
      <pc:sldChg chg="del">
        <pc:chgData name="Khattab, Sherif" userId="c83b1e15-36f3-4f46-aceb-05aac24c545e" providerId="ADAL" clId="{2FCCCD8A-74F6-A847-945D-DE8BFD9F3774}" dt="2021-04-15T14:12:59.706" v="24" actId="2696"/>
        <pc:sldMkLst>
          <pc:docMk/>
          <pc:sldMk cId="807322607" sldId="555"/>
        </pc:sldMkLst>
      </pc:sldChg>
      <pc:sldChg chg="del">
        <pc:chgData name="Khattab, Sherif" userId="c83b1e15-36f3-4f46-aceb-05aac24c545e" providerId="ADAL" clId="{2FCCCD8A-74F6-A847-945D-DE8BFD9F3774}" dt="2021-04-15T14:14:15.245" v="110" actId="2696"/>
        <pc:sldMkLst>
          <pc:docMk/>
          <pc:sldMk cId="3193974366" sldId="556"/>
        </pc:sldMkLst>
      </pc:sldChg>
      <pc:sldChg chg="del">
        <pc:chgData name="Khattab, Sherif" userId="c83b1e15-36f3-4f46-aceb-05aac24c545e" providerId="ADAL" clId="{2FCCCD8A-74F6-A847-945D-DE8BFD9F3774}" dt="2021-04-15T14:12:59.706" v="24" actId="2696"/>
        <pc:sldMkLst>
          <pc:docMk/>
          <pc:sldMk cId="3248997697" sldId="557"/>
        </pc:sldMkLst>
      </pc:sldChg>
    </pc:docChg>
  </pc:docChgLst>
  <pc:docChgLst>
    <pc:chgData name="Khattab, Sherif" userId="c83b1e15-36f3-4f46-aceb-05aac24c545e" providerId="ADAL" clId="{1E37DD08-0CDD-CC41-84AF-6EA14A9B8422}"/>
    <pc:docChg chg="modSld">
      <pc:chgData name="Khattab, Sherif" userId="c83b1e15-36f3-4f46-aceb-05aac24c545e" providerId="ADAL" clId="{1E37DD08-0CDD-CC41-84AF-6EA14A9B8422}" dt="2021-04-06T14:49:40.118" v="33" actId="20577"/>
      <pc:docMkLst>
        <pc:docMk/>
      </pc:docMkLst>
      <pc:sldChg chg="modSp modAnim">
        <pc:chgData name="Khattab, Sherif" userId="c83b1e15-36f3-4f46-aceb-05aac24c545e" providerId="ADAL" clId="{1E37DD08-0CDD-CC41-84AF-6EA14A9B8422}" dt="2021-04-06T14:49:40.118" v="33" actId="20577"/>
        <pc:sldMkLst>
          <pc:docMk/>
          <pc:sldMk cId="702367729" sldId="496"/>
        </pc:sldMkLst>
        <pc:spChg chg="mod">
          <ac:chgData name="Khattab, Sherif" userId="c83b1e15-36f3-4f46-aceb-05aac24c545e" providerId="ADAL" clId="{1E37DD08-0CDD-CC41-84AF-6EA14A9B8422}" dt="2021-04-06T14:49:40.118" v="33" actId="20577"/>
          <ac:spMkLst>
            <pc:docMk/>
            <pc:sldMk cId="702367729" sldId="496"/>
            <ac:spMk id="3" creationId="{2466C52D-9A48-4683-BE7F-268D8DB7FAAD}"/>
          </ac:spMkLst>
        </pc:spChg>
      </pc:sldChg>
    </pc:docChg>
  </pc:docChgLst>
  <pc:docChgLst>
    <pc:chgData name="Sherif Khattab" userId="c83b1e15-36f3-4f46-aceb-05aac24c545e" providerId="ADAL" clId="{32C2E2D0-6A36-4E17-AAB4-1C60A1AA03DA}"/>
    <pc:docChg chg="modSld">
      <pc:chgData name="Sherif Khattab" userId="c83b1e15-36f3-4f46-aceb-05aac24c545e" providerId="ADAL" clId="{32C2E2D0-6A36-4E17-AAB4-1C60A1AA03DA}" dt="2021-03-16T13:31:26.631" v="42" actId="20577"/>
      <pc:docMkLst>
        <pc:docMk/>
      </pc:docMkLst>
      <pc:sldChg chg="modSp modAnim">
        <pc:chgData name="Sherif Khattab" userId="c83b1e15-36f3-4f46-aceb-05aac24c545e" providerId="ADAL" clId="{32C2E2D0-6A36-4E17-AAB4-1C60A1AA03DA}" dt="2021-03-16T13:31:26.631" v="42" actId="20577"/>
        <pc:sldMkLst>
          <pc:docMk/>
          <pc:sldMk cId="702367729" sldId="496"/>
        </pc:sldMkLst>
        <pc:spChg chg="mod">
          <ac:chgData name="Sherif Khattab" userId="c83b1e15-36f3-4f46-aceb-05aac24c545e" providerId="ADAL" clId="{32C2E2D0-6A36-4E17-AAB4-1C60A1AA03DA}" dt="2021-03-16T13:31:26.631" v="42" actId="20577"/>
          <ac:spMkLst>
            <pc:docMk/>
            <pc:sldMk cId="702367729" sldId="496"/>
            <ac:spMk id="3" creationId="{2466C52D-9A48-4683-BE7F-268D8DB7FAAD}"/>
          </ac:spMkLst>
        </pc:spChg>
      </pc:sldChg>
    </pc:docChg>
  </pc:docChgLst>
  <pc:docChgLst>
    <pc:chgData name="Khattab, Sherif" userId="c83b1e15-36f3-4f46-aceb-05aac24c545e" providerId="ADAL" clId="{FF7AE3D7-88E5-469C-83DA-99A3ABF71E34}"/>
    <pc:docChg chg="undo custSel addSld delSld modSld">
      <pc:chgData name="Khattab, Sherif" userId="c83b1e15-36f3-4f46-aceb-05aac24c545e" providerId="ADAL" clId="{FF7AE3D7-88E5-469C-83DA-99A3ABF71E34}" dt="2021-04-22T13:50:14.587" v="366" actId="47"/>
      <pc:docMkLst>
        <pc:docMk/>
      </pc:docMkLst>
      <pc:sldChg chg="addSp delSp modSp mod">
        <pc:chgData name="Khattab, Sherif" userId="c83b1e15-36f3-4f46-aceb-05aac24c545e" providerId="ADAL" clId="{FF7AE3D7-88E5-469C-83DA-99A3ABF71E34}" dt="2021-04-22T13:49:55.873" v="365" actId="14100"/>
        <pc:sldMkLst>
          <pc:docMk/>
          <pc:sldMk cId="3257687072" sldId="282"/>
        </pc:sldMkLst>
        <pc:picChg chg="add mod">
          <ac:chgData name="Khattab, Sherif" userId="c83b1e15-36f3-4f46-aceb-05aac24c545e" providerId="ADAL" clId="{FF7AE3D7-88E5-469C-83DA-99A3ABF71E34}" dt="2021-04-22T13:49:55.873" v="365" actId="14100"/>
          <ac:picMkLst>
            <pc:docMk/>
            <pc:sldMk cId="3257687072" sldId="282"/>
            <ac:picMk id="4" creationId="{4BB04FE8-F949-4E3B-8F43-9EAAA01988A5}"/>
          </ac:picMkLst>
        </pc:picChg>
        <pc:inkChg chg="add del">
          <ac:chgData name="Khattab, Sherif" userId="c83b1e15-36f3-4f46-aceb-05aac24c545e" providerId="ADAL" clId="{FF7AE3D7-88E5-469C-83DA-99A3ABF71E34}" dt="2021-04-22T13:49:25.638" v="353"/>
          <ac:inkMkLst>
            <pc:docMk/>
            <pc:sldMk cId="3257687072" sldId="282"/>
            <ac:inkMk id="2" creationId="{A2CCD812-91C2-4573-9D09-12B1BEB2B04B}"/>
          </ac:inkMkLst>
        </pc:inkChg>
      </pc:sldChg>
      <pc:sldChg chg="del">
        <pc:chgData name="Khattab, Sherif" userId="c83b1e15-36f3-4f46-aceb-05aac24c545e" providerId="ADAL" clId="{FF7AE3D7-88E5-469C-83DA-99A3ABF71E34}" dt="2021-04-22T13:50:14.587" v="366" actId="47"/>
        <pc:sldMkLst>
          <pc:docMk/>
          <pc:sldMk cId="3327709226" sldId="394"/>
        </pc:sldMkLst>
      </pc:sldChg>
      <pc:sldChg chg="del">
        <pc:chgData name="Khattab, Sherif" userId="c83b1e15-36f3-4f46-aceb-05aac24c545e" providerId="ADAL" clId="{FF7AE3D7-88E5-469C-83DA-99A3ABF71E34}" dt="2021-04-22T13:50:14.587" v="366" actId="47"/>
        <pc:sldMkLst>
          <pc:docMk/>
          <pc:sldMk cId="1608053084" sldId="395"/>
        </pc:sldMkLst>
      </pc:sldChg>
      <pc:sldChg chg="del">
        <pc:chgData name="Khattab, Sherif" userId="c83b1e15-36f3-4f46-aceb-05aac24c545e" providerId="ADAL" clId="{FF7AE3D7-88E5-469C-83DA-99A3ABF71E34}" dt="2021-04-22T13:50:14.587" v="366" actId="47"/>
        <pc:sldMkLst>
          <pc:docMk/>
          <pc:sldMk cId="662527462" sldId="398"/>
        </pc:sldMkLst>
      </pc:sldChg>
      <pc:sldChg chg="del">
        <pc:chgData name="Khattab, Sherif" userId="c83b1e15-36f3-4f46-aceb-05aac24c545e" providerId="ADAL" clId="{FF7AE3D7-88E5-469C-83DA-99A3ABF71E34}" dt="2021-04-22T13:50:14.587" v="366" actId="47"/>
        <pc:sldMkLst>
          <pc:docMk/>
          <pc:sldMk cId="2775441259" sldId="399"/>
        </pc:sldMkLst>
      </pc:sldChg>
      <pc:sldChg chg="del">
        <pc:chgData name="Khattab, Sherif" userId="c83b1e15-36f3-4f46-aceb-05aac24c545e" providerId="ADAL" clId="{FF7AE3D7-88E5-469C-83DA-99A3ABF71E34}" dt="2021-04-22T13:50:14.587" v="366" actId="47"/>
        <pc:sldMkLst>
          <pc:docMk/>
          <pc:sldMk cId="1674851113" sldId="405"/>
        </pc:sldMkLst>
      </pc:sldChg>
      <pc:sldChg chg="del">
        <pc:chgData name="Khattab, Sherif" userId="c83b1e15-36f3-4f46-aceb-05aac24c545e" providerId="ADAL" clId="{FF7AE3D7-88E5-469C-83DA-99A3ABF71E34}" dt="2021-04-22T13:50:14.587" v="366" actId="47"/>
        <pc:sldMkLst>
          <pc:docMk/>
          <pc:sldMk cId="219102155" sldId="406"/>
        </pc:sldMkLst>
      </pc:sldChg>
      <pc:sldChg chg="del">
        <pc:chgData name="Khattab, Sherif" userId="c83b1e15-36f3-4f46-aceb-05aac24c545e" providerId="ADAL" clId="{FF7AE3D7-88E5-469C-83DA-99A3ABF71E34}" dt="2021-04-22T13:50:14.587" v="366" actId="47"/>
        <pc:sldMkLst>
          <pc:docMk/>
          <pc:sldMk cId="2404766747" sldId="407"/>
        </pc:sldMkLst>
      </pc:sldChg>
      <pc:sldChg chg="del">
        <pc:chgData name="Khattab, Sherif" userId="c83b1e15-36f3-4f46-aceb-05aac24c545e" providerId="ADAL" clId="{FF7AE3D7-88E5-469C-83DA-99A3ABF71E34}" dt="2021-04-22T13:50:14.587" v="366" actId="47"/>
        <pc:sldMkLst>
          <pc:docMk/>
          <pc:sldMk cId="678953186" sldId="408"/>
        </pc:sldMkLst>
      </pc:sldChg>
      <pc:sldChg chg="del">
        <pc:chgData name="Khattab, Sherif" userId="c83b1e15-36f3-4f46-aceb-05aac24c545e" providerId="ADAL" clId="{FF7AE3D7-88E5-469C-83DA-99A3ABF71E34}" dt="2021-04-22T13:50:14.587" v="366" actId="47"/>
        <pc:sldMkLst>
          <pc:docMk/>
          <pc:sldMk cId="3274314033" sldId="409"/>
        </pc:sldMkLst>
      </pc:sldChg>
      <pc:sldChg chg="del">
        <pc:chgData name="Khattab, Sherif" userId="c83b1e15-36f3-4f46-aceb-05aac24c545e" providerId="ADAL" clId="{FF7AE3D7-88E5-469C-83DA-99A3ABF71E34}" dt="2021-04-22T13:50:14.587" v="366" actId="47"/>
        <pc:sldMkLst>
          <pc:docMk/>
          <pc:sldMk cId="1251179505" sldId="410"/>
        </pc:sldMkLst>
      </pc:sldChg>
      <pc:sldChg chg="del">
        <pc:chgData name="Khattab, Sherif" userId="c83b1e15-36f3-4f46-aceb-05aac24c545e" providerId="ADAL" clId="{FF7AE3D7-88E5-469C-83DA-99A3ABF71E34}" dt="2021-04-22T13:50:14.587" v="366" actId="47"/>
        <pc:sldMkLst>
          <pc:docMk/>
          <pc:sldMk cId="3349018726" sldId="456"/>
        </pc:sldMkLst>
      </pc:sldChg>
      <pc:sldChg chg="del">
        <pc:chgData name="Khattab, Sherif" userId="c83b1e15-36f3-4f46-aceb-05aac24c545e" providerId="ADAL" clId="{FF7AE3D7-88E5-469C-83DA-99A3ABF71E34}" dt="2021-04-22T13:50:14.587" v="366" actId="47"/>
        <pc:sldMkLst>
          <pc:docMk/>
          <pc:sldMk cId="719306954" sldId="507"/>
        </pc:sldMkLst>
      </pc:sldChg>
      <pc:sldChg chg="del">
        <pc:chgData name="Khattab, Sherif" userId="c83b1e15-36f3-4f46-aceb-05aac24c545e" providerId="ADAL" clId="{FF7AE3D7-88E5-469C-83DA-99A3ABF71E34}" dt="2021-04-22T13:50:14.587" v="366" actId="47"/>
        <pc:sldMkLst>
          <pc:docMk/>
          <pc:sldMk cId="3669717639" sldId="508"/>
        </pc:sldMkLst>
      </pc:sldChg>
      <pc:sldChg chg="del">
        <pc:chgData name="Khattab, Sherif" userId="c83b1e15-36f3-4f46-aceb-05aac24c545e" providerId="ADAL" clId="{FF7AE3D7-88E5-469C-83DA-99A3ABF71E34}" dt="2021-04-22T13:50:14.587" v="366" actId="47"/>
        <pc:sldMkLst>
          <pc:docMk/>
          <pc:sldMk cId="3457398012" sldId="509"/>
        </pc:sldMkLst>
      </pc:sldChg>
      <pc:sldChg chg="del">
        <pc:chgData name="Khattab, Sherif" userId="c83b1e15-36f3-4f46-aceb-05aac24c545e" providerId="ADAL" clId="{FF7AE3D7-88E5-469C-83DA-99A3ABF71E34}" dt="2021-04-22T13:50:14.587" v="366" actId="47"/>
        <pc:sldMkLst>
          <pc:docMk/>
          <pc:sldMk cId="2588280040" sldId="510"/>
        </pc:sldMkLst>
      </pc:sldChg>
      <pc:sldChg chg="del">
        <pc:chgData name="Khattab, Sherif" userId="c83b1e15-36f3-4f46-aceb-05aac24c545e" providerId="ADAL" clId="{FF7AE3D7-88E5-469C-83DA-99A3ABF71E34}" dt="2021-04-22T13:50:14.587" v="366" actId="47"/>
        <pc:sldMkLst>
          <pc:docMk/>
          <pc:sldMk cId="2482374897" sldId="511"/>
        </pc:sldMkLst>
      </pc:sldChg>
      <pc:sldChg chg="del">
        <pc:chgData name="Khattab, Sherif" userId="c83b1e15-36f3-4f46-aceb-05aac24c545e" providerId="ADAL" clId="{FF7AE3D7-88E5-469C-83DA-99A3ABF71E34}" dt="2021-04-22T13:50:14.587" v="366" actId="47"/>
        <pc:sldMkLst>
          <pc:docMk/>
          <pc:sldMk cId="1767885086" sldId="512"/>
        </pc:sldMkLst>
      </pc:sldChg>
      <pc:sldChg chg="del">
        <pc:chgData name="Khattab, Sherif" userId="c83b1e15-36f3-4f46-aceb-05aac24c545e" providerId="ADAL" clId="{FF7AE3D7-88E5-469C-83DA-99A3ABF71E34}" dt="2021-04-22T13:50:14.587" v="366" actId="47"/>
        <pc:sldMkLst>
          <pc:docMk/>
          <pc:sldMk cId="2482299815" sldId="513"/>
        </pc:sldMkLst>
      </pc:sldChg>
      <pc:sldChg chg="del">
        <pc:chgData name="Khattab, Sherif" userId="c83b1e15-36f3-4f46-aceb-05aac24c545e" providerId="ADAL" clId="{FF7AE3D7-88E5-469C-83DA-99A3ABF71E34}" dt="2021-04-22T13:50:14.587" v="366" actId="47"/>
        <pc:sldMkLst>
          <pc:docMk/>
          <pc:sldMk cId="3079225251" sldId="514"/>
        </pc:sldMkLst>
      </pc:sldChg>
      <pc:sldChg chg="del">
        <pc:chgData name="Khattab, Sherif" userId="c83b1e15-36f3-4f46-aceb-05aac24c545e" providerId="ADAL" clId="{FF7AE3D7-88E5-469C-83DA-99A3ABF71E34}" dt="2021-04-22T13:44:54.563" v="195" actId="2696"/>
        <pc:sldMkLst>
          <pc:docMk/>
          <pc:sldMk cId="525254493" sldId="516"/>
        </pc:sldMkLst>
      </pc:sldChg>
      <pc:sldChg chg="add">
        <pc:chgData name="Khattab, Sherif" userId="c83b1e15-36f3-4f46-aceb-05aac24c545e" providerId="ADAL" clId="{FF7AE3D7-88E5-469C-83DA-99A3ABF71E34}" dt="2021-04-22T13:44:59.485" v="196"/>
        <pc:sldMkLst>
          <pc:docMk/>
          <pc:sldMk cId="2998267534" sldId="516"/>
        </pc:sldMkLst>
      </pc:sldChg>
      <pc:sldChg chg="addSp modSp new mod">
        <pc:chgData name="Khattab, Sherif" userId="c83b1e15-36f3-4f46-aceb-05aac24c545e" providerId="ADAL" clId="{FF7AE3D7-88E5-469C-83DA-99A3ABF71E34}" dt="2021-04-22T13:41:54.267" v="24" actId="1076"/>
        <pc:sldMkLst>
          <pc:docMk/>
          <pc:sldMk cId="3920987628" sldId="517"/>
        </pc:sldMkLst>
        <pc:spChg chg="mod">
          <ac:chgData name="Khattab, Sherif" userId="c83b1e15-36f3-4f46-aceb-05aac24c545e" providerId="ADAL" clId="{FF7AE3D7-88E5-469C-83DA-99A3ABF71E34}" dt="2021-04-22T13:41:48.752" v="21" actId="20577"/>
          <ac:spMkLst>
            <pc:docMk/>
            <pc:sldMk cId="3920987628" sldId="517"/>
            <ac:spMk id="2" creationId="{823B43C5-673D-4822-8160-131F7E2C3DB1}"/>
          </ac:spMkLst>
        </pc:spChg>
        <pc:picChg chg="add mod">
          <ac:chgData name="Khattab, Sherif" userId="c83b1e15-36f3-4f46-aceb-05aac24c545e" providerId="ADAL" clId="{FF7AE3D7-88E5-469C-83DA-99A3ABF71E34}" dt="2021-04-22T13:41:54.267" v="24" actId="1076"/>
          <ac:picMkLst>
            <pc:docMk/>
            <pc:sldMk cId="3920987628" sldId="517"/>
            <ac:picMk id="7" creationId="{4EB936AA-4F12-4AC3-BC1E-47616453F893}"/>
          </ac:picMkLst>
        </pc:picChg>
      </pc:sldChg>
      <pc:sldChg chg="modSp new mod">
        <pc:chgData name="Khattab, Sherif" userId="c83b1e15-36f3-4f46-aceb-05aac24c545e" providerId="ADAL" clId="{FF7AE3D7-88E5-469C-83DA-99A3ABF71E34}" dt="2021-04-22T13:42:11.104" v="39" actId="20577"/>
        <pc:sldMkLst>
          <pc:docMk/>
          <pc:sldMk cId="2481627184" sldId="518"/>
        </pc:sldMkLst>
        <pc:spChg chg="mod">
          <ac:chgData name="Khattab, Sherif" userId="c83b1e15-36f3-4f46-aceb-05aac24c545e" providerId="ADAL" clId="{FF7AE3D7-88E5-469C-83DA-99A3ABF71E34}" dt="2021-04-22T13:42:11.104" v="39" actId="20577"/>
          <ac:spMkLst>
            <pc:docMk/>
            <pc:sldMk cId="2481627184" sldId="518"/>
            <ac:spMk id="2" creationId="{2E2136E9-4EE5-42DE-B1AC-87508A530D8B}"/>
          </ac:spMkLst>
        </pc:spChg>
      </pc:sldChg>
      <pc:sldChg chg="addSp modSp new mod">
        <pc:chgData name="Khattab, Sherif" userId="c83b1e15-36f3-4f46-aceb-05aac24c545e" providerId="ADAL" clId="{FF7AE3D7-88E5-469C-83DA-99A3ABF71E34}" dt="2021-04-22T13:42:21.134" v="57" actId="1076"/>
        <pc:sldMkLst>
          <pc:docMk/>
          <pc:sldMk cId="3492853470" sldId="519"/>
        </pc:sldMkLst>
        <pc:spChg chg="mod">
          <ac:chgData name="Khattab, Sherif" userId="c83b1e15-36f3-4f46-aceb-05aac24c545e" providerId="ADAL" clId="{FF7AE3D7-88E5-469C-83DA-99A3ABF71E34}" dt="2021-04-22T13:42:16.434" v="54" actId="20577"/>
          <ac:spMkLst>
            <pc:docMk/>
            <pc:sldMk cId="3492853470" sldId="519"/>
            <ac:spMk id="2" creationId="{F9F46C75-3E2A-48A7-8109-AC1AD31E4532}"/>
          </ac:spMkLst>
        </pc:spChg>
        <pc:picChg chg="add mod">
          <ac:chgData name="Khattab, Sherif" userId="c83b1e15-36f3-4f46-aceb-05aac24c545e" providerId="ADAL" clId="{FF7AE3D7-88E5-469C-83DA-99A3ABF71E34}" dt="2021-04-22T13:42:21.134" v="57" actId="1076"/>
          <ac:picMkLst>
            <pc:docMk/>
            <pc:sldMk cId="3492853470" sldId="519"/>
            <ac:picMk id="7" creationId="{B22C9346-12EF-4703-9D70-9C83C63B25D7}"/>
          </ac:picMkLst>
        </pc:picChg>
      </pc:sldChg>
      <pc:sldChg chg="modSp new mod">
        <pc:chgData name="Khattab, Sherif" userId="c83b1e15-36f3-4f46-aceb-05aac24c545e" providerId="ADAL" clId="{FF7AE3D7-88E5-469C-83DA-99A3ABF71E34}" dt="2021-04-22T13:42:36.906" v="72" actId="20577"/>
        <pc:sldMkLst>
          <pc:docMk/>
          <pc:sldMk cId="4021253630" sldId="520"/>
        </pc:sldMkLst>
        <pc:spChg chg="mod">
          <ac:chgData name="Khattab, Sherif" userId="c83b1e15-36f3-4f46-aceb-05aac24c545e" providerId="ADAL" clId="{FF7AE3D7-88E5-469C-83DA-99A3ABF71E34}" dt="2021-04-22T13:42:36.906" v="72" actId="20577"/>
          <ac:spMkLst>
            <pc:docMk/>
            <pc:sldMk cId="4021253630" sldId="520"/>
            <ac:spMk id="2" creationId="{03C90142-DEF6-4E6A-AC5D-00E77C0948BC}"/>
          </ac:spMkLst>
        </pc:spChg>
      </pc:sldChg>
      <pc:sldChg chg="addSp delSp modSp new mod">
        <pc:chgData name="Khattab, Sherif" userId="c83b1e15-36f3-4f46-aceb-05aac24c545e" providerId="ADAL" clId="{FF7AE3D7-88E5-469C-83DA-99A3ABF71E34}" dt="2021-04-22T13:42:55.860" v="92" actId="1076"/>
        <pc:sldMkLst>
          <pc:docMk/>
          <pc:sldMk cId="289975735" sldId="521"/>
        </pc:sldMkLst>
        <pc:spChg chg="mod">
          <ac:chgData name="Khattab, Sherif" userId="c83b1e15-36f3-4f46-aceb-05aac24c545e" providerId="ADAL" clId="{FF7AE3D7-88E5-469C-83DA-99A3ABF71E34}" dt="2021-04-22T13:42:40.864" v="87" actId="20577"/>
          <ac:spMkLst>
            <pc:docMk/>
            <pc:sldMk cId="289975735" sldId="521"/>
            <ac:spMk id="2" creationId="{62625EAB-8A9B-43BF-A450-BF509452440D}"/>
          </ac:spMkLst>
        </pc:spChg>
        <pc:picChg chg="add mod">
          <ac:chgData name="Khattab, Sherif" userId="c83b1e15-36f3-4f46-aceb-05aac24c545e" providerId="ADAL" clId="{FF7AE3D7-88E5-469C-83DA-99A3ABF71E34}" dt="2021-04-22T13:42:55.860" v="92" actId="1076"/>
          <ac:picMkLst>
            <pc:docMk/>
            <pc:sldMk cId="289975735" sldId="521"/>
            <ac:picMk id="8" creationId="{E9F16A33-E804-4340-A421-F76BC4B24C9E}"/>
          </ac:picMkLst>
        </pc:picChg>
        <pc:inkChg chg="add del">
          <ac:chgData name="Khattab, Sherif" userId="c83b1e15-36f3-4f46-aceb-05aac24c545e" providerId="ADAL" clId="{FF7AE3D7-88E5-469C-83DA-99A3ABF71E34}" dt="2021-04-22T13:42:43.428" v="89"/>
          <ac:inkMkLst>
            <pc:docMk/>
            <pc:sldMk cId="289975735" sldId="521"/>
            <ac:inkMk id="6" creationId="{DA17FAB7-BB1E-405F-A0DC-EA1E170D7021}"/>
          </ac:inkMkLst>
        </pc:inkChg>
      </pc:sldChg>
      <pc:sldChg chg="modSp new mod">
        <pc:chgData name="Khattab, Sherif" userId="c83b1e15-36f3-4f46-aceb-05aac24c545e" providerId="ADAL" clId="{FF7AE3D7-88E5-469C-83DA-99A3ABF71E34}" dt="2021-04-22T13:43:14.949" v="107" actId="20577"/>
        <pc:sldMkLst>
          <pc:docMk/>
          <pc:sldMk cId="421866310" sldId="522"/>
        </pc:sldMkLst>
        <pc:spChg chg="mod">
          <ac:chgData name="Khattab, Sherif" userId="c83b1e15-36f3-4f46-aceb-05aac24c545e" providerId="ADAL" clId="{FF7AE3D7-88E5-469C-83DA-99A3ABF71E34}" dt="2021-04-22T13:43:14.949" v="107" actId="20577"/>
          <ac:spMkLst>
            <pc:docMk/>
            <pc:sldMk cId="421866310" sldId="522"/>
            <ac:spMk id="2" creationId="{FDCBDF87-195D-485F-B861-DC7364F88452}"/>
          </ac:spMkLst>
        </pc:spChg>
      </pc:sldChg>
      <pc:sldChg chg="addSp delSp modSp new mod">
        <pc:chgData name="Khattab, Sherif" userId="c83b1e15-36f3-4f46-aceb-05aac24c545e" providerId="ADAL" clId="{FF7AE3D7-88E5-469C-83DA-99A3ABF71E34}" dt="2021-04-22T13:43:38.049" v="127" actId="1076"/>
        <pc:sldMkLst>
          <pc:docMk/>
          <pc:sldMk cId="2747680216" sldId="523"/>
        </pc:sldMkLst>
        <pc:spChg chg="mod">
          <ac:chgData name="Khattab, Sherif" userId="c83b1e15-36f3-4f46-aceb-05aac24c545e" providerId="ADAL" clId="{FF7AE3D7-88E5-469C-83DA-99A3ABF71E34}" dt="2021-04-22T13:43:22.566" v="122" actId="20577"/>
          <ac:spMkLst>
            <pc:docMk/>
            <pc:sldMk cId="2747680216" sldId="523"/>
            <ac:spMk id="2" creationId="{8AA05674-66AC-4614-978A-8A5EA14868A1}"/>
          </ac:spMkLst>
        </pc:spChg>
        <pc:picChg chg="add mod">
          <ac:chgData name="Khattab, Sherif" userId="c83b1e15-36f3-4f46-aceb-05aac24c545e" providerId="ADAL" clId="{FF7AE3D7-88E5-469C-83DA-99A3ABF71E34}" dt="2021-04-22T13:43:38.049" v="127" actId="1076"/>
          <ac:picMkLst>
            <pc:docMk/>
            <pc:sldMk cId="2747680216" sldId="523"/>
            <ac:picMk id="8" creationId="{E8113EAD-1A60-4AFF-B1CE-E59426B463FB}"/>
          </ac:picMkLst>
        </pc:picChg>
        <pc:inkChg chg="add del">
          <ac:chgData name="Khattab, Sherif" userId="c83b1e15-36f3-4f46-aceb-05aac24c545e" providerId="ADAL" clId="{FF7AE3D7-88E5-469C-83DA-99A3ABF71E34}" dt="2021-04-22T13:43:26.592" v="124"/>
          <ac:inkMkLst>
            <pc:docMk/>
            <pc:sldMk cId="2747680216" sldId="523"/>
            <ac:inkMk id="6" creationId="{128E9B26-F1FE-466D-B251-D5A804DCF1A5}"/>
          </ac:inkMkLst>
        </pc:inkChg>
      </pc:sldChg>
      <pc:sldChg chg="modSp new mod">
        <pc:chgData name="Khattab, Sherif" userId="c83b1e15-36f3-4f46-aceb-05aac24c545e" providerId="ADAL" clId="{FF7AE3D7-88E5-469C-83DA-99A3ABF71E34}" dt="2021-04-22T13:44:02.027" v="144" actId="20577"/>
        <pc:sldMkLst>
          <pc:docMk/>
          <pc:sldMk cId="4180623647" sldId="524"/>
        </pc:sldMkLst>
        <pc:spChg chg="mod">
          <ac:chgData name="Khattab, Sherif" userId="c83b1e15-36f3-4f46-aceb-05aac24c545e" providerId="ADAL" clId="{FF7AE3D7-88E5-469C-83DA-99A3ABF71E34}" dt="2021-04-22T13:44:02.027" v="144" actId="20577"/>
          <ac:spMkLst>
            <pc:docMk/>
            <pc:sldMk cId="4180623647" sldId="524"/>
            <ac:spMk id="2" creationId="{0166A0B2-4136-4BD8-BFBE-506288D3BA72}"/>
          </ac:spMkLst>
        </pc:spChg>
      </pc:sldChg>
      <pc:sldChg chg="addSp modSp new mod">
        <pc:chgData name="Khattab, Sherif" userId="c83b1e15-36f3-4f46-aceb-05aac24c545e" providerId="ADAL" clId="{FF7AE3D7-88E5-469C-83DA-99A3ABF71E34}" dt="2021-04-22T13:44:11.230" v="164" actId="1076"/>
        <pc:sldMkLst>
          <pc:docMk/>
          <pc:sldMk cId="2016167313" sldId="525"/>
        </pc:sldMkLst>
        <pc:spChg chg="mod">
          <ac:chgData name="Khattab, Sherif" userId="c83b1e15-36f3-4f46-aceb-05aac24c545e" providerId="ADAL" clId="{FF7AE3D7-88E5-469C-83DA-99A3ABF71E34}" dt="2021-04-22T13:44:06.647" v="161" actId="20577"/>
          <ac:spMkLst>
            <pc:docMk/>
            <pc:sldMk cId="2016167313" sldId="525"/>
            <ac:spMk id="2" creationId="{99EDA07D-0891-4BFD-8673-E179F846A836}"/>
          </ac:spMkLst>
        </pc:spChg>
        <pc:picChg chg="add mod">
          <ac:chgData name="Khattab, Sherif" userId="c83b1e15-36f3-4f46-aceb-05aac24c545e" providerId="ADAL" clId="{FF7AE3D7-88E5-469C-83DA-99A3ABF71E34}" dt="2021-04-22T13:44:11.230" v="164" actId="1076"/>
          <ac:picMkLst>
            <pc:docMk/>
            <pc:sldMk cId="2016167313" sldId="525"/>
            <ac:picMk id="7" creationId="{E6A9A5EF-5584-44A7-9352-046BDED1E802}"/>
          </ac:picMkLst>
        </pc:picChg>
      </pc:sldChg>
      <pc:sldChg chg="addSp delSp modSp new mod">
        <pc:chgData name="Khattab, Sherif" userId="c83b1e15-36f3-4f46-aceb-05aac24c545e" providerId="ADAL" clId="{FF7AE3D7-88E5-469C-83DA-99A3ABF71E34}" dt="2021-04-22T13:44:51.018" v="194" actId="22"/>
        <pc:sldMkLst>
          <pc:docMk/>
          <pc:sldMk cId="2692316448" sldId="526"/>
        </pc:sldMkLst>
        <pc:spChg chg="mod">
          <ac:chgData name="Khattab, Sherif" userId="c83b1e15-36f3-4f46-aceb-05aac24c545e" providerId="ADAL" clId="{FF7AE3D7-88E5-469C-83DA-99A3ABF71E34}" dt="2021-04-22T13:44:34.907" v="191" actId="20577"/>
          <ac:spMkLst>
            <pc:docMk/>
            <pc:sldMk cId="2692316448" sldId="526"/>
            <ac:spMk id="2" creationId="{AE844BC8-C335-4B49-8DBF-A9BEA5B20610}"/>
          </ac:spMkLst>
        </pc:spChg>
        <pc:picChg chg="add">
          <ac:chgData name="Khattab, Sherif" userId="c83b1e15-36f3-4f46-aceb-05aac24c545e" providerId="ADAL" clId="{FF7AE3D7-88E5-469C-83DA-99A3ABF71E34}" dt="2021-04-22T13:44:51.018" v="194" actId="22"/>
          <ac:picMkLst>
            <pc:docMk/>
            <pc:sldMk cId="2692316448" sldId="526"/>
            <ac:picMk id="8" creationId="{2982A314-78B0-4B9C-A933-AAE463EE108F}"/>
          </ac:picMkLst>
        </pc:picChg>
        <pc:inkChg chg="add del">
          <ac:chgData name="Khattab, Sherif" userId="c83b1e15-36f3-4f46-aceb-05aac24c545e" providerId="ADAL" clId="{FF7AE3D7-88E5-469C-83DA-99A3ABF71E34}" dt="2021-04-22T13:44:39.829" v="193"/>
          <ac:inkMkLst>
            <pc:docMk/>
            <pc:sldMk cId="2692316448" sldId="526"/>
            <ac:inkMk id="6" creationId="{FE8AE5D6-DC16-4330-9CE8-D7121200B0E8}"/>
          </ac:inkMkLst>
        </pc:inkChg>
      </pc:sldChg>
      <pc:sldChg chg="addSp delSp modSp new mod">
        <pc:chgData name="Khattab, Sherif" userId="c83b1e15-36f3-4f46-aceb-05aac24c545e" providerId="ADAL" clId="{FF7AE3D7-88E5-469C-83DA-99A3ABF71E34}" dt="2021-04-22T13:46:16.607" v="233" actId="1076"/>
        <pc:sldMkLst>
          <pc:docMk/>
          <pc:sldMk cId="1831306477" sldId="527"/>
        </pc:sldMkLst>
        <pc:spChg chg="mod">
          <ac:chgData name="Khattab, Sherif" userId="c83b1e15-36f3-4f46-aceb-05aac24c545e" providerId="ADAL" clId="{FF7AE3D7-88E5-469C-83DA-99A3ABF71E34}" dt="2021-04-22T13:45:38.919" v="226" actId="20577"/>
          <ac:spMkLst>
            <pc:docMk/>
            <pc:sldMk cId="1831306477" sldId="527"/>
            <ac:spMk id="2" creationId="{66D4B375-C42F-4EB0-8851-A726F10CF453}"/>
          </ac:spMkLst>
        </pc:spChg>
        <pc:picChg chg="add del mod">
          <ac:chgData name="Khattab, Sherif" userId="c83b1e15-36f3-4f46-aceb-05aac24c545e" providerId="ADAL" clId="{FF7AE3D7-88E5-469C-83DA-99A3ABF71E34}" dt="2021-04-22T13:46:02.808" v="230" actId="478"/>
          <ac:picMkLst>
            <pc:docMk/>
            <pc:sldMk cId="1831306477" sldId="527"/>
            <ac:picMk id="7" creationId="{AD275B74-93E5-4EED-8C25-33428CD42BC4}"/>
          </ac:picMkLst>
        </pc:picChg>
        <pc:picChg chg="add mod">
          <ac:chgData name="Khattab, Sherif" userId="c83b1e15-36f3-4f46-aceb-05aac24c545e" providerId="ADAL" clId="{FF7AE3D7-88E5-469C-83DA-99A3ABF71E34}" dt="2021-04-22T13:46:16.607" v="233" actId="1076"/>
          <ac:picMkLst>
            <pc:docMk/>
            <pc:sldMk cId="1831306477" sldId="527"/>
            <ac:picMk id="9" creationId="{0F583D36-0077-4FAC-8788-4442B1D887C3}"/>
          </ac:picMkLst>
        </pc:picChg>
      </pc:sldChg>
      <pc:sldChg chg="addSp delSp modSp new mod">
        <pc:chgData name="Khattab, Sherif" userId="c83b1e15-36f3-4f46-aceb-05aac24c545e" providerId="ADAL" clId="{FF7AE3D7-88E5-469C-83DA-99A3ABF71E34}" dt="2021-04-22T13:47:43.119" v="281" actId="1076"/>
        <pc:sldMkLst>
          <pc:docMk/>
          <pc:sldMk cId="2999370511" sldId="528"/>
        </pc:sldMkLst>
        <pc:spChg chg="mod">
          <ac:chgData name="Khattab, Sherif" userId="c83b1e15-36f3-4f46-aceb-05aac24c545e" providerId="ADAL" clId="{FF7AE3D7-88E5-469C-83DA-99A3ABF71E34}" dt="2021-04-22T13:46:37.099" v="262" actId="20577"/>
          <ac:spMkLst>
            <pc:docMk/>
            <pc:sldMk cId="2999370511" sldId="528"/>
            <ac:spMk id="2" creationId="{CE158A39-458D-4232-8542-3E14C13E00EA}"/>
          </ac:spMkLst>
        </pc:spChg>
        <pc:picChg chg="add mod">
          <ac:chgData name="Khattab, Sherif" userId="c83b1e15-36f3-4f46-aceb-05aac24c545e" providerId="ADAL" clId="{FF7AE3D7-88E5-469C-83DA-99A3ABF71E34}" dt="2021-04-22T13:47:38.267" v="279" actId="1076"/>
          <ac:picMkLst>
            <pc:docMk/>
            <pc:sldMk cId="2999370511" sldId="528"/>
            <ac:picMk id="7" creationId="{ABFF6633-6AE5-4CEF-8CAB-9BA63041CCAF}"/>
          </ac:picMkLst>
        </pc:picChg>
        <pc:picChg chg="add del">
          <ac:chgData name="Khattab, Sherif" userId="c83b1e15-36f3-4f46-aceb-05aac24c545e" providerId="ADAL" clId="{FF7AE3D7-88E5-469C-83DA-99A3ABF71E34}" dt="2021-04-22T13:47:22.160" v="271" actId="22"/>
          <ac:picMkLst>
            <pc:docMk/>
            <pc:sldMk cId="2999370511" sldId="528"/>
            <ac:picMk id="9" creationId="{1A40E6FB-9BB6-4E0A-8ED4-9F119BED2AEE}"/>
          </ac:picMkLst>
        </pc:picChg>
        <pc:picChg chg="add mod">
          <ac:chgData name="Khattab, Sherif" userId="c83b1e15-36f3-4f46-aceb-05aac24c545e" providerId="ADAL" clId="{FF7AE3D7-88E5-469C-83DA-99A3ABF71E34}" dt="2021-04-22T13:47:43.119" v="281" actId="1076"/>
          <ac:picMkLst>
            <pc:docMk/>
            <pc:sldMk cId="2999370511" sldId="528"/>
            <ac:picMk id="11" creationId="{99718345-3DD9-421B-86B6-2C107FFA6E2B}"/>
          </ac:picMkLst>
        </pc:picChg>
      </pc:sldChg>
      <pc:sldChg chg="addSp delSp modSp new mod">
        <pc:chgData name="Khattab, Sherif" userId="c83b1e15-36f3-4f46-aceb-05aac24c545e" providerId="ADAL" clId="{FF7AE3D7-88E5-469C-83DA-99A3ABF71E34}" dt="2021-04-22T13:48:08.327" v="290" actId="1076"/>
        <pc:sldMkLst>
          <pc:docMk/>
          <pc:sldMk cId="1723473090" sldId="529"/>
        </pc:sldMkLst>
        <pc:spChg chg="mod">
          <ac:chgData name="Khattab, Sherif" userId="c83b1e15-36f3-4f46-aceb-05aac24c545e" providerId="ADAL" clId="{FF7AE3D7-88E5-469C-83DA-99A3ABF71E34}" dt="2021-04-22T13:47:59.361" v="285" actId="20577"/>
          <ac:spMkLst>
            <pc:docMk/>
            <pc:sldMk cId="1723473090" sldId="529"/>
            <ac:spMk id="2" creationId="{916BC02B-D2CB-4A46-9FDF-BA12351FC08A}"/>
          </ac:spMkLst>
        </pc:spChg>
        <pc:picChg chg="add del">
          <ac:chgData name="Khattab, Sherif" userId="c83b1e15-36f3-4f46-aceb-05aac24c545e" providerId="ADAL" clId="{FF7AE3D7-88E5-469C-83DA-99A3ABF71E34}" dt="2021-04-22T13:48:02.532" v="287" actId="22"/>
          <ac:picMkLst>
            <pc:docMk/>
            <pc:sldMk cId="1723473090" sldId="529"/>
            <ac:picMk id="7" creationId="{8E4B4F53-B16D-4F41-920C-BB34445E0F44}"/>
          </ac:picMkLst>
        </pc:picChg>
        <pc:picChg chg="add mod">
          <ac:chgData name="Khattab, Sherif" userId="c83b1e15-36f3-4f46-aceb-05aac24c545e" providerId="ADAL" clId="{FF7AE3D7-88E5-469C-83DA-99A3ABF71E34}" dt="2021-04-22T13:48:08.327" v="290" actId="1076"/>
          <ac:picMkLst>
            <pc:docMk/>
            <pc:sldMk cId="1723473090" sldId="529"/>
            <ac:picMk id="9" creationId="{B3F15DE7-99A8-4CDE-BC3D-FDED52FCC17E}"/>
          </ac:picMkLst>
        </pc:picChg>
      </pc:sldChg>
      <pc:sldChg chg="addSp modSp new mod">
        <pc:chgData name="Khattab, Sherif" userId="c83b1e15-36f3-4f46-aceb-05aac24c545e" providerId="ADAL" clId="{FF7AE3D7-88E5-469C-83DA-99A3ABF71E34}" dt="2021-04-22T13:48:42.326" v="332" actId="1076"/>
        <pc:sldMkLst>
          <pc:docMk/>
          <pc:sldMk cId="155102868" sldId="530"/>
        </pc:sldMkLst>
        <pc:spChg chg="mod">
          <ac:chgData name="Khattab, Sherif" userId="c83b1e15-36f3-4f46-aceb-05aac24c545e" providerId="ADAL" clId="{FF7AE3D7-88E5-469C-83DA-99A3ABF71E34}" dt="2021-04-22T13:48:36.881" v="329" actId="20577"/>
          <ac:spMkLst>
            <pc:docMk/>
            <pc:sldMk cId="155102868" sldId="530"/>
            <ac:spMk id="2" creationId="{F14B802A-6A71-4FC8-AEF6-5D483123523D}"/>
          </ac:spMkLst>
        </pc:spChg>
        <pc:picChg chg="add mod">
          <ac:chgData name="Khattab, Sherif" userId="c83b1e15-36f3-4f46-aceb-05aac24c545e" providerId="ADAL" clId="{FF7AE3D7-88E5-469C-83DA-99A3ABF71E34}" dt="2021-04-22T13:48:42.326" v="332" actId="1076"/>
          <ac:picMkLst>
            <pc:docMk/>
            <pc:sldMk cId="155102868" sldId="530"/>
            <ac:picMk id="7" creationId="{38940466-34F4-40A6-9852-A189640B538C}"/>
          </ac:picMkLst>
        </pc:picChg>
      </pc:sldChg>
      <pc:sldChg chg="addSp modSp new mod">
        <pc:chgData name="Khattab, Sherif" userId="c83b1e15-36f3-4f46-aceb-05aac24c545e" providerId="ADAL" clId="{FF7AE3D7-88E5-469C-83DA-99A3ABF71E34}" dt="2021-04-22T13:49:08.757" v="351" actId="1076"/>
        <pc:sldMkLst>
          <pc:docMk/>
          <pc:sldMk cId="163933412" sldId="531"/>
        </pc:sldMkLst>
        <pc:spChg chg="mod">
          <ac:chgData name="Khattab, Sherif" userId="c83b1e15-36f3-4f46-aceb-05aac24c545e" providerId="ADAL" clId="{FF7AE3D7-88E5-469C-83DA-99A3ABF71E34}" dt="2021-04-22T13:49:03.192" v="348" actId="20577"/>
          <ac:spMkLst>
            <pc:docMk/>
            <pc:sldMk cId="163933412" sldId="531"/>
            <ac:spMk id="2" creationId="{51EDFEC0-BB78-4D3F-96E6-455170415FE4}"/>
          </ac:spMkLst>
        </pc:spChg>
        <pc:picChg chg="add mod">
          <ac:chgData name="Khattab, Sherif" userId="c83b1e15-36f3-4f46-aceb-05aac24c545e" providerId="ADAL" clId="{FF7AE3D7-88E5-469C-83DA-99A3ABF71E34}" dt="2021-04-22T13:49:08.757" v="351" actId="1076"/>
          <ac:picMkLst>
            <pc:docMk/>
            <pc:sldMk cId="163933412" sldId="531"/>
            <ac:picMk id="7" creationId="{DF17D3AB-8575-4DC8-8EC5-C3B154CB0F2F}"/>
          </ac:picMkLst>
        </pc:picChg>
      </pc:sldChg>
    </pc:docChg>
  </pc:docChgLst>
  <pc:docChgLst>
    <pc:chgData name="Khattab, Sherif" userId="c83b1e15-36f3-4f46-aceb-05aac24c545e" providerId="ADAL" clId="{61E5BA4B-E7F0-7C48-BD57-9D512EB30E48}"/>
    <pc:docChg chg="custSel addSld delSld modSld sldOrd">
      <pc:chgData name="Khattab, Sherif" userId="c83b1e15-36f3-4f46-aceb-05aac24c545e" providerId="ADAL" clId="{61E5BA4B-E7F0-7C48-BD57-9D512EB30E48}" dt="2021-04-08T14:48:47.048" v="367" actId="20577"/>
      <pc:docMkLst>
        <pc:docMk/>
      </pc:docMkLst>
      <pc:sldChg chg="add del">
        <pc:chgData name="Khattab, Sherif" userId="c83b1e15-36f3-4f46-aceb-05aac24c545e" providerId="ADAL" clId="{61E5BA4B-E7F0-7C48-BD57-9D512EB30E48}" dt="2021-04-08T13:53:10.967" v="53"/>
        <pc:sldMkLst>
          <pc:docMk/>
          <pc:sldMk cId="2973430081" sldId="259"/>
        </pc:sldMkLst>
      </pc:sldChg>
      <pc:sldChg chg="add del">
        <pc:chgData name="Khattab, Sherif" userId="c83b1e15-36f3-4f46-aceb-05aac24c545e" providerId="ADAL" clId="{61E5BA4B-E7F0-7C48-BD57-9D512EB30E48}" dt="2021-04-08T13:53:10.967" v="53"/>
        <pc:sldMkLst>
          <pc:docMk/>
          <pc:sldMk cId="1352614818" sldId="260"/>
        </pc:sldMkLst>
      </pc:sldChg>
      <pc:sldChg chg="add del">
        <pc:chgData name="Khattab, Sherif" userId="c83b1e15-36f3-4f46-aceb-05aac24c545e" providerId="ADAL" clId="{61E5BA4B-E7F0-7C48-BD57-9D512EB30E48}" dt="2021-04-08T13:53:53.503" v="56"/>
        <pc:sldMkLst>
          <pc:docMk/>
          <pc:sldMk cId="152689567" sldId="261"/>
        </pc:sldMkLst>
      </pc:sldChg>
      <pc:sldChg chg="add del">
        <pc:chgData name="Khattab, Sherif" userId="c83b1e15-36f3-4f46-aceb-05aac24c545e" providerId="ADAL" clId="{61E5BA4B-E7F0-7C48-BD57-9D512EB30E48}" dt="2021-04-08T13:53:10.967" v="53"/>
        <pc:sldMkLst>
          <pc:docMk/>
          <pc:sldMk cId="4265946590" sldId="262"/>
        </pc:sldMkLst>
      </pc:sldChg>
      <pc:sldChg chg="add del">
        <pc:chgData name="Khattab, Sherif" userId="c83b1e15-36f3-4f46-aceb-05aac24c545e" providerId="ADAL" clId="{61E5BA4B-E7F0-7C48-BD57-9D512EB30E48}" dt="2021-04-08T13:53:10.967" v="53"/>
        <pc:sldMkLst>
          <pc:docMk/>
          <pc:sldMk cId="2127177300" sldId="263"/>
        </pc:sldMkLst>
      </pc:sldChg>
      <pc:sldChg chg="add del">
        <pc:chgData name="Khattab, Sherif" userId="c83b1e15-36f3-4f46-aceb-05aac24c545e" providerId="ADAL" clId="{61E5BA4B-E7F0-7C48-BD57-9D512EB30E48}" dt="2021-04-08T13:53:10.967" v="53"/>
        <pc:sldMkLst>
          <pc:docMk/>
          <pc:sldMk cId="2796022272" sldId="264"/>
        </pc:sldMkLst>
      </pc:sldChg>
      <pc:sldChg chg="add del">
        <pc:chgData name="Khattab, Sherif" userId="c83b1e15-36f3-4f46-aceb-05aac24c545e" providerId="ADAL" clId="{61E5BA4B-E7F0-7C48-BD57-9D512EB30E48}" dt="2021-04-08T13:53:53.503" v="56"/>
        <pc:sldMkLst>
          <pc:docMk/>
          <pc:sldMk cId="3456314139" sldId="265"/>
        </pc:sldMkLst>
      </pc:sldChg>
      <pc:sldChg chg="add del">
        <pc:chgData name="Khattab, Sherif" userId="c83b1e15-36f3-4f46-aceb-05aac24c545e" providerId="ADAL" clId="{61E5BA4B-E7F0-7C48-BD57-9D512EB30E48}" dt="2021-04-08T13:53:10.967" v="53"/>
        <pc:sldMkLst>
          <pc:docMk/>
          <pc:sldMk cId="367907402" sldId="266"/>
        </pc:sldMkLst>
      </pc:sldChg>
      <pc:sldChg chg="add del">
        <pc:chgData name="Khattab, Sherif" userId="c83b1e15-36f3-4f46-aceb-05aac24c545e" providerId="ADAL" clId="{61E5BA4B-E7F0-7C48-BD57-9D512EB30E48}" dt="2021-04-08T13:53:10.967" v="53"/>
        <pc:sldMkLst>
          <pc:docMk/>
          <pc:sldMk cId="4070714126" sldId="267"/>
        </pc:sldMkLst>
      </pc:sldChg>
      <pc:sldChg chg="add del">
        <pc:chgData name="Khattab, Sherif" userId="c83b1e15-36f3-4f46-aceb-05aac24c545e" providerId="ADAL" clId="{61E5BA4B-E7F0-7C48-BD57-9D512EB30E48}" dt="2021-04-08T13:53:10.967" v="53"/>
        <pc:sldMkLst>
          <pc:docMk/>
          <pc:sldMk cId="1550009203" sldId="268"/>
        </pc:sldMkLst>
      </pc:sldChg>
      <pc:sldChg chg="add del">
        <pc:chgData name="Khattab, Sherif" userId="c83b1e15-36f3-4f46-aceb-05aac24c545e" providerId="ADAL" clId="{61E5BA4B-E7F0-7C48-BD57-9D512EB30E48}" dt="2021-04-08T13:53:53.503" v="56"/>
        <pc:sldMkLst>
          <pc:docMk/>
          <pc:sldMk cId="2044985801" sldId="269"/>
        </pc:sldMkLst>
      </pc:sldChg>
      <pc:sldChg chg="add del">
        <pc:chgData name="Khattab, Sherif" userId="c83b1e15-36f3-4f46-aceb-05aac24c545e" providerId="ADAL" clId="{61E5BA4B-E7F0-7C48-BD57-9D512EB30E48}" dt="2021-04-08T13:53:10.967" v="53"/>
        <pc:sldMkLst>
          <pc:docMk/>
          <pc:sldMk cId="1729386578" sldId="270"/>
        </pc:sldMkLst>
      </pc:sldChg>
      <pc:sldChg chg="add del">
        <pc:chgData name="Khattab, Sherif" userId="c83b1e15-36f3-4f46-aceb-05aac24c545e" providerId="ADAL" clId="{61E5BA4B-E7F0-7C48-BD57-9D512EB30E48}" dt="2021-04-08T13:53:10.967" v="53"/>
        <pc:sldMkLst>
          <pc:docMk/>
          <pc:sldMk cId="2662960767" sldId="272"/>
        </pc:sldMkLst>
      </pc:sldChg>
      <pc:sldChg chg="add del">
        <pc:chgData name="Khattab, Sherif" userId="c83b1e15-36f3-4f46-aceb-05aac24c545e" providerId="ADAL" clId="{61E5BA4B-E7F0-7C48-BD57-9D512EB30E48}" dt="2021-04-08T13:53:10.967" v="53"/>
        <pc:sldMkLst>
          <pc:docMk/>
          <pc:sldMk cId="2818321418" sldId="273"/>
        </pc:sldMkLst>
      </pc:sldChg>
      <pc:sldChg chg="add del">
        <pc:chgData name="Khattab, Sherif" userId="c83b1e15-36f3-4f46-aceb-05aac24c545e" providerId="ADAL" clId="{61E5BA4B-E7F0-7C48-BD57-9D512EB30E48}" dt="2021-04-08T13:53:10.967" v="53"/>
        <pc:sldMkLst>
          <pc:docMk/>
          <pc:sldMk cId="3911640770" sldId="275"/>
        </pc:sldMkLst>
      </pc:sldChg>
      <pc:sldChg chg="add del">
        <pc:chgData name="Khattab, Sherif" userId="c83b1e15-36f3-4f46-aceb-05aac24c545e" providerId="ADAL" clId="{61E5BA4B-E7F0-7C48-BD57-9D512EB30E48}" dt="2021-04-08T13:53:10.967" v="53"/>
        <pc:sldMkLst>
          <pc:docMk/>
          <pc:sldMk cId="2720762419" sldId="276"/>
        </pc:sldMkLst>
      </pc:sldChg>
      <pc:sldChg chg="add del">
        <pc:chgData name="Khattab, Sherif" userId="c83b1e15-36f3-4f46-aceb-05aac24c545e" providerId="ADAL" clId="{61E5BA4B-E7F0-7C48-BD57-9D512EB30E48}" dt="2021-04-08T13:53:10.967" v="53"/>
        <pc:sldMkLst>
          <pc:docMk/>
          <pc:sldMk cId="1176042509" sldId="278"/>
        </pc:sldMkLst>
      </pc:sldChg>
      <pc:sldChg chg="add del">
        <pc:chgData name="Khattab, Sherif" userId="c83b1e15-36f3-4f46-aceb-05aac24c545e" providerId="ADAL" clId="{61E5BA4B-E7F0-7C48-BD57-9D512EB30E48}" dt="2021-04-08T13:53:10.967" v="53"/>
        <pc:sldMkLst>
          <pc:docMk/>
          <pc:sldMk cId="2024907787" sldId="279"/>
        </pc:sldMkLst>
      </pc:sldChg>
      <pc:sldChg chg="add del">
        <pc:chgData name="Khattab, Sherif" userId="c83b1e15-36f3-4f46-aceb-05aac24c545e" providerId="ADAL" clId="{61E5BA4B-E7F0-7C48-BD57-9D512EB30E48}" dt="2021-04-08T13:53:10.967" v="53"/>
        <pc:sldMkLst>
          <pc:docMk/>
          <pc:sldMk cId="662896871" sldId="280"/>
        </pc:sldMkLst>
      </pc:sldChg>
      <pc:sldChg chg="add del">
        <pc:chgData name="Khattab, Sherif" userId="c83b1e15-36f3-4f46-aceb-05aac24c545e" providerId="ADAL" clId="{61E5BA4B-E7F0-7C48-BD57-9D512EB30E48}" dt="2021-04-08T13:53:10.967" v="53"/>
        <pc:sldMkLst>
          <pc:docMk/>
          <pc:sldMk cId="2113880437" sldId="281"/>
        </pc:sldMkLst>
      </pc:sldChg>
      <pc:sldChg chg="add del">
        <pc:chgData name="Khattab, Sherif" userId="c83b1e15-36f3-4f46-aceb-05aac24c545e" providerId="ADAL" clId="{61E5BA4B-E7F0-7C48-BD57-9D512EB30E48}" dt="2021-04-08T13:53:10.967" v="53"/>
        <pc:sldMkLst>
          <pc:docMk/>
          <pc:sldMk cId="3257687072" sldId="282"/>
        </pc:sldMkLst>
      </pc:sldChg>
      <pc:sldChg chg="add del">
        <pc:chgData name="Khattab, Sherif" userId="c83b1e15-36f3-4f46-aceb-05aac24c545e" providerId="ADAL" clId="{61E5BA4B-E7F0-7C48-BD57-9D512EB30E48}" dt="2021-04-08T13:53:10.967" v="53"/>
        <pc:sldMkLst>
          <pc:docMk/>
          <pc:sldMk cId="4284931241" sldId="283"/>
        </pc:sldMkLst>
      </pc:sldChg>
      <pc:sldChg chg="add del">
        <pc:chgData name="Khattab, Sherif" userId="c83b1e15-36f3-4f46-aceb-05aac24c545e" providerId="ADAL" clId="{61E5BA4B-E7F0-7C48-BD57-9D512EB30E48}" dt="2021-04-08T13:53:10.967" v="53"/>
        <pc:sldMkLst>
          <pc:docMk/>
          <pc:sldMk cId="2178242598" sldId="291"/>
        </pc:sldMkLst>
      </pc:sldChg>
      <pc:sldChg chg="add del">
        <pc:chgData name="Khattab, Sherif" userId="c83b1e15-36f3-4f46-aceb-05aac24c545e" providerId="ADAL" clId="{61E5BA4B-E7F0-7C48-BD57-9D512EB30E48}" dt="2021-04-08T13:53:10.967" v="53"/>
        <pc:sldMkLst>
          <pc:docMk/>
          <pc:sldMk cId="69157859" sldId="293"/>
        </pc:sldMkLst>
      </pc:sldChg>
      <pc:sldChg chg="add del">
        <pc:chgData name="Khattab, Sherif" userId="c83b1e15-36f3-4f46-aceb-05aac24c545e" providerId="ADAL" clId="{61E5BA4B-E7F0-7C48-BD57-9D512EB30E48}" dt="2021-04-08T13:53:10.967" v="53"/>
        <pc:sldMkLst>
          <pc:docMk/>
          <pc:sldMk cId="3946836652" sldId="294"/>
        </pc:sldMkLst>
      </pc:sldChg>
      <pc:sldChg chg="add del">
        <pc:chgData name="Khattab, Sherif" userId="c83b1e15-36f3-4f46-aceb-05aac24c545e" providerId="ADAL" clId="{61E5BA4B-E7F0-7C48-BD57-9D512EB30E48}" dt="2021-04-08T13:53:10.967" v="53"/>
        <pc:sldMkLst>
          <pc:docMk/>
          <pc:sldMk cId="1792935800" sldId="295"/>
        </pc:sldMkLst>
      </pc:sldChg>
      <pc:sldChg chg="add del">
        <pc:chgData name="Khattab, Sherif" userId="c83b1e15-36f3-4f46-aceb-05aac24c545e" providerId="ADAL" clId="{61E5BA4B-E7F0-7C48-BD57-9D512EB30E48}" dt="2021-04-08T13:53:10.967" v="53"/>
        <pc:sldMkLst>
          <pc:docMk/>
          <pc:sldMk cId="1071178071" sldId="296"/>
        </pc:sldMkLst>
      </pc:sldChg>
      <pc:sldChg chg="add del">
        <pc:chgData name="Khattab, Sherif" userId="c83b1e15-36f3-4f46-aceb-05aac24c545e" providerId="ADAL" clId="{61E5BA4B-E7F0-7C48-BD57-9D512EB30E48}" dt="2021-04-08T13:53:10.967" v="53"/>
        <pc:sldMkLst>
          <pc:docMk/>
          <pc:sldMk cId="816742445" sldId="297"/>
        </pc:sldMkLst>
      </pc:sldChg>
      <pc:sldChg chg="add del">
        <pc:chgData name="Khattab, Sherif" userId="c83b1e15-36f3-4f46-aceb-05aac24c545e" providerId="ADAL" clId="{61E5BA4B-E7F0-7C48-BD57-9D512EB30E48}" dt="2021-04-08T13:53:10.967" v="53"/>
        <pc:sldMkLst>
          <pc:docMk/>
          <pc:sldMk cId="2070843040" sldId="298"/>
        </pc:sldMkLst>
      </pc:sldChg>
      <pc:sldChg chg="add del">
        <pc:chgData name="Khattab, Sherif" userId="c83b1e15-36f3-4f46-aceb-05aac24c545e" providerId="ADAL" clId="{61E5BA4B-E7F0-7C48-BD57-9D512EB30E48}" dt="2021-04-08T13:53:53.503" v="56"/>
        <pc:sldMkLst>
          <pc:docMk/>
          <pc:sldMk cId="3415539908" sldId="390"/>
        </pc:sldMkLst>
      </pc:sldChg>
      <pc:sldChg chg="add del">
        <pc:chgData name="Khattab, Sherif" userId="c83b1e15-36f3-4f46-aceb-05aac24c545e" providerId="ADAL" clId="{61E5BA4B-E7F0-7C48-BD57-9D512EB30E48}" dt="2021-04-08T13:53:53.503" v="56"/>
        <pc:sldMkLst>
          <pc:docMk/>
          <pc:sldMk cId="1105264659" sldId="391"/>
        </pc:sldMkLst>
      </pc:sldChg>
      <pc:sldChg chg="add del">
        <pc:chgData name="Khattab, Sherif" userId="c83b1e15-36f3-4f46-aceb-05aac24c545e" providerId="ADAL" clId="{61E5BA4B-E7F0-7C48-BD57-9D512EB30E48}" dt="2021-04-08T13:53:53.503" v="56"/>
        <pc:sldMkLst>
          <pc:docMk/>
          <pc:sldMk cId="3275803045" sldId="392"/>
        </pc:sldMkLst>
      </pc:sldChg>
      <pc:sldChg chg="add del">
        <pc:chgData name="Khattab, Sherif" userId="c83b1e15-36f3-4f46-aceb-05aac24c545e" providerId="ADAL" clId="{61E5BA4B-E7F0-7C48-BD57-9D512EB30E48}" dt="2021-04-08T13:53:53.503" v="56"/>
        <pc:sldMkLst>
          <pc:docMk/>
          <pc:sldMk cId="2902988530" sldId="393"/>
        </pc:sldMkLst>
      </pc:sldChg>
      <pc:sldChg chg="add del">
        <pc:chgData name="Khattab, Sherif" userId="c83b1e15-36f3-4f46-aceb-05aac24c545e" providerId="ADAL" clId="{61E5BA4B-E7F0-7C48-BD57-9D512EB30E48}" dt="2021-04-08T14:42:39.482" v="157" actId="2696"/>
        <pc:sldMkLst>
          <pc:docMk/>
          <pc:sldMk cId="712830553" sldId="395"/>
        </pc:sldMkLst>
      </pc:sldChg>
      <pc:sldChg chg="add">
        <pc:chgData name="Khattab, Sherif" userId="c83b1e15-36f3-4f46-aceb-05aac24c545e" providerId="ADAL" clId="{61E5BA4B-E7F0-7C48-BD57-9D512EB30E48}" dt="2021-04-08T14:42:49.957" v="159"/>
        <pc:sldMkLst>
          <pc:docMk/>
          <pc:sldMk cId="1055431384" sldId="395"/>
        </pc:sldMkLst>
      </pc:sldChg>
      <pc:sldChg chg="add del">
        <pc:chgData name="Khattab, Sherif" userId="c83b1e15-36f3-4f46-aceb-05aac24c545e" providerId="ADAL" clId="{61E5BA4B-E7F0-7C48-BD57-9D512EB30E48}" dt="2021-04-08T13:53:53.503" v="56"/>
        <pc:sldMkLst>
          <pc:docMk/>
          <pc:sldMk cId="573045699" sldId="396"/>
        </pc:sldMkLst>
      </pc:sldChg>
      <pc:sldChg chg="add del">
        <pc:chgData name="Khattab, Sherif" userId="c83b1e15-36f3-4f46-aceb-05aac24c545e" providerId="ADAL" clId="{61E5BA4B-E7F0-7C48-BD57-9D512EB30E48}" dt="2021-04-08T13:53:53.503" v="56"/>
        <pc:sldMkLst>
          <pc:docMk/>
          <pc:sldMk cId="2739683799" sldId="397"/>
        </pc:sldMkLst>
      </pc:sldChg>
      <pc:sldChg chg="add del">
        <pc:chgData name="Khattab, Sherif" userId="c83b1e15-36f3-4f46-aceb-05aac24c545e" providerId="ADAL" clId="{61E5BA4B-E7F0-7C48-BD57-9D512EB30E48}" dt="2021-04-08T13:53:53.503" v="56"/>
        <pc:sldMkLst>
          <pc:docMk/>
          <pc:sldMk cId="1367634907" sldId="400"/>
        </pc:sldMkLst>
      </pc:sldChg>
      <pc:sldChg chg="add del">
        <pc:chgData name="Khattab, Sherif" userId="c83b1e15-36f3-4f46-aceb-05aac24c545e" providerId="ADAL" clId="{61E5BA4B-E7F0-7C48-BD57-9D512EB30E48}" dt="2021-04-08T13:53:53.503" v="56"/>
        <pc:sldMkLst>
          <pc:docMk/>
          <pc:sldMk cId="3569523277" sldId="401"/>
        </pc:sldMkLst>
      </pc:sldChg>
      <pc:sldChg chg="add del">
        <pc:chgData name="Khattab, Sherif" userId="c83b1e15-36f3-4f46-aceb-05aac24c545e" providerId="ADAL" clId="{61E5BA4B-E7F0-7C48-BD57-9D512EB30E48}" dt="2021-04-08T13:53:53.503" v="56"/>
        <pc:sldMkLst>
          <pc:docMk/>
          <pc:sldMk cId="742826958" sldId="402"/>
        </pc:sldMkLst>
      </pc:sldChg>
      <pc:sldChg chg="add del">
        <pc:chgData name="Khattab, Sherif" userId="c83b1e15-36f3-4f46-aceb-05aac24c545e" providerId="ADAL" clId="{61E5BA4B-E7F0-7C48-BD57-9D512EB30E48}" dt="2021-04-08T13:53:53.503" v="56"/>
        <pc:sldMkLst>
          <pc:docMk/>
          <pc:sldMk cId="4115809005" sldId="403"/>
        </pc:sldMkLst>
      </pc:sldChg>
      <pc:sldChg chg="add del">
        <pc:chgData name="Khattab, Sherif" userId="c83b1e15-36f3-4f46-aceb-05aac24c545e" providerId="ADAL" clId="{61E5BA4B-E7F0-7C48-BD57-9D512EB30E48}" dt="2021-04-08T13:53:53.503" v="56"/>
        <pc:sldMkLst>
          <pc:docMk/>
          <pc:sldMk cId="3492433840" sldId="404"/>
        </pc:sldMkLst>
      </pc:sldChg>
      <pc:sldChg chg="del">
        <pc:chgData name="Khattab, Sherif" userId="c83b1e15-36f3-4f46-aceb-05aac24c545e" providerId="ADAL" clId="{61E5BA4B-E7F0-7C48-BD57-9D512EB30E48}" dt="2021-04-08T13:52:15.371" v="50" actId="2696"/>
        <pc:sldMkLst>
          <pc:docMk/>
          <pc:sldMk cId="3254031112" sldId="418"/>
        </pc:sldMkLst>
      </pc:sldChg>
      <pc:sldChg chg="del">
        <pc:chgData name="Khattab, Sherif" userId="c83b1e15-36f3-4f46-aceb-05aac24c545e" providerId="ADAL" clId="{61E5BA4B-E7F0-7C48-BD57-9D512EB30E48}" dt="2021-04-08T13:52:15.371" v="50" actId="2696"/>
        <pc:sldMkLst>
          <pc:docMk/>
          <pc:sldMk cId="2870137101" sldId="420"/>
        </pc:sldMkLst>
      </pc:sldChg>
      <pc:sldChg chg="del">
        <pc:chgData name="Khattab, Sherif" userId="c83b1e15-36f3-4f46-aceb-05aac24c545e" providerId="ADAL" clId="{61E5BA4B-E7F0-7C48-BD57-9D512EB30E48}" dt="2021-04-08T13:52:15.371" v="50" actId="2696"/>
        <pc:sldMkLst>
          <pc:docMk/>
          <pc:sldMk cId="1670312813" sldId="421"/>
        </pc:sldMkLst>
      </pc:sldChg>
      <pc:sldChg chg="del">
        <pc:chgData name="Khattab, Sherif" userId="c83b1e15-36f3-4f46-aceb-05aac24c545e" providerId="ADAL" clId="{61E5BA4B-E7F0-7C48-BD57-9D512EB30E48}" dt="2021-04-08T13:52:15.371" v="50" actId="2696"/>
        <pc:sldMkLst>
          <pc:docMk/>
          <pc:sldMk cId="1428579007" sldId="422"/>
        </pc:sldMkLst>
      </pc:sldChg>
      <pc:sldChg chg="del">
        <pc:chgData name="Khattab, Sherif" userId="c83b1e15-36f3-4f46-aceb-05aac24c545e" providerId="ADAL" clId="{61E5BA4B-E7F0-7C48-BD57-9D512EB30E48}" dt="2021-04-08T13:52:15.371" v="50" actId="2696"/>
        <pc:sldMkLst>
          <pc:docMk/>
          <pc:sldMk cId="613526993" sldId="423"/>
        </pc:sldMkLst>
      </pc:sldChg>
      <pc:sldChg chg="del">
        <pc:chgData name="Khattab, Sherif" userId="c83b1e15-36f3-4f46-aceb-05aac24c545e" providerId="ADAL" clId="{61E5BA4B-E7F0-7C48-BD57-9D512EB30E48}" dt="2021-04-08T13:52:15.371" v="50" actId="2696"/>
        <pc:sldMkLst>
          <pc:docMk/>
          <pc:sldMk cId="3431660730" sldId="433"/>
        </pc:sldMkLst>
      </pc:sldChg>
      <pc:sldChg chg="del">
        <pc:chgData name="Khattab, Sherif" userId="c83b1e15-36f3-4f46-aceb-05aac24c545e" providerId="ADAL" clId="{61E5BA4B-E7F0-7C48-BD57-9D512EB30E48}" dt="2021-04-08T13:52:15.371" v="50" actId="2696"/>
        <pc:sldMkLst>
          <pc:docMk/>
          <pc:sldMk cId="417002093" sldId="434"/>
        </pc:sldMkLst>
      </pc:sldChg>
      <pc:sldChg chg="del">
        <pc:chgData name="Khattab, Sherif" userId="c83b1e15-36f3-4f46-aceb-05aac24c545e" providerId="ADAL" clId="{61E5BA4B-E7F0-7C48-BD57-9D512EB30E48}" dt="2021-04-08T13:52:15.371" v="50" actId="2696"/>
        <pc:sldMkLst>
          <pc:docMk/>
          <pc:sldMk cId="315914909" sldId="435"/>
        </pc:sldMkLst>
      </pc:sldChg>
      <pc:sldChg chg="del">
        <pc:chgData name="Khattab, Sherif" userId="c83b1e15-36f3-4f46-aceb-05aac24c545e" providerId="ADAL" clId="{61E5BA4B-E7F0-7C48-BD57-9D512EB30E48}" dt="2021-04-08T13:52:15.371" v="50" actId="2696"/>
        <pc:sldMkLst>
          <pc:docMk/>
          <pc:sldMk cId="2382635928" sldId="437"/>
        </pc:sldMkLst>
      </pc:sldChg>
      <pc:sldChg chg="del">
        <pc:chgData name="Khattab, Sherif" userId="c83b1e15-36f3-4f46-aceb-05aac24c545e" providerId="ADAL" clId="{61E5BA4B-E7F0-7C48-BD57-9D512EB30E48}" dt="2021-04-08T13:52:15.371" v="50" actId="2696"/>
        <pc:sldMkLst>
          <pc:docMk/>
          <pc:sldMk cId="3110092608" sldId="438"/>
        </pc:sldMkLst>
      </pc:sldChg>
      <pc:sldChg chg="del">
        <pc:chgData name="Khattab, Sherif" userId="c83b1e15-36f3-4f46-aceb-05aac24c545e" providerId="ADAL" clId="{61E5BA4B-E7F0-7C48-BD57-9D512EB30E48}" dt="2021-04-08T13:52:15.371" v="50" actId="2696"/>
        <pc:sldMkLst>
          <pc:docMk/>
          <pc:sldMk cId="678617935" sldId="440"/>
        </pc:sldMkLst>
      </pc:sldChg>
      <pc:sldChg chg="add del">
        <pc:chgData name="Khattab, Sherif" userId="c83b1e15-36f3-4f46-aceb-05aac24c545e" providerId="ADAL" clId="{61E5BA4B-E7F0-7C48-BD57-9D512EB30E48}" dt="2021-04-08T13:53:10.967" v="53"/>
        <pc:sldMkLst>
          <pc:docMk/>
          <pc:sldMk cId="4262918023" sldId="442"/>
        </pc:sldMkLst>
      </pc:sldChg>
      <pc:sldChg chg="modSp mod modAnim">
        <pc:chgData name="Khattab, Sherif" userId="c83b1e15-36f3-4f46-aceb-05aac24c545e" providerId="ADAL" clId="{61E5BA4B-E7F0-7C48-BD57-9D512EB30E48}" dt="2021-04-08T14:48:47.048" v="367" actId="20577"/>
        <pc:sldMkLst>
          <pc:docMk/>
          <pc:sldMk cId="702367729" sldId="496"/>
        </pc:sldMkLst>
        <pc:spChg chg="mod">
          <ac:chgData name="Khattab, Sherif" userId="c83b1e15-36f3-4f46-aceb-05aac24c545e" providerId="ADAL" clId="{61E5BA4B-E7F0-7C48-BD57-9D512EB30E48}" dt="2021-04-08T14:48:47.048" v="367" actId="20577"/>
          <ac:spMkLst>
            <pc:docMk/>
            <pc:sldMk cId="702367729" sldId="496"/>
            <ac:spMk id="3" creationId="{2466C52D-9A48-4683-BE7F-268D8DB7FAAD}"/>
          </ac:spMkLst>
        </pc:spChg>
      </pc:sldChg>
      <pc:sldChg chg="modSp mod modAnim">
        <pc:chgData name="Khattab, Sherif" userId="c83b1e15-36f3-4f46-aceb-05aac24c545e" providerId="ADAL" clId="{61E5BA4B-E7F0-7C48-BD57-9D512EB30E48}" dt="2021-04-08T14:47:38.212" v="302" actId="27636"/>
        <pc:sldMkLst>
          <pc:docMk/>
          <pc:sldMk cId="4202616107" sldId="500"/>
        </pc:sldMkLst>
        <pc:spChg chg="mod">
          <ac:chgData name="Khattab, Sherif" userId="c83b1e15-36f3-4f46-aceb-05aac24c545e" providerId="ADAL" clId="{61E5BA4B-E7F0-7C48-BD57-9D512EB30E48}" dt="2021-04-08T14:46:18.421" v="267" actId="20577"/>
          <ac:spMkLst>
            <pc:docMk/>
            <pc:sldMk cId="4202616107" sldId="500"/>
            <ac:spMk id="2" creationId="{6BF01C35-B7E9-AD43-99C8-95170559C8A0}"/>
          </ac:spMkLst>
        </pc:spChg>
        <pc:spChg chg="mod">
          <ac:chgData name="Khattab, Sherif" userId="c83b1e15-36f3-4f46-aceb-05aac24c545e" providerId="ADAL" clId="{61E5BA4B-E7F0-7C48-BD57-9D512EB30E48}" dt="2021-04-08T14:47:38.212" v="302" actId="27636"/>
          <ac:spMkLst>
            <pc:docMk/>
            <pc:sldMk cId="4202616107" sldId="500"/>
            <ac:spMk id="3" creationId="{443F42C8-5750-0341-86AA-B64ED9D37EB6}"/>
          </ac:spMkLst>
        </pc:spChg>
      </pc:sldChg>
      <pc:sldChg chg="modSp mod">
        <pc:chgData name="Khattab, Sherif" userId="c83b1e15-36f3-4f46-aceb-05aac24c545e" providerId="ADAL" clId="{61E5BA4B-E7F0-7C48-BD57-9D512EB30E48}" dt="2021-04-08T13:51:11.060" v="3" actId="20577"/>
        <pc:sldMkLst>
          <pc:docMk/>
          <pc:sldMk cId="2116864396" sldId="505"/>
        </pc:sldMkLst>
        <pc:spChg chg="mod">
          <ac:chgData name="Khattab, Sherif" userId="c83b1e15-36f3-4f46-aceb-05aac24c545e" providerId="ADAL" clId="{61E5BA4B-E7F0-7C48-BD57-9D512EB30E48}" dt="2021-04-08T13:51:11.060" v="3" actId="20577"/>
          <ac:spMkLst>
            <pc:docMk/>
            <pc:sldMk cId="2116864396" sldId="505"/>
            <ac:spMk id="3" creationId="{9FDE3B14-90B9-4B5A-83C7-6E633E32EA28}"/>
          </ac:spMkLst>
        </pc:spChg>
      </pc:sldChg>
      <pc:sldChg chg="modSp mod">
        <pc:chgData name="Khattab, Sherif" userId="c83b1e15-36f3-4f46-aceb-05aac24c545e" providerId="ADAL" clId="{61E5BA4B-E7F0-7C48-BD57-9D512EB30E48}" dt="2021-04-08T13:51:46.427" v="43" actId="20577"/>
        <pc:sldMkLst>
          <pc:docMk/>
          <pc:sldMk cId="3652489610" sldId="506"/>
        </pc:sldMkLst>
        <pc:spChg chg="mod">
          <ac:chgData name="Khattab, Sherif" userId="c83b1e15-36f3-4f46-aceb-05aac24c545e" providerId="ADAL" clId="{61E5BA4B-E7F0-7C48-BD57-9D512EB30E48}" dt="2021-04-08T13:51:46.427" v="43" actId="20577"/>
          <ac:spMkLst>
            <pc:docMk/>
            <pc:sldMk cId="3652489610" sldId="506"/>
            <ac:spMk id="3" creationId="{9FDE3B14-90B9-4B5A-83C7-6E633E32EA28}"/>
          </ac:spMkLst>
        </pc:spChg>
      </pc:sldChg>
      <pc:sldChg chg="modSp del mod modAnim">
        <pc:chgData name="Khattab, Sherif" userId="c83b1e15-36f3-4f46-aceb-05aac24c545e" providerId="ADAL" clId="{61E5BA4B-E7F0-7C48-BD57-9D512EB30E48}" dt="2021-04-08T14:45:27.034" v="256" actId="2696"/>
        <pc:sldMkLst>
          <pc:docMk/>
          <pc:sldMk cId="2237143357" sldId="550"/>
        </pc:sldMkLst>
        <pc:spChg chg="mod">
          <ac:chgData name="Khattab, Sherif" userId="c83b1e15-36f3-4f46-aceb-05aac24c545e" providerId="ADAL" clId="{61E5BA4B-E7F0-7C48-BD57-9D512EB30E48}" dt="2021-04-08T13:52:07.070" v="49" actId="27636"/>
          <ac:spMkLst>
            <pc:docMk/>
            <pc:sldMk cId="2237143357" sldId="550"/>
            <ac:spMk id="3" creationId="{C6A74A64-EE52-0D49-9A7A-22659117DECF}"/>
          </ac:spMkLst>
        </pc:spChg>
      </pc:sldChg>
      <pc:sldChg chg="modSp mod modAnim">
        <pc:chgData name="Khattab, Sherif" userId="c83b1e15-36f3-4f46-aceb-05aac24c545e" providerId="ADAL" clId="{61E5BA4B-E7F0-7C48-BD57-9D512EB30E48}" dt="2021-04-08T14:47:29.994" v="296" actId="6549"/>
        <pc:sldMkLst>
          <pc:docMk/>
          <pc:sldMk cId="1942274538" sldId="551"/>
        </pc:sldMkLst>
        <pc:spChg chg="mod">
          <ac:chgData name="Khattab, Sherif" userId="c83b1e15-36f3-4f46-aceb-05aac24c545e" providerId="ADAL" clId="{61E5BA4B-E7F0-7C48-BD57-9D512EB30E48}" dt="2021-04-08T14:45:37.892" v="260" actId="20577"/>
          <ac:spMkLst>
            <pc:docMk/>
            <pc:sldMk cId="1942274538" sldId="551"/>
            <ac:spMk id="2" creationId="{122608A9-71BD-4B42-8960-588833F58A3C}"/>
          </ac:spMkLst>
        </pc:spChg>
        <pc:spChg chg="mod">
          <ac:chgData name="Khattab, Sherif" userId="c83b1e15-36f3-4f46-aceb-05aac24c545e" providerId="ADAL" clId="{61E5BA4B-E7F0-7C48-BD57-9D512EB30E48}" dt="2021-04-08T14:47:29.994" v="296" actId="6549"/>
          <ac:spMkLst>
            <pc:docMk/>
            <pc:sldMk cId="1942274538" sldId="551"/>
            <ac:spMk id="3" creationId="{EA3A8575-9A0B-314D-B843-93E8CA80DF44}"/>
          </ac:spMkLst>
        </pc:spChg>
      </pc:sldChg>
      <pc:sldChg chg="del">
        <pc:chgData name="Khattab, Sherif" userId="c83b1e15-36f3-4f46-aceb-05aac24c545e" providerId="ADAL" clId="{61E5BA4B-E7F0-7C48-BD57-9D512EB30E48}" dt="2021-04-08T13:50:56.528" v="0" actId="2696"/>
        <pc:sldMkLst>
          <pc:docMk/>
          <pc:sldMk cId="322863907" sldId="552"/>
        </pc:sldMkLst>
      </pc:sldChg>
      <pc:sldChg chg="addSp delSp modSp new ord">
        <pc:chgData name="Khattab, Sherif" userId="c83b1e15-36f3-4f46-aceb-05aac24c545e" providerId="ADAL" clId="{61E5BA4B-E7F0-7C48-BD57-9D512EB30E48}" dt="2021-04-08T14:46:11.892" v="265" actId="20578"/>
        <pc:sldMkLst>
          <pc:docMk/>
          <pc:sldMk cId="1550480814" sldId="552"/>
        </pc:sldMkLst>
        <pc:spChg chg="del">
          <ac:chgData name="Khattab, Sherif" userId="c83b1e15-36f3-4f46-aceb-05aac24c545e" providerId="ADAL" clId="{61E5BA4B-E7F0-7C48-BD57-9D512EB30E48}" dt="2021-04-08T14:39:27.802" v="113"/>
          <ac:spMkLst>
            <pc:docMk/>
            <pc:sldMk cId="1550480814" sldId="552"/>
            <ac:spMk id="3" creationId="{6BC7E3FE-7886-C347-A0DA-6BEFF628FA1D}"/>
          </ac:spMkLst>
        </pc:spChg>
        <pc:picChg chg="add mod">
          <ac:chgData name="Khattab, Sherif" userId="c83b1e15-36f3-4f46-aceb-05aac24c545e" providerId="ADAL" clId="{61E5BA4B-E7F0-7C48-BD57-9D512EB30E48}" dt="2021-04-08T14:39:27.802" v="113"/>
          <ac:picMkLst>
            <pc:docMk/>
            <pc:sldMk cId="1550480814" sldId="552"/>
            <ac:picMk id="6" creationId="{0693EFED-07B0-924F-A8BB-455D8648E273}"/>
          </ac:picMkLst>
        </pc:picChg>
      </pc:sldChg>
      <pc:sldChg chg="addSp modSp new ord">
        <pc:chgData name="Khattab, Sherif" userId="c83b1e15-36f3-4f46-aceb-05aac24c545e" providerId="ADAL" clId="{61E5BA4B-E7F0-7C48-BD57-9D512EB30E48}" dt="2021-04-08T14:44:47.835" v="210" actId="20578"/>
        <pc:sldMkLst>
          <pc:docMk/>
          <pc:sldMk cId="1548772503" sldId="553"/>
        </pc:sldMkLst>
        <pc:picChg chg="add mod">
          <ac:chgData name="Khattab, Sherif" userId="c83b1e15-36f3-4f46-aceb-05aac24c545e" providerId="ADAL" clId="{61E5BA4B-E7F0-7C48-BD57-9D512EB30E48}" dt="2021-04-08T14:41:57.263" v="153"/>
          <ac:picMkLst>
            <pc:docMk/>
            <pc:sldMk cId="1548772503" sldId="553"/>
            <ac:picMk id="6" creationId="{E9FAB9C7-1A2F-F84C-A4D4-2E8BA6D96196}"/>
          </ac:picMkLst>
        </pc:picChg>
      </pc:sldChg>
      <pc:sldChg chg="del">
        <pc:chgData name="Khattab, Sherif" userId="c83b1e15-36f3-4f46-aceb-05aac24c545e" providerId="ADAL" clId="{61E5BA4B-E7F0-7C48-BD57-9D512EB30E48}" dt="2021-04-08T13:50:56.528" v="0" actId="2696"/>
        <pc:sldMkLst>
          <pc:docMk/>
          <pc:sldMk cId="3425462745" sldId="553"/>
        </pc:sldMkLst>
      </pc:sldChg>
      <pc:sldChg chg="del">
        <pc:chgData name="Khattab, Sherif" userId="c83b1e15-36f3-4f46-aceb-05aac24c545e" providerId="ADAL" clId="{61E5BA4B-E7F0-7C48-BD57-9D512EB30E48}" dt="2021-04-08T13:50:56.528" v="0" actId="2696"/>
        <pc:sldMkLst>
          <pc:docMk/>
          <pc:sldMk cId="983398899" sldId="554"/>
        </pc:sldMkLst>
      </pc:sldChg>
      <pc:sldChg chg="add">
        <pc:chgData name="Khattab, Sherif" userId="c83b1e15-36f3-4f46-aceb-05aac24c545e" providerId="ADAL" clId="{61E5BA4B-E7F0-7C48-BD57-9D512EB30E48}" dt="2021-04-08T14:45:25.212" v="255"/>
        <pc:sldMkLst>
          <pc:docMk/>
          <pc:sldMk cId="2896655293" sldId="554"/>
        </pc:sldMkLst>
      </pc:sldChg>
      <pc:sldChg chg="addSp modSp new del">
        <pc:chgData name="Khattab, Sherif" userId="c83b1e15-36f3-4f46-aceb-05aac24c545e" providerId="ADAL" clId="{61E5BA4B-E7F0-7C48-BD57-9D512EB30E48}" dt="2021-04-08T14:45:21.372" v="254" actId="2696"/>
        <pc:sldMkLst>
          <pc:docMk/>
          <pc:sldMk cId="4089659235" sldId="554"/>
        </pc:sldMkLst>
        <pc:picChg chg="add mod">
          <ac:chgData name="Khattab, Sherif" userId="c83b1e15-36f3-4f46-aceb-05aac24c545e" providerId="ADAL" clId="{61E5BA4B-E7F0-7C48-BD57-9D512EB30E48}" dt="2021-04-08T14:42:20.006" v="156" actId="1076"/>
          <ac:picMkLst>
            <pc:docMk/>
            <pc:sldMk cId="4089659235" sldId="554"/>
            <ac:picMk id="6" creationId="{5CBDC5B7-298A-574E-9730-942641471826}"/>
          </ac:picMkLst>
        </pc:picChg>
      </pc:sldChg>
      <pc:sldChg chg="del">
        <pc:chgData name="Khattab, Sherif" userId="c83b1e15-36f3-4f46-aceb-05aac24c545e" providerId="ADAL" clId="{61E5BA4B-E7F0-7C48-BD57-9D512EB30E48}" dt="2021-04-08T13:50:58.502" v="1" actId="2696"/>
        <pc:sldMkLst>
          <pc:docMk/>
          <pc:sldMk cId="3729000525" sldId="555"/>
        </pc:sldMkLst>
      </pc:sldChg>
      <pc:sldChg chg="new del">
        <pc:chgData name="Khattab, Sherif" userId="c83b1e15-36f3-4f46-aceb-05aac24c545e" providerId="ADAL" clId="{61E5BA4B-E7F0-7C48-BD57-9D512EB30E48}" dt="2021-04-08T14:44:06.945" v="199" actId="2696"/>
        <pc:sldMkLst>
          <pc:docMk/>
          <pc:sldMk cId="4108074023" sldId="555"/>
        </pc:sldMkLst>
      </pc:sldChg>
    </pc:docChg>
  </pc:docChgLst>
  <pc:docChgLst>
    <pc:chgData name="Khattab, Sherif" userId="c83b1e15-36f3-4f46-aceb-05aac24c545e" providerId="ADAL" clId="{99B92B70-6766-E94D-B5BF-76C80615B1EA}"/>
    <pc:docChg chg="custSel addSld delSld modSld">
      <pc:chgData name="Khattab, Sherif" userId="c83b1e15-36f3-4f46-aceb-05aac24c545e" providerId="ADAL" clId="{99B92B70-6766-E94D-B5BF-76C80615B1EA}" dt="2021-03-18T04:08:07.633" v="235"/>
      <pc:docMkLst>
        <pc:docMk/>
      </pc:docMkLst>
      <pc:sldChg chg="del">
        <pc:chgData name="Khattab, Sherif" userId="c83b1e15-36f3-4f46-aceb-05aac24c545e" providerId="ADAL" clId="{99B92B70-6766-E94D-B5BF-76C80615B1EA}" dt="2021-03-18T03:53:47.188" v="27" actId="2696"/>
        <pc:sldMkLst>
          <pc:docMk/>
          <pc:sldMk cId="4008305597" sldId="300"/>
        </pc:sldMkLst>
      </pc:sldChg>
      <pc:sldChg chg="del">
        <pc:chgData name="Khattab, Sherif" userId="c83b1e15-36f3-4f46-aceb-05aac24c545e" providerId="ADAL" clId="{99B92B70-6766-E94D-B5BF-76C80615B1EA}" dt="2021-03-18T03:53:47.188" v="27" actId="2696"/>
        <pc:sldMkLst>
          <pc:docMk/>
          <pc:sldMk cId="997127518" sldId="301"/>
        </pc:sldMkLst>
      </pc:sldChg>
      <pc:sldChg chg="del">
        <pc:chgData name="Khattab, Sherif" userId="c83b1e15-36f3-4f46-aceb-05aac24c545e" providerId="ADAL" clId="{99B92B70-6766-E94D-B5BF-76C80615B1EA}" dt="2021-03-18T03:53:47.188" v="27" actId="2696"/>
        <pc:sldMkLst>
          <pc:docMk/>
          <pc:sldMk cId="3326577638" sldId="302"/>
        </pc:sldMkLst>
      </pc:sldChg>
      <pc:sldChg chg="del">
        <pc:chgData name="Khattab, Sherif" userId="c83b1e15-36f3-4f46-aceb-05aac24c545e" providerId="ADAL" clId="{99B92B70-6766-E94D-B5BF-76C80615B1EA}" dt="2021-03-18T03:53:47.188" v="27" actId="2696"/>
        <pc:sldMkLst>
          <pc:docMk/>
          <pc:sldMk cId="4070646933" sldId="303"/>
        </pc:sldMkLst>
      </pc:sldChg>
      <pc:sldChg chg="del">
        <pc:chgData name="Khattab, Sherif" userId="c83b1e15-36f3-4f46-aceb-05aac24c545e" providerId="ADAL" clId="{99B92B70-6766-E94D-B5BF-76C80615B1EA}" dt="2021-03-18T03:53:47.188" v="27" actId="2696"/>
        <pc:sldMkLst>
          <pc:docMk/>
          <pc:sldMk cId="507094966" sldId="304"/>
        </pc:sldMkLst>
      </pc:sldChg>
      <pc:sldChg chg="del">
        <pc:chgData name="Khattab, Sherif" userId="c83b1e15-36f3-4f46-aceb-05aac24c545e" providerId="ADAL" clId="{99B92B70-6766-E94D-B5BF-76C80615B1EA}" dt="2021-03-18T03:53:47.188" v="27" actId="2696"/>
        <pc:sldMkLst>
          <pc:docMk/>
          <pc:sldMk cId="1421422092" sldId="305"/>
        </pc:sldMkLst>
      </pc:sldChg>
      <pc:sldChg chg="del">
        <pc:chgData name="Khattab, Sherif" userId="c83b1e15-36f3-4f46-aceb-05aac24c545e" providerId="ADAL" clId="{99B92B70-6766-E94D-B5BF-76C80615B1EA}" dt="2021-03-18T03:53:47.188" v="27" actId="2696"/>
        <pc:sldMkLst>
          <pc:docMk/>
          <pc:sldMk cId="2546125415" sldId="306"/>
        </pc:sldMkLst>
      </pc:sldChg>
      <pc:sldChg chg="del">
        <pc:chgData name="Khattab, Sherif" userId="c83b1e15-36f3-4f46-aceb-05aac24c545e" providerId="ADAL" clId="{99B92B70-6766-E94D-B5BF-76C80615B1EA}" dt="2021-03-18T03:53:47.188" v="27" actId="2696"/>
        <pc:sldMkLst>
          <pc:docMk/>
          <pc:sldMk cId="1253961903" sldId="307"/>
        </pc:sldMkLst>
      </pc:sldChg>
      <pc:sldChg chg="add del">
        <pc:chgData name="Khattab, Sherif" userId="c83b1e15-36f3-4f46-aceb-05aac24c545e" providerId="ADAL" clId="{99B92B70-6766-E94D-B5BF-76C80615B1EA}" dt="2021-03-18T03:54:57.570" v="30"/>
        <pc:sldMkLst>
          <pc:docMk/>
          <pc:sldMk cId="2219484641" sldId="309"/>
        </pc:sldMkLst>
      </pc:sldChg>
      <pc:sldChg chg="add del">
        <pc:chgData name="Khattab, Sherif" userId="c83b1e15-36f3-4f46-aceb-05aac24c545e" providerId="ADAL" clId="{99B92B70-6766-E94D-B5BF-76C80615B1EA}" dt="2021-03-18T03:54:57.570" v="30"/>
        <pc:sldMkLst>
          <pc:docMk/>
          <pc:sldMk cId="3594502056" sldId="310"/>
        </pc:sldMkLst>
      </pc:sldChg>
      <pc:sldChg chg="add del">
        <pc:chgData name="Khattab, Sherif" userId="c83b1e15-36f3-4f46-aceb-05aac24c545e" providerId="ADAL" clId="{99B92B70-6766-E94D-B5BF-76C80615B1EA}" dt="2021-03-18T03:54:57.570" v="30"/>
        <pc:sldMkLst>
          <pc:docMk/>
          <pc:sldMk cId="2154839364" sldId="311"/>
        </pc:sldMkLst>
      </pc:sldChg>
      <pc:sldChg chg="add del">
        <pc:chgData name="Khattab, Sherif" userId="c83b1e15-36f3-4f46-aceb-05aac24c545e" providerId="ADAL" clId="{99B92B70-6766-E94D-B5BF-76C80615B1EA}" dt="2021-03-18T03:54:57.570" v="30"/>
        <pc:sldMkLst>
          <pc:docMk/>
          <pc:sldMk cId="957401858" sldId="312"/>
        </pc:sldMkLst>
      </pc:sldChg>
      <pc:sldChg chg="add del">
        <pc:chgData name="Khattab, Sherif" userId="c83b1e15-36f3-4f46-aceb-05aac24c545e" providerId="ADAL" clId="{99B92B70-6766-E94D-B5BF-76C80615B1EA}" dt="2021-03-18T03:54:57.570" v="30"/>
        <pc:sldMkLst>
          <pc:docMk/>
          <pc:sldMk cId="184422094" sldId="313"/>
        </pc:sldMkLst>
      </pc:sldChg>
      <pc:sldChg chg="add del">
        <pc:chgData name="Khattab, Sherif" userId="c83b1e15-36f3-4f46-aceb-05aac24c545e" providerId="ADAL" clId="{99B92B70-6766-E94D-B5BF-76C80615B1EA}" dt="2021-03-18T03:54:57.570" v="30"/>
        <pc:sldMkLst>
          <pc:docMk/>
          <pc:sldMk cId="3100091038" sldId="314"/>
        </pc:sldMkLst>
      </pc:sldChg>
      <pc:sldChg chg="add del">
        <pc:chgData name="Khattab, Sherif" userId="c83b1e15-36f3-4f46-aceb-05aac24c545e" providerId="ADAL" clId="{99B92B70-6766-E94D-B5BF-76C80615B1EA}" dt="2021-03-18T03:54:57.570" v="30"/>
        <pc:sldMkLst>
          <pc:docMk/>
          <pc:sldMk cId="4092636648" sldId="315"/>
        </pc:sldMkLst>
      </pc:sldChg>
      <pc:sldChg chg="add del">
        <pc:chgData name="Khattab, Sherif" userId="c83b1e15-36f3-4f46-aceb-05aac24c545e" providerId="ADAL" clId="{99B92B70-6766-E94D-B5BF-76C80615B1EA}" dt="2021-03-18T03:54:57.570" v="30"/>
        <pc:sldMkLst>
          <pc:docMk/>
          <pc:sldMk cId="3580558072" sldId="316"/>
        </pc:sldMkLst>
      </pc:sldChg>
      <pc:sldChg chg="add del">
        <pc:chgData name="Khattab, Sherif" userId="c83b1e15-36f3-4f46-aceb-05aac24c545e" providerId="ADAL" clId="{99B92B70-6766-E94D-B5BF-76C80615B1EA}" dt="2021-03-18T03:54:57.570" v="30"/>
        <pc:sldMkLst>
          <pc:docMk/>
          <pc:sldMk cId="1900690377" sldId="317"/>
        </pc:sldMkLst>
      </pc:sldChg>
      <pc:sldChg chg="add del">
        <pc:chgData name="Khattab, Sherif" userId="c83b1e15-36f3-4f46-aceb-05aac24c545e" providerId="ADAL" clId="{99B92B70-6766-E94D-B5BF-76C80615B1EA}" dt="2021-03-18T03:54:57.570" v="30"/>
        <pc:sldMkLst>
          <pc:docMk/>
          <pc:sldMk cId="2850776597" sldId="318"/>
        </pc:sldMkLst>
      </pc:sldChg>
      <pc:sldChg chg="add del">
        <pc:chgData name="Khattab, Sherif" userId="c83b1e15-36f3-4f46-aceb-05aac24c545e" providerId="ADAL" clId="{99B92B70-6766-E94D-B5BF-76C80615B1EA}" dt="2021-03-18T03:54:57.570" v="30"/>
        <pc:sldMkLst>
          <pc:docMk/>
          <pc:sldMk cId="852238868" sldId="319"/>
        </pc:sldMkLst>
      </pc:sldChg>
      <pc:sldChg chg="add del">
        <pc:chgData name="Khattab, Sherif" userId="c83b1e15-36f3-4f46-aceb-05aac24c545e" providerId="ADAL" clId="{99B92B70-6766-E94D-B5BF-76C80615B1EA}" dt="2021-03-18T03:54:57.570" v="30"/>
        <pc:sldMkLst>
          <pc:docMk/>
          <pc:sldMk cId="2184486324" sldId="320"/>
        </pc:sldMkLst>
      </pc:sldChg>
      <pc:sldChg chg="add del">
        <pc:chgData name="Khattab, Sherif" userId="c83b1e15-36f3-4f46-aceb-05aac24c545e" providerId="ADAL" clId="{99B92B70-6766-E94D-B5BF-76C80615B1EA}" dt="2021-03-18T03:54:57.570" v="30"/>
        <pc:sldMkLst>
          <pc:docMk/>
          <pc:sldMk cId="3424326898" sldId="321"/>
        </pc:sldMkLst>
      </pc:sldChg>
      <pc:sldChg chg="del">
        <pc:chgData name="Khattab, Sherif" userId="c83b1e15-36f3-4f46-aceb-05aac24c545e" providerId="ADAL" clId="{99B92B70-6766-E94D-B5BF-76C80615B1EA}" dt="2021-03-18T03:53:47.188" v="27" actId="2696"/>
        <pc:sldMkLst>
          <pc:docMk/>
          <pc:sldMk cId="2333191966" sldId="322"/>
        </pc:sldMkLst>
      </pc:sldChg>
      <pc:sldChg chg="del">
        <pc:chgData name="Khattab, Sherif" userId="c83b1e15-36f3-4f46-aceb-05aac24c545e" providerId="ADAL" clId="{99B92B70-6766-E94D-B5BF-76C80615B1EA}" dt="2021-03-18T03:53:47.188" v="27" actId="2696"/>
        <pc:sldMkLst>
          <pc:docMk/>
          <pc:sldMk cId="1711733204" sldId="323"/>
        </pc:sldMkLst>
      </pc:sldChg>
      <pc:sldChg chg="del">
        <pc:chgData name="Khattab, Sherif" userId="c83b1e15-36f3-4f46-aceb-05aac24c545e" providerId="ADAL" clId="{99B92B70-6766-E94D-B5BF-76C80615B1EA}" dt="2021-03-18T03:53:47.188" v="27" actId="2696"/>
        <pc:sldMkLst>
          <pc:docMk/>
          <pc:sldMk cId="1202787909" sldId="324"/>
        </pc:sldMkLst>
      </pc:sldChg>
      <pc:sldChg chg="modSp mod modAnim">
        <pc:chgData name="Khattab, Sherif" userId="c83b1e15-36f3-4f46-aceb-05aac24c545e" providerId="ADAL" clId="{99B92B70-6766-E94D-B5BF-76C80615B1EA}" dt="2021-03-18T04:07:53.208" v="232"/>
        <pc:sldMkLst>
          <pc:docMk/>
          <pc:sldMk cId="4202616107" sldId="500"/>
        </pc:sldMkLst>
        <pc:spChg chg="mod">
          <ac:chgData name="Khattab, Sherif" userId="c83b1e15-36f3-4f46-aceb-05aac24c545e" providerId="ADAL" clId="{99B92B70-6766-E94D-B5BF-76C80615B1EA}" dt="2021-03-18T04:07:30.522" v="219" actId="20577"/>
          <ac:spMkLst>
            <pc:docMk/>
            <pc:sldMk cId="4202616107" sldId="500"/>
            <ac:spMk id="2" creationId="{6BF01C35-B7E9-AD43-99C8-95170559C8A0}"/>
          </ac:spMkLst>
        </pc:spChg>
        <pc:spChg chg="mod">
          <ac:chgData name="Khattab, Sherif" userId="c83b1e15-36f3-4f46-aceb-05aac24c545e" providerId="ADAL" clId="{99B92B70-6766-E94D-B5BF-76C80615B1EA}" dt="2021-03-18T04:07:28.183" v="217" actId="20577"/>
          <ac:spMkLst>
            <pc:docMk/>
            <pc:sldMk cId="4202616107" sldId="500"/>
            <ac:spMk id="3" creationId="{443F42C8-5750-0341-86AA-B64ED9D37EB6}"/>
          </ac:spMkLst>
        </pc:spChg>
      </pc:sldChg>
      <pc:sldChg chg="modSp">
        <pc:chgData name="Khattab, Sherif" userId="c83b1e15-36f3-4f46-aceb-05aac24c545e" providerId="ADAL" clId="{99B92B70-6766-E94D-B5BF-76C80615B1EA}" dt="2021-03-18T03:53:20.164" v="1"/>
        <pc:sldMkLst>
          <pc:docMk/>
          <pc:sldMk cId="2116864396" sldId="505"/>
        </pc:sldMkLst>
        <pc:spChg chg="mod">
          <ac:chgData name="Khattab, Sherif" userId="c83b1e15-36f3-4f46-aceb-05aac24c545e" providerId="ADAL" clId="{99B92B70-6766-E94D-B5BF-76C80615B1EA}" dt="2021-03-18T03:53:20.164" v="1"/>
          <ac:spMkLst>
            <pc:docMk/>
            <pc:sldMk cId="2116864396" sldId="505"/>
            <ac:spMk id="3" creationId="{9FDE3B14-90B9-4B5A-83C7-6E633E32EA28}"/>
          </ac:spMkLst>
        </pc:spChg>
      </pc:sldChg>
      <pc:sldChg chg="modSp mod">
        <pc:chgData name="Khattab, Sherif" userId="c83b1e15-36f3-4f46-aceb-05aac24c545e" providerId="ADAL" clId="{99B92B70-6766-E94D-B5BF-76C80615B1EA}" dt="2021-03-18T03:53:38.126" v="26" actId="20577"/>
        <pc:sldMkLst>
          <pc:docMk/>
          <pc:sldMk cId="3652489610" sldId="506"/>
        </pc:sldMkLst>
        <pc:spChg chg="mod">
          <ac:chgData name="Khattab, Sherif" userId="c83b1e15-36f3-4f46-aceb-05aac24c545e" providerId="ADAL" clId="{99B92B70-6766-E94D-B5BF-76C80615B1EA}" dt="2021-03-18T03:53:38.126" v="26" actId="20577"/>
          <ac:spMkLst>
            <pc:docMk/>
            <pc:sldMk cId="3652489610" sldId="506"/>
            <ac:spMk id="3" creationId="{9FDE3B14-90B9-4B5A-83C7-6E633E32EA28}"/>
          </ac:spMkLst>
        </pc:spChg>
      </pc:sldChg>
      <pc:sldChg chg="modSp mod modAnim">
        <pc:chgData name="Khattab, Sherif" userId="c83b1e15-36f3-4f46-aceb-05aac24c545e" providerId="ADAL" clId="{99B92B70-6766-E94D-B5BF-76C80615B1EA}" dt="2021-03-18T04:08:07.633" v="235"/>
        <pc:sldMkLst>
          <pc:docMk/>
          <pc:sldMk cId="3106578269" sldId="548"/>
        </pc:sldMkLst>
        <pc:spChg chg="mod">
          <ac:chgData name="Khattab, Sherif" userId="c83b1e15-36f3-4f46-aceb-05aac24c545e" providerId="ADAL" clId="{99B92B70-6766-E94D-B5BF-76C80615B1EA}" dt="2021-03-18T04:07:33.945" v="221" actId="20577"/>
          <ac:spMkLst>
            <pc:docMk/>
            <pc:sldMk cId="3106578269" sldId="548"/>
            <ac:spMk id="2" creationId="{D9354C77-2A5A-3248-B8B5-26713450198B}"/>
          </ac:spMkLst>
        </pc:spChg>
        <pc:spChg chg="mod">
          <ac:chgData name="Khattab, Sherif" userId="c83b1e15-36f3-4f46-aceb-05aac24c545e" providerId="ADAL" clId="{99B92B70-6766-E94D-B5BF-76C80615B1EA}" dt="2021-03-18T04:07:37.610" v="228" actId="27636"/>
          <ac:spMkLst>
            <pc:docMk/>
            <pc:sldMk cId="3106578269" sldId="548"/>
            <ac:spMk id="3" creationId="{8A6E32F3-197B-3B45-8FE6-0B7FD2891934}"/>
          </ac:spMkLst>
        </pc:spChg>
      </pc:sldChg>
      <pc:sldChg chg="del">
        <pc:chgData name="Khattab, Sherif" userId="c83b1e15-36f3-4f46-aceb-05aac24c545e" providerId="ADAL" clId="{99B92B70-6766-E94D-B5BF-76C80615B1EA}" dt="2021-03-18T04:07:40.774" v="229" actId="2696"/>
        <pc:sldMkLst>
          <pc:docMk/>
          <pc:sldMk cId="2591193417" sldId="549"/>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Sherif Khattab" userId="c83b1e15-36f3-4f46-aceb-05aac24c545e" providerId="ADAL" clId="{ABB67501-56CA-48C9-9ECA-2EC04BBE2D49}"/>
    <pc:docChg chg="undo custSel addSld delSld modSld">
      <pc:chgData name="Sherif Khattab" userId="c83b1e15-36f3-4f46-aceb-05aac24c545e" providerId="ADAL" clId="{ABB67501-56CA-48C9-9ECA-2EC04BBE2D49}" dt="2021-03-23T21:17:34.228" v="684" actId="1076"/>
      <pc:docMkLst>
        <pc:docMk/>
      </pc:docMkLst>
      <pc:sldChg chg="del">
        <pc:chgData name="Sherif Khattab" userId="c83b1e15-36f3-4f46-aceb-05aac24c545e" providerId="ADAL" clId="{ABB67501-56CA-48C9-9ECA-2EC04BBE2D49}" dt="2021-03-23T13:50:17.601" v="180" actId="47"/>
        <pc:sldMkLst>
          <pc:docMk/>
          <pc:sldMk cId="4217920703" sldId="280"/>
        </pc:sldMkLst>
      </pc:sldChg>
      <pc:sldChg chg="del">
        <pc:chgData name="Sherif Khattab" userId="c83b1e15-36f3-4f46-aceb-05aac24c545e" providerId="ADAL" clId="{ABB67501-56CA-48C9-9ECA-2EC04BBE2D49}" dt="2021-03-23T13:50:17.601" v="180" actId="47"/>
        <pc:sldMkLst>
          <pc:docMk/>
          <pc:sldMk cId="3458028039" sldId="281"/>
        </pc:sldMkLst>
      </pc:sldChg>
      <pc:sldChg chg="del">
        <pc:chgData name="Sherif Khattab" userId="c83b1e15-36f3-4f46-aceb-05aac24c545e" providerId="ADAL" clId="{ABB67501-56CA-48C9-9ECA-2EC04BBE2D49}" dt="2021-03-23T13:50:17.601" v="180" actId="47"/>
        <pc:sldMkLst>
          <pc:docMk/>
          <pc:sldMk cId="3665817636" sldId="282"/>
        </pc:sldMkLst>
      </pc:sldChg>
      <pc:sldChg chg="del">
        <pc:chgData name="Sherif Khattab" userId="c83b1e15-36f3-4f46-aceb-05aac24c545e" providerId="ADAL" clId="{ABB67501-56CA-48C9-9ECA-2EC04BBE2D49}" dt="2021-03-23T13:50:17.601" v="180" actId="47"/>
        <pc:sldMkLst>
          <pc:docMk/>
          <pc:sldMk cId="1685913677" sldId="325"/>
        </pc:sldMkLst>
      </pc:sldChg>
      <pc:sldChg chg="del">
        <pc:chgData name="Sherif Khattab" userId="c83b1e15-36f3-4f46-aceb-05aac24c545e" providerId="ADAL" clId="{ABB67501-56CA-48C9-9ECA-2EC04BBE2D49}" dt="2021-03-23T13:50:17.601" v="180" actId="47"/>
        <pc:sldMkLst>
          <pc:docMk/>
          <pc:sldMk cId="4145898815" sldId="326"/>
        </pc:sldMkLst>
      </pc:sldChg>
      <pc:sldChg chg="del">
        <pc:chgData name="Sherif Khattab" userId="c83b1e15-36f3-4f46-aceb-05aac24c545e" providerId="ADAL" clId="{ABB67501-56CA-48C9-9ECA-2EC04BBE2D49}" dt="2021-03-23T13:50:17.601" v="180" actId="47"/>
        <pc:sldMkLst>
          <pc:docMk/>
          <pc:sldMk cId="2678529084" sldId="327"/>
        </pc:sldMkLst>
      </pc:sldChg>
      <pc:sldChg chg="del">
        <pc:chgData name="Sherif Khattab" userId="c83b1e15-36f3-4f46-aceb-05aac24c545e" providerId="ADAL" clId="{ABB67501-56CA-48C9-9ECA-2EC04BBE2D49}" dt="2021-03-23T13:50:17.601" v="180" actId="47"/>
        <pc:sldMkLst>
          <pc:docMk/>
          <pc:sldMk cId="1616275" sldId="328"/>
        </pc:sldMkLst>
      </pc:sldChg>
      <pc:sldChg chg="del">
        <pc:chgData name="Sherif Khattab" userId="c83b1e15-36f3-4f46-aceb-05aac24c545e" providerId="ADAL" clId="{ABB67501-56CA-48C9-9ECA-2EC04BBE2D49}" dt="2021-03-23T13:50:17.601" v="180" actId="47"/>
        <pc:sldMkLst>
          <pc:docMk/>
          <pc:sldMk cId="3998173857" sldId="329"/>
        </pc:sldMkLst>
      </pc:sldChg>
      <pc:sldChg chg="modSp modAnim">
        <pc:chgData name="Sherif Khattab" userId="c83b1e15-36f3-4f46-aceb-05aac24c545e" providerId="ADAL" clId="{ABB67501-56CA-48C9-9ECA-2EC04BBE2D49}" dt="2021-03-23T13:48:35.057" v="45" actId="20577"/>
        <pc:sldMkLst>
          <pc:docMk/>
          <pc:sldMk cId="702367729" sldId="496"/>
        </pc:sldMkLst>
        <pc:spChg chg="mod">
          <ac:chgData name="Sherif Khattab" userId="c83b1e15-36f3-4f46-aceb-05aac24c545e" providerId="ADAL" clId="{ABB67501-56CA-48C9-9ECA-2EC04BBE2D49}" dt="2021-03-23T13:48:35.057" v="45" actId="20577"/>
          <ac:spMkLst>
            <pc:docMk/>
            <pc:sldMk cId="702367729" sldId="496"/>
            <ac:spMk id="3" creationId="{2466C52D-9A48-4683-BE7F-268D8DB7FAAD}"/>
          </ac:spMkLst>
        </pc:spChg>
      </pc:sldChg>
      <pc:sldChg chg="modSp mod modAnim">
        <pc:chgData name="Sherif Khattab" userId="c83b1e15-36f3-4f46-aceb-05aac24c545e" providerId="ADAL" clId="{ABB67501-56CA-48C9-9ECA-2EC04BBE2D49}" dt="2021-03-23T14:30:52.499" v="476" actId="6549"/>
        <pc:sldMkLst>
          <pc:docMk/>
          <pc:sldMk cId="4202616107" sldId="500"/>
        </pc:sldMkLst>
        <pc:spChg chg="mod">
          <ac:chgData name="Sherif Khattab" userId="c83b1e15-36f3-4f46-aceb-05aac24c545e" providerId="ADAL" clId="{ABB67501-56CA-48C9-9ECA-2EC04BBE2D49}" dt="2021-03-23T14:30:52.499" v="476" actId="6549"/>
          <ac:spMkLst>
            <pc:docMk/>
            <pc:sldMk cId="4202616107" sldId="500"/>
            <ac:spMk id="3" creationId="{443F42C8-5750-0341-86AA-B64ED9D37EB6}"/>
          </ac:spMkLst>
        </pc:spChg>
      </pc:sldChg>
      <pc:sldChg chg="modSp mod">
        <pc:chgData name="Sherif Khattab" userId="c83b1e15-36f3-4f46-aceb-05aac24c545e" providerId="ADAL" clId="{ABB67501-56CA-48C9-9ECA-2EC04BBE2D49}" dt="2021-03-23T13:49:33.059" v="134" actId="20577"/>
        <pc:sldMkLst>
          <pc:docMk/>
          <pc:sldMk cId="2116864396" sldId="505"/>
        </pc:sldMkLst>
        <pc:spChg chg="mod">
          <ac:chgData name="Sherif Khattab" userId="c83b1e15-36f3-4f46-aceb-05aac24c545e" providerId="ADAL" clId="{ABB67501-56CA-48C9-9ECA-2EC04BBE2D49}" dt="2021-03-23T13:49:33.059" v="134" actId="20577"/>
          <ac:spMkLst>
            <pc:docMk/>
            <pc:sldMk cId="2116864396" sldId="505"/>
            <ac:spMk id="3" creationId="{9FDE3B14-90B9-4B5A-83C7-6E633E32EA28}"/>
          </ac:spMkLst>
        </pc:spChg>
      </pc:sldChg>
      <pc:sldChg chg="modSp mod">
        <pc:chgData name="Sherif Khattab" userId="c83b1e15-36f3-4f46-aceb-05aac24c545e" providerId="ADAL" clId="{ABB67501-56CA-48C9-9ECA-2EC04BBE2D49}" dt="2021-03-23T13:50:02.610" v="179" actId="20577"/>
        <pc:sldMkLst>
          <pc:docMk/>
          <pc:sldMk cId="3652489610" sldId="506"/>
        </pc:sldMkLst>
        <pc:spChg chg="mod">
          <ac:chgData name="Sherif Khattab" userId="c83b1e15-36f3-4f46-aceb-05aac24c545e" providerId="ADAL" clId="{ABB67501-56CA-48C9-9ECA-2EC04BBE2D49}" dt="2021-03-23T13:50:02.610" v="179" actId="20577"/>
          <ac:spMkLst>
            <pc:docMk/>
            <pc:sldMk cId="3652489610" sldId="506"/>
            <ac:spMk id="3" creationId="{9FDE3B14-90B9-4B5A-83C7-6E633E32EA28}"/>
          </ac:spMkLst>
        </pc:spChg>
      </pc:sldChg>
      <pc:sldChg chg="modSp mod modAnim">
        <pc:chgData name="Sherif Khattab" userId="c83b1e15-36f3-4f46-aceb-05aac24c545e" providerId="ADAL" clId="{ABB67501-56CA-48C9-9ECA-2EC04BBE2D49}" dt="2021-03-23T14:31:11.909" v="496" actId="20577"/>
        <pc:sldMkLst>
          <pc:docMk/>
          <pc:sldMk cId="3106578269" sldId="548"/>
        </pc:sldMkLst>
        <pc:spChg chg="mod">
          <ac:chgData name="Sherif Khattab" userId="c83b1e15-36f3-4f46-aceb-05aac24c545e" providerId="ADAL" clId="{ABB67501-56CA-48C9-9ECA-2EC04BBE2D49}" dt="2021-03-23T14:31:11.909" v="496" actId="20577"/>
          <ac:spMkLst>
            <pc:docMk/>
            <pc:sldMk cId="3106578269" sldId="548"/>
            <ac:spMk id="3" creationId="{8A6E32F3-197B-3B45-8FE6-0B7FD2891934}"/>
          </ac:spMkLst>
        </pc:spChg>
      </pc:sldChg>
      <pc:sldChg chg="addSp modSp new mod">
        <pc:chgData name="Sherif Khattab" userId="c83b1e15-36f3-4f46-aceb-05aac24c545e" providerId="ADAL" clId="{ABB67501-56CA-48C9-9ECA-2EC04BBE2D49}" dt="2021-03-23T21:10:56.577" v="536" actId="1076"/>
        <pc:sldMkLst>
          <pc:docMk/>
          <pc:sldMk cId="428283555" sldId="549"/>
        </pc:sldMkLst>
        <pc:spChg chg="mod">
          <ac:chgData name="Sherif Khattab" userId="c83b1e15-36f3-4f46-aceb-05aac24c545e" providerId="ADAL" clId="{ABB67501-56CA-48C9-9ECA-2EC04BBE2D49}" dt="2021-03-23T21:10:50.229" v="533" actId="20577"/>
          <ac:spMkLst>
            <pc:docMk/>
            <pc:sldMk cId="428283555" sldId="549"/>
            <ac:spMk id="2" creationId="{01EAC1CE-4716-4377-940B-64885BE6E415}"/>
          </ac:spMkLst>
        </pc:spChg>
        <pc:picChg chg="add mod">
          <ac:chgData name="Sherif Khattab" userId="c83b1e15-36f3-4f46-aceb-05aac24c545e" providerId="ADAL" clId="{ABB67501-56CA-48C9-9ECA-2EC04BBE2D49}" dt="2021-03-23T21:10:56.577" v="536" actId="1076"/>
          <ac:picMkLst>
            <pc:docMk/>
            <pc:sldMk cId="428283555" sldId="549"/>
            <ac:picMk id="7" creationId="{748BD98A-B7E7-49C0-B083-C77FF028E93A}"/>
          </ac:picMkLst>
        </pc:picChg>
      </pc:sldChg>
      <pc:sldChg chg="del">
        <pc:chgData name="Sherif Khattab" userId="c83b1e15-36f3-4f46-aceb-05aac24c545e" providerId="ADAL" clId="{ABB67501-56CA-48C9-9ECA-2EC04BBE2D49}" dt="2021-03-23T13:48:46.109" v="46" actId="47"/>
        <pc:sldMkLst>
          <pc:docMk/>
          <pc:sldMk cId="1152972563" sldId="549"/>
        </pc:sldMkLst>
      </pc:sldChg>
      <pc:sldChg chg="addSp modSp new mod">
        <pc:chgData name="Sherif Khattab" userId="c83b1e15-36f3-4f46-aceb-05aac24c545e" providerId="ADAL" clId="{ABB67501-56CA-48C9-9ECA-2EC04BBE2D49}" dt="2021-03-23T21:11:45.228" v="583" actId="1076"/>
        <pc:sldMkLst>
          <pc:docMk/>
          <pc:sldMk cId="260112464" sldId="550"/>
        </pc:sldMkLst>
        <pc:spChg chg="mod">
          <ac:chgData name="Sherif Khattab" userId="c83b1e15-36f3-4f46-aceb-05aac24c545e" providerId="ADAL" clId="{ABB67501-56CA-48C9-9ECA-2EC04BBE2D49}" dt="2021-03-23T21:11:39.059" v="580" actId="20577"/>
          <ac:spMkLst>
            <pc:docMk/>
            <pc:sldMk cId="260112464" sldId="550"/>
            <ac:spMk id="2" creationId="{77C691EC-34DD-4168-A6E5-60DF944D7568}"/>
          </ac:spMkLst>
        </pc:spChg>
        <pc:picChg chg="add mod">
          <ac:chgData name="Sherif Khattab" userId="c83b1e15-36f3-4f46-aceb-05aac24c545e" providerId="ADAL" clId="{ABB67501-56CA-48C9-9ECA-2EC04BBE2D49}" dt="2021-03-23T21:11:45.228" v="583" actId="1076"/>
          <ac:picMkLst>
            <pc:docMk/>
            <pc:sldMk cId="260112464" sldId="550"/>
            <ac:picMk id="7" creationId="{12EB6F70-A5FF-44C4-B29D-68B767E28C32}"/>
          </ac:picMkLst>
        </pc:picChg>
      </pc:sldChg>
      <pc:sldChg chg="del">
        <pc:chgData name="Sherif Khattab" userId="c83b1e15-36f3-4f46-aceb-05aac24c545e" providerId="ADAL" clId="{ABB67501-56CA-48C9-9ECA-2EC04BBE2D49}" dt="2021-03-23T13:48:46.109" v="46" actId="47"/>
        <pc:sldMkLst>
          <pc:docMk/>
          <pc:sldMk cId="817296558" sldId="550"/>
        </pc:sldMkLst>
      </pc:sldChg>
      <pc:sldChg chg="addSp delSp modSp new mod">
        <pc:chgData name="Sherif Khattab" userId="c83b1e15-36f3-4f46-aceb-05aac24c545e" providerId="ADAL" clId="{ABB67501-56CA-48C9-9ECA-2EC04BBE2D49}" dt="2021-03-23T21:12:52.560" v="619" actId="1076"/>
        <pc:sldMkLst>
          <pc:docMk/>
          <pc:sldMk cId="2345527345" sldId="551"/>
        </pc:sldMkLst>
        <pc:spChg chg="mod">
          <ac:chgData name="Sherif Khattab" userId="c83b1e15-36f3-4f46-aceb-05aac24c545e" providerId="ADAL" clId="{ABB67501-56CA-48C9-9ECA-2EC04BBE2D49}" dt="2021-03-23T21:12:19.240" v="614" actId="20577"/>
          <ac:spMkLst>
            <pc:docMk/>
            <pc:sldMk cId="2345527345" sldId="551"/>
            <ac:spMk id="2" creationId="{A5A46C4B-8311-459C-96B7-86C029AABA30}"/>
          </ac:spMkLst>
        </pc:spChg>
        <pc:picChg chg="add mod">
          <ac:chgData name="Sherif Khattab" userId="c83b1e15-36f3-4f46-aceb-05aac24c545e" providerId="ADAL" clId="{ABB67501-56CA-48C9-9ECA-2EC04BBE2D49}" dt="2021-03-23T21:12:52.560" v="619" actId="1076"/>
          <ac:picMkLst>
            <pc:docMk/>
            <pc:sldMk cId="2345527345" sldId="551"/>
            <ac:picMk id="8" creationId="{7D2264EE-41BF-4FDF-8C91-6CB53FB6D7B6}"/>
          </ac:picMkLst>
        </pc:picChg>
        <pc:inkChg chg="add del">
          <ac:chgData name="Sherif Khattab" userId="c83b1e15-36f3-4f46-aceb-05aac24c545e" providerId="ADAL" clId="{ABB67501-56CA-48C9-9ECA-2EC04BBE2D49}" dt="2021-03-23T21:12:22.614" v="616"/>
          <ac:inkMkLst>
            <pc:docMk/>
            <pc:sldMk cId="2345527345" sldId="551"/>
            <ac:inkMk id="6" creationId="{06A5A3D0-9568-4F1B-82C6-A32168EA1997}"/>
          </ac:inkMkLst>
        </pc:inkChg>
      </pc:sldChg>
      <pc:sldChg chg="del">
        <pc:chgData name="Sherif Khattab" userId="c83b1e15-36f3-4f46-aceb-05aac24c545e" providerId="ADAL" clId="{ABB67501-56CA-48C9-9ECA-2EC04BBE2D49}" dt="2021-03-23T13:48:46.109" v="46" actId="47"/>
        <pc:sldMkLst>
          <pc:docMk/>
          <pc:sldMk cId="3946314330" sldId="551"/>
        </pc:sldMkLst>
      </pc:sldChg>
      <pc:sldChg chg="del">
        <pc:chgData name="Sherif Khattab" userId="c83b1e15-36f3-4f46-aceb-05aac24c545e" providerId="ADAL" clId="{ABB67501-56CA-48C9-9ECA-2EC04BBE2D49}" dt="2021-03-23T13:48:47.935" v="47" actId="47"/>
        <pc:sldMkLst>
          <pc:docMk/>
          <pc:sldMk cId="1029481760" sldId="552"/>
        </pc:sldMkLst>
      </pc:sldChg>
      <pc:sldChg chg="addSp modSp new mod">
        <pc:chgData name="Sherif Khattab" userId="c83b1e15-36f3-4f46-aceb-05aac24c545e" providerId="ADAL" clId="{ABB67501-56CA-48C9-9ECA-2EC04BBE2D49}" dt="2021-03-23T21:13:37.501" v="631" actId="1076"/>
        <pc:sldMkLst>
          <pc:docMk/>
          <pc:sldMk cId="2710081899" sldId="552"/>
        </pc:sldMkLst>
        <pc:spChg chg="mod">
          <ac:chgData name="Sherif Khattab" userId="c83b1e15-36f3-4f46-aceb-05aac24c545e" providerId="ADAL" clId="{ABB67501-56CA-48C9-9ECA-2EC04BBE2D49}" dt="2021-03-23T21:13:31.238" v="627" actId="20577"/>
          <ac:spMkLst>
            <pc:docMk/>
            <pc:sldMk cId="2710081899" sldId="552"/>
            <ac:spMk id="2" creationId="{2B691CB9-8960-42D1-A3A6-642BF013F53F}"/>
          </ac:spMkLst>
        </pc:spChg>
        <pc:picChg chg="add mod">
          <ac:chgData name="Sherif Khattab" userId="c83b1e15-36f3-4f46-aceb-05aac24c545e" providerId="ADAL" clId="{ABB67501-56CA-48C9-9ECA-2EC04BBE2D49}" dt="2021-03-23T21:13:37.501" v="631" actId="1076"/>
          <ac:picMkLst>
            <pc:docMk/>
            <pc:sldMk cId="2710081899" sldId="552"/>
            <ac:picMk id="7" creationId="{9CA173C7-CFE1-43A8-B90F-EAD9CEA44BA0}"/>
          </ac:picMkLst>
        </pc:picChg>
      </pc:sldChg>
      <pc:sldChg chg="addSp delSp modSp new mod">
        <pc:chgData name="Sherif Khattab" userId="c83b1e15-36f3-4f46-aceb-05aac24c545e" providerId="ADAL" clId="{ABB67501-56CA-48C9-9ECA-2EC04BBE2D49}" dt="2021-03-23T21:17:34.228" v="684" actId="1076"/>
        <pc:sldMkLst>
          <pc:docMk/>
          <pc:sldMk cId="610468400" sldId="553"/>
        </pc:sldMkLst>
        <pc:spChg chg="mod">
          <ac:chgData name="Sherif Khattab" userId="c83b1e15-36f3-4f46-aceb-05aac24c545e" providerId="ADAL" clId="{ABB67501-56CA-48C9-9ECA-2EC04BBE2D49}" dt="2021-03-23T21:14:01.418" v="641" actId="20577"/>
          <ac:spMkLst>
            <pc:docMk/>
            <pc:sldMk cId="610468400" sldId="553"/>
            <ac:spMk id="2" creationId="{F81FC823-7F2D-4AFA-8BEA-9D376863D28A}"/>
          </ac:spMkLst>
        </pc:spChg>
        <pc:picChg chg="add del mod">
          <ac:chgData name="Sherif Khattab" userId="c83b1e15-36f3-4f46-aceb-05aac24c545e" providerId="ADAL" clId="{ABB67501-56CA-48C9-9ECA-2EC04BBE2D49}" dt="2021-03-23T21:17:15.136" v="681" actId="478"/>
          <ac:picMkLst>
            <pc:docMk/>
            <pc:sldMk cId="610468400" sldId="553"/>
            <ac:picMk id="7" creationId="{38573E59-0DF1-45A0-B843-E63C6D332361}"/>
          </ac:picMkLst>
        </pc:picChg>
        <pc:picChg chg="add mod">
          <ac:chgData name="Sherif Khattab" userId="c83b1e15-36f3-4f46-aceb-05aac24c545e" providerId="ADAL" clId="{ABB67501-56CA-48C9-9ECA-2EC04BBE2D49}" dt="2021-03-23T21:17:34.228" v="684" actId="1076"/>
          <ac:picMkLst>
            <pc:docMk/>
            <pc:sldMk cId="610468400" sldId="553"/>
            <ac:picMk id="9" creationId="{41C8A7CC-BBC8-4C03-A79C-1438FBEAAC04}"/>
          </ac:picMkLst>
        </pc:picChg>
      </pc:sldChg>
      <pc:sldChg chg="del">
        <pc:chgData name="Sherif Khattab" userId="c83b1e15-36f3-4f46-aceb-05aac24c545e" providerId="ADAL" clId="{ABB67501-56CA-48C9-9ECA-2EC04BBE2D49}" dt="2021-03-23T13:49:41.717" v="135" actId="47"/>
        <pc:sldMkLst>
          <pc:docMk/>
          <pc:sldMk cId="2119743574" sldId="553"/>
        </pc:sldMkLst>
      </pc:sldChg>
      <pc:sldChg chg="del">
        <pc:chgData name="Sherif Khattab" userId="c83b1e15-36f3-4f46-aceb-05aac24c545e" providerId="ADAL" clId="{ABB67501-56CA-48C9-9ECA-2EC04BBE2D49}" dt="2021-03-23T13:49:41.717" v="135" actId="47"/>
        <pc:sldMkLst>
          <pc:docMk/>
          <pc:sldMk cId="2339589969" sldId="554"/>
        </pc:sldMkLst>
      </pc:sldChg>
      <pc:sldChg chg="addSp modSp new mod">
        <pc:chgData name="Sherif Khattab" userId="c83b1e15-36f3-4f46-aceb-05aac24c545e" providerId="ADAL" clId="{ABB67501-56CA-48C9-9ECA-2EC04BBE2D49}" dt="2021-03-23T21:14:35.179" v="680" actId="1076"/>
        <pc:sldMkLst>
          <pc:docMk/>
          <pc:sldMk cId="3409659747" sldId="554"/>
        </pc:sldMkLst>
        <pc:spChg chg="mod">
          <ac:chgData name="Sherif Khattab" userId="c83b1e15-36f3-4f46-aceb-05aac24c545e" providerId="ADAL" clId="{ABB67501-56CA-48C9-9ECA-2EC04BBE2D49}" dt="2021-03-23T21:14:29.298" v="677" actId="20577"/>
          <ac:spMkLst>
            <pc:docMk/>
            <pc:sldMk cId="3409659747" sldId="554"/>
            <ac:spMk id="2" creationId="{EC313659-8880-4DDA-93B7-85BCBDB8768C}"/>
          </ac:spMkLst>
        </pc:spChg>
        <pc:picChg chg="add mod">
          <ac:chgData name="Sherif Khattab" userId="c83b1e15-36f3-4f46-aceb-05aac24c545e" providerId="ADAL" clId="{ABB67501-56CA-48C9-9ECA-2EC04BBE2D49}" dt="2021-03-23T21:14:35.179" v="680" actId="1076"/>
          <ac:picMkLst>
            <pc:docMk/>
            <pc:sldMk cId="3409659747" sldId="554"/>
            <ac:picMk id="7" creationId="{F4128190-26C4-41BF-98AA-E468CE1CAE9D}"/>
          </ac:picMkLst>
        </pc:picChg>
      </pc:sldChg>
      <pc:sldChg chg="del">
        <pc:chgData name="Sherif Khattab" userId="c83b1e15-36f3-4f46-aceb-05aac24c545e" providerId="ADAL" clId="{ABB67501-56CA-48C9-9ECA-2EC04BBE2D49}" dt="2021-03-23T13:50:17.601" v="180" actId="47"/>
        <pc:sldMkLst>
          <pc:docMk/>
          <pc:sldMk cId="812759976" sldId="555"/>
        </pc:sldMkLst>
      </pc:sldChg>
      <pc:sldChg chg="del">
        <pc:chgData name="Sherif Khattab" userId="c83b1e15-36f3-4f46-aceb-05aac24c545e" providerId="ADAL" clId="{ABB67501-56CA-48C9-9ECA-2EC04BBE2D49}" dt="2021-03-23T13:50:17.601" v="180" actId="47"/>
        <pc:sldMkLst>
          <pc:docMk/>
          <pc:sldMk cId="2070430566" sldId="556"/>
        </pc:sldMkLst>
      </pc:sldChg>
    </pc:docChg>
  </pc:docChgLst>
  <pc:docChgLst>
    <pc:chgData name="Sherif Khattab" userId="c83b1e15-36f3-4f46-aceb-05aac24c545e" providerId="ADAL" clId="{D465E260-6117-46B9-9CBF-61B4A5F5C85F}"/>
    <pc:docChg chg="custSel addSld delSld modSld">
      <pc:chgData name="Sherif Khattab" userId="c83b1e15-36f3-4f46-aceb-05aac24c545e" providerId="ADAL" clId="{D465E260-6117-46B9-9CBF-61B4A5F5C85F}" dt="2021-03-25T22:33:53.082" v="446" actId="1076"/>
      <pc:docMkLst>
        <pc:docMk/>
      </pc:docMkLst>
      <pc:sldChg chg="del">
        <pc:chgData name="Sherif Khattab" userId="c83b1e15-36f3-4f46-aceb-05aac24c545e" providerId="ADAL" clId="{D465E260-6117-46B9-9CBF-61B4A5F5C85F}" dt="2021-03-25T13:53:28.880" v="13" actId="47"/>
        <pc:sldMkLst>
          <pc:docMk/>
          <pc:sldMk cId="1395211604" sldId="284"/>
        </pc:sldMkLst>
      </pc:sldChg>
      <pc:sldChg chg="del">
        <pc:chgData name="Sherif Khattab" userId="c83b1e15-36f3-4f46-aceb-05aac24c545e" providerId="ADAL" clId="{D465E260-6117-46B9-9CBF-61B4A5F5C85F}" dt="2021-03-25T13:53:28.880" v="13" actId="47"/>
        <pc:sldMkLst>
          <pc:docMk/>
          <pc:sldMk cId="1124028409" sldId="285"/>
        </pc:sldMkLst>
      </pc:sldChg>
      <pc:sldChg chg="del">
        <pc:chgData name="Sherif Khattab" userId="c83b1e15-36f3-4f46-aceb-05aac24c545e" providerId="ADAL" clId="{D465E260-6117-46B9-9CBF-61B4A5F5C85F}" dt="2021-03-25T13:53:28.880" v="13" actId="47"/>
        <pc:sldMkLst>
          <pc:docMk/>
          <pc:sldMk cId="1601442099" sldId="287"/>
        </pc:sldMkLst>
      </pc:sldChg>
      <pc:sldChg chg="add del">
        <pc:chgData name="Sherif Khattab" userId="c83b1e15-36f3-4f46-aceb-05aac24c545e" providerId="ADAL" clId="{D465E260-6117-46B9-9CBF-61B4A5F5C85F}" dt="2021-03-25T14:12:19.281" v="255" actId="47"/>
        <pc:sldMkLst>
          <pc:docMk/>
          <pc:sldMk cId="3720210171" sldId="287"/>
        </pc:sldMkLst>
      </pc:sldChg>
      <pc:sldChg chg="add del">
        <pc:chgData name="Sherif Khattab" userId="c83b1e15-36f3-4f46-aceb-05aac24c545e" providerId="ADAL" clId="{D465E260-6117-46B9-9CBF-61B4A5F5C85F}" dt="2021-03-25T14:12:19.281" v="255" actId="47"/>
        <pc:sldMkLst>
          <pc:docMk/>
          <pc:sldMk cId="1585906518" sldId="288"/>
        </pc:sldMkLst>
      </pc:sldChg>
      <pc:sldChg chg="del">
        <pc:chgData name="Sherif Khattab" userId="c83b1e15-36f3-4f46-aceb-05aac24c545e" providerId="ADAL" clId="{D465E260-6117-46B9-9CBF-61B4A5F5C85F}" dt="2021-03-25T13:53:28.880" v="13" actId="47"/>
        <pc:sldMkLst>
          <pc:docMk/>
          <pc:sldMk cId="2522792431" sldId="288"/>
        </pc:sldMkLst>
      </pc:sldChg>
      <pc:sldChg chg="del">
        <pc:chgData name="Sherif Khattab" userId="c83b1e15-36f3-4f46-aceb-05aac24c545e" providerId="ADAL" clId="{D465E260-6117-46B9-9CBF-61B4A5F5C85F}" dt="2021-03-25T13:53:28.880" v="13" actId="47"/>
        <pc:sldMkLst>
          <pc:docMk/>
          <pc:sldMk cId="432103208" sldId="289"/>
        </pc:sldMkLst>
      </pc:sldChg>
      <pc:sldChg chg="add del">
        <pc:chgData name="Sherif Khattab" userId="c83b1e15-36f3-4f46-aceb-05aac24c545e" providerId="ADAL" clId="{D465E260-6117-46B9-9CBF-61B4A5F5C85F}" dt="2021-03-25T14:12:19.281" v="255" actId="47"/>
        <pc:sldMkLst>
          <pc:docMk/>
          <pc:sldMk cId="4215950957" sldId="289"/>
        </pc:sldMkLst>
      </pc:sldChg>
      <pc:sldChg chg="del">
        <pc:chgData name="Sherif Khattab" userId="c83b1e15-36f3-4f46-aceb-05aac24c545e" providerId="ADAL" clId="{D465E260-6117-46B9-9CBF-61B4A5F5C85F}" dt="2021-03-25T13:53:28.880" v="13" actId="47"/>
        <pc:sldMkLst>
          <pc:docMk/>
          <pc:sldMk cId="854989116" sldId="290"/>
        </pc:sldMkLst>
      </pc:sldChg>
      <pc:sldChg chg="add del">
        <pc:chgData name="Sherif Khattab" userId="c83b1e15-36f3-4f46-aceb-05aac24c545e" providerId="ADAL" clId="{D465E260-6117-46B9-9CBF-61B4A5F5C85F}" dt="2021-03-25T14:12:19.281" v="255" actId="47"/>
        <pc:sldMkLst>
          <pc:docMk/>
          <pc:sldMk cId="3124210265" sldId="290"/>
        </pc:sldMkLst>
      </pc:sldChg>
      <pc:sldChg chg="add del">
        <pc:chgData name="Sherif Khattab" userId="c83b1e15-36f3-4f46-aceb-05aac24c545e" providerId="ADAL" clId="{D465E260-6117-46B9-9CBF-61B4A5F5C85F}" dt="2021-03-25T14:12:19.281" v="255" actId="47"/>
        <pc:sldMkLst>
          <pc:docMk/>
          <pc:sldMk cId="2744154349" sldId="300"/>
        </pc:sldMkLst>
      </pc:sldChg>
      <pc:sldChg chg="add del modTransition">
        <pc:chgData name="Sherif Khattab" userId="c83b1e15-36f3-4f46-aceb-05aac24c545e" providerId="ADAL" clId="{D465E260-6117-46B9-9CBF-61B4A5F5C85F}" dt="2021-03-25T14:02:54.458" v="16"/>
        <pc:sldMkLst>
          <pc:docMk/>
          <pc:sldMk cId="1109118327" sldId="394"/>
        </pc:sldMkLst>
      </pc:sldChg>
      <pc:sldChg chg="add del">
        <pc:chgData name="Sherif Khattab" userId="c83b1e15-36f3-4f46-aceb-05aac24c545e" providerId="ADAL" clId="{D465E260-6117-46B9-9CBF-61B4A5F5C85F}" dt="2021-03-25T14:03:50.883" v="19"/>
        <pc:sldMkLst>
          <pc:docMk/>
          <pc:sldMk cId="1667476326" sldId="405"/>
        </pc:sldMkLst>
      </pc:sldChg>
      <pc:sldChg chg="add del">
        <pc:chgData name="Sherif Khattab" userId="c83b1e15-36f3-4f46-aceb-05aac24c545e" providerId="ADAL" clId="{D465E260-6117-46B9-9CBF-61B4A5F5C85F}" dt="2021-03-25T14:03:50.883" v="19"/>
        <pc:sldMkLst>
          <pc:docMk/>
          <pc:sldMk cId="1965826998" sldId="406"/>
        </pc:sldMkLst>
      </pc:sldChg>
      <pc:sldChg chg="add del">
        <pc:chgData name="Sherif Khattab" userId="c83b1e15-36f3-4f46-aceb-05aac24c545e" providerId="ADAL" clId="{D465E260-6117-46B9-9CBF-61B4A5F5C85F}" dt="2021-03-25T14:03:50.883" v="19"/>
        <pc:sldMkLst>
          <pc:docMk/>
          <pc:sldMk cId="1994172444" sldId="407"/>
        </pc:sldMkLst>
      </pc:sldChg>
      <pc:sldChg chg="add del">
        <pc:chgData name="Sherif Khattab" userId="c83b1e15-36f3-4f46-aceb-05aac24c545e" providerId="ADAL" clId="{D465E260-6117-46B9-9CBF-61B4A5F5C85F}" dt="2021-03-25T14:03:50.883" v="19"/>
        <pc:sldMkLst>
          <pc:docMk/>
          <pc:sldMk cId="3736020179" sldId="408"/>
        </pc:sldMkLst>
      </pc:sldChg>
      <pc:sldChg chg="add del">
        <pc:chgData name="Sherif Khattab" userId="c83b1e15-36f3-4f46-aceb-05aac24c545e" providerId="ADAL" clId="{D465E260-6117-46B9-9CBF-61B4A5F5C85F}" dt="2021-03-25T14:03:50.883" v="19"/>
        <pc:sldMkLst>
          <pc:docMk/>
          <pc:sldMk cId="1059249952" sldId="409"/>
        </pc:sldMkLst>
      </pc:sldChg>
      <pc:sldChg chg="add del">
        <pc:chgData name="Sherif Khattab" userId="c83b1e15-36f3-4f46-aceb-05aac24c545e" providerId="ADAL" clId="{D465E260-6117-46B9-9CBF-61B4A5F5C85F}" dt="2021-03-25T14:03:50.883" v="19"/>
        <pc:sldMkLst>
          <pc:docMk/>
          <pc:sldMk cId="3223946229" sldId="410"/>
        </pc:sldMkLst>
      </pc:sldChg>
      <pc:sldChg chg="add del">
        <pc:chgData name="Sherif Khattab" userId="c83b1e15-36f3-4f46-aceb-05aac24c545e" providerId="ADAL" clId="{D465E260-6117-46B9-9CBF-61B4A5F5C85F}" dt="2021-03-25T14:03:50.883" v="19"/>
        <pc:sldMkLst>
          <pc:docMk/>
          <pc:sldMk cId="3928099657" sldId="411"/>
        </pc:sldMkLst>
      </pc:sldChg>
      <pc:sldChg chg="add del">
        <pc:chgData name="Sherif Khattab" userId="c83b1e15-36f3-4f46-aceb-05aac24c545e" providerId="ADAL" clId="{D465E260-6117-46B9-9CBF-61B4A5F5C85F}" dt="2021-03-25T14:03:50.883" v="19"/>
        <pc:sldMkLst>
          <pc:docMk/>
          <pc:sldMk cId="533808976" sldId="412"/>
        </pc:sldMkLst>
      </pc:sldChg>
      <pc:sldChg chg="add del">
        <pc:chgData name="Sherif Khattab" userId="c83b1e15-36f3-4f46-aceb-05aac24c545e" providerId="ADAL" clId="{D465E260-6117-46B9-9CBF-61B4A5F5C85F}" dt="2021-03-25T14:12:19.281" v="255" actId="47"/>
        <pc:sldMkLst>
          <pc:docMk/>
          <pc:sldMk cId="3254031112" sldId="418"/>
        </pc:sldMkLst>
      </pc:sldChg>
      <pc:sldChg chg="add del">
        <pc:chgData name="Sherif Khattab" userId="c83b1e15-36f3-4f46-aceb-05aac24c545e" providerId="ADAL" clId="{D465E260-6117-46B9-9CBF-61B4A5F5C85F}" dt="2021-03-25T14:12:19.281" v="255" actId="47"/>
        <pc:sldMkLst>
          <pc:docMk/>
          <pc:sldMk cId="2870137101" sldId="420"/>
        </pc:sldMkLst>
      </pc:sldChg>
      <pc:sldChg chg="add del">
        <pc:chgData name="Sherif Khattab" userId="c83b1e15-36f3-4f46-aceb-05aac24c545e" providerId="ADAL" clId="{D465E260-6117-46B9-9CBF-61B4A5F5C85F}" dt="2021-03-25T14:12:19.281" v="255" actId="47"/>
        <pc:sldMkLst>
          <pc:docMk/>
          <pc:sldMk cId="1670312813" sldId="421"/>
        </pc:sldMkLst>
      </pc:sldChg>
      <pc:sldChg chg="add del">
        <pc:chgData name="Sherif Khattab" userId="c83b1e15-36f3-4f46-aceb-05aac24c545e" providerId="ADAL" clId="{D465E260-6117-46B9-9CBF-61B4A5F5C85F}" dt="2021-03-25T14:12:19.281" v="255" actId="47"/>
        <pc:sldMkLst>
          <pc:docMk/>
          <pc:sldMk cId="1428579007" sldId="422"/>
        </pc:sldMkLst>
      </pc:sldChg>
      <pc:sldChg chg="add del">
        <pc:chgData name="Sherif Khattab" userId="c83b1e15-36f3-4f46-aceb-05aac24c545e" providerId="ADAL" clId="{D465E260-6117-46B9-9CBF-61B4A5F5C85F}" dt="2021-03-25T14:12:19.281" v="255" actId="47"/>
        <pc:sldMkLst>
          <pc:docMk/>
          <pc:sldMk cId="613526993" sldId="423"/>
        </pc:sldMkLst>
      </pc:sldChg>
      <pc:sldChg chg="add del">
        <pc:chgData name="Sherif Khattab" userId="c83b1e15-36f3-4f46-aceb-05aac24c545e" providerId="ADAL" clId="{D465E260-6117-46B9-9CBF-61B4A5F5C85F}" dt="2021-03-25T14:12:19.281" v="255" actId="47"/>
        <pc:sldMkLst>
          <pc:docMk/>
          <pc:sldMk cId="544263778" sldId="424"/>
        </pc:sldMkLst>
      </pc:sldChg>
      <pc:sldChg chg="add del">
        <pc:chgData name="Sherif Khattab" userId="c83b1e15-36f3-4f46-aceb-05aac24c545e" providerId="ADAL" clId="{D465E260-6117-46B9-9CBF-61B4A5F5C85F}" dt="2021-03-25T14:12:19.281" v="255" actId="47"/>
        <pc:sldMkLst>
          <pc:docMk/>
          <pc:sldMk cId="1034715571" sldId="425"/>
        </pc:sldMkLst>
      </pc:sldChg>
      <pc:sldChg chg="add del">
        <pc:chgData name="Sherif Khattab" userId="c83b1e15-36f3-4f46-aceb-05aac24c545e" providerId="ADAL" clId="{D465E260-6117-46B9-9CBF-61B4A5F5C85F}" dt="2021-03-25T14:12:19.281" v="255" actId="47"/>
        <pc:sldMkLst>
          <pc:docMk/>
          <pc:sldMk cId="3532216384" sldId="426"/>
        </pc:sldMkLst>
      </pc:sldChg>
      <pc:sldChg chg="add del">
        <pc:chgData name="Sherif Khattab" userId="c83b1e15-36f3-4f46-aceb-05aac24c545e" providerId="ADAL" clId="{D465E260-6117-46B9-9CBF-61B4A5F5C85F}" dt="2021-03-25T14:12:19.281" v="255" actId="47"/>
        <pc:sldMkLst>
          <pc:docMk/>
          <pc:sldMk cId="1316130764" sldId="427"/>
        </pc:sldMkLst>
      </pc:sldChg>
      <pc:sldChg chg="add del">
        <pc:chgData name="Sherif Khattab" userId="c83b1e15-36f3-4f46-aceb-05aac24c545e" providerId="ADAL" clId="{D465E260-6117-46B9-9CBF-61B4A5F5C85F}" dt="2021-03-25T14:12:19.281" v="255" actId="47"/>
        <pc:sldMkLst>
          <pc:docMk/>
          <pc:sldMk cId="1077041622" sldId="428"/>
        </pc:sldMkLst>
      </pc:sldChg>
      <pc:sldChg chg="add del">
        <pc:chgData name="Sherif Khattab" userId="c83b1e15-36f3-4f46-aceb-05aac24c545e" providerId="ADAL" clId="{D465E260-6117-46B9-9CBF-61B4A5F5C85F}" dt="2021-03-25T14:12:19.281" v="255" actId="47"/>
        <pc:sldMkLst>
          <pc:docMk/>
          <pc:sldMk cId="2886175264" sldId="429"/>
        </pc:sldMkLst>
      </pc:sldChg>
      <pc:sldChg chg="add del">
        <pc:chgData name="Sherif Khattab" userId="c83b1e15-36f3-4f46-aceb-05aac24c545e" providerId="ADAL" clId="{D465E260-6117-46B9-9CBF-61B4A5F5C85F}" dt="2021-03-25T14:12:19.281" v="255" actId="47"/>
        <pc:sldMkLst>
          <pc:docMk/>
          <pc:sldMk cId="1039785599" sldId="430"/>
        </pc:sldMkLst>
      </pc:sldChg>
      <pc:sldChg chg="add del">
        <pc:chgData name="Sherif Khattab" userId="c83b1e15-36f3-4f46-aceb-05aac24c545e" providerId="ADAL" clId="{D465E260-6117-46B9-9CBF-61B4A5F5C85F}" dt="2021-03-25T14:03:50.883" v="19"/>
        <pc:sldMkLst>
          <pc:docMk/>
          <pc:sldMk cId="1901348275" sldId="431"/>
        </pc:sldMkLst>
      </pc:sldChg>
      <pc:sldChg chg="add del">
        <pc:chgData name="Sherif Khattab" userId="c83b1e15-36f3-4f46-aceb-05aac24c545e" providerId="ADAL" clId="{D465E260-6117-46B9-9CBF-61B4A5F5C85F}" dt="2021-03-25T14:12:19.281" v="255" actId="47"/>
        <pc:sldMkLst>
          <pc:docMk/>
          <pc:sldMk cId="3431660730" sldId="433"/>
        </pc:sldMkLst>
      </pc:sldChg>
      <pc:sldChg chg="add del">
        <pc:chgData name="Sherif Khattab" userId="c83b1e15-36f3-4f46-aceb-05aac24c545e" providerId="ADAL" clId="{D465E260-6117-46B9-9CBF-61B4A5F5C85F}" dt="2021-03-25T14:12:19.281" v="255" actId="47"/>
        <pc:sldMkLst>
          <pc:docMk/>
          <pc:sldMk cId="417002093" sldId="434"/>
        </pc:sldMkLst>
      </pc:sldChg>
      <pc:sldChg chg="add del">
        <pc:chgData name="Sherif Khattab" userId="c83b1e15-36f3-4f46-aceb-05aac24c545e" providerId="ADAL" clId="{D465E260-6117-46B9-9CBF-61B4A5F5C85F}" dt="2021-03-25T14:12:19.281" v="255" actId="47"/>
        <pc:sldMkLst>
          <pc:docMk/>
          <pc:sldMk cId="315914909" sldId="435"/>
        </pc:sldMkLst>
      </pc:sldChg>
      <pc:sldChg chg="add del">
        <pc:chgData name="Sherif Khattab" userId="c83b1e15-36f3-4f46-aceb-05aac24c545e" providerId="ADAL" clId="{D465E260-6117-46B9-9CBF-61B4A5F5C85F}" dt="2021-03-25T14:12:19.281" v="255" actId="47"/>
        <pc:sldMkLst>
          <pc:docMk/>
          <pc:sldMk cId="3005745473" sldId="436"/>
        </pc:sldMkLst>
      </pc:sldChg>
      <pc:sldChg chg="add del">
        <pc:chgData name="Sherif Khattab" userId="c83b1e15-36f3-4f46-aceb-05aac24c545e" providerId="ADAL" clId="{D465E260-6117-46B9-9CBF-61B4A5F5C85F}" dt="2021-03-25T14:12:19.281" v="255" actId="47"/>
        <pc:sldMkLst>
          <pc:docMk/>
          <pc:sldMk cId="2382635928" sldId="437"/>
        </pc:sldMkLst>
      </pc:sldChg>
      <pc:sldChg chg="add del">
        <pc:chgData name="Sherif Khattab" userId="c83b1e15-36f3-4f46-aceb-05aac24c545e" providerId="ADAL" clId="{D465E260-6117-46B9-9CBF-61B4A5F5C85F}" dt="2021-03-25T14:12:19.281" v="255" actId="47"/>
        <pc:sldMkLst>
          <pc:docMk/>
          <pc:sldMk cId="3110092608" sldId="438"/>
        </pc:sldMkLst>
      </pc:sldChg>
      <pc:sldChg chg="add del modTransition">
        <pc:chgData name="Sherif Khattab" userId="c83b1e15-36f3-4f46-aceb-05aac24c545e" providerId="ADAL" clId="{D465E260-6117-46B9-9CBF-61B4A5F5C85F}" dt="2021-03-25T14:02:54.458" v="16"/>
        <pc:sldMkLst>
          <pc:docMk/>
          <pc:sldMk cId="271414599" sldId="439"/>
        </pc:sldMkLst>
      </pc:sldChg>
      <pc:sldChg chg="add del setBg">
        <pc:chgData name="Sherif Khattab" userId="c83b1e15-36f3-4f46-aceb-05aac24c545e" providerId="ADAL" clId="{D465E260-6117-46B9-9CBF-61B4A5F5C85F}" dt="2021-03-25T14:12:19.281" v="255" actId="47"/>
        <pc:sldMkLst>
          <pc:docMk/>
          <pc:sldMk cId="678617935" sldId="440"/>
        </pc:sldMkLst>
      </pc:sldChg>
      <pc:sldChg chg="add del">
        <pc:chgData name="Sherif Khattab" userId="c83b1e15-36f3-4f46-aceb-05aac24c545e" providerId="ADAL" clId="{D465E260-6117-46B9-9CBF-61B4A5F5C85F}" dt="2021-03-25T14:12:19.281" v="255" actId="47"/>
        <pc:sldMkLst>
          <pc:docMk/>
          <pc:sldMk cId="1709473859" sldId="441"/>
        </pc:sldMkLst>
      </pc:sldChg>
      <pc:sldChg chg="modSp">
        <pc:chgData name="Sherif Khattab" userId="c83b1e15-36f3-4f46-aceb-05aac24c545e" providerId="ADAL" clId="{D465E260-6117-46B9-9CBF-61B4A5F5C85F}" dt="2021-03-25T13:49:03.183" v="3" actId="20577"/>
        <pc:sldMkLst>
          <pc:docMk/>
          <pc:sldMk cId="702367729" sldId="496"/>
        </pc:sldMkLst>
        <pc:spChg chg="mod">
          <ac:chgData name="Sherif Khattab" userId="c83b1e15-36f3-4f46-aceb-05aac24c545e" providerId="ADAL" clId="{D465E260-6117-46B9-9CBF-61B4A5F5C85F}" dt="2021-03-25T13:49:03.183" v="3" actId="20577"/>
          <ac:spMkLst>
            <pc:docMk/>
            <pc:sldMk cId="702367729" sldId="496"/>
            <ac:spMk id="3" creationId="{2466C52D-9A48-4683-BE7F-268D8DB7FAAD}"/>
          </ac:spMkLst>
        </pc:spChg>
      </pc:sldChg>
      <pc:sldChg chg="modSp mod modAnim">
        <pc:chgData name="Sherif Khattab" userId="c83b1e15-36f3-4f46-aceb-05aac24c545e" providerId="ADAL" clId="{D465E260-6117-46B9-9CBF-61B4A5F5C85F}" dt="2021-03-25T14:11:23.956" v="251"/>
        <pc:sldMkLst>
          <pc:docMk/>
          <pc:sldMk cId="4202616107" sldId="500"/>
        </pc:sldMkLst>
        <pc:spChg chg="mod">
          <ac:chgData name="Sherif Khattab" userId="c83b1e15-36f3-4f46-aceb-05aac24c545e" providerId="ADAL" clId="{D465E260-6117-46B9-9CBF-61B4A5F5C85F}" dt="2021-03-25T14:09:31.486" v="184" actId="6549"/>
          <ac:spMkLst>
            <pc:docMk/>
            <pc:sldMk cId="4202616107" sldId="500"/>
            <ac:spMk id="3" creationId="{443F42C8-5750-0341-86AA-B64ED9D37EB6}"/>
          </ac:spMkLst>
        </pc:spChg>
      </pc:sldChg>
      <pc:sldChg chg="modSp mod">
        <pc:chgData name="Sherif Khattab" userId="c83b1e15-36f3-4f46-aceb-05aac24c545e" providerId="ADAL" clId="{D465E260-6117-46B9-9CBF-61B4A5F5C85F}" dt="2021-03-25T13:53:10.348" v="10" actId="6549"/>
        <pc:sldMkLst>
          <pc:docMk/>
          <pc:sldMk cId="2116864396" sldId="505"/>
        </pc:sldMkLst>
        <pc:spChg chg="mod">
          <ac:chgData name="Sherif Khattab" userId="c83b1e15-36f3-4f46-aceb-05aac24c545e" providerId="ADAL" clId="{D465E260-6117-46B9-9CBF-61B4A5F5C85F}" dt="2021-03-25T13:53:10.348" v="10" actId="6549"/>
          <ac:spMkLst>
            <pc:docMk/>
            <pc:sldMk cId="2116864396" sldId="505"/>
            <ac:spMk id="3" creationId="{9FDE3B14-90B9-4B5A-83C7-6E633E32EA28}"/>
          </ac:spMkLst>
        </pc:spChg>
      </pc:sldChg>
      <pc:sldChg chg="modSp mod">
        <pc:chgData name="Sherif Khattab" userId="c83b1e15-36f3-4f46-aceb-05aac24c545e" providerId="ADAL" clId="{D465E260-6117-46B9-9CBF-61B4A5F5C85F}" dt="2021-03-25T13:49:23.935" v="5" actId="14"/>
        <pc:sldMkLst>
          <pc:docMk/>
          <pc:sldMk cId="3652489610" sldId="506"/>
        </pc:sldMkLst>
        <pc:spChg chg="mod">
          <ac:chgData name="Sherif Khattab" userId="c83b1e15-36f3-4f46-aceb-05aac24c545e" providerId="ADAL" clId="{D465E260-6117-46B9-9CBF-61B4A5F5C85F}" dt="2021-03-25T13:49:23.935" v="5" actId="14"/>
          <ac:spMkLst>
            <pc:docMk/>
            <pc:sldMk cId="3652489610" sldId="506"/>
            <ac:spMk id="3" creationId="{9FDE3B14-90B9-4B5A-83C7-6E633E32EA28}"/>
          </ac:spMkLst>
        </pc:spChg>
      </pc:sldChg>
      <pc:sldChg chg="modSp mod modAnim">
        <pc:chgData name="Sherif Khattab" userId="c83b1e15-36f3-4f46-aceb-05aac24c545e" providerId="ADAL" clId="{D465E260-6117-46B9-9CBF-61B4A5F5C85F}" dt="2021-03-25T14:11:38.966" v="254"/>
        <pc:sldMkLst>
          <pc:docMk/>
          <pc:sldMk cId="3106578269" sldId="548"/>
        </pc:sldMkLst>
        <pc:spChg chg="mod">
          <ac:chgData name="Sherif Khattab" userId="c83b1e15-36f3-4f46-aceb-05aac24c545e" providerId="ADAL" clId="{D465E260-6117-46B9-9CBF-61B4A5F5C85F}" dt="2021-03-25T14:11:08.327" v="248" actId="6549"/>
          <ac:spMkLst>
            <pc:docMk/>
            <pc:sldMk cId="3106578269" sldId="548"/>
            <ac:spMk id="3" creationId="{8A6E32F3-197B-3B45-8FE6-0B7FD2891934}"/>
          </ac:spMkLst>
        </pc:spChg>
      </pc:sldChg>
      <pc:sldChg chg="addSp modSp new mod">
        <pc:chgData name="Sherif Khattab" userId="c83b1e15-36f3-4f46-aceb-05aac24c545e" providerId="ADAL" clId="{D465E260-6117-46B9-9CBF-61B4A5F5C85F}" dt="2021-03-25T22:29:22.354" v="267" actId="1076"/>
        <pc:sldMkLst>
          <pc:docMk/>
          <pc:sldMk cId="41509261" sldId="549"/>
        </pc:sldMkLst>
        <pc:spChg chg="mod">
          <ac:chgData name="Sherif Khattab" userId="c83b1e15-36f3-4f46-aceb-05aac24c545e" providerId="ADAL" clId="{D465E260-6117-46B9-9CBF-61B4A5F5C85F}" dt="2021-03-25T22:29:16.208" v="263" actId="20577"/>
          <ac:spMkLst>
            <pc:docMk/>
            <pc:sldMk cId="41509261" sldId="549"/>
            <ac:spMk id="2" creationId="{7DA7CE99-528C-4930-BF8B-56C082B043B8}"/>
          </ac:spMkLst>
        </pc:spChg>
        <pc:picChg chg="add mod">
          <ac:chgData name="Sherif Khattab" userId="c83b1e15-36f3-4f46-aceb-05aac24c545e" providerId="ADAL" clId="{D465E260-6117-46B9-9CBF-61B4A5F5C85F}" dt="2021-03-25T22:29:22.354" v="267" actId="1076"/>
          <ac:picMkLst>
            <pc:docMk/>
            <pc:sldMk cId="41509261" sldId="549"/>
            <ac:picMk id="7" creationId="{13CB1598-E366-4519-89CC-65AE87753C7D}"/>
          </ac:picMkLst>
        </pc:picChg>
      </pc:sldChg>
      <pc:sldChg chg="del">
        <pc:chgData name="Sherif Khattab" userId="c83b1e15-36f3-4f46-aceb-05aac24c545e" providerId="ADAL" clId="{D465E260-6117-46B9-9CBF-61B4A5F5C85F}" dt="2021-03-25T13:53:14.879" v="11" actId="47"/>
        <pc:sldMkLst>
          <pc:docMk/>
          <pc:sldMk cId="428283555" sldId="549"/>
        </pc:sldMkLst>
      </pc:sldChg>
      <pc:sldChg chg="add del">
        <pc:chgData name="Sherif Khattab" userId="c83b1e15-36f3-4f46-aceb-05aac24c545e" providerId="ADAL" clId="{D465E260-6117-46B9-9CBF-61B4A5F5C85F}" dt="2021-03-25T14:12:19.281" v="255" actId="47"/>
        <pc:sldMkLst>
          <pc:docMk/>
          <pc:sldMk cId="3678700985" sldId="549"/>
        </pc:sldMkLst>
      </pc:sldChg>
      <pc:sldChg chg="del">
        <pc:chgData name="Sherif Khattab" userId="c83b1e15-36f3-4f46-aceb-05aac24c545e" providerId="ADAL" clId="{D465E260-6117-46B9-9CBF-61B4A5F5C85F}" dt="2021-03-25T13:53:14.879" v="11" actId="47"/>
        <pc:sldMkLst>
          <pc:docMk/>
          <pc:sldMk cId="260112464" sldId="550"/>
        </pc:sldMkLst>
      </pc:sldChg>
      <pc:sldChg chg="addSp modSp new mod">
        <pc:chgData name="Sherif Khattab" userId="c83b1e15-36f3-4f46-aceb-05aac24c545e" providerId="ADAL" clId="{D465E260-6117-46B9-9CBF-61B4A5F5C85F}" dt="2021-03-25T22:29:46.754" v="293" actId="1076"/>
        <pc:sldMkLst>
          <pc:docMk/>
          <pc:sldMk cId="4136437328" sldId="550"/>
        </pc:sldMkLst>
        <pc:spChg chg="mod">
          <ac:chgData name="Sherif Khattab" userId="c83b1e15-36f3-4f46-aceb-05aac24c545e" providerId="ADAL" clId="{D465E260-6117-46B9-9CBF-61B4A5F5C85F}" dt="2021-03-25T22:29:41.429" v="290" actId="20577"/>
          <ac:spMkLst>
            <pc:docMk/>
            <pc:sldMk cId="4136437328" sldId="550"/>
            <ac:spMk id="2" creationId="{A7F76985-B033-467D-92B0-9F19CB2366AB}"/>
          </ac:spMkLst>
        </pc:spChg>
        <pc:picChg chg="add mod">
          <ac:chgData name="Sherif Khattab" userId="c83b1e15-36f3-4f46-aceb-05aac24c545e" providerId="ADAL" clId="{D465E260-6117-46B9-9CBF-61B4A5F5C85F}" dt="2021-03-25T22:29:46.754" v="293" actId="1076"/>
          <ac:picMkLst>
            <pc:docMk/>
            <pc:sldMk cId="4136437328" sldId="550"/>
            <ac:picMk id="7" creationId="{F618EF02-B82B-402D-B8CC-69EF863C383E}"/>
          </ac:picMkLst>
        </pc:picChg>
      </pc:sldChg>
      <pc:sldChg chg="addSp modSp new mod">
        <pc:chgData name="Sherif Khattab" userId="c83b1e15-36f3-4f46-aceb-05aac24c545e" providerId="ADAL" clId="{D465E260-6117-46B9-9CBF-61B4A5F5C85F}" dt="2021-03-25T22:30:20.922" v="320" actId="1076"/>
        <pc:sldMkLst>
          <pc:docMk/>
          <pc:sldMk cId="1677266450" sldId="551"/>
        </pc:sldMkLst>
        <pc:spChg chg="mod">
          <ac:chgData name="Sherif Khattab" userId="c83b1e15-36f3-4f46-aceb-05aac24c545e" providerId="ADAL" clId="{D465E260-6117-46B9-9CBF-61B4A5F5C85F}" dt="2021-03-25T22:30:15.840" v="317" actId="20577"/>
          <ac:spMkLst>
            <pc:docMk/>
            <pc:sldMk cId="1677266450" sldId="551"/>
            <ac:spMk id="2" creationId="{81EC2A6C-7AC8-4269-9A83-E123FEBC3022}"/>
          </ac:spMkLst>
        </pc:spChg>
        <pc:picChg chg="add mod">
          <ac:chgData name="Sherif Khattab" userId="c83b1e15-36f3-4f46-aceb-05aac24c545e" providerId="ADAL" clId="{D465E260-6117-46B9-9CBF-61B4A5F5C85F}" dt="2021-03-25T22:30:20.922" v="320" actId="1076"/>
          <ac:picMkLst>
            <pc:docMk/>
            <pc:sldMk cId="1677266450" sldId="551"/>
            <ac:picMk id="7" creationId="{C5EBAE04-D305-47B5-A9D0-7AF502176F68}"/>
          </ac:picMkLst>
        </pc:picChg>
      </pc:sldChg>
      <pc:sldChg chg="del">
        <pc:chgData name="Sherif Khattab" userId="c83b1e15-36f3-4f46-aceb-05aac24c545e" providerId="ADAL" clId="{D465E260-6117-46B9-9CBF-61B4A5F5C85F}" dt="2021-03-25T13:53:14.879" v="11" actId="47"/>
        <pc:sldMkLst>
          <pc:docMk/>
          <pc:sldMk cId="2345527345" sldId="551"/>
        </pc:sldMkLst>
      </pc:sldChg>
      <pc:sldChg chg="addSp modSp new mod">
        <pc:chgData name="Sherif Khattab" userId="c83b1e15-36f3-4f46-aceb-05aac24c545e" providerId="ADAL" clId="{D465E260-6117-46B9-9CBF-61B4A5F5C85F}" dt="2021-03-25T22:30:50.310" v="354" actId="20577"/>
        <pc:sldMkLst>
          <pc:docMk/>
          <pc:sldMk cId="2358415282" sldId="552"/>
        </pc:sldMkLst>
        <pc:spChg chg="mod">
          <ac:chgData name="Sherif Khattab" userId="c83b1e15-36f3-4f46-aceb-05aac24c545e" providerId="ADAL" clId="{D465E260-6117-46B9-9CBF-61B4A5F5C85F}" dt="2021-03-25T22:30:50.310" v="354" actId="20577"/>
          <ac:spMkLst>
            <pc:docMk/>
            <pc:sldMk cId="2358415282" sldId="552"/>
            <ac:spMk id="2" creationId="{6AE18785-4FDB-4DE0-A162-68AF601A2BCE}"/>
          </ac:spMkLst>
        </pc:spChg>
        <pc:picChg chg="add mod">
          <ac:chgData name="Sherif Khattab" userId="c83b1e15-36f3-4f46-aceb-05aac24c545e" providerId="ADAL" clId="{D465E260-6117-46B9-9CBF-61B4A5F5C85F}" dt="2021-03-25T22:30:40.207" v="335" actId="1076"/>
          <ac:picMkLst>
            <pc:docMk/>
            <pc:sldMk cId="2358415282" sldId="552"/>
            <ac:picMk id="7" creationId="{486B6EA4-E285-487A-9994-B199E4D407AD}"/>
          </ac:picMkLst>
        </pc:picChg>
      </pc:sldChg>
      <pc:sldChg chg="del">
        <pc:chgData name="Sherif Khattab" userId="c83b1e15-36f3-4f46-aceb-05aac24c545e" providerId="ADAL" clId="{D465E260-6117-46B9-9CBF-61B4A5F5C85F}" dt="2021-03-25T13:53:19.249" v="12" actId="47"/>
        <pc:sldMkLst>
          <pc:docMk/>
          <pc:sldMk cId="2710081899" sldId="552"/>
        </pc:sldMkLst>
      </pc:sldChg>
      <pc:sldChg chg="del">
        <pc:chgData name="Sherif Khattab" userId="c83b1e15-36f3-4f46-aceb-05aac24c545e" providerId="ADAL" clId="{D465E260-6117-46B9-9CBF-61B4A5F5C85F}" dt="2021-03-25T13:53:19.249" v="12" actId="47"/>
        <pc:sldMkLst>
          <pc:docMk/>
          <pc:sldMk cId="610468400" sldId="553"/>
        </pc:sldMkLst>
      </pc:sldChg>
      <pc:sldChg chg="addSp delSp modSp new mod">
        <pc:chgData name="Sherif Khattab" userId="c83b1e15-36f3-4f46-aceb-05aac24c545e" providerId="ADAL" clId="{D465E260-6117-46B9-9CBF-61B4A5F5C85F}" dt="2021-03-25T22:31:29.504" v="368" actId="1076"/>
        <pc:sldMkLst>
          <pc:docMk/>
          <pc:sldMk cId="2824507597" sldId="553"/>
        </pc:sldMkLst>
        <pc:spChg chg="mod">
          <ac:chgData name="Sherif Khattab" userId="c83b1e15-36f3-4f46-aceb-05aac24c545e" providerId="ADAL" clId="{D465E260-6117-46B9-9CBF-61B4A5F5C85F}" dt="2021-03-25T22:31:14.620" v="363" actId="20577"/>
          <ac:spMkLst>
            <pc:docMk/>
            <pc:sldMk cId="2824507597" sldId="553"/>
            <ac:spMk id="2" creationId="{BFF5CA10-71CD-489D-BF80-346391C566A3}"/>
          </ac:spMkLst>
        </pc:spChg>
        <pc:picChg chg="add mod">
          <ac:chgData name="Sherif Khattab" userId="c83b1e15-36f3-4f46-aceb-05aac24c545e" providerId="ADAL" clId="{D465E260-6117-46B9-9CBF-61B4A5F5C85F}" dt="2021-03-25T22:31:29.504" v="368" actId="1076"/>
          <ac:picMkLst>
            <pc:docMk/>
            <pc:sldMk cId="2824507597" sldId="553"/>
            <ac:picMk id="8" creationId="{20806A52-CD20-4B99-A8FF-1C43B6A6BBDF}"/>
          </ac:picMkLst>
        </pc:picChg>
        <pc:inkChg chg="add del">
          <ac:chgData name="Sherif Khattab" userId="c83b1e15-36f3-4f46-aceb-05aac24c545e" providerId="ADAL" clId="{D465E260-6117-46B9-9CBF-61B4A5F5C85F}" dt="2021-03-25T22:31:17.457" v="365"/>
          <ac:inkMkLst>
            <pc:docMk/>
            <pc:sldMk cId="2824507597" sldId="553"/>
            <ac:inkMk id="6" creationId="{BCE6F682-DFA1-4CBC-9C99-FFE1F0B18877}"/>
          </ac:inkMkLst>
        </pc:inkChg>
      </pc:sldChg>
      <pc:sldChg chg="addSp modSp new mod">
        <pc:chgData name="Sherif Khattab" userId="c83b1e15-36f3-4f46-aceb-05aac24c545e" providerId="ADAL" clId="{D465E260-6117-46B9-9CBF-61B4A5F5C85F}" dt="2021-03-25T22:32:11.925" v="384" actId="1076"/>
        <pc:sldMkLst>
          <pc:docMk/>
          <pc:sldMk cId="2802158369" sldId="554"/>
        </pc:sldMkLst>
        <pc:spChg chg="mod">
          <ac:chgData name="Sherif Khattab" userId="c83b1e15-36f3-4f46-aceb-05aac24c545e" providerId="ADAL" clId="{D465E260-6117-46B9-9CBF-61B4A5F5C85F}" dt="2021-03-25T22:32:05.221" v="381" actId="20577"/>
          <ac:spMkLst>
            <pc:docMk/>
            <pc:sldMk cId="2802158369" sldId="554"/>
            <ac:spMk id="2" creationId="{2EA75BEF-03C6-49D6-92B6-6242A0CCD469}"/>
          </ac:spMkLst>
        </pc:spChg>
        <pc:picChg chg="add mod">
          <ac:chgData name="Sherif Khattab" userId="c83b1e15-36f3-4f46-aceb-05aac24c545e" providerId="ADAL" clId="{D465E260-6117-46B9-9CBF-61B4A5F5C85F}" dt="2021-03-25T22:32:11.925" v="384" actId="1076"/>
          <ac:picMkLst>
            <pc:docMk/>
            <pc:sldMk cId="2802158369" sldId="554"/>
            <ac:picMk id="7" creationId="{15F001A1-F284-4E38-BA4D-0D3643B9C6A9}"/>
          </ac:picMkLst>
        </pc:picChg>
      </pc:sldChg>
      <pc:sldChg chg="del">
        <pc:chgData name="Sherif Khattab" userId="c83b1e15-36f3-4f46-aceb-05aac24c545e" providerId="ADAL" clId="{D465E260-6117-46B9-9CBF-61B4A5F5C85F}" dt="2021-03-25T13:53:19.249" v="12" actId="47"/>
        <pc:sldMkLst>
          <pc:docMk/>
          <pc:sldMk cId="3409659747" sldId="554"/>
        </pc:sldMkLst>
      </pc:sldChg>
      <pc:sldChg chg="addSp modSp new mod">
        <pc:chgData name="Sherif Khattab" userId="c83b1e15-36f3-4f46-aceb-05aac24c545e" providerId="ADAL" clId="{D465E260-6117-46B9-9CBF-61B4A5F5C85F}" dt="2021-03-25T22:32:45.714" v="400" actId="1076"/>
        <pc:sldMkLst>
          <pc:docMk/>
          <pc:sldMk cId="1642479177" sldId="555"/>
        </pc:sldMkLst>
        <pc:spChg chg="mod">
          <ac:chgData name="Sherif Khattab" userId="c83b1e15-36f3-4f46-aceb-05aac24c545e" providerId="ADAL" clId="{D465E260-6117-46B9-9CBF-61B4A5F5C85F}" dt="2021-03-25T22:32:39.875" v="397" actId="20577"/>
          <ac:spMkLst>
            <pc:docMk/>
            <pc:sldMk cId="1642479177" sldId="555"/>
            <ac:spMk id="2" creationId="{91F73BC3-96B1-4F0B-8FB8-4E6CE6438270}"/>
          </ac:spMkLst>
        </pc:spChg>
        <pc:picChg chg="add mod">
          <ac:chgData name="Sherif Khattab" userId="c83b1e15-36f3-4f46-aceb-05aac24c545e" providerId="ADAL" clId="{D465E260-6117-46B9-9CBF-61B4A5F5C85F}" dt="2021-03-25T22:32:45.714" v="400" actId="1076"/>
          <ac:picMkLst>
            <pc:docMk/>
            <pc:sldMk cId="1642479177" sldId="555"/>
            <ac:picMk id="7" creationId="{66035429-423D-432E-BFE4-007FE4DFA2AF}"/>
          </ac:picMkLst>
        </pc:picChg>
      </pc:sldChg>
      <pc:sldChg chg="addSp modSp new mod">
        <pc:chgData name="Sherif Khattab" userId="c83b1e15-36f3-4f46-aceb-05aac24c545e" providerId="ADAL" clId="{D465E260-6117-46B9-9CBF-61B4A5F5C85F}" dt="2021-03-25T22:33:23.291" v="429" actId="1076"/>
        <pc:sldMkLst>
          <pc:docMk/>
          <pc:sldMk cId="298043200" sldId="556"/>
        </pc:sldMkLst>
        <pc:spChg chg="mod">
          <ac:chgData name="Sherif Khattab" userId="c83b1e15-36f3-4f46-aceb-05aac24c545e" providerId="ADAL" clId="{D465E260-6117-46B9-9CBF-61B4A5F5C85F}" dt="2021-03-25T22:33:17.443" v="426" actId="20577"/>
          <ac:spMkLst>
            <pc:docMk/>
            <pc:sldMk cId="298043200" sldId="556"/>
            <ac:spMk id="2" creationId="{A33447F8-067A-48FD-9123-62FF305CFE43}"/>
          </ac:spMkLst>
        </pc:spChg>
        <pc:picChg chg="add mod">
          <ac:chgData name="Sherif Khattab" userId="c83b1e15-36f3-4f46-aceb-05aac24c545e" providerId="ADAL" clId="{D465E260-6117-46B9-9CBF-61B4A5F5C85F}" dt="2021-03-25T22:33:23.291" v="429" actId="1076"/>
          <ac:picMkLst>
            <pc:docMk/>
            <pc:sldMk cId="298043200" sldId="556"/>
            <ac:picMk id="7" creationId="{E0F8EF21-23F8-48BC-8E4C-ACEDC35F44A8}"/>
          </ac:picMkLst>
        </pc:picChg>
      </pc:sldChg>
      <pc:sldChg chg="addSp modSp new mod">
        <pc:chgData name="Sherif Khattab" userId="c83b1e15-36f3-4f46-aceb-05aac24c545e" providerId="ADAL" clId="{D465E260-6117-46B9-9CBF-61B4A5F5C85F}" dt="2021-03-25T22:33:53.082" v="446" actId="1076"/>
        <pc:sldMkLst>
          <pc:docMk/>
          <pc:sldMk cId="3356128445" sldId="557"/>
        </pc:sldMkLst>
        <pc:spChg chg="mod">
          <ac:chgData name="Sherif Khattab" userId="c83b1e15-36f3-4f46-aceb-05aac24c545e" providerId="ADAL" clId="{D465E260-6117-46B9-9CBF-61B4A5F5C85F}" dt="2021-03-25T22:33:47.434" v="443" actId="20577"/>
          <ac:spMkLst>
            <pc:docMk/>
            <pc:sldMk cId="3356128445" sldId="557"/>
            <ac:spMk id="2" creationId="{D3A84E1A-01EF-4165-A2F1-2E2368A2A02E}"/>
          </ac:spMkLst>
        </pc:spChg>
        <pc:picChg chg="add mod">
          <ac:chgData name="Sherif Khattab" userId="c83b1e15-36f3-4f46-aceb-05aac24c545e" providerId="ADAL" clId="{D465E260-6117-46B9-9CBF-61B4A5F5C85F}" dt="2021-03-25T22:33:53.082" v="446" actId="1076"/>
          <ac:picMkLst>
            <pc:docMk/>
            <pc:sldMk cId="3356128445" sldId="557"/>
            <ac:picMk id="7" creationId="{E0F86885-33C5-4BB6-8AF9-494B791027C8}"/>
          </ac:picMkLst>
        </pc:pic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9A5A50F2-BA85-4438-83CC-1FBFED8061AB}"/>
    <pc:docChg chg="undo custSel addSld modSld">
      <pc:chgData name="Khattab, Sherif" userId="c83b1e15-36f3-4f46-aceb-05aac24c545e" providerId="ADAL" clId="{9A5A50F2-BA85-4438-83CC-1FBFED8061AB}" dt="2021-04-15T09:31:00.925" v="197" actId="22"/>
      <pc:docMkLst>
        <pc:docMk/>
      </pc:docMkLst>
      <pc:sldChg chg="addSp delSp modSp new mod">
        <pc:chgData name="Khattab, Sherif" userId="c83b1e15-36f3-4f46-aceb-05aac24c545e" providerId="ADAL" clId="{9A5A50F2-BA85-4438-83CC-1FBFED8061AB}" dt="2021-04-15T09:30:02.270" v="179" actId="20577"/>
        <pc:sldMkLst>
          <pc:docMk/>
          <pc:sldMk cId="2169443836" sldId="553"/>
        </pc:sldMkLst>
        <pc:spChg chg="mod">
          <ac:chgData name="Khattab, Sherif" userId="c83b1e15-36f3-4f46-aceb-05aac24c545e" providerId="ADAL" clId="{9A5A50F2-BA85-4438-83CC-1FBFED8061AB}" dt="2021-04-15T09:30:02.270" v="179" actId="20577"/>
          <ac:spMkLst>
            <pc:docMk/>
            <pc:sldMk cId="2169443836" sldId="553"/>
            <ac:spMk id="2" creationId="{37165169-527C-407F-87FC-45BD62E22284}"/>
          </ac:spMkLst>
        </pc:spChg>
        <pc:picChg chg="add del mod">
          <ac:chgData name="Khattab, Sherif" userId="c83b1e15-36f3-4f46-aceb-05aac24c545e" providerId="ADAL" clId="{9A5A50F2-BA85-4438-83CC-1FBFED8061AB}" dt="2021-04-15T09:26:36.778" v="39" actId="21"/>
          <ac:picMkLst>
            <pc:docMk/>
            <pc:sldMk cId="2169443836" sldId="553"/>
            <ac:picMk id="7" creationId="{F514E471-86F5-4962-B344-F4E0C640A90A}"/>
          </ac:picMkLst>
        </pc:picChg>
        <pc:picChg chg="add mod">
          <ac:chgData name="Khattab, Sherif" userId="c83b1e15-36f3-4f46-aceb-05aac24c545e" providerId="ADAL" clId="{9A5A50F2-BA85-4438-83CC-1FBFED8061AB}" dt="2021-04-15T09:27:06.016" v="43" actId="1076"/>
          <ac:picMkLst>
            <pc:docMk/>
            <pc:sldMk cId="2169443836" sldId="553"/>
            <ac:picMk id="9" creationId="{009EF58B-4858-4E1E-840B-15EA699D9951}"/>
          </ac:picMkLst>
        </pc:picChg>
        <pc:picChg chg="add mod">
          <ac:chgData name="Khattab, Sherif" userId="c83b1e15-36f3-4f46-aceb-05aac24c545e" providerId="ADAL" clId="{9A5A50F2-BA85-4438-83CC-1FBFED8061AB}" dt="2021-04-15T09:29:35.153" v="130" actId="1076"/>
          <ac:picMkLst>
            <pc:docMk/>
            <pc:sldMk cId="2169443836" sldId="553"/>
            <ac:picMk id="11" creationId="{1A48BBC4-73D4-4259-BA7A-B37693ED112C}"/>
          </ac:picMkLst>
        </pc:picChg>
      </pc:sldChg>
      <pc:sldChg chg="addSp modSp new mod">
        <pc:chgData name="Khattab, Sherif" userId="c83b1e15-36f3-4f46-aceb-05aac24c545e" providerId="ADAL" clId="{9A5A50F2-BA85-4438-83CC-1FBFED8061AB}" dt="2021-04-15T09:27:37.844" v="66" actId="1076"/>
        <pc:sldMkLst>
          <pc:docMk/>
          <pc:sldMk cId="3577659516" sldId="554"/>
        </pc:sldMkLst>
        <pc:spChg chg="mod">
          <ac:chgData name="Khattab, Sherif" userId="c83b1e15-36f3-4f46-aceb-05aac24c545e" providerId="ADAL" clId="{9A5A50F2-BA85-4438-83CC-1FBFED8061AB}" dt="2021-04-15T09:27:30.010" v="63" actId="20577"/>
          <ac:spMkLst>
            <pc:docMk/>
            <pc:sldMk cId="3577659516" sldId="554"/>
            <ac:spMk id="2" creationId="{D43AF78D-E25D-4963-AEC8-747F6FD4ECF6}"/>
          </ac:spMkLst>
        </pc:spChg>
        <pc:picChg chg="add mod">
          <ac:chgData name="Khattab, Sherif" userId="c83b1e15-36f3-4f46-aceb-05aac24c545e" providerId="ADAL" clId="{9A5A50F2-BA85-4438-83CC-1FBFED8061AB}" dt="2021-04-15T09:27:37.844" v="66" actId="1076"/>
          <ac:picMkLst>
            <pc:docMk/>
            <pc:sldMk cId="3577659516" sldId="554"/>
            <ac:picMk id="7" creationId="{4B0270D7-A120-41D1-A8F0-52D0FDA84A5F}"/>
          </ac:picMkLst>
        </pc:picChg>
      </pc:sldChg>
      <pc:sldChg chg="addSp modSp new mod">
        <pc:chgData name="Khattab, Sherif" userId="c83b1e15-36f3-4f46-aceb-05aac24c545e" providerId="ADAL" clId="{9A5A50F2-BA85-4438-83CC-1FBFED8061AB}" dt="2021-04-15T09:28:10.714" v="81" actId="1076"/>
        <pc:sldMkLst>
          <pc:docMk/>
          <pc:sldMk cId="807322607" sldId="555"/>
        </pc:sldMkLst>
        <pc:spChg chg="mod">
          <ac:chgData name="Khattab, Sherif" userId="c83b1e15-36f3-4f46-aceb-05aac24c545e" providerId="ADAL" clId="{9A5A50F2-BA85-4438-83CC-1FBFED8061AB}" dt="2021-04-15T09:28:00.755" v="77" actId="20577"/>
          <ac:spMkLst>
            <pc:docMk/>
            <pc:sldMk cId="807322607" sldId="555"/>
            <ac:spMk id="2" creationId="{2702E8EB-3B66-4A1B-BE10-8C9152A3C929}"/>
          </ac:spMkLst>
        </pc:spChg>
        <pc:picChg chg="add mod">
          <ac:chgData name="Khattab, Sherif" userId="c83b1e15-36f3-4f46-aceb-05aac24c545e" providerId="ADAL" clId="{9A5A50F2-BA85-4438-83CC-1FBFED8061AB}" dt="2021-04-15T09:28:10.714" v="81" actId="1076"/>
          <ac:picMkLst>
            <pc:docMk/>
            <pc:sldMk cId="807322607" sldId="555"/>
            <ac:picMk id="7" creationId="{D115AF0B-DAEE-40AF-AA17-407DC59EF7EB}"/>
          </ac:picMkLst>
        </pc:picChg>
      </pc:sldChg>
      <pc:sldChg chg="addSp modSp new mod">
        <pc:chgData name="Khattab, Sherif" userId="c83b1e15-36f3-4f46-aceb-05aac24c545e" providerId="ADAL" clId="{9A5A50F2-BA85-4438-83CC-1FBFED8061AB}" dt="2021-04-15T09:28:52.135" v="125" actId="1076"/>
        <pc:sldMkLst>
          <pc:docMk/>
          <pc:sldMk cId="3193974366" sldId="556"/>
        </pc:sldMkLst>
        <pc:spChg chg="mod">
          <ac:chgData name="Khattab, Sherif" userId="c83b1e15-36f3-4f46-aceb-05aac24c545e" providerId="ADAL" clId="{9A5A50F2-BA85-4438-83CC-1FBFED8061AB}" dt="2021-04-15T09:28:43.316" v="122" actId="20577"/>
          <ac:spMkLst>
            <pc:docMk/>
            <pc:sldMk cId="3193974366" sldId="556"/>
            <ac:spMk id="2" creationId="{D496339D-4F90-491A-890C-02BEECC5FF15}"/>
          </ac:spMkLst>
        </pc:spChg>
        <pc:picChg chg="add mod">
          <ac:chgData name="Khattab, Sherif" userId="c83b1e15-36f3-4f46-aceb-05aac24c545e" providerId="ADAL" clId="{9A5A50F2-BA85-4438-83CC-1FBFED8061AB}" dt="2021-04-15T09:28:52.135" v="125" actId="1076"/>
          <ac:picMkLst>
            <pc:docMk/>
            <pc:sldMk cId="3193974366" sldId="556"/>
            <ac:picMk id="7" creationId="{FD6AE555-B13B-40CD-BABA-95554299EF96}"/>
          </ac:picMkLst>
        </pc:picChg>
      </pc:sldChg>
      <pc:sldChg chg="addSp delSp modSp new mod">
        <pc:chgData name="Khattab, Sherif" userId="c83b1e15-36f3-4f46-aceb-05aac24c545e" providerId="ADAL" clId="{9A5A50F2-BA85-4438-83CC-1FBFED8061AB}" dt="2021-04-15T09:31:00.925" v="197" actId="22"/>
        <pc:sldMkLst>
          <pc:docMk/>
          <pc:sldMk cId="3248997697" sldId="557"/>
        </pc:sldMkLst>
        <pc:spChg chg="mod">
          <ac:chgData name="Khattab, Sherif" userId="c83b1e15-36f3-4f46-aceb-05aac24c545e" providerId="ADAL" clId="{9A5A50F2-BA85-4438-83CC-1FBFED8061AB}" dt="2021-04-15T09:30:38.649" v="190" actId="20577"/>
          <ac:spMkLst>
            <pc:docMk/>
            <pc:sldMk cId="3248997697" sldId="557"/>
            <ac:spMk id="2" creationId="{5D00C4E8-4522-4FA8-8A99-21F56B0F9EDC}"/>
          </ac:spMkLst>
        </pc:spChg>
        <pc:picChg chg="add del mod">
          <ac:chgData name="Khattab, Sherif" userId="c83b1e15-36f3-4f46-aceb-05aac24c545e" providerId="ADAL" clId="{9A5A50F2-BA85-4438-83CC-1FBFED8061AB}" dt="2021-04-15T09:30:49.042" v="196" actId="22"/>
          <ac:picMkLst>
            <pc:docMk/>
            <pc:sldMk cId="3248997697" sldId="557"/>
            <ac:picMk id="7" creationId="{474F21A9-9DCD-4F9D-9DA0-2C985C9F08D6}"/>
          </ac:picMkLst>
        </pc:picChg>
        <pc:picChg chg="add">
          <ac:chgData name="Khattab, Sherif" userId="c83b1e15-36f3-4f46-aceb-05aac24c545e" providerId="ADAL" clId="{9A5A50F2-BA85-4438-83CC-1FBFED8061AB}" dt="2021-04-15T09:31:00.925" v="197" actId="22"/>
          <ac:picMkLst>
            <pc:docMk/>
            <pc:sldMk cId="3248997697" sldId="557"/>
            <ac:picMk id="9" creationId="{C577A5D2-F34B-4564-AE11-783C8A6533A5}"/>
          </ac:picMkLst>
        </pc:picChg>
      </pc:sldChg>
    </pc:docChg>
  </pc:docChgLst>
  <pc:docChgLst>
    <pc:chgData name="Khattab, Sherif" userId="c83b1e15-36f3-4f46-aceb-05aac24c545e" providerId="ADAL" clId="{FC86A94C-8306-4857-A678-1A234587FE0C}"/>
    <pc:docChg chg="delSld modSld delMainMaster">
      <pc:chgData name="Khattab, Sherif" userId="c83b1e15-36f3-4f46-aceb-05aac24c545e" providerId="ADAL" clId="{FC86A94C-8306-4857-A678-1A234587FE0C}" dt="2023-04-13T18:04:13.285" v="3" actId="2696"/>
      <pc:docMkLst>
        <pc:docMk/>
      </pc:docMkLst>
      <pc:sldChg chg="del">
        <pc:chgData name="Khattab, Sherif" userId="c83b1e15-36f3-4f46-aceb-05aac24c545e" providerId="ADAL" clId="{FC86A94C-8306-4857-A678-1A234587FE0C}" dt="2023-04-13T18:04:13.285" v="3" actId="2696"/>
        <pc:sldMkLst>
          <pc:docMk/>
          <pc:sldMk cId="2720762419" sldId="276"/>
        </pc:sldMkLst>
      </pc:sldChg>
      <pc:sldChg chg="del">
        <pc:chgData name="Khattab, Sherif" userId="c83b1e15-36f3-4f46-aceb-05aac24c545e" providerId="ADAL" clId="{FC86A94C-8306-4857-A678-1A234587FE0C}" dt="2023-04-13T18:04:13.285" v="3" actId="2696"/>
        <pc:sldMkLst>
          <pc:docMk/>
          <pc:sldMk cId="544263778" sldId="424"/>
        </pc:sldMkLst>
      </pc:sldChg>
      <pc:sldChg chg="del">
        <pc:chgData name="Khattab, Sherif" userId="c83b1e15-36f3-4f46-aceb-05aac24c545e" providerId="ADAL" clId="{FC86A94C-8306-4857-A678-1A234587FE0C}" dt="2023-04-13T18:04:13.285" v="3" actId="2696"/>
        <pc:sldMkLst>
          <pc:docMk/>
          <pc:sldMk cId="3005745473" sldId="436"/>
        </pc:sldMkLst>
      </pc:sldChg>
      <pc:sldChg chg="addSp modSp mod">
        <pc:chgData name="Khattab, Sherif" userId="c83b1e15-36f3-4f46-aceb-05aac24c545e" providerId="ADAL" clId="{FC86A94C-8306-4857-A678-1A234587FE0C}" dt="2023-01-12T18:49:07.502" v="2"/>
        <pc:sldMkLst>
          <pc:docMk/>
          <pc:sldMk cId="1330366002" sldId="454"/>
        </pc:sldMkLst>
        <pc:spChg chg="mod">
          <ac:chgData name="Khattab, Sherif" userId="c83b1e15-36f3-4f46-aceb-05aac24c545e" providerId="ADAL" clId="{FC86A94C-8306-4857-A678-1A234587FE0C}" dt="2023-01-12T18:49:06.957" v="1" actId="20577"/>
          <ac:spMkLst>
            <pc:docMk/>
            <pc:sldMk cId="1330366002" sldId="454"/>
            <ac:spMk id="3" creationId="{00000000-0000-0000-0000-000000000000}"/>
          </ac:spMkLst>
        </pc:spChg>
        <pc:picChg chg="add mod">
          <ac:chgData name="Khattab, Sherif" userId="c83b1e15-36f3-4f46-aceb-05aac24c545e" providerId="ADAL" clId="{FC86A94C-8306-4857-A678-1A234587FE0C}" dt="2023-01-12T18:49:07.502" v="2"/>
          <ac:picMkLst>
            <pc:docMk/>
            <pc:sldMk cId="1330366002" sldId="454"/>
            <ac:picMk id="5" creationId="{28FCEC9D-3954-6751-B46D-19DC866BE312}"/>
          </ac:picMkLst>
        </pc:picChg>
      </pc:sldChg>
      <pc:sldChg chg="del">
        <pc:chgData name="Khattab, Sherif" userId="c83b1e15-36f3-4f46-aceb-05aac24c545e" providerId="ADAL" clId="{FC86A94C-8306-4857-A678-1A234587FE0C}" dt="2023-04-13T18:04:13.285" v="3" actId="2696"/>
        <pc:sldMkLst>
          <pc:docMk/>
          <pc:sldMk cId="2692316448" sldId="526"/>
        </pc:sldMkLst>
      </pc:sldChg>
      <pc:sldChg chg="del">
        <pc:chgData name="Khattab, Sherif" userId="c83b1e15-36f3-4f46-aceb-05aac24c545e" providerId="ADAL" clId="{FC86A94C-8306-4857-A678-1A234587FE0C}" dt="2023-04-13T18:04:13.285" v="3" actId="2696"/>
        <pc:sldMkLst>
          <pc:docMk/>
          <pc:sldMk cId="1831306477" sldId="527"/>
        </pc:sldMkLst>
      </pc:sldChg>
      <pc:sldChg chg="del">
        <pc:chgData name="Khattab, Sherif" userId="c83b1e15-36f3-4f46-aceb-05aac24c545e" providerId="ADAL" clId="{FC86A94C-8306-4857-A678-1A234587FE0C}" dt="2023-04-13T18:04:13.285" v="3" actId="2696"/>
        <pc:sldMkLst>
          <pc:docMk/>
          <pc:sldMk cId="2999370511" sldId="528"/>
        </pc:sldMkLst>
      </pc:sldChg>
      <pc:sldChg chg="del">
        <pc:chgData name="Khattab, Sherif" userId="c83b1e15-36f3-4f46-aceb-05aac24c545e" providerId="ADAL" clId="{FC86A94C-8306-4857-A678-1A234587FE0C}" dt="2023-04-13T18:04:13.285" v="3" actId="2696"/>
        <pc:sldMkLst>
          <pc:docMk/>
          <pc:sldMk cId="163933412" sldId="531"/>
        </pc:sldMkLst>
      </pc:sldChg>
      <pc:sldChg chg="del">
        <pc:chgData name="Khattab, Sherif" userId="c83b1e15-36f3-4f46-aceb-05aac24c545e" providerId="ADAL" clId="{FC86A94C-8306-4857-A678-1A234587FE0C}" dt="2023-04-13T18:04:13.285" v="3" actId="2696"/>
        <pc:sldMkLst>
          <pc:docMk/>
          <pc:sldMk cId="3763879122" sldId="553"/>
        </pc:sldMkLst>
      </pc:sldChg>
      <pc:sldChg chg="del">
        <pc:chgData name="Khattab, Sherif" userId="c83b1e15-36f3-4f46-aceb-05aac24c545e" providerId="ADAL" clId="{FC86A94C-8306-4857-A678-1A234587FE0C}" dt="2023-04-13T18:04:13.285" v="3" actId="2696"/>
        <pc:sldMkLst>
          <pc:docMk/>
          <pc:sldMk cId="2039483453" sldId="558"/>
        </pc:sldMkLst>
      </pc:sldChg>
      <pc:sldChg chg="del">
        <pc:chgData name="Khattab, Sherif" userId="c83b1e15-36f3-4f46-aceb-05aac24c545e" providerId="ADAL" clId="{FC86A94C-8306-4857-A678-1A234587FE0C}" dt="2023-04-13T18:04:13.285" v="3" actId="2696"/>
        <pc:sldMkLst>
          <pc:docMk/>
          <pc:sldMk cId="1112189714" sldId="559"/>
        </pc:sldMkLst>
      </pc:sldChg>
      <pc:sldChg chg="del">
        <pc:chgData name="Khattab, Sherif" userId="c83b1e15-36f3-4f46-aceb-05aac24c545e" providerId="ADAL" clId="{FC86A94C-8306-4857-A678-1A234587FE0C}" dt="2023-04-13T18:04:13.285" v="3" actId="2696"/>
        <pc:sldMkLst>
          <pc:docMk/>
          <pc:sldMk cId="5003519" sldId="697"/>
        </pc:sldMkLst>
      </pc:sldChg>
      <pc:sldChg chg="del">
        <pc:chgData name="Khattab, Sherif" userId="c83b1e15-36f3-4f46-aceb-05aac24c545e" providerId="ADAL" clId="{FC86A94C-8306-4857-A678-1A234587FE0C}" dt="2023-04-13T18:04:13.285" v="3" actId="2696"/>
        <pc:sldMkLst>
          <pc:docMk/>
          <pc:sldMk cId="1710491219" sldId="699"/>
        </pc:sldMkLst>
      </pc:sldChg>
      <pc:sldChg chg="del">
        <pc:chgData name="Khattab, Sherif" userId="c83b1e15-36f3-4f46-aceb-05aac24c545e" providerId="ADAL" clId="{FC86A94C-8306-4857-A678-1A234587FE0C}" dt="2023-04-13T18:04:13.285" v="3" actId="2696"/>
        <pc:sldMkLst>
          <pc:docMk/>
          <pc:sldMk cId="3209391204" sldId="700"/>
        </pc:sldMkLst>
      </pc:sldChg>
      <pc:sldMasterChg chg="del delSldLayout">
        <pc:chgData name="Khattab, Sherif" userId="c83b1e15-36f3-4f46-aceb-05aac24c545e" providerId="ADAL" clId="{FC86A94C-8306-4857-A678-1A234587FE0C}" dt="2023-04-13T18:04:13.285" v="3" actId="2696"/>
        <pc:sldMasterMkLst>
          <pc:docMk/>
          <pc:sldMasterMk cId="2541222662" sldId="2147483652"/>
        </pc:sldMasterMkLst>
        <pc:sldLayoutChg chg="del">
          <pc:chgData name="Khattab, Sherif" userId="c83b1e15-36f3-4f46-aceb-05aac24c545e" providerId="ADAL" clId="{FC86A94C-8306-4857-A678-1A234587FE0C}" dt="2023-04-13T18:04:13.285" v="3" actId="2696"/>
          <pc:sldLayoutMkLst>
            <pc:docMk/>
            <pc:sldMasterMk cId="2541222662" sldId="2147483652"/>
            <pc:sldLayoutMk cId="3281606851" sldId="2147483653"/>
          </pc:sldLayoutMkLst>
        </pc:sldLayoutChg>
        <pc:sldLayoutChg chg="del">
          <pc:chgData name="Khattab, Sherif" userId="c83b1e15-36f3-4f46-aceb-05aac24c545e" providerId="ADAL" clId="{FC86A94C-8306-4857-A678-1A234587FE0C}" dt="2023-04-13T18:04:13.285" v="3" actId="2696"/>
          <pc:sldLayoutMkLst>
            <pc:docMk/>
            <pc:sldMasterMk cId="2541222662" sldId="2147483652"/>
            <pc:sldLayoutMk cId="1398097626" sldId="2147483654"/>
          </pc:sldLayoutMkLst>
        </pc:sldLayoutChg>
      </pc:sldMasterChg>
      <pc:sldMasterChg chg="del delSldLayout">
        <pc:chgData name="Khattab, Sherif" userId="c83b1e15-36f3-4f46-aceb-05aac24c545e" providerId="ADAL" clId="{FC86A94C-8306-4857-A678-1A234587FE0C}" dt="2023-04-13T18:04:13.285" v="3" actId="2696"/>
        <pc:sldMasterMkLst>
          <pc:docMk/>
          <pc:sldMasterMk cId="2642786451" sldId="2147483655"/>
        </pc:sldMasterMkLst>
        <pc:sldLayoutChg chg="del">
          <pc:chgData name="Khattab, Sherif" userId="c83b1e15-36f3-4f46-aceb-05aac24c545e" providerId="ADAL" clId="{FC86A94C-8306-4857-A678-1A234587FE0C}" dt="2023-04-13T18:04:13.285" v="3" actId="2696"/>
          <pc:sldLayoutMkLst>
            <pc:docMk/>
            <pc:sldMasterMk cId="2642786451" sldId="2147483655"/>
            <pc:sldLayoutMk cId="523563585" sldId="2147483656"/>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688646628" sldId="2147483657"/>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2529247900" sldId="2147483658"/>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636910763" sldId="2147483659"/>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276458193" sldId="2147483660"/>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1114617457" sldId="2147483661"/>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015694947" sldId="2147483662"/>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2427355011" sldId="2147483663"/>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1949392036" sldId="2147483664"/>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88977521" sldId="2147483665"/>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116735695" sldId="2147483666"/>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1200635600" sldId="2147483667"/>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856527887" sldId="2147483668"/>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850968208" sldId="2147483669"/>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88487296" sldId="2147483670"/>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1037774052" sldId="2147483671"/>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4166967390" sldId="2147483672"/>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310111455" sldId="2147483673"/>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935306479" sldId="2147483674"/>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2932340393" sldId="2147483675"/>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076939783" sldId="2147483676"/>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4080302742" sldId="2147483677"/>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921417834" sldId="2147483678"/>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588114974" sldId="2147483679"/>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1580874978" sldId="2147483680"/>
          </pc:sldLayoutMkLst>
        </pc:sldLayoutChg>
        <pc:sldLayoutChg chg="del">
          <pc:chgData name="Khattab, Sherif" userId="c83b1e15-36f3-4f46-aceb-05aac24c545e" providerId="ADAL" clId="{FC86A94C-8306-4857-A678-1A234587FE0C}" dt="2023-04-13T18:04:13.285" v="3" actId="2696"/>
          <pc:sldLayoutMkLst>
            <pc:docMk/>
            <pc:sldMasterMk cId="2642786451" sldId="2147483655"/>
            <pc:sldLayoutMk cId="3893973545" sldId="2147483681"/>
          </pc:sldLayoutMkLst>
        </pc:sldLayoutChg>
      </pc:sldMasterChg>
    </pc:docChg>
  </pc:docChgLst>
  <pc:docChgLst>
    <pc:chgData name="Khattab, Sherif" userId="c83b1e15-36f3-4f46-aceb-05aac24c545e" providerId="ADAL" clId="{F6781B7D-DE49-774F-9254-4274125BBB67}"/>
    <pc:docChg chg="undo custSel addSld delSld modSld delMainMaster">
      <pc:chgData name="Khattab, Sherif" userId="c83b1e15-36f3-4f46-aceb-05aac24c545e" providerId="ADAL" clId="{F6781B7D-DE49-774F-9254-4274125BBB67}" dt="2021-04-06T14:02:49.327" v="790"/>
      <pc:docMkLst>
        <pc:docMk/>
      </pc:docMkLst>
      <pc:sldChg chg="add">
        <pc:chgData name="Khattab, Sherif" userId="c83b1e15-36f3-4f46-aceb-05aac24c545e" providerId="ADAL" clId="{F6781B7D-DE49-774F-9254-4274125BBB67}" dt="2021-04-01T14:56:10.762" v="12"/>
        <pc:sldMkLst>
          <pc:docMk/>
          <pc:sldMk cId="3720210171" sldId="287"/>
        </pc:sldMkLst>
      </pc:sldChg>
      <pc:sldChg chg="add">
        <pc:chgData name="Khattab, Sherif" userId="c83b1e15-36f3-4f46-aceb-05aac24c545e" providerId="ADAL" clId="{F6781B7D-DE49-774F-9254-4274125BBB67}" dt="2021-04-01T14:56:10.762" v="12"/>
        <pc:sldMkLst>
          <pc:docMk/>
          <pc:sldMk cId="1585906518" sldId="288"/>
        </pc:sldMkLst>
      </pc:sldChg>
      <pc:sldChg chg="add">
        <pc:chgData name="Khattab, Sherif" userId="c83b1e15-36f3-4f46-aceb-05aac24c545e" providerId="ADAL" clId="{F6781B7D-DE49-774F-9254-4274125BBB67}" dt="2021-04-01T14:56:10.762" v="12"/>
        <pc:sldMkLst>
          <pc:docMk/>
          <pc:sldMk cId="4215950957" sldId="289"/>
        </pc:sldMkLst>
      </pc:sldChg>
      <pc:sldChg chg="add">
        <pc:chgData name="Khattab, Sherif" userId="c83b1e15-36f3-4f46-aceb-05aac24c545e" providerId="ADAL" clId="{F6781B7D-DE49-774F-9254-4274125BBB67}" dt="2021-04-01T14:56:10.762" v="12"/>
        <pc:sldMkLst>
          <pc:docMk/>
          <pc:sldMk cId="3124210265" sldId="290"/>
        </pc:sldMkLst>
      </pc:sldChg>
      <pc:sldChg chg="add">
        <pc:chgData name="Khattab, Sherif" userId="c83b1e15-36f3-4f46-aceb-05aac24c545e" providerId="ADAL" clId="{F6781B7D-DE49-774F-9254-4274125BBB67}" dt="2021-04-01T14:56:10.762" v="12"/>
        <pc:sldMkLst>
          <pc:docMk/>
          <pc:sldMk cId="2744154349" sldId="300"/>
        </pc:sldMkLst>
      </pc:sldChg>
      <pc:sldChg chg="del">
        <pc:chgData name="Khattab, Sherif" userId="c83b1e15-36f3-4f46-aceb-05aac24c545e" providerId="ADAL" clId="{F6781B7D-DE49-774F-9254-4274125BBB67}" dt="2021-04-01T14:55:51.092" v="11" actId="2696"/>
        <pc:sldMkLst>
          <pc:docMk/>
          <pc:sldMk cId="4092636648" sldId="315"/>
        </pc:sldMkLst>
      </pc:sldChg>
      <pc:sldChg chg="del">
        <pc:chgData name="Khattab, Sherif" userId="c83b1e15-36f3-4f46-aceb-05aac24c545e" providerId="ADAL" clId="{F6781B7D-DE49-774F-9254-4274125BBB67}" dt="2021-04-01T14:55:51.092" v="11" actId="2696"/>
        <pc:sldMkLst>
          <pc:docMk/>
          <pc:sldMk cId="2850776597" sldId="318"/>
        </pc:sldMkLst>
      </pc:sldChg>
      <pc:sldChg chg="del">
        <pc:chgData name="Khattab, Sherif" userId="c83b1e15-36f3-4f46-aceb-05aac24c545e" providerId="ADAL" clId="{F6781B7D-DE49-774F-9254-4274125BBB67}" dt="2021-04-01T14:55:51.092" v="11" actId="2696"/>
        <pc:sldMkLst>
          <pc:docMk/>
          <pc:sldMk cId="2184486324" sldId="320"/>
        </pc:sldMkLst>
      </pc:sldChg>
      <pc:sldChg chg="del">
        <pc:chgData name="Khattab, Sherif" userId="c83b1e15-36f3-4f46-aceb-05aac24c545e" providerId="ADAL" clId="{F6781B7D-DE49-774F-9254-4274125BBB67}" dt="2021-04-01T14:55:51.092" v="11" actId="2696"/>
        <pc:sldMkLst>
          <pc:docMk/>
          <pc:sldMk cId="3424326898" sldId="321"/>
        </pc:sldMkLst>
      </pc:sldChg>
      <pc:sldChg chg="del">
        <pc:chgData name="Khattab, Sherif" userId="c83b1e15-36f3-4f46-aceb-05aac24c545e" providerId="ADAL" clId="{F6781B7D-DE49-774F-9254-4274125BBB67}" dt="2021-04-01T14:55:51.092" v="11" actId="2696"/>
        <pc:sldMkLst>
          <pc:docMk/>
          <pc:sldMk cId="1109118327" sldId="394"/>
        </pc:sldMkLst>
      </pc:sldChg>
      <pc:sldChg chg="del">
        <pc:chgData name="Khattab, Sherif" userId="c83b1e15-36f3-4f46-aceb-05aac24c545e" providerId="ADAL" clId="{F6781B7D-DE49-774F-9254-4274125BBB67}" dt="2021-04-01T14:55:51.092" v="11" actId="2696"/>
        <pc:sldMkLst>
          <pc:docMk/>
          <pc:sldMk cId="1667476326" sldId="405"/>
        </pc:sldMkLst>
      </pc:sldChg>
      <pc:sldChg chg="del">
        <pc:chgData name="Khattab, Sherif" userId="c83b1e15-36f3-4f46-aceb-05aac24c545e" providerId="ADAL" clId="{F6781B7D-DE49-774F-9254-4274125BBB67}" dt="2021-04-01T14:55:51.092" v="11" actId="2696"/>
        <pc:sldMkLst>
          <pc:docMk/>
          <pc:sldMk cId="1965826998" sldId="406"/>
        </pc:sldMkLst>
      </pc:sldChg>
      <pc:sldChg chg="add del">
        <pc:chgData name="Khattab, Sherif" userId="c83b1e15-36f3-4f46-aceb-05aac24c545e" providerId="ADAL" clId="{F6781B7D-DE49-774F-9254-4274125BBB67}" dt="2021-04-06T13:47:05.975" v="335" actId="2696"/>
        <pc:sldMkLst>
          <pc:docMk/>
          <pc:sldMk cId="1994172444" sldId="407"/>
        </pc:sldMkLst>
      </pc:sldChg>
      <pc:sldChg chg="add del">
        <pc:chgData name="Khattab, Sherif" userId="c83b1e15-36f3-4f46-aceb-05aac24c545e" providerId="ADAL" clId="{F6781B7D-DE49-774F-9254-4274125BBB67}" dt="2021-04-06T13:47:05.975" v="335" actId="2696"/>
        <pc:sldMkLst>
          <pc:docMk/>
          <pc:sldMk cId="3736020179" sldId="408"/>
        </pc:sldMkLst>
      </pc:sldChg>
      <pc:sldChg chg="add del">
        <pc:chgData name="Khattab, Sherif" userId="c83b1e15-36f3-4f46-aceb-05aac24c545e" providerId="ADAL" clId="{F6781B7D-DE49-774F-9254-4274125BBB67}" dt="2021-04-06T13:47:05.975" v="335" actId="2696"/>
        <pc:sldMkLst>
          <pc:docMk/>
          <pc:sldMk cId="1059249952" sldId="409"/>
        </pc:sldMkLst>
      </pc:sldChg>
      <pc:sldChg chg="add del">
        <pc:chgData name="Khattab, Sherif" userId="c83b1e15-36f3-4f46-aceb-05aac24c545e" providerId="ADAL" clId="{F6781B7D-DE49-774F-9254-4274125BBB67}" dt="2021-04-06T13:47:05.975" v="335" actId="2696"/>
        <pc:sldMkLst>
          <pc:docMk/>
          <pc:sldMk cId="3223946229" sldId="410"/>
        </pc:sldMkLst>
      </pc:sldChg>
      <pc:sldChg chg="add del">
        <pc:chgData name="Khattab, Sherif" userId="c83b1e15-36f3-4f46-aceb-05aac24c545e" providerId="ADAL" clId="{F6781B7D-DE49-774F-9254-4274125BBB67}" dt="2021-04-06T13:47:05.975" v="335" actId="2696"/>
        <pc:sldMkLst>
          <pc:docMk/>
          <pc:sldMk cId="3928099657" sldId="411"/>
        </pc:sldMkLst>
      </pc:sldChg>
      <pc:sldChg chg="add del">
        <pc:chgData name="Khattab, Sherif" userId="c83b1e15-36f3-4f46-aceb-05aac24c545e" providerId="ADAL" clId="{F6781B7D-DE49-774F-9254-4274125BBB67}" dt="2021-04-06T13:47:05.975" v="335" actId="2696"/>
        <pc:sldMkLst>
          <pc:docMk/>
          <pc:sldMk cId="533808976" sldId="412"/>
        </pc:sldMkLst>
      </pc:sldChg>
      <pc:sldChg chg="add">
        <pc:chgData name="Khattab, Sherif" userId="c83b1e15-36f3-4f46-aceb-05aac24c545e" providerId="ADAL" clId="{F6781B7D-DE49-774F-9254-4274125BBB67}" dt="2021-04-01T14:56:10.762" v="12"/>
        <pc:sldMkLst>
          <pc:docMk/>
          <pc:sldMk cId="3254031112" sldId="418"/>
        </pc:sldMkLst>
      </pc:sldChg>
      <pc:sldChg chg="add">
        <pc:chgData name="Khattab, Sherif" userId="c83b1e15-36f3-4f46-aceb-05aac24c545e" providerId="ADAL" clId="{F6781B7D-DE49-774F-9254-4274125BBB67}" dt="2021-04-01T14:56:10.762" v="12"/>
        <pc:sldMkLst>
          <pc:docMk/>
          <pc:sldMk cId="2870137101" sldId="420"/>
        </pc:sldMkLst>
      </pc:sldChg>
      <pc:sldChg chg="add">
        <pc:chgData name="Khattab, Sherif" userId="c83b1e15-36f3-4f46-aceb-05aac24c545e" providerId="ADAL" clId="{F6781B7D-DE49-774F-9254-4274125BBB67}" dt="2021-04-01T14:56:10.762" v="12"/>
        <pc:sldMkLst>
          <pc:docMk/>
          <pc:sldMk cId="1670312813" sldId="421"/>
        </pc:sldMkLst>
      </pc:sldChg>
      <pc:sldChg chg="add">
        <pc:chgData name="Khattab, Sherif" userId="c83b1e15-36f3-4f46-aceb-05aac24c545e" providerId="ADAL" clId="{F6781B7D-DE49-774F-9254-4274125BBB67}" dt="2021-04-01T14:56:10.762" v="12"/>
        <pc:sldMkLst>
          <pc:docMk/>
          <pc:sldMk cId="1428579007" sldId="422"/>
        </pc:sldMkLst>
      </pc:sldChg>
      <pc:sldChg chg="add">
        <pc:chgData name="Khattab, Sherif" userId="c83b1e15-36f3-4f46-aceb-05aac24c545e" providerId="ADAL" clId="{F6781B7D-DE49-774F-9254-4274125BBB67}" dt="2021-04-01T14:56:10.762" v="12"/>
        <pc:sldMkLst>
          <pc:docMk/>
          <pc:sldMk cId="613526993" sldId="423"/>
        </pc:sldMkLst>
      </pc:sldChg>
      <pc:sldChg chg="add">
        <pc:chgData name="Khattab, Sherif" userId="c83b1e15-36f3-4f46-aceb-05aac24c545e" providerId="ADAL" clId="{F6781B7D-DE49-774F-9254-4274125BBB67}" dt="2021-04-01T14:56:10.762" v="12"/>
        <pc:sldMkLst>
          <pc:docMk/>
          <pc:sldMk cId="544263778" sldId="424"/>
        </pc:sldMkLst>
      </pc:sldChg>
      <pc:sldChg chg="add">
        <pc:chgData name="Khattab, Sherif" userId="c83b1e15-36f3-4f46-aceb-05aac24c545e" providerId="ADAL" clId="{F6781B7D-DE49-774F-9254-4274125BBB67}" dt="2021-04-01T14:56:10.762" v="12"/>
        <pc:sldMkLst>
          <pc:docMk/>
          <pc:sldMk cId="1034715571" sldId="425"/>
        </pc:sldMkLst>
      </pc:sldChg>
      <pc:sldChg chg="add">
        <pc:chgData name="Khattab, Sherif" userId="c83b1e15-36f3-4f46-aceb-05aac24c545e" providerId="ADAL" clId="{F6781B7D-DE49-774F-9254-4274125BBB67}" dt="2021-04-01T14:56:10.762" v="12"/>
        <pc:sldMkLst>
          <pc:docMk/>
          <pc:sldMk cId="3532216384" sldId="426"/>
        </pc:sldMkLst>
      </pc:sldChg>
      <pc:sldChg chg="add">
        <pc:chgData name="Khattab, Sherif" userId="c83b1e15-36f3-4f46-aceb-05aac24c545e" providerId="ADAL" clId="{F6781B7D-DE49-774F-9254-4274125BBB67}" dt="2021-04-01T14:56:10.762" v="12"/>
        <pc:sldMkLst>
          <pc:docMk/>
          <pc:sldMk cId="1316130764" sldId="427"/>
        </pc:sldMkLst>
      </pc:sldChg>
      <pc:sldChg chg="add">
        <pc:chgData name="Khattab, Sherif" userId="c83b1e15-36f3-4f46-aceb-05aac24c545e" providerId="ADAL" clId="{F6781B7D-DE49-774F-9254-4274125BBB67}" dt="2021-04-01T14:56:10.762" v="12"/>
        <pc:sldMkLst>
          <pc:docMk/>
          <pc:sldMk cId="1077041622" sldId="428"/>
        </pc:sldMkLst>
      </pc:sldChg>
      <pc:sldChg chg="add">
        <pc:chgData name="Khattab, Sherif" userId="c83b1e15-36f3-4f46-aceb-05aac24c545e" providerId="ADAL" clId="{F6781B7D-DE49-774F-9254-4274125BBB67}" dt="2021-04-01T14:56:10.762" v="12"/>
        <pc:sldMkLst>
          <pc:docMk/>
          <pc:sldMk cId="2886175264" sldId="429"/>
        </pc:sldMkLst>
      </pc:sldChg>
      <pc:sldChg chg="add">
        <pc:chgData name="Khattab, Sherif" userId="c83b1e15-36f3-4f46-aceb-05aac24c545e" providerId="ADAL" clId="{F6781B7D-DE49-774F-9254-4274125BBB67}" dt="2021-04-01T14:56:10.762" v="12"/>
        <pc:sldMkLst>
          <pc:docMk/>
          <pc:sldMk cId="1039785599" sldId="430"/>
        </pc:sldMkLst>
      </pc:sldChg>
      <pc:sldChg chg="add del">
        <pc:chgData name="Khattab, Sherif" userId="c83b1e15-36f3-4f46-aceb-05aac24c545e" providerId="ADAL" clId="{F6781B7D-DE49-774F-9254-4274125BBB67}" dt="2021-04-06T13:47:05.975" v="335" actId="2696"/>
        <pc:sldMkLst>
          <pc:docMk/>
          <pc:sldMk cId="1901348275" sldId="431"/>
        </pc:sldMkLst>
      </pc:sldChg>
      <pc:sldChg chg="add">
        <pc:chgData name="Khattab, Sherif" userId="c83b1e15-36f3-4f46-aceb-05aac24c545e" providerId="ADAL" clId="{F6781B7D-DE49-774F-9254-4274125BBB67}" dt="2021-04-01T14:56:10.762" v="12"/>
        <pc:sldMkLst>
          <pc:docMk/>
          <pc:sldMk cId="3431660730" sldId="433"/>
        </pc:sldMkLst>
      </pc:sldChg>
      <pc:sldChg chg="add">
        <pc:chgData name="Khattab, Sherif" userId="c83b1e15-36f3-4f46-aceb-05aac24c545e" providerId="ADAL" clId="{F6781B7D-DE49-774F-9254-4274125BBB67}" dt="2021-04-01T14:56:10.762" v="12"/>
        <pc:sldMkLst>
          <pc:docMk/>
          <pc:sldMk cId="417002093" sldId="434"/>
        </pc:sldMkLst>
      </pc:sldChg>
      <pc:sldChg chg="add">
        <pc:chgData name="Khattab, Sherif" userId="c83b1e15-36f3-4f46-aceb-05aac24c545e" providerId="ADAL" clId="{F6781B7D-DE49-774F-9254-4274125BBB67}" dt="2021-04-01T14:56:10.762" v="12"/>
        <pc:sldMkLst>
          <pc:docMk/>
          <pc:sldMk cId="315914909" sldId="435"/>
        </pc:sldMkLst>
      </pc:sldChg>
      <pc:sldChg chg="add">
        <pc:chgData name="Khattab, Sherif" userId="c83b1e15-36f3-4f46-aceb-05aac24c545e" providerId="ADAL" clId="{F6781B7D-DE49-774F-9254-4274125BBB67}" dt="2021-04-01T14:56:10.762" v="12"/>
        <pc:sldMkLst>
          <pc:docMk/>
          <pc:sldMk cId="3005745473" sldId="436"/>
        </pc:sldMkLst>
      </pc:sldChg>
      <pc:sldChg chg="add">
        <pc:chgData name="Khattab, Sherif" userId="c83b1e15-36f3-4f46-aceb-05aac24c545e" providerId="ADAL" clId="{F6781B7D-DE49-774F-9254-4274125BBB67}" dt="2021-04-01T14:56:10.762" v="12"/>
        <pc:sldMkLst>
          <pc:docMk/>
          <pc:sldMk cId="2382635928" sldId="437"/>
        </pc:sldMkLst>
      </pc:sldChg>
      <pc:sldChg chg="add">
        <pc:chgData name="Khattab, Sherif" userId="c83b1e15-36f3-4f46-aceb-05aac24c545e" providerId="ADAL" clId="{F6781B7D-DE49-774F-9254-4274125BBB67}" dt="2021-04-01T14:56:10.762" v="12"/>
        <pc:sldMkLst>
          <pc:docMk/>
          <pc:sldMk cId="3110092608" sldId="438"/>
        </pc:sldMkLst>
      </pc:sldChg>
      <pc:sldChg chg="add setBg">
        <pc:chgData name="Khattab, Sherif" userId="c83b1e15-36f3-4f46-aceb-05aac24c545e" providerId="ADAL" clId="{F6781B7D-DE49-774F-9254-4274125BBB67}" dt="2021-04-01T14:56:10.762" v="12"/>
        <pc:sldMkLst>
          <pc:docMk/>
          <pc:sldMk cId="678617935" sldId="440"/>
        </pc:sldMkLst>
      </pc:sldChg>
      <pc:sldChg chg="add">
        <pc:chgData name="Khattab, Sherif" userId="c83b1e15-36f3-4f46-aceb-05aac24c545e" providerId="ADAL" clId="{F6781B7D-DE49-774F-9254-4274125BBB67}" dt="2021-04-01T14:56:10.762" v="12"/>
        <pc:sldMkLst>
          <pc:docMk/>
          <pc:sldMk cId="1709473859" sldId="441"/>
        </pc:sldMkLst>
      </pc:sldChg>
      <pc:sldChg chg="modSp modAnim">
        <pc:chgData name="Khattab, Sherif" userId="c83b1e15-36f3-4f46-aceb-05aac24c545e" providerId="ADAL" clId="{F6781B7D-DE49-774F-9254-4274125BBB67}" dt="2021-04-06T13:46:31.813" v="275" actId="20577"/>
        <pc:sldMkLst>
          <pc:docMk/>
          <pc:sldMk cId="702367729" sldId="496"/>
        </pc:sldMkLst>
        <pc:spChg chg="mod">
          <ac:chgData name="Khattab, Sherif" userId="c83b1e15-36f3-4f46-aceb-05aac24c545e" providerId="ADAL" clId="{F6781B7D-DE49-774F-9254-4274125BBB67}" dt="2021-04-06T13:46:31.813" v="275" actId="20577"/>
          <ac:spMkLst>
            <pc:docMk/>
            <pc:sldMk cId="702367729" sldId="496"/>
            <ac:spMk id="3" creationId="{2466C52D-9A48-4683-BE7F-268D8DB7FAAD}"/>
          </ac:spMkLst>
        </pc:spChg>
      </pc:sldChg>
      <pc:sldChg chg="modSp mod addAnim delAnim modAnim">
        <pc:chgData name="Khattab, Sherif" userId="c83b1e15-36f3-4f46-aceb-05aac24c545e" providerId="ADAL" clId="{F6781B7D-DE49-774F-9254-4274125BBB67}" dt="2021-04-06T14:02:24.755" v="763"/>
        <pc:sldMkLst>
          <pc:docMk/>
          <pc:sldMk cId="4202616107" sldId="500"/>
        </pc:sldMkLst>
        <pc:spChg chg="mod">
          <ac:chgData name="Khattab, Sherif" userId="c83b1e15-36f3-4f46-aceb-05aac24c545e" providerId="ADAL" clId="{F6781B7D-DE49-774F-9254-4274125BBB67}" dt="2021-04-06T14:01:13.689" v="732" actId="20577"/>
          <ac:spMkLst>
            <pc:docMk/>
            <pc:sldMk cId="4202616107" sldId="500"/>
            <ac:spMk id="2" creationId="{6BF01C35-B7E9-AD43-99C8-95170559C8A0}"/>
          </ac:spMkLst>
        </pc:spChg>
        <pc:spChg chg="mod">
          <ac:chgData name="Khattab, Sherif" userId="c83b1e15-36f3-4f46-aceb-05aac24c545e" providerId="ADAL" clId="{F6781B7D-DE49-774F-9254-4274125BBB67}" dt="2021-04-06T14:01:09.594" v="730" actId="27636"/>
          <ac:spMkLst>
            <pc:docMk/>
            <pc:sldMk cId="4202616107" sldId="500"/>
            <ac:spMk id="3" creationId="{443F42C8-5750-0341-86AA-B64ED9D37EB6}"/>
          </ac:spMkLst>
        </pc:spChg>
      </pc:sldChg>
      <pc:sldChg chg="modSp mod">
        <pc:chgData name="Khattab, Sherif" userId="c83b1e15-36f3-4f46-aceb-05aac24c545e" providerId="ADAL" clId="{F6781B7D-DE49-774F-9254-4274125BBB67}" dt="2021-04-06T13:42:55.174" v="192" actId="20577"/>
        <pc:sldMkLst>
          <pc:docMk/>
          <pc:sldMk cId="2116864396" sldId="505"/>
        </pc:sldMkLst>
        <pc:spChg chg="mod">
          <ac:chgData name="Khattab, Sherif" userId="c83b1e15-36f3-4f46-aceb-05aac24c545e" providerId="ADAL" clId="{F6781B7D-DE49-774F-9254-4274125BBB67}" dt="2021-04-06T13:42:55.174" v="192" actId="20577"/>
          <ac:spMkLst>
            <pc:docMk/>
            <pc:sldMk cId="2116864396" sldId="505"/>
            <ac:spMk id="3" creationId="{9FDE3B14-90B9-4B5A-83C7-6E633E32EA28}"/>
          </ac:spMkLst>
        </pc:spChg>
      </pc:sldChg>
      <pc:sldChg chg="modSp mod">
        <pc:chgData name="Khattab, Sherif" userId="c83b1e15-36f3-4f46-aceb-05aac24c545e" providerId="ADAL" clId="{F6781B7D-DE49-774F-9254-4274125BBB67}" dt="2021-04-06T13:47:57.961" v="388" actId="20577"/>
        <pc:sldMkLst>
          <pc:docMk/>
          <pc:sldMk cId="3652489610" sldId="506"/>
        </pc:sldMkLst>
        <pc:spChg chg="mod">
          <ac:chgData name="Khattab, Sherif" userId="c83b1e15-36f3-4f46-aceb-05aac24c545e" providerId="ADAL" clId="{F6781B7D-DE49-774F-9254-4274125BBB67}" dt="2021-04-06T13:47:57.961" v="388" actId="20577"/>
          <ac:spMkLst>
            <pc:docMk/>
            <pc:sldMk cId="3652489610" sldId="506"/>
            <ac:spMk id="3" creationId="{9FDE3B14-90B9-4B5A-83C7-6E633E32EA28}"/>
          </ac:spMkLst>
        </pc:spChg>
      </pc:sldChg>
      <pc:sldChg chg="modSp del mod modAnim">
        <pc:chgData name="Khattab, Sherif" userId="c83b1e15-36f3-4f46-aceb-05aac24c545e" providerId="ADAL" clId="{F6781B7D-DE49-774F-9254-4274125BBB67}" dt="2021-04-01T14:56:26.819" v="19" actId="2696"/>
        <pc:sldMkLst>
          <pc:docMk/>
          <pc:sldMk cId="3106578269" sldId="548"/>
        </pc:sldMkLst>
        <pc:spChg chg="mod">
          <ac:chgData name="Khattab, Sherif" userId="c83b1e15-36f3-4f46-aceb-05aac24c545e" providerId="ADAL" clId="{F6781B7D-DE49-774F-9254-4274125BBB67}" dt="2021-04-01T14:56:22.693" v="16" actId="27636"/>
          <ac:spMkLst>
            <pc:docMk/>
            <pc:sldMk cId="3106578269" sldId="548"/>
            <ac:spMk id="3" creationId="{8A6E32F3-197B-3B45-8FE6-0B7FD2891934}"/>
          </ac:spMkLst>
        </pc:spChg>
      </pc:sldChg>
      <pc:sldChg chg="add">
        <pc:chgData name="Khattab, Sherif" userId="c83b1e15-36f3-4f46-aceb-05aac24c545e" providerId="ADAL" clId="{F6781B7D-DE49-774F-9254-4274125BBB67}" dt="2021-04-01T14:56:10.762" v="12"/>
        <pc:sldMkLst>
          <pc:docMk/>
          <pc:sldMk cId="3678700985" sldId="549"/>
        </pc:sldMkLst>
      </pc:sldChg>
      <pc:sldChg chg="modSp del mod modAnim">
        <pc:chgData name="Khattab, Sherif" userId="c83b1e15-36f3-4f46-aceb-05aac24c545e" providerId="ADAL" clId="{F6781B7D-DE49-774F-9254-4274125BBB67}" dt="2021-04-01T14:56:27.347" v="20" actId="2696"/>
        <pc:sldMkLst>
          <pc:docMk/>
          <pc:sldMk cId="1744575395" sldId="550"/>
        </pc:sldMkLst>
        <pc:spChg chg="mod">
          <ac:chgData name="Khattab, Sherif" userId="c83b1e15-36f3-4f46-aceb-05aac24c545e" providerId="ADAL" clId="{F6781B7D-DE49-774F-9254-4274125BBB67}" dt="2021-04-01T14:56:25.517" v="18" actId="27636"/>
          <ac:spMkLst>
            <pc:docMk/>
            <pc:sldMk cId="1744575395" sldId="550"/>
            <ac:spMk id="3" creationId="{41978D07-6FF5-B341-B210-408EE01DBC4C}"/>
          </ac:spMkLst>
        </pc:spChg>
      </pc:sldChg>
      <pc:sldChg chg="modSp new mod modAnim">
        <pc:chgData name="Khattab, Sherif" userId="c83b1e15-36f3-4f46-aceb-05aac24c545e" providerId="ADAL" clId="{F6781B7D-DE49-774F-9254-4274125BBB67}" dt="2021-04-06T14:02:49.327" v="790"/>
        <pc:sldMkLst>
          <pc:docMk/>
          <pc:sldMk cId="2237143357" sldId="550"/>
        </pc:sldMkLst>
        <pc:spChg chg="mod">
          <ac:chgData name="Khattab, Sherif" userId="c83b1e15-36f3-4f46-aceb-05aac24c545e" providerId="ADAL" clId="{F6781B7D-DE49-774F-9254-4274125BBB67}" dt="2021-04-06T14:02:05.755" v="760" actId="20577"/>
          <ac:spMkLst>
            <pc:docMk/>
            <pc:sldMk cId="2237143357" sldId="550"/>
            <ac:spMk id="2" creationId="{DCE00C55-3038-4941-B0CE-44AA79987E03}"/>
          </ac:spMkLst>
        </pc:spChg>
        <pc:spChg chg="mod">
          <ac:chgData name="Khattab, Sherif" userId="c83b1e15-36f3-4f46-aceb-05aac24c545e" providerId="ADAL" clId="{F6781B7D-DE49-774F-9254-4274125BBB67}" dt="2021-04-06T14:02:44.491" v="788" actId="6549"/>
          <ac:spMkLst>
            <pc:docMk/>
            <pc:sldMk cId="2237143357" sldId="550"/>
            <ac:spMk id="3" creationId="{C6A74A64-EE52-0D49-9A7A-22659117DECF}"/>
          </ac:spMkLst>
        </pc:spChg>
      </pc:sldChg>
      <pc:sldChg chg="del">
        <pc:chgData name="Khattab, Sherif" userId="c83b1e15-36f3-4f46-aceb-05aac24c545e" providerId="ADAL" clId="{F6781B7D-DE49-774F-9254-4274125BBB67}" dt="2021-04-01T14:55:22.871" v="1" actId="2696"/>
        <pc:sldMkLst>
          <pc:docMk/>
          <pc:sldMk cId="850950041" sldId="551"/>
        </pc:sldMkLst>
      </pc:sldChg>
      <pc:sldChg chg="modSp new mod modAnim">
        <pc:chgData name="Khattab, Sherif" userId="c83b1e15-36f3-4f46-aceb-05aac24c545e" providerId="ADAL" clId="{F6781B7D-DE49-774F-9254-4274125BBB67}" dt="2021-04-06T14:02:33.200" v="765"/>
        <pc:sldMkLst>
          <pc:docMk/>
          <pc:sldMk cId="1942274538" sldId="551"/>
        </pc:sldMkLst>
        <pc:spChg chg="mod">
          <ac:chgData name="Khattab, Sherif" userId="c83b1e15-36f3-4f46-aceb-05aac24c545e" providerId="ADAL" clId="{F6781B7D-DE49-774F-9254-4274125BBB67}" dt="2021-04-06T14:01:57.531" v="756" actId="20577"/>
          <ac:spMkLst>
            <pc:docMk/>
            <pc:sldMk cId="1942274538" sldId="551"/>
            <ac:spMk id="2" creationId="{122608A9-71BD-4B42-8960-588833F58A3C}"/>
          </ac:spMkLst>
        </pc:spChg>
        <pc:spChg chg="mod">
          <ac:chgData name="Khattab, Sherif" userId="c83b1e15-36f3-4f46-aceb-05aac24c545e" providerId="ADAL" clId="{F6781B7D-DE49-774F-9254-4274125BBB67}" dt="2021-04-06T14:01:44.936" v="753" actId="27636"/>
          <ac:spMkLst>
            <pc:docMk/>
            <pc:sldMk cId="1942274538" sldId="551"/>
            <ac:spMk id="3" creationId="{EA3A8575-9A0B-314D-B843-93E8CA80DF44}"/>
          </ac:spMkLst>
        </pc:spChg>
      </pc:sldChg>
      <pc:sldChg chg="del">
        <pc:chgData name="Khattab, Sherif" userId="c83b1e15-36f3-4f46-aceb-05aac24c545e" providerId="ADAL" clId="{F6781B7D-DE49-774F-9254-4274125BBB67}" dt="2021-04-01T14:55:22.871" v="1" actId="2696"/>
        <pc:sldMkLst>
          <pc:docMk/>
          <pc:sldMk cId="1688603216" sldId="552"/>
        </pc:sldMkLst>
      </pc:sldChg>
      <pc:sldChg chg="del">
        <pc:chgData name="Khattab, Sherif" userId="c83b1e15-36f3-4f46-aceb-05aac24c545e" providerId="ADAL" clId="{F6781B7D-DE49-774F-9254-4274125BBB67}" dt="2021-04-01T14:55:22.871" v="1" actId="2696"/>
        <pc:sldMkLst>
          <pc:docMk/>
          <pc:sldMk cId="2265574628" sldId="553"/>
        </pc:sldMkLst>
      </pc:sldChg>
      <pc:sldChg chg="del">
        <pc:chgData name="Khattab, Sherif" userId="c83b1e15-36f3-4f46-aceb-05aac24c545e" providerId="ADAL" clId="{F6781B7D-DE49-774F-9254-4274125BBB67}" dt="2021-04-01T14:55:22.871" v="1" actId="2696"/>
        <pc:sldMkLst>
          <pc:docMk/>
          <pc:sldMk cId="3190004034" sldId="554"/>
        </pc:sldMkLst>
      </pc:sldChg>
      <pc:sldChg chg="del">
        <pc:chgData name="Khattab, Sherif" userId="c83b1e15-36f3-4f46-aceb-05aac24c545e" providerId="ADAL" clId="{F6781B7D-DE49-774F-9254-4274125BBB67}" dt="2021-04-01T14:55:22.871" v="1" actId="2696"/>
        <pc:sldMkLst>
          <pc:docMk/>
          <pc:sldMk cId="3388799766" sldId="555"/>
        </pc:sldMkLst>
      </pc:sldChg>
      <pc:sldChg chg="del">
        <pc:chgData name="Khattab, Sherif" userId="c83b1e15-36f3-4f46-aceb-05aac24c545e" providerId="ADAL" clId="{F6781B7D-DE49-774F-9254-4274125BBB67}" dt="2021-04-01T14:55:25.526" v="2" actId="2696"/>
        <pc:sldMkLst>
          <pc:docMk/>
          <pc:sldMk cId="3451575800" sldId="556"/>
        </pc:sldMkLst>
      </pc:sldChg>
      <pc:sldChg chg="del">
        <pc:chgData name="Khattab, Sherif" userId="c83b1e15-36f3-4f46-aceb-05aac24c545e" providerId="ADAL" clId="{F6781B7D-DE49-774F-9254-4274125BBB67}" dt="2021-04-01T14:55:25.526" v="2" actId="2696"/>
        <pc:sldMkLst>
          <pc:docMk/>
          <pc:sldMk cId="3593300295" sldId="557"/>
        </pc:sldMkLst>
      </pc:sldChg>
      <pc:sldChg chg="del">
        <pc:chgData name="Khattab, Sherif" userId="c83b1e15-36f3-4f46-aceb-05aac24c545e" providerId="ADAL" clId="{F6781B7D-DE49-774F-9254-4274125BBB67}" dt="2021-04-01T14:55:28.700" v="3" actId="2696"/>
        <pc:sldMkLst>
          <pc:docMk/>
          <pc:sldMk cId="2958024077" sldId="558"/>
        </pc:sldMkLst>
      </pc:sldChg>
      <pc:sldChg chg="del">
        <pc:chgData name="Khattab, Sherif" userId="c83b1e15-36f3-4f46-aceb-05aac24c545e" providerId="ADAL" clId="{F6781B7D-DE49-774F-9254-4274125BBB67}" dt="2021-04-01T14:55:28.700" v="3" actId="2696"/>
        <pc:sldMkLst>
          <pc:docMk/>
          <pc:sldMk cId="2769531636" sldId="559"/>
        </pc:sldMkLst>
      </pc:sldChg>
      <pc:sldChg chg="del">
        <pc:chgData name="Khattab, Sherif" userId="c83b1e15-36f3-4f46-aceb-05aac24c545e" providerId="ADAL" clId="{F6781B7D-DE49-774F-9254-4274125BBB67}" dt="2021-04-01T14:55:28.700" v="3" actId="2696"/>
        <pc:sldMkLst>
          <pc:docMk/>
          <pc:sldMk cId="1354291359" sldId="560"/>
        </pc:sldMkLst>
      </pc:sldChg>
      <pc:sldChg chg="del">
        <pc:chgData name="Khattab, Sherif" userId="c83b1e15-36f3-4f46-aceb-05aac24c545e" providerId="ADAL" clId="{F6781B7D-DE49-774F-9254-4274125BBB67}" dt="2021-04-01T14:55:51.092" v="11" actId="2696"/>
        <pc:sldMkLst>
          <pc:docMk/>
          <pc:sldMk cId="897406678" sldId="561"/>
        </pc:sldMkLst>
      </pc:sldChg>
      <pc:sldMasterChg chg="del delSldLayout">
        <pc:chgData name="Khattab, Sherif" userId="c83b1e15-36f3-4f46-aceb-05aac24c545e" providerId="ADAL" clId="{F6781B7D-DE49-774F-9254-4274125BBB67}" dt="2021-04-01T14:55:51.092" v="11" actId="2696"/>
        <pc:sldMasterMkLst>
          <pc:docMk/>
          <pc:sldMasterMk cId="1739593421" sldId="2147483652"/>
        </pc:sldMasterMkLst>
        <pc:sldLayoutChg chg="del">
          <pc:chgData name="Khattab, Sherif" userId="c83b1e15-36f3-4f46-aceb-05aac24c545e" providerId="ADAL" clId="{F6781B7D-DE49-774F-9254-4274125BBB67}" dt="2021-04-01T14:55:51.092" v="11" actId="2696"/>
          <pc:sldLayoutMkLst>
            <pc:docMk/>
            <pc:sldMasterMk cId="1739593421" sldId="2147483652"/>
            <pc:sldLayoutMk cId="784623663" sldId="214748365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286161283" sldId="214748365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907835804" sldId="214748365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671229879" sldId="214748365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670465822" sldId="214748365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92808860" sldId="214748365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417651811" sldId="214748365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729787615" sldId="214748366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350885123" sldId="214748366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31062922" sldId="214748366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537978127" sldId="214748366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281435232" sldId="214748366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40341177" sldId="214748366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594160101" sldId="214748366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024729690" sldId="214748366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643443057" sldId="214748366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816384226" sldId="214748366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330214303" sldId="214748367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721273392" sldId="214748367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245489883" sldId="214748367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480669930" sldId="214748367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045346321" sldId="214748367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88138883" sldId="214748367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260719692" sldId="214748367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81375925" sldId="214748367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63190688" sldId="214748367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719322535" sldId="214748367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996519952" sldId="214748368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853573510" sldId="214748368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23018770" sldId="214748368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772120809" sldId="214748368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38095842" sldId="214748368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985240191" sldId="214748368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085155124" sldId="2147483686"/>
          </pc:sldLayoutMkLst>
        </pc:sldLayoutChg>
      </pc:sldMasterChg>
      <pc:sldMasterChg chg="del delSldLayout">
        <pc:chgData name="Khattab, Sherif" userId="c83b1e15-36f3-4f46-aceb-05aac24c545e" providerId="ADAL" clId="{F6781B7D-DE49-774F-9254-4274125BBB67}" dt="2021-04-01T14:55:51.092" v="11" actId="2696"/>
        <pc:sldMasterMkLst>
          <pc:docMk/>
          <pc:sldMasterMk cId="2593472418" sldId="2147483687"/>
        </pc:sldMasterMkLst>
        <pc:sldLayoutChg chg="del">
          <pc:chgData name="Khattab, Sherif" userId="c83b1e15-36f3-4f46-aceb-05aac24c545e" providerId="ADAL" clId="{F6781B7D-DE49-774F-9254-4274125BBB67}" dt="2021-04-01T14:55:51.092" v="11" actId="2696"/>
          <pc:sldLayoutMkLst>
            <pc:docMk/>
            <pc:sldMasterMk cId="2593472418" sldId="2147483687"/>
            <pc:sldLayoutMk cId="18660102" sldId="214748368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87232016" sldId="214748368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36989714" sldId="214748369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219117644" sldId="214748369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747355272" sldId="214748369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18431204" sldId="2147483693"/>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160186323" sldId="2147483694"/>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442045518" sldId="2147483695"/>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819599120" sldId="2147483696"/>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077965142" sldId="2147483697"/>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81634996" sldId="214748369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183651307" sldId="214748369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039135591" sldId="214748370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743326115" sldId="214748370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635766075" sldId="214748370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562098379" sldId="2147483703"/>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82738457" sldId="2147483704"/>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187045664" sldId="2147483705"/>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960150913" sldId="2147483706"/>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180962149" sldId="2147483707"/>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37701963" sldId="214748370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431766276" sldId="214748370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5832947" sldId="214748371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12451468" sldId="214748371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754640580" sldId="214748371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916547347" sldId="2147483713"/>
          </pc:sldLayoutMkLst>
        </pc:sldLayoutChg>
      </pc:sldMasterChg>
    </pc:docChg>
  </pc:docChgLst>
  <pc:docChgLst>
    <pc:chgData name="Sherif Khattab" userId="c83b1e15-36f3-4f46-aceb-05aac24c545e" providerId="ADAL" clId="{68922303-928D-411F-A7C3-3BB84E857E8F}"/>
    <pc:docChg chg="undo redo custSel addSld delSld modSld">
      <pc:chgData name="Sherif Khattab" userId="c83b1e15-36f3-4f46-aceb-05aac24c545e" providerId="ADAL" clId="{68922303-928D-411F-A7C3-3BB84E857E8F}" dt="2021-02-25T15:58:51.005" v="494" actId="47"/>
      <pc:docMkLst>
        <pc:docMk/>
      </pc:docMkLst>
      <pc:sldChg chg="addSp delSp modSp mod">
        <pc:chgData name="Sherif Khattab" userId="c83b1e15-36f3-4f46-aceb-05aac24c545e" providerId="ADAL" clId="{68922303-928D-411F-A7C3-3BB84E857E8F}" dt="2021-02-25T15:50:22.136" v="299"/>
        <pc:sldMkLst>
          <pc:docMk/>
          <pc:sldMk cId="712558247" sldId="266"/>
        </pc:sldMkLst>
        <pc:grpChg chg="del mod">
          <ac:chgData name="Sherif Khattab" userId="c83b1e15-36f3-4f46-aceb-05aac24c545e" providerId="ADAL" clId="{68922303-928D-411F-A7C3-3BB84E857E8F}" dt="2021-02-25T15:50:02.994" v="274"/>
          <ac:grpSpMkLst>
            <pc:docMk/>
            <pc:sldMk cId="712558247" sldId="266"/>
            <ac:grpSpMk id="6" creationId="{B2275FE3-3432-46EB-83C3-7FAB6F3E6F6C}"/>
          </ac:grpSpMkLst>
        </pc:grpChg>
        <pc:grpChg chg="mod">
          <ac:chgData name="Sherif Khattab" userId="c83b1e15-36f3-4f46-aceb-05aac24c545e" providerId="ADAL" clId="{68922303-928D-411F-A7C3-3BB84E857E8F}" dt="2021-02-25T15:50:02.994" v="274"/>
          <ac:grpSpMkLst>
            <pc:docMk/>
            <pc:sldMk cId="712558247" sldId="266"/>
            <ac:grpSpMk id="11" creationId="{B148CE91-B69A-499D-AD74-F7B7CC4B663F}"/>
          </ac:grpSpMkLst>
        </pc:grpChg>
        <pc:grpChg chg="mod">
          <ac:chgData name="Sherif Khattab" userId="c83b1e15-36f3-4f46-aceb-05aac24c545e" providerId="ADAL" clId="{68922303-928D-411F-A7C3-3BB84E857E8F}" dt="2021-02-25T15:50:07.362" v="281"/>
          <ac:grpSpMkLst>
            <pc:docMk/>
            <pc:sldMk cId="712558247" sldId="266"/>
            <ac:grpSpMk id="18" creationId="{3E4C0ABD-AA1F-4E7B-A0E6-B96518D12822}"/>
          </ac:grpSpMkLst>
        </pc:grpChg>
        <pc:grpChg chg="mod">
          <ac:chgData name="Sherif Khattab" userId="c83b1e15-36f3-4f46-aceb-05aac24c545e" providerId="ADAL" clId="{68922303-928D-411F-A7C3-3BB84E857E8F}" dt="2021-02-25T15:50:11.713" v="285"/>
          <ac:grpSpMkLst>
            <pc:docMk/>
            <pc:sldMk cId="712558247" sldId="266"/>
            <ac:grpSpMk id="22" creationId="{F13AFDD5-48C6-419E-9459-07EB37AA4EF7}"/>
          </ac:grpSpMkLst>
        </pc:grpChg>
        <pc:grpChg chg="mod">
          <ac:chgData name="Sherif Khattab" userId="c83b1e15-36f3-4f46-aceb-05aac24c545e" providerId="ADAL" clId="{68922303-928D-411F-A7C3-3BB84E857E8F}" dt="2021-02-25T15:50:15.628" v="292"/>
          <ac:grpSpMkLst>
            <pc:docMk/>
            <pc:sldMk cId="712558247" sldId="266"/>
            <ac:grpSpMk id="29" creationId="{7DC8434B-D47F-4F84-B0DB-2B81A5A51359}"/>
          </ac:grpSpMkLst>
        </pc:grpChg>
        <pc:grpChg chg="mod">
          <ac:chgData name="Sherif Khattab" userId="c83b1e15-36f3-4f46-aceb-05aac24c545e" providerId="ADAL" clId="{68922303-928D-411F-A7C3-3BB84E857E8F}" dt="2021-02-25T15:50:22.136" v="299"/>
          <ac:grpSpMkLst>
            <pc:docMk/>
            <pc:sldMk cId="712558247" sldId="266"/>
            <ac:grpSpMk id="36" creationId="{3822D740-4098-4DB6-A294-F75B40C1F670}"/>
          </ac:grpSpMkLst>
        </pc:grpChg>
        <pc:inkChg chg="add mod">
          <ac:chgData name="Sherif Khattab" userId="c83b1e15-36f3-4f46-aceb-05aac24c545e" providerId="ADAL" clId="{68922303-928D-411F-A7C3-3BB84E857E8F}" dt="2021-02-25T15:50:02.994" v="274"/>
          <ac:inkMkLst>
            <pc:docMk/>
            <pc:sldMk cId="712558247" sldId="266"/>
            <ac:inkMk id="3" creationId="{45B1F85F-8E89-4156-B1A5-234A3071336E}"/>
          </ac:inkMkLst>
        </pc:inkChg>
        <pc:inkChg chg="add mod">
          <ac:chgData name="Sherif Khattab" userId="c83b1e15-36f3-4f46-aceb-05aac24c545e" providerId="ADAL" clId="{68922303-928D-411F-A7C3-3BB84E857E8F}" dt="2021-02-25T15:50:02.994" v="274"/>
          <ac:inkMkLst>
            <pc:docMk/>
            <pc:sldMk cId="712558247" sldId="266"/>
            <ac:inkMk id="5" creationId="{5181A8F8-B103-40BD-96C2-4BC1794F4714}"/>
          </ac:inkMkLst>
        </pc:inkChg>
        <pc:inkChg chg="add mod">
          <ac:chgData name="Sherif Khattab" userId="c83b1e15-36f3-4f46-aceb-05aac24c545e" providerId="ADAL" clId="{68922303-928D-411F-A7C3-3BB84E857E8F}" dt="2021-02-25T15:50:02.994" v="274"/>
          <ac:inkMkLst>
            <pc:docMk/>
            <pc:sldMk cId="712558247" sldId="266"/>
            <ac:inkMk id="7" creationId="{CD71A373-3B0C-47D2-9A2A-3E5BFFBC34C6}"/>
          </ac:inkMkLst>
        </pc:inkChg>
        <pc:inkChg chg="add mod">
          <ac:chgData name="Sherif Khattab" userId="c83b1e15-36f3-4f46-aceb-05aac24c545e" providerId="ADAL" clId="{68922303-928D-411F-A7C3-3BB84E857E8F}" dt="2021-02-25T15:50:02.994" v="274"/>
          <ac:inkMkLst>
            <pc:docMk/>
            <pc:sldMk cId="712558247" sldId="266"/>
            <ac:inkMk id="8" creationId="{2D99F822-0788-4CD9-91D7-20727D952BE6}"/>
          </ac:inkMkLst>
        </pc:inkChg>
        <pc:inkChg chg="add mod">
          <ac:chgData name="Sherif Khattab" userId="c83b1e15-36f3-4f46-aceb-05aac24c545e" providerId="ADAL" clId="{68922303-928D-411F-A7C3-3BB84E857E8F}" dt="2021-02-25T15:50:02.994" v="274"/>
          <ac:inkMkLst>
            <pc:docMk/>
            <pc:sldMk cId="712558247" sldId="266"/>
            <ac:inkMk id="9" creationId="{38062CBE-BC55-4844-A93C-1B15741A943D}"/>
          </ac:inkMkLst>
        </pc:inkChg>
        <pc:inkChg chg="add mod">
          <ac:chgData name="Sherif Khattab" userId="c83b1e15-36f3-4f46-aceb-05aac24c545e" providerId="ADAL" clId="{68922303-928D-411F-A7C3-3BB84E857E8F}" dt="2021-02-25T15:50:02.994" v="274"/>
          <ac:inkMkLst>
            <pc:docMk/>
            <pc:sldMk cId="712558247" sldId="266"/>
            <ac:inkMk id="10" creationId="{3FA39A50-EAD1-4B08-A3D8-402404496F9C}"/>
          </ac:inkMkLst>
        </pc:inkChg>
        <pc:inkChg chg="add mod">
          <ac:chgData name="Sherif Khattab" userId="c83b1e15-36f3-4f46-aceb-05aac24c545e" providerId="ADAL" clId="{68922303-928D-411F-A7C3-3BB84E857E8F}" dt="2021-02-25T15:50:07.362" v="281"/>
          <ac:inkMkLst>
            <pc:docMk/>
            <pc:sldMk cId="712558247" sldId="266"/>
            <ac:inkMk id="12" creationId="{3B71DC39-AADD-428C-B1B2-467A7020F1A7}"/>
          </ac:inkMkLst>
        </pc:inkChg>
        <pc:inkChg chg="add mod">
          <ac:chgData name="Sherif Khattab" userId="c83b1e15-36f3-4f46-aceb-05aac24c545e" providerId="ADAL" clId="{68922303-928D-411F-A7C3-3BB84E857E8F}" dt="2021-02-25T15:50:07.362" v="281"/>
          <ac:inkMkLst>
            <pc:docMk/>
            <pc:sldMk cId="712558247" sldId="266"/>
            <ac:inkMk id="13" creationId="{3BFE6415-7C9F-4619-8A51-E54757FB6015}"/>
          </ac:inkMkLst>
        </pc:inkChg>
        <pc:inkChg chg="add mod">
          <ac:chgData name="Sherif Khattab" userId="c83b1e15-36f3-4f46-aceb-05aac24c545e" providerId="ADAL" clId="{68922303-928D-411F-A7C3-3BB84E857E8F}" dt="2021-02-25T15:50:07.362" v="281"/>
          <ac:inkMkLst>
            <pc:docMk/>
            <pc:sldMk cId="712558247" sldId="266"/>
            <ac:inkMk id="14" creationId="{9F01A05D-ED32-4F7C-8412-31420535CC14}"/>
          </ac:inkMkLst>
        </pc:inkChg>
        <pc:inkChg chg="add mod">
          <ac:chgData name="Sherif Khattab" userId="c83b1e15-36f3-4f46-aceb-05aac24c545e" providerId="ADAL" clId="{68922303-928D-411F-A7C3-3BB84E857E8F}" dt="2021-02-25T15:50:07.362" v="281"/>
          <ac:inkMkLst>
            <pc:docMk/>
            <pc:sldMk cId="712558247" sldId="266"/>
            <ac:inkMk id="15" creationId="{E7A06600-726A-4642-99A3-1A87DD273DD4}"/>
          </ac:inkMkLst>
        </pc:inkChg>
        <pc:inkChg chg="add mod">
          <ac:chgData name="Sherif Khattab" userId="c83b1e15-36f3-4f46-aceb-05aac24c545e" providerId="ADAL" clId="{68922303-928D-411F-A7C3-3BB84E857E8F}" dt="2021-02-25T15:50:07.362" v="281"/>
          <ac:inkMkLst>
            <pc:docMk/>
            <pc:sldMk cId="712558247" sldId="266"/>
            <ac:inkMk id="16" creationId="{ADEA8BF5-B8FB-45CF-899F-F7DCCD38BA43}"/>
          </ac:inkMkLst>
        </pc:inkChg>
        <pc:inkChg chg="add mod">
          <ac:chgData name="Sherif Khattab" userId="c83b1e15-36f3-4f46-aceb-05aac24c545e" providerId="ADAL" clId="{68922303-928D-411F-A7C3-3BB84E857E8F}" dt="2021-02-25T15:50:07.362" v="281"/>
          <ac:inkMkLst>
            <pc:docMk/>
            <pc:sldMk cId="712558247" sldId="266"/>
            <ac:inkMk id="17" creationId="{4239F05F-C6F4-451E-A595-62697A9F4594}"/>
          </ac:inkMkLst>
        </pc:inkChg>
        <pc:inkChg chg="add mod">
          <ac:chgData name="Sherif Khattab" userId="c83b1e15-36f3-4f46-aceb-05aac24c545e" providerId="ADAL" clId="{68922303-928D-411F-A7C3-3BB84E857E8F}" dt="2021-02-25T15:50:11.713" v="285"/>
          <ac:inkMkLst>
            <pc:docMk/>
            <pc:sldMk cId="712558247" sldId="266"/>
            <ac:inkMk id="19" creationId="{8061E5E0-0C6E-4F65-8DD1-6A48343D9D35}"/>
          </ac:inkMkLst>
        </pc:inkChg>
        <pc:inkChg chg="add mod">
          <ac:chgData name="Sherif Khattab" userId="c83b1e15-36f3-4f46-aceb-05aac24c545e" providerId="ADAL" clId="{68922303-928D-411F-A7C3-3BB84E857E8F}" dt="2021-02-25T15:50:11.713" v="285"/>
          <ac:inkMkLst>
            <pc:docMk/>
            <pc:sldMk cId="712558247" sldId="266"/>
            <ac:inkMk id="20" creationId="{3178B822-4B8D-4209-91F1-7472E0F99A11}"/>
          </ac:inkMkLst>
        </pc:inkChg>
        <pc:inkChg chg="add mod">
          <ac:chgData name="Sherif Khattab" userId="c83b1e15-36f3-4f46-aceb-05aac24c545e" providerId="ADAL" clId="{68922303-928D-411F-A7C3-3BB84E857E8F}" dt="2021-02-25T15:50:11.713" v="285"/>
          <ac:inkMkLst>
            <pc:docMk/>
            <pc:sldMk cId="712558247" sldId="266"/>
            <ac:inkMk id="21" creationId="{BD2077B3-2D83-45D7-8B6B-AE2683A36374}"/>
          </ac:inkMkLst>
        </pc:inkChg>
        <pc:inkChg chg="add mod">
          <ac:chgData name="Sherif Khattab" userId="c83b1e15-36f3-4f46-aceb-05aac24c545e" providerId="ADAL" clId="{68922303-928D-411F-A7C3-3BB84E857E8F}" dt="2021-02-25T15:50:15.628" v="292"/>
          <ac:inkMkLst>
            <pc:docMk/>
            <pc:sldMk cId="712558247" sldId="266"/>
            <ac:inkMk id="23" creationId="{6BB44C3A-74D6-49DD-8FB8-1AB242FC05CC}"/>
          </ac:inkMkLst>
        </pc:inkChg>
        <pc:inkChg chg="add mod">
          <ac:chgData name="Sherif Khattab" userId="c83b1e15-36f3-4f46-aceb-05aac24c545e" providerId="ADAL" clId="{68922303-928D-411F-A7C3-3BB84E857E8F}" dt="2021-02-25T15:50:15.628" v="292"/>
          <ac:inkMkLst>
            <pc:docMk/>
            <pc:sldMk cId="712558247" sldId="266"/>
            <ac:inkMk id="24" creationId="{8253F759-0DAC-45AC-8B36-951912D7E5B1}"/>
          </ac:inkMkLst>
        </pc:inkChg>
        <pc:inkChg chg="add mod">
          <ac:chgData name="Sherif Khattab" userId="c83b1e15-36f3-4f46-aceb-05aac24c545e" providerId="ADAL" clId="{68922303-928D-411F-A7C3-3BB84E857E8F}" dt="2021-02-25T15:50:15.628" v="292"/>
          <ac:inkMkLst>
            <pc:docMk/>
            <pc:sldMk cId="712558247" sldId="266"/>
            <ac:inkMk id="25" creationId="{26D83465-2DDA-4407-BCE5-0B30242EA559}"/>
          </ac:inkMkLst>
        </pc:inkChg>
        <pc:inkChg chg="add mod">
          <ac:chgData name="Sherif Khattab" userId="c83b1e15-36f3-4f46-aceb-05aac24c545e" providerId="ADAL" clId="{68922303-928D-411F-A7C3-3BB84E857E8F}" dt="2021-02-25T15:50:15.628" v="292"/>
          <ac:inkMkLst>
            <pc:docMk/>
            <pc:sldMk cId="712558247" sldId="266"/>
            <ac:inkMk id="26" creationId="{7ADE09A1-B1F6-49FD-8513-AC79C729A55C}"/>
          </ac:inkMkLst>
        </pc:inkChg>
        <pc:inkChg chg="add mod">
          <ac:chgData name="Sherif Khattab" userId="c83b1e15-36f3-4f46-aceb-05aac24c545e" providerId="ADAL" clId="{68922303-928D-411F-A7C3-3BB84E857E8F}" dt="2021-02-25T15:50:15.628" v="292"/>
          <ac:inkMkLst>
            <pc:docMk/>
            <pc:sldMk cId="712558247" sldId="266"/>
            <ac:inkMk id="27" creationId="{D67C35D0-A305-4D01-9CB5-5C9AC1871770}"/>
          </ac:inkMkLst>
        </pc:inkChg>
        <pc:inkChg chg="add mod">
          <ac:chgData name="Sherif Khattab" userId="c83b1e15-36f3-4f46-aceb-05aac24c545e" providerId="ADAL" clId="{68922303-928D-411F-A7C3-3BB84E857E8F}" dt="2021-02-25T15:50:15.628" v="292"/>
          <ac:inkMkLst>
            <pc:docMk/>
            <pc:sldMk cId="712558247" sldId="266"/>
            <ac:inkMk id="28" creationId="{C1133A13-E77D-4B96-B065-07F2E51EC215}"/>
          </ac:inkMkLst>
        </pc:inkChg>
        <pc:inkChg chg="add mod">
          <ac:chgData name="Sherif Khattab" userId="c83b1e15-36f3-4f46-aceb-05aac24c545e" providerId="ADAL" clId="{68922303-928D-411F-A7C3-3BB84E857E8F}" dt="2021-02-25T15:50:22.136" v="299"/>
          <ac:inkMkLst>
            <pc:docMk/>
            <pc:sldMk cId="712558247" sldId="266"/>
            <ac:inkMk id="30" creationId="{5A4C5E97-670D-42CC-89AA-B553445A3BF5}"/>
          </ac:inkMkLst>
        </pc:inkChg>
        <pc:inkChg chg="add mod">
          <ac:chgData name="Sherif Khattab" userId="c83b1e15-36f3-4f46-aceb-05aac24c545e" providerId="ADAL" clId="{68922303-928D-411F-A7C3-3BB84E857E8F}" dt="2021-02-25T15:50:22.136" v="299"/>
          <ac:inkMkLst>
            <pc:docMk/>
            <pc:sldMk cId="712558247" sldId="266"/>
            <ac:inkMk id="31" creationId="{F4FD93B1-4877-4255-BC15-A962929EDC45}"/>
          </ac:inkMkLst>
        </pc:inkChg>
        <pc:inkChg chg="add mod">
          <ac:chgData name="Sherif Khattab" userId="c83b1e15-36f3-4f46-aceb-05aac24c545e" providerId="ADAL" clId="{68922303-928D-411F-A7C3-3BB84E857E8F}" dt="2021-02-25T15:50:22.136" v="299"/>
          <ac:inkMkLst>
            <pc:docMk/>
            <pc:sldMk cId="712558247" sldId="266"/>
            <ac:inkMk id="32" creationId="{F2D11DAF-A7A7-4DA1-89CE-9B9B380A1F60}"/>
          </ac:inkMkLst>
        </pc:inkChg>
        <pc:inkChg chg="add mod">
          <ac:chgData name="Sherif Khattab" userId="c83b1e15-36f3-4f46-aceb-05aac24c545e" providerId="ADAL" clId="{68922303-928D-411F-A7C3-3BB84E857E8F}" dt="2021-02-25T15:50:22.136" v="299"/>
          <ac:inkMkLst>
            <pc:docMk/>
            <pc:sldMk cId="712558247" sldId="266"/>
            <ac:inkMk id="33" creationId="{7293AC57-6ADE-4761-A1C7-48F8E319F887}"/>
          </ac:inkMkLst>
        </pc:inkChg>
        <pc:inkChg chg="add mod">
          <ac:chgData name="Sherif Khattab" userId="c83b1e15-36f3-4f46-aceb-05aac24c545e" providerId="ADAL" clId="{68922303-928D-411F-A7C3-3BB84E857E8F}" dt="2021-02-25T15:50:22.136" v="299"/>
          <ac:inkMkLst>
            <pc:docMk/>
            <pc:sldMk cId="712558247" sldId="266"/>
            <ac:inkMk id="34" creationId="{88713AFC-A746-44B8-9B74-817A8C8691E9}"/>
          </ac:inkMkLst>
        </pc:inkChg>
        <pc:inkChg chg="add mod">
          <ac:chgData name="Sherif Khattab" userId="c83b1e15-36f3-4f46-aceb-05aac24c545e" providerId="ADAL" clId="{68922303-928D-411F-A7C3-3BB84E857E8F}" dt="2021-02-25T15:50:22.136" v="299"/>
          <ac:inkMkLst>
            <pc:docMk/>
            <pc:sldMk cId="712558247" sldId="266"/>
            <ac:inkMk id="35" creationId="{40DE8186-37C1-40C2-B49C-D365CC108225}"/>
          </ac:inkMkLst>
        </pc:inkChg>
      </pc:sldChg>
      <pc:sldChg chg="modAnim">
        <pc:chgData name="Sherif Khattab" userId="c83b1e15-36f3-4f46-aceb-05aac24c545e" providerId="ADAL" clId="{68922303-928D-411F-A7C3-3BB84E857E8F}" dt="2021-02-25T15:49:15.537" v="262"/>
        <pc:sldMkLst>
          <pc:docMk/>
          <pc:sldMk cId="171235497" sldId="283"/>
        </pc:sldMkLst>
      </pc:sldChg>
      <pc:sldChg chg="modAnim">
        <pc:chgData name="Sherif Khattab" userId="c83b1e15-36f3-4f46-aceb-05aac24c545e" providerId="ADAL" clId="{68922303-928D-411F-A7C3-3BB84E857E8F}" dt="2021-02-25T15:49:24.265" v="264"/>
        <pc:sldMkLst>
          <pc:docMk/>
          <pc:sldMk cId="2099089282" sldId="284"/>
        </pc:sldMkLst>
      </pc:sldChg>
      <pc:sldChg chg="addSp delSp modSp mod">
        <pc:chgData name="Sherif Khattab" userId="c83b1e15-36f3-4f46-aceb-05aac24c545e" providerId="ADAL" clId="{68922303-928D-411F-A7C3-3BB84E857E8F}" dt="2021-02-25T15:34:27.027" v="88"/>
        <pc:sldMkLst>
          <pc:docMk/>
          <pc:sldMk cId="463012687" sldId="289"/>
        </pc:sldMkLst>
        <pc:spChg chg="mod">
          <ac:chgData name="Sherif Khattab" userId="c83b1e15-36f3-4f46-aceb-05aac24c545e" providerId="ADAL" clId="{68922303-928D-411F-A7C3-3BB84E857E8F}" dt="2021-02-25T15:26:37.086" v="0" actId="1076"/>
          <ac:spMkLst>
            <pc:docMk/>
            <pc:sldMk cId="463012687" sldId="289"/>
            <ac:spMk id="46282" creationId="{E7A6F565-6797-41A4-9E37-DE763723D06D}"/>
          </ac:spMkLst>
        </pc:spChg>
        <pc:spChg chg="mod">
          <ac:chgData name="Sherif Khattab" userId="c83b1e15-36f3-4f46-aceb-05aac24c545e" providerId="ADAL" clId="{68922303-928D-411F-A7C3-3BB84E857E8F}" dt="2021-02-25T15:26:37.086" v="0" actId="1076"/>
          <ac:spMkLst>
            <pc:docMk/>
            <pc:sldMk cId="463012687" sldId="289"/>
            <ac:spMk id="46283" creationId="{3F42026E-385F-48A6-8000-7D34E9DD210A}"/>
          </ac:spMkLst>
        </pc:spChg>
        <pc:grpChg chg="mod">
          <ac:chgData name="Sherif Khattab" userId="c83b1e15-36f3-4f46-aceb-05aac24c545e" providerId="ADAL" clId="{68922303-928D-411F-A7C3-3BB84E857E8F}" dt="2021-02-25T15:28:27.382" v="3"/>
          <ac:grpSpMkLst>
            <pc:docMk/>
            <pc:sldMk cId="463012687" sldId="289"/>
            <ac:grpSpMk id="5" creationId="{07EE03A1-8A90-4B73-A932-362DDC4DAE68}"/>
          </ac:grpSpMkLst>
        </pc:grpChg>
        <pc:grpChg chg="mod">
          <ac:chgData name="Sherif Khattab" userId="c83b1e15-36f3-4f46-aceb-05aac24c545e" providerId="ADAL" clId="{68922303-928D-411F-A7C3-3BB84E857E8F}" dt="2021-02-25T15:28:39.933" v="6"/>
          <ac:grpSpMkLst>
            <pc:docMk/>
            <pc:sldMk cId="463012687" sldId="289"/>
            <ac:grpSpMk id="8" creationId="{FD2C3776-ED61-4F82-A7E4-1CD1A4DD5B67}"/>
          </ac:grpSpMkLst>
        </pc:grpChg>
        <pc:grpChg chg="add del mod">
          <ac:chgData name="Sherif Khattab" userId="c83b1e15-36f3-4f46-aceb-05aac24c545e" providerId="ADAL" clId="{68922303-928D-411F-A7C3-3BB84E857E8F}" dt="2021-02-25T15:34:27.027" v="88"/>
          <ac:grpSpMkLst>
            <pc:docMk/>
            <pc:sldMk cId="463012687" sldId="289"/>
            <ac:grpSpMk id="19" creationId="{3F599FE0-19D3-4080-9F8E-438967F21A4A}"/>
          </ac:grpSpMkLst>
        </pc:grpChg>
        <pc:inkChg chg="add mod">
          <ac:chgData name="Sherif Khattab" userId="c83b1e15-36f3-4f46-aceb-05aac24c545e" providerId="ADAL" clId="{68922303-928D-411F-A7C3-3BB84E857E8F}" dt="2021-02-25T15:28:27.382" v="3"/>
          <ac:inkMkLst>
            <pc:docMk/>
            <pc:sldMk cId="463012687" sldId="289"/>
            <ac:inkMk id="2" creationId="{95FC7BE5-961F-4782-84B2-7D2967B931A2}"/>
          </ac:inkMkLst>
        </pc:inkChg>
        <pc:inkChg chg="add mod">
          <ac:chgData name="Sherif Khattab" userId="c83b1e15-36f3-4f46-aceb-05aac24c545e" providerId="ADAL" clId="{68922303-928D-411F-A7C3-3BB84E857E8F}" dt="2021-02-25T15:28:27.382" v="3"/>
          <ac:inkMkLst>
            <pc:docMk/>
            <pc:sldMk cId="463012687" sldId="289"/>
            <ac:inkMk id="4" creationId="{0A4622D2-040D-4D85-8CCD-ED32DF43489E}"/>
          </ac:inkMkLst>
        </pc:inkChg>
        <pc:inkChg chg="add mod">
          <ac:chgData name="Sherif Khattab" userId="c83b1e15-36f3-4f46-aceb-05aac24c545e" providerId="ADAL" clId="{68922303-928D-411F-A7C3-3BB84E857E8F}" dt="2021-02-25T15:28:39.933" v="6"/>
          <ac:inkMkLst>
            <pc:docMk/>
            <pc:sldMk cId="463012687" sldId="289"/>
            <ac:inkMk id="6" creationId="{5BF6C2E5-70C7-4DBE-9059-06FE36AD560F}"/>
          </ac:inkMkLst>
        </pc:inkChg>
        <pc:inkChg chg="add mod">
          <ac:chgData name="Sherif Khattab" userId="c83b1e15-36f3-4f46-aceb-05aac24c545e" providerId="ADAL" clId="{68922303-928D-411F-A7C3-3BB84E857E8F}" dt="2021-02-25T15:28:39.933" v="6"/>
          <ac:inkMkLst>
            <pc:docMk/>
            <pc:sldMk cId="463012687" sldId="289"/>
            <ac:inkMk id="7" creationId="{73FC8A87-0656-4326-AFFF-145FC3A58E78}"/>
          </ac:inkMkLst>
        </pc:inkChg>
        <pc:inkChg chg="mod">
          <ac:chgData name="Sherif Khattab" userId="c83b1e15-36f3-4f46-aceb-05aac24c545e" providerId="ADAL" clId="{68922303-928D-411F-A7C3-3BB84E857E8F}" dt="2021-02-25T15:34:24.559" v="87"/>
          <ac:inkMkLst>
            <pc:docMk/>
            <pc:sldMk cId="463012687" sldId="289"/>
            <ac:inkMk id="20" creationId="{9F21670E-8AAB-4961-BC9B-9B238D6EF704}"/>
          </ac:inkMkLst>
        </pc:inkChg>
        <pc:inkChg chg="mod">
          <ac:chgData name="Sherif Khattab" userId="c83b1e15-36f3-4f46-aceb-05aac24c545e" providerId="ADAL" clId="{68922303-928D-411F-A7C3-3BB84E857E8F}" dt="2021-02-25T15:34:24.559" v="87"/>
          <ac:inkMkLst>
            <pc:docMk/>
            <pc:sldMk cId="463012687" sldId="289"/>
            <ac:inkMk id="21" creationId="{8EC1AF88-E978-46F0-BFDA-4047148D6C14}"/>
          </ac:inkMkLst>
        </pc:inkChg>
        <pc:inkChg chg="mod">
          <ac:chgData name="Sherif Khattab" userId="c83b1e15-36f3-4f46-aceb-05aac24c545e" providerId="ADAL" clId="{68922303-928D-411F-A7C3-3BB84E857E8F}" dt="2021-02-25T15:34:24.559" v="87"/>
          <ac:inkMkLst>
            <pc:docMk/>
            <pc:sldMk cId="463012687" sldId="289"/>
            <ac:inkMk id="22" creationId="{C1EAE497-178F-43E7-944B-14030608E455}"/>
          </ac:inkMkLst>
        </pc:inkChg>
      </pc:sldChg>
      <pc:sldChg chg="modAnim">
        <pc:chgData name="Sherif Khattab" userId="c83b1e15-36f3-4f46-aceb-05aac24c545e" providerId="ADAL" clId="{68922303-928D-411F-A7C3-3BB84E857E8F}" dt="2021-02-25T15:45:57.483" v="226"/>
        <pc:sldMkLst>
          <pc:docMk/>
          <pc:sldMk cId="442392580" sldId="290"/>
        </pc:sldMkLst>
      </pc:sldChg>
      <pc:sldChg chg="modAnim">
        <pc:chgData name="Sherif Khattab" userId="c83b1e15-36f3-4f46-aceb-05aac24c545e" providerId="ADAL" clId="{68922303-928D-411F-A7C3-3BB84E857E8F}" dt="2021-02-25T15:43:29.539" v="206"/>
        <pc:sldMkLst>
          <pc:docMk/>
          <pc:sldMk cId="574001865" sldId="464"/>
        </pc:sldMkLst>
      </pc:sldChg>
      <pc:sldChg chg="delSp modSp mod modAnim">
        <pc:chgData name="Sherif Khattab" userId="c83b1e15-36f3-4f46-aceb-05aac24c545e" providerId="ADAL" clId="{68922303-928D-411F-A7C3-3BB84E857E8F}" dt="2021-02-25T15:44:45.302" v="215" actId="478"/>
        <pc:sldMkLst>
          <pc:docMk/>
          <pc:sldMk cId="2156977365" sldId="465"/>
        </pc:sldMkLst>
        <pc:spChg chg="mod">
          <ac:chgData name="Sherif Khattab" userId="c83b1e15-36f3-4f46-aceb-05aac24c545e" providerId="ADAL" clId="{68922303-928D-411F-A7C3-3BB84E857E8F}" dt="2021-02-25T15:43:53.345" v="207" actId="113"/>
          <ac:spMkLst>
            <pc:docMk/>
            <pc:sldMk cId="2156977365" sldId="465"/>
            <ac:spMk id="23674" creationId="{4D76BCDC-27B9-4D4B-B937-8F5D4916D535}"/>
          </ac:spMkLst>
        </pc:spChg>
        <pc:spChg chg="del">
          <ac:chgData name="Sherif Khattab" userId="c83b1e15-36f3-4f46-aceb-05aac24c545e" providerId="ADAL" clId="{68922303-928D-411F-A7C3-3BB84E857E8F}" dt="2021-02-25T15:44:37.269" v="212" actId="478"/>
          <ac:spMkLst>
            <pc:docMk/>
            <pc:sldMk cId="2156977365" sldId="465"/>
            <ac:spMk id="23676" creationId="{355D98EB-B321-40F2-9AA1-DAA3A7A0AA61}"/>
          </ac:spMkLst>
        </pc:spChg>
        <pc:spChg chg="del">
          <ac:chgData name="Sherif Khattab" userId="c83b1e15-36f3-4f46-aceb-05aac24c545e" providerId="ADAL" clId="{68922303-928D-411F-A7C3-3BB84E857E8F}" dt="2021-02-25T15:44:45.302" v="215" actId="478"/>
          <ac:spMkLst>
            <pc:docMk/>
            <pc:sldMk cId="2156977365" sldId="465"/>
            <ac:spMk id="23677" creationId="{E18AD9C6-511C-489C-AEAA-D7EAC45A4AF5}"/>
          </ac:spMkLst>
        </pc:spChg>
        <pc:graphicFrameChg chg="del modGraphic">
          <ac:chgData name="Sherif Khattab" userId="c83b1e15-36f3-4f46-aceb-05aac24c545e" providerId="ADAL" clId="{68922303-928D-411F-A7C3-3BB84E857E8F}" dt="2021-02-25T15:44:42.397" v="214" actId="478"/>
          <ac:graphicFrameMkLst>
            <pc:docMk/>
            <pc:sldMk cId="2156977365" sldId="465"/>
            <ac:graphicFrameMk id="23669" creationId="{29723A6E-6397-40B3-A499-6EB6AFF1BED9}"/>
          </ac:graphicFrameMkLst>
        </pc:graphicFrameChg>
      </pc:sldChg>
      <pc:sldChg chg="delSp modSp modAnim">
        <pc:chgData name="Sherif Khattab" userId="c83b1e15-36f3-4f46-aceb-05aac24c545e" providerId="ADAL" clId="{68922303-928D-411F-A7C3-3BB84E857E8F}" dt="2021-02-25T15:47:50.471" v="245" actId="478"/>
        <pc:sldMkLst>
          <pc:docMk/>
          <pc:sldMk cId="1593910045" sldId="468"/>
        </pc:sldMkLst>
        <pc:spChg chg="mod">
          <ac:chgData name="Sherif Khattab" userId="c83b1e15-36f3-4f46-aceb-05aac24c545e" providerId="ADAL" clId="{68922303-928D-411F-A7C3-3BB84E857E8F}" dt="2021-02-25T15:47:16.790" v="236" actId="1076"/>
          <ac:spMkLst>
            <pc:docMk/>
            <pc:sldMk cId="1593910045" sldId="468"/>
            <ac:spMk id="28686" creationId="{2C086B6A-1ED8-40F5-BCAF-F33E78E16329}"/>
          </ac:spMkLst>
        </pc:spChg>
        <pc:spChg chg="mod">
          <ac:chgData name="Sherif Khattab" userId="c83b1e15-36f3-4f46-aceb-05aac24c545e" providerId="ADAL" clId="{68922303-928D-411F-A7C3-3BB84E857E8F}" dt="2021-02-25T15:47:39.205" v="239" actId="1076"/>
          <ac:spMkLst>
            <pc:docMk/>
            <pc:sldMk cId="1593910045" sldId="468"/>
            <ac:spMk id="28717" creationId="{65836439-78E8-4455-A276-A88D6A2179F8}"/>
          </ac:spMkLst>
        </pc:spChg>
        <pc:spChg chg="mod">
          <ac:chgData name="Sherif Khattab" userId="c83b1e15-36f3-4f46-aceb-05aac24c545e" providerId="ADAL" clId="{68922303-928D-411F-A7C3-3BB84E857E8F}" dt="2021-02-25T15:47:42.834" v="240" actId="1076"/>
          <ac:spMkLst>
            <pc:docMk/>
            <pc:sldMk cId="1593910045" sldId="468"/>
            <ac:spMk id="28718" creationId="{FC8D50AF-002E-470B-ACB9-7FB7BEB9E1FF}"/>
          </ac:spMkLst>
        </pc:spChg>
        <pc:cxnChg chg="mod">
          <ac:chgData name="Sherif Khattab" userId="c83b1e15-36f3-4f46-aceb-05aac24c545e" providerId="ADAL" clId="{68922303-928D-411F-A7C3-3BB84E857E8F}" dt="2021-02-25T15:47:16.790" v="236" actId="1076"/>
          <ac:cxnSpMkLst>
            <pc:docMk/>
            <pc:sldMk cId="1593910045" sldId="468"/>
            <ac:cxnSpMk id="28720" creationId="{E8375A5B-8A59-40EF-B15B-CAC95158E2DA}"/>
          </ac:cxnSpMkLst>
        </pc:cxnChg>
        <pc:cxnChg chg="mod">
          <ac:chgData name="Sherif Khattab" userId="c83b1e15-36f3-4f46-aceb-05aac24c545e" providerId="ADAL" clId="{68922303-928D-411F-A7C3-3BB84E857E8F}" dt="2021-02-25T15:47:16.790" v="236" actId="1076"/>
          <ac:cxnSpMkLst>
            <pc:docMk/>
            <pc:sldMk cId="1593910045" sldId="468"/>
            <ac:cxnSpMk id="28721" creationId="{99F1050E-A1AD-4284-B78C-21F78A3318E4}"/>
          </ac:cxnSpMkLst>
        </pc:cxnChg>
        <pc:cxnChg chg="del mod">
          <ac:chgData name="Sherif Khattab" userId="c83b1e15-36f3-4f46-aceb-05aac24c545e" providerId="ADAL" clId="{68922303-928D-411F-A7C3-3BB84E857E8F}" dt="2021-02-25T15:47:50.471" v="245" actId="478"/>
          <ac:cxnSpMkLst>
            <pc:docMk/>
            <pc:sldMk cId="1593910045" sldId="468"/>
            <ac:cxnSpMk id="28722" creationId="{83EC386E-60C3-4B0F-AAC6-1DEE298F26BA}"/>
          </ac:cxnSpMkLst>
        </pc:cxnChg>
        <pc:cxnChg chg="del mod">
          <ac:chgData name="Sherif Khattab" userId="c83b1e15-36f3-4f46-aceb-05aac24c545e" providerId="ADAL" clId="{68922303-928D-411F-A7C3-3BB84E857E8F}" dt="2021-02-25T15:47:48.251" v="244" actId="478"/>
          <ac:cxnSpMkLst>
            <pc:docMk/>
            <pc:sldMk cId="1593910045" sldId="468"/>
            <ac:cxnSpMk id="28723" creationId="{07636F23-6B5B-4D60-8ED6-4B0F8B48F859}"/>
          </ac:cxnSpMkLst>
        </pc:cxnChg>
        <pc:cxnChg chg="del mod">
          <ac:chgData name="Sherif Khattab" userId="c83b1e15-36f3-4f46-aceb-05aac24c545e" providerId="ADAL" clId="{68922303-928D-411F-A7C3-3BB84E857E8F}" dt="2021-02-25T15:47:45.903" v="242" actId="478"/>
          <ac:cxnSpMkLst>
            <pc:docMk/>
            <pc:sldMk cId="1593910045" sldId="468"/>
            <ac:cxnSpMk id="28724" creationId="{4CAC54C3-3E8E-4C56-A2F9-EC039220E56C}"/>
          </ac:cxnSpMkLst>
        </pc:cxnChg>
        <pc:cxnChg chg="del mod">
          <ac:chgData name="Sherif Khattab" userId="c83b1e15-36f3-4f46-aceb-05aac24c545e" providerId="ADAL" clId="{68922303-928D-411F-A7C3-3BB84E857E8F}" dt="2021-02-25T15:47:44.491" v="241" actId="478"/>
          <ac:cxnSpMkLst>
            <pc:docMk/>
            <pc:sldMk cId="1593910045" sldId="468"/>
            <ac:cxnSpMk id="28725" creationId="{3A105430-E387-4460-9D9D-5BAA4D979997}"/>
          </ac:cxnSpMkLst>
        </pc:cxnChg>
        <pc:cxnChg chg="del mod">
          <ac:chgData name="Sherif Khattab" userId="c83b1e15-36f3-4f46-aceb-05aac24c545e" providerId="ADAL" clId="{68922303-928D-411F-A7C3-3BB84E857E8F}" dt="2021-02-25T15:47:46.961" v="243" actId="478"/>
          <ac:cxnSpMkLst>
            <pc:docMk/>
            <pc:sldMk cId="1593910045" sldId="468"/>
            <ac:cxnSpMk id="28726" creationId="{4F6EA0F1-1245-4403-9078-8889A1086600}"/>
          </ac:cxnSpMkLst>
        </pc:cxnChg>
      </pc:sldChg>
      <pc:sldChg chg="del">
        <pc:chgData name="Sherif Khattab" userId="c83b1e15-36f3-4f46-aceb-05aac24c545e" providerId="ADAL" clId="{68922303-928D-411F-A7C3-3BB84E857E8F}" dt="2021-02-25T15:49:35.434" v="265" actId="47"/>
        <pc:sldMkLst>
          <pc:docMk/>
          <pc:sldMk cId="3388432277" sldId="471"/>
        </pc:sldMkLst>
      </pc:sldChg>
      <pc:sldChg chg="del">
        <pc:chgData name="Sherif Khattab" userId="c83b1e15-36f3-4f46-aceb-05aac24c545e" providerId="ADAL" clId="{68922303-928D-411F-A7C3-3BB84E857E8F}" dt="2021-02-25T15:49:36.184" v="266" actId="47"/>
        <pc:sldMkLst>
          <pc:docMk/>
          <pc:sldMk cId="3899682656" sldId="472"/>
        </pc:sldMkLst>
      </pc:sldChg>
      <pc:sldChg chg="addSp modSp">
        <pc:chgData name="Sherif Khattab" userId="c83b1e15-36f3-4f46-aceb-05aac24c545e" providerId="ADAL" clId="{68922303-928D-411F-A7C3-3BB84E857E8F}" dt="2021-02-25T15:53:21.449" v="347" actId="164"/>
        <pc:sldMkLst>
          <pc:docMk/>
          <pc:sldMk cId="1155444083" sldId="476"/>
        </pc:sldMkLst>
        <pc:spChg chg="mod">
          <ac:chgData name="Sherif Khattab" userId="c83b1e15-36f3-4f46-aceb-05aac24c545e" providerId="ADAL" clId="{68922303-928D-411F-A7C3-3BB84E857E8F}" dt="2021-02-25T15:53:21.449" v="347" actId="164"/>
          <ac:spMkLst>
            <pc:docMk/>
            <pc:sldMk cId="1155444083" sldId="476"/>
            <ac:spMk id="15362" creationId="{9EE1E519-72D4-4A5C-A1BC-54BDBE91735C}"/>
          </ac:spMkLst>
        </pc:spChg>
        <pc:spChg chg="mod">
          <ac:chgData name="Sherif Khattab" userId="c83b1e15-36f3-4f46-aceb-05aac24c545e" providerId="ADAL" clId="{68922303-928D-411F-A7C3-3BB84E857E8F}" dt="2021-02-25T15:53:21.449" v="347" actId="164"/>
          <ac:spMkLst>
            <pc:docMk/>
            <pc:sldMk cId="1155444083" sldId="476"/>
            <ac:spMk id="15363" creationId="{3B7F1674-4983-4D55-A5DC-4DBE4C058CC8}"/>
          </ac:spMkLst>
        </pc:spChg>
        <pc:spChg chg="mod">
          <ac:chgData name="Sherif Khattab" userId="c83b1e15-36f3-4f46-aceb-05aac24c545e" providerId="ADAL" clId="{68922303-928D-411F-A7C3-3BB84E857E8F}" dt="2021-02-25T15:53:21.449" v="347" actId="164"/>
          <ac:spMkLst>
            <pc:docMk/>
            <pc:sldMk cId="1155444083" sldId="476"/>
            <ac:spMk id="15364" creationId="{C319B432-6CE9-44F7-AD7F-F6BAF0737CF6}"/>
          </ac:spMkLst>
        </pc:spChg>
        <pc:spChg chg="mod">
          <ac:chgData name="Sherif Khattab" userId="c83b1e15-36f3-4f46-aceb-05aac24c545e" providerId="ADAL" clId="{68922303-928D-411F-A7C3-3BB84E857E8F}" dt="2021-02-25T15:53:21.449" v="347" actId="164"/>
          <ac:spMkLst>
            <pc:docMk/>
            <pc:sldMk cId="1155444083" sldId="476"/>
            <ac:spMk id="15365" creationId="{1EC819C5-8F1C-4E16-9973-13633ED5FEE7}"/>
          </ac:spMkLst>
        </pc:spChg>
        <pc:spChg chg="mod">
          <ac:chgData name="Sherif Khattab" userId="c83b1e15-36f3-4f46-aceb-05aac24c545e" providerId="ADAL" clId="{68922303-928D-411F-A7C3-3BB84E857E8F}" dt="2021-02-25T15:53:21.449" v="347" actId="164"/>
          <ac:spMkLst>
            <pc:docMk/>
            <pc:sldMk cId="1155444083" sldId="476"/>
            <ac:spMk id="15366" creationId="{1B6064B4-EEC4-4DA7-A2DF-92FE5D1C04D0}"/>
          </ac:spMkLst>
        </pc:spChg>
        <pc:spChg chg="mod">
          <ac:chgData name="Sherif Khattab" userId="c83b1e15-36f3-4f46-aceb-05aac24c545e" providerId="ADAL" clId="{68922303-928D-411F-A7C3-3BB84E857E8F}" dt="2021-02-25T15:53:21.449" v="347" actId="164"/>
          <ac:spMkLst>
            <pc:docMk/>
            <pc:sldMk cId="1155444083" sldId="476"/>
            <ac:spMk id="15367" creationId="{F0EF7ECA-3328-4CFB-843C-F52CD92148B6}"/>
          </ac:spMkLst>
        </pc:spChg>
        <pc:spChg chg="mod">
          <ac:chgData name="Sherif Khattab" userId="c83b1e15-36f3-4f46-aceb-05aac24c545e" providerId="ADAL" clId="{68922303-928D-411F-A7C3-3BB84E857E8F}" dt="2021-02-25T15:53:21.449" v="347" actId="164"/>
          <ac:spMkLst>
            <pc:docMk/>
            <pc:sldMk cId="1155444083" sldId="476"/>
            <ac:spMk id="15368" creationId="{8AAA5D01-E803-4C09-95A4-D40CBB2B1499}"/>
          </ac:spMkLst>
        </pc:spChg>
        <pc:spChg chg="mod">
          <ac:chgData name="Sherif Khattab" userId="c83b1e15-36f3-4f46-aceb-05aac24c545e" providerId="ADAL" clId="{68922303-928D-411F-A7C3-3BB84E857E8F}" dt="2021-02-25T15:53:21.449" v="347" actId="164"/>
          <ac:spMkLst>
            <pc:docMk/>
            <pc:sldMk cId="1155444083" sldId="476"/>
            <ac:spMk id="15369" creationId="{6190BFFE-790F-40EB-952D-D5E1DF83A8B0}"/>
          </ac:spMkLst>
        </pc:spChg>
        <pc:spChg chg="mod">
          <ac:chgData name="Sherif Khattab" userId="c83b1e15-36f3-4f46-aceb-05aac24c545e" providerId="ADAL" clId="{68922303-928D-411F-A7C3-3BB84E857E8F}" dt="2021-02-25T15:53:21.449" v="347" actId="164"/>
          <ac:spMkLst>
            <pc:docMk/>
            <pc:sldMk cId="1155444083" sldId="476"/>
            <ac:spMk id="15370" creationId="{ACF3477B-F811-4A16-87E6-008D17D1F872}"/>
          </ac:spMkLst>
        </pc:spChg>
        <pc:spChg chg="mod">
          <ac:chgData name="Sherif Khattab" userId="c83b1e15-36f3-4f46-aceb-05aac24c545e" providerId="ADAL" clId="{68922303-928D-411F-A7C3-3BB84E857E8F}" dt="2021-02-25T15:53:21.449" v="347" actId="164"/>
          <ac:spMkLst>
            <pc:docMk/>
            <pc:sldMk cId="1155444083" sldId="476"/>
            <ac:spMk id="15371" creationId="{D3E61DC4-AF79-4373-AAB9-CFAC0867340E}"/>
          </ac:spMkLst>
        </pc:spChg>
        <pc:spChg chg="mod">
          <ac:chgData name="Sherif Khattab" userId="c83b1e15-36f3-4f46-aceb-05aac24c545e" providerId="ADAL" clId="{68922303-928D-411F-A7C3-3BB84E857E8F}" dt="2021-02-25T15:53:21.449" v="347" actId="164"/>
          <ac:spMkLst>
            <pc:docMk/>
            <pc:sldMk cId="1155444083" sldId="476"/>
            <ac:spMk id="15372" creationId="{F11E10CF-0CBC-4BF8-BF22-C1CC5D1C7370}"/>
          </ac:spMkLst>
        </pc:spChg>
        <pc:spChg chg="mod">
          <ac:chgData name="Sherif Khattab" userId="c83b1e15-36f3-4f46-aceb-05aac24c545e" providerId="ADAL" clId="{68922303-928D-411F-A7C3-3BB84E857E8F}" dt="2021-02-25T15:53:21.449" v="347" actId="164"/>
          <ac:spMkLst>
            <pc:docMk/>
            <pc:sldMk cId="1155444083" sldId="476"/>
            <ac:spMk id="15373" creationId="{07718FC3-F7E5-4F5C-8CAF-81AB285B186E}"/>
          </ac:spMkLst>
        </pc:spChg>
        <pc:spChg chg="mod">
          <ac:chgData name="Sherif Khattab" userId="c83b1e15-36f3-4f46-aceb-05aac24c545e" providerId="ADAL" clId="{68922303-928D-411F-A7C3-3BB84E857E8F}" dt="2021-02-25T15:53:21.449" v="347" actId="164"/>
          <ac:spMkLst>
            <pc:docMk/>
            <pc:sldMk cId="1155444083" sldId="476"/>
            <ac:spMk id="15374" creationId="{4469632C-E59E-4C1B-8D19-F3DC927FD957}"/>
          </ac:spMkLst>
        </pc:spChg>
        <pc:spChg chg="mod">
          <ac:chgData name="Sherif Khattab" userId="c83b1e15-36f3-4f46-aceb-05aac24c545e" providerId="ADAL" clId="{68922303-928D-411F-A7C3-3BB84E857E8F}" dt="2021-02-25T15:53:21.449" v="347" actId="164"/>
          <ac:spMkLst>
            <pc:docMk/>
            <pc:sldMk cId="1155444083" sldId="476"/>
            <ac:spMk id="15375" creationId="{EF82CC15-A16C-43E2-8DC5-F44AE2F0EC00}"/>
          </ac:spMkLst>
        </pc:spChg>
        <pc:spChg chg="mod">
          <ac:chgData name="Sherif Khattab" userId="c83b1e15-36f3-4f46-aceb-05aac24c545e" providerId="ADAL" clId="{68922303-928D-411F-A7C3-3BB84E857E8F}" dt="2021-02-25T15:53:21.449" v="347" actId="164"/>
          <ac:spMkLst>
            <pc:docMk/>
            <pc:sldMk cId="1155444083" sldId="476"/>
            <ac:spMk id="15376" creationId="{33203DA8-7A53-4509-9927-D0D973EADA69}"/>
          </ac:spMkLst>
        </pc:spChg>
        <pc:spChg chg="mod">
          <ac:chgData name="Sherif Khattab" userId="c83b1e15-36f3-4f46-aceb-05aac24c545e" providerId="ADAL" clId="{68922303-928D-411F-A7C3-3BB84E857E8F}" dt="2021-02-25T15:53:21.449" v="347" actId="164"/>
          <ac:spMkLst>
            <pc:docMk/>
            <pc:sldMk cId="1155444083" sldId="476"/>
            <ac:spMk id="15377" creationId="{F283CEB2-FFBD-4E4B-A9C0-AF413AAC185C}"/>
          </ac:spMkLst>
        </pc:spChg>
        <pc:spChg chg="mod">
          <ac:chgData name="Sherif Khattab" userId="c83b1e15-36f3-4f46-aceb-05aac24c545e" providerId="ADAL" clId="{68922303-928D-411F-A7C3-3BB84E857E8F}" dt="2021-02-25T15:53:21.449" v="347" actId="164"/>
          <ac:spMkLst>
            <pc:docMk/>
            <pc:sldMk cId="1155444083" sldId="476"/>
            <ac:spMk id="15378" creationId="{1C05A9C5-0D24-4874-8451-BF56F329B5FA}"/>
          </ac:spMkLst>
        </pc:spChg>
        <pc:spChg chg="mod">
          <ac:chgData name="Sherif Khattab" userId="c83b1e15-36f3-4f46-aceb-05aac24c545e" providerId="ADAL" clId="{68922303-928D-411F-A7C3-3BB84E857E8F}" dt="2021-02-25T15:53:21.449" v="347" actId="164"/>
          <ac:spMkLst>
            <pc:docMk/>
            <pc:sldMk cId="1155444083" sldId="476"/>
            <ac:spMk id="15379" creationId="{2FAA3126-DE60-4E9A-8CFE-40F2918257EB}"/>
          </ac:spMkLst>
        </pc:spChg>
        <pc:spChg chg="mod">
          <ac:chgData name="Sherif Khattab" userId="c83b1e15-36f3-4f46-aceb-05aac24c545e" providerId="ADAL" clId="{68922303-928D-411F-A7C3-3BB84E857E8F}" dt="2021-02-25T15:53:21.449" v="347" actId="164"/>
          <ac:spMkLst>
            <pc:docMk/>
            <pc:sldMk cId="1155444083" sldId="476"/>
            <ac:spMk id="15380" creationId="{EA45CBD1-7F7C-4F95-B72E-F0A2444464B6}"/>
          </ac:spMkLst>
        </pc:spChg>
        <pc:spChg chg="mod">
          <ac:chgData name="Sherif Khattab" userId="c83b1e15-36f3-4f46-aceb-05aac24c545e" providerId="ADAL" clId="{68922303-928D-411F-A7C3-3BB84E857E8F}" dt="2021-02-25T15:53:21.449" v="347" actId="164"/>
          <ac:spMkLst>
            <pc:docMk/>
            <pc:sldMk cId="1155444083" sldId="476"/>
            <ac:spMk id="15381" creationId="{5968A63A-13F4-446D-9E71-A4EFD9374D55}"/>
          </ac:spMkLst>
        </pc:spChg>
        <pc:spChg chg="mod">
          <ac:chgData name="Sherif Khattab" userId="c83b1e15-36f3-4f46-aceb-05aac24c545e" providerId="ADAL" clId="{68922303-928D-411F-A7C3-3BB84E857E8F}" dt="2021-02-25T15:53:21.449" v="347" actId="164"/>
          <ac:spMkLst>
            <pc:docMk/>
            <pc:sldMk cId="1155444083" sldId="476"/>
            <ac:spMk id="15382" creationId="{CA276496-CA0A-4D41-A212-F33AF61207DE}"/>
          </ac:spMkLst>
        </pc:spChg>
        <pc:spChg chg="mod">
          <ac:chgData name="Sherif Khattab" userId="c83b1e15-36f3-4f46-aceb-05aac24c545e" providerId="ADAL" clId="{68922303-928D-411F-A7C3-3BB84E857E8F}" dt="2021-02-25T15:53:21.449" v="347" actId="164"/>
          <ac:spMkLst>
            <pc:docMk/>
            <pc:sldMk cId="1155444083" sldId="476"/>
            <ac:spMk id="15383" creationId="{E5AF1205-5A8B-493B-94C6-922142D813A6}"/>
          </ac:spMkLst>
        </pc:spChg>
        <pc:spChg chg="mod">
          <ac:chgData name="Sherif Khattab" userId="c83b1e15-36f3-4f46-aceb-05aac24c545e" providerId="ADAL" clId="{68922303-928D-411F-A7C3-3BB84E857E8F}" dt="2021-02-25T15:53:21.449" v="347" actId="164"/>
          <ac:spMkLst>
            <pc:docMk/>
            <pc:sldMk cId="1155444083" sldId="476"/>
            <ac:spMk id="15384" creationId="{E7CEFAE6-4690-4846-967C-D7891367EB12}"/>
          </ac:spMkLst>
        </pc:spChg>
        <pc:spChg chg="mod">
          <ac:chgData name="Sherif Khattab" userId="c83b1e15-36f3-4f46-aceb-05aac24c545e" providerId="ADAL" clId="{68922303-928D-411F-A7C3-3BB84E857E8F}" dt="2021-02-25T15:53:21.449" v="347" actId="164"/>
          <ac:spMkLst>
            <pc:docMk/>
            <pc:sldMk cId="1155444083" sldId="476"/>
            <ac:spMk id="15385" creationId="{5F37B972-1F09-4CA3-84B9-D3C9B64B5436}"/>
          </ac:spMkLst>
        </pc:spChg>
        <pc:spChg chg="mod">
          <ac:chgData name="Sherif Khattab" userId="c83b1e15-36f3-4f46-aceb-05aac24c545e" providerId="ADAL" clId="{68922303-928D-411F-A7C3-3BB84E857E8F}" dt="2021-02-25T15:53:21.449" v="347" actId="164"/>
          <ac:spMkLst>
            <pc:docMk/>
            <pc:sldMk cId="1155444083" sldId="476"/>
            <ac:spMk id="15386" creationId="{08E221BC-1DED-4B22-B5FD-669C52DB7B69}"/>
          </ac:spMkLst>
        </pc:spChg>
        <pc:spChg chg="mod">
          <ac:chgData name="Sherif Khattab" userId="c83b1e15-36f3-4f46-aceb-05aac24c545e" providerId="ADAL" clId="{68922303-928D-411F-A7C3-3BB84E857E8F}" dt="2021-02-25T15:53:21.449" v="347" actId="164"/>
          <ac:spMkLst>
            <pc:docMk/>
            <pc:sldMk cId="1155444083" sldId="476"/>
            <ac:spMk id="15387" creationId="{5A2C119C-97E3-492C-A4C7-C931FB930F52}"/>
          </ac:spMkLst>
        </pc:spChg>
        <pc:grpChg chg="add mod">
          <ac:chgData name="Sherif Khattab" userId="c83b1e15-36f3-4f46-aceb-05aac24c545e" providerId="ADAL" clId="{68922303-928D-411F-A7C3-3BB84E857E8F}" dt="2021-02-25T15:53:21.449" v="347" actId="164"/>
          <ac:grpSpMkLst>
            <pc:docMk/>
            <pc:sldMk cId="1155444083" sldId="476"/>
            <ac:grpSpMk id="2" creationId="{D7D38671-CD43-4DAF-A576-A40F174F994B}"/>
          </ac:grpSpMkLst>
        </pc:grpChg>
      </pc:sldChg>
      <pc:sldChg chg="addSp delSp modSp mod modAnim">
        <pc:chgData name="Sherif Khattab" userId="c83b1e15-36f3-4f46-aceb-05aac24c545e" providerId="ADAL" clId="{68922303-928D-411F-A7C3-3BB84E857E8F}" dt="2021-02-25T15:53:50.186" v="360" actId="1076"/>
        <pc:sldMkLst>
          <pc:docMk/>
          <pc:sldMk cId="2699784146" sldId="477"/>
        </pc:sldMkLst>
        <pc:spChg chg="add del mod">
          <ac:chgData name="Sherif Khattab" userId="c83b1e15-36f3-4f46-aceb-05aac24c545e" providerId="ADAL" clId="{68922303-928D-411F-A7C3-3BB84E857E8F}" dt="2021-02-25T15:53:04.471" v="346" actId="478"/>
          <ac:spMkLst>
            <pc:docMk/>
            <pc:sldMk cId="2699784146" sldId="477"/>
            <ac:spMk id="46" creationId="{FEBB95A3-DDA4-46B6-98CF-B2B46D508DD9}"/>
          </ac:spMkLst>
        </pc:spChg>
        <pc:spChg chg="add mod">
          <ac:chgData name="Sherif Khattab" userId="c83b1e15-36f3-4f46-aceb-05aac24c545e" providerId="ADAL" clId="{68922303-928D-411F-A7C3-3BB84E857E8F}" dt="2021-02-25T15:53:50.186" v="360" actId="1076"/>
          <ac:spMkLst>
            <pc:docMk/>
            <pc:sldMk cId="2699784146" sldId="477"/>
            <ac:spMk id="47" creationId="{70478B86-BE7A-4828-91E3-1CFE5358E74F}"/>
          </ac:spMkLst>
        </pc:spChg>
        <pc:spChg chg="add mod">
          <ac:chgData name="Sherif Khattab" userId="c83b1e15-36f3-4f46-aceb-05aac24c545e" providerId="ADAL" clId="{68922303-928D-411F-A7C3-3BB84E857E8F}" dt="2021-02-25T15:53:50.186" v="360" actId="1076"/>
          <ac:spMkLst>
            <pc:docMk/>
            <pc:sldMk cId="2699784146" sldId="477"/>
            <ac:spMk id="48" creationId="{2CF631FF-A8AA-4A03-8283-182B574ED194}"/>
          </ac:spMkLst>
        </pc:spChg>
        <pc:spChg chg="add mod">
          <ac:chgData name="Sherif Khattab" userId="c83b1e15-36f3-4f46-aceb-05aac24c545e" providerId="ADAL" clId="{68922303-928D-411F-A7C3-3BB84E857E8F}" dt="2021-02-25T15:53:50.186" v="360" actId="1076"/>
          <ac:spMkLst>
            <pc:docMk/>
            <pc:sldMk cId="2699784146" sldId="477"/>
            <ac:spMk id="49" creationId="{F74A2888-3D85-47E2-B7D3-8473C2D94231}"/>
          </ac:spMkLst>
        </pc:spChg>
        <pc:spChg chg="add mod">
          <ac:chgData name="Sherif Khattab" userId="c83b1e15-36f3-4f46-aceb-05aac24c545e" providerId="ADAL" clId="{68922303-928D-411F-A7C3-3BB84E857E8F}" dt="2021-02-25T15:53:50.186" v="360" actId="1076"/>
          <ac:spMkLst>
            <pc:docMk/>
            <pc:sldMk cId="2699784146" sldId="477"/>
            <ac:spMk id="50" creationId="{EBDB909D-0417-4FC9-BD5E-EE7408BE5A8B}"/>
          </ac:spMkLst>
        </pc:spChg>
        <pc:spChg chg="add mod">
          <ac:chgData name="Sherif Khattab" userId="c83b1e15-36f3-4f46-aceb-05aac24c545e" providerId="ADAL" clId="{68922303-928D-411F-A7C3-3BB84E857E8F}" dt="2021-02-25T15:53:50.186" v="360" actId="1076"/>
          <ac:spMkLst>
            <pc:docMk/>
            <pc:sldMk cId="2699784146" sldId="477"/>
            <ac:spMk id="51" creationId="{EB43FF9E-708E-4007-A741-6556D00C99F1}"/>
          </ac:spMkLst>
        </pc:spChg>
        <pc:spChg chg="add mod">
          <ac:chgData name="Sherif Khattab" userId="c83b1e15-36f3-4f46-aceb-05aac24c545e" providerId="ADAL" clId="{68922303-928D-411F-A7C3-3BB84E857E8F}" dt="2021-02-25T15:53:50.186" v="360" actId="1076"/>
          <ac:spMkLst>
            <pc:docMk/>
            <pc:sldMk cId="2699784146" sldId="477"/>
            <ac:spMk id="52" creationId="{602FFF44-E1A7-4F08-947C-FCEDB44B1573}"/>
          </ac:spMkLst>
        </pc:spChg>
        <pc:spChg chg="add mod">
          <ac:chgData name="Sherif Khattab" userId="c83b1e15-36f3-4f46-aceb-05aac24c545e" providerId="ADAL" clId="{68922303-928D-411F-A7C3-3BB84E857E8F}" dt="2021-02-25T15:53:50.186" v="360" actId="1076"/>
          <ac:spMkLst>
            <pc:docMk/>
            <pc:sldMk cId="2699784146" sldId="477"/>
            <ac:spMk id="53" creationId="{715B2B2F-4EE5-469D-9CF4-FAD8B81B2D8A}"/>
          </ac:spMkLst>
        </pc:spChg>
        <pc:spChg chg="add mod">
          <ac:chgData name="Sherif Khattab" userId="c83b1e15-36f3-4f46-aceb-05aac24c545e" providerId="ADAL" clId="{68922303-928D-411F-A7C3-3BB84E857E8F}" dt="2021-02-25T15:53:50.186" v="360" actId="1076"/>
          <ac:spMkLst>
            <pc:docMk/>
            <pc:sldMk cId="2699784146" sldId="477"/>
            <ac:spMk id="54" creationId="{A5F8627F-EC55-4728-8A90-2F3DC4971467}"/>
          </ac:spMkLst>
        </pc:spChg>
        <pc:spChg chg="add mod">
          <ac:chgData name="Sherif Khattab" userId="c83b1e15-36f3-4f46-aceb-05aac24c545e" providerId="ADAL" clId="{68922303-928D-411F-A7C3-3BB84E857E8F}" dt="2021-02-25T15:53:50.186" v="360" actId="1076"/>
          <ac:spMkLst>
            <pc:docMk/>
            <pc:sldMk cId="2699784146" sldId="477"/>
            <ac:spMk id="55" creationId="{C609B494-ABD1-49AF-BF4D-8838EA5B2534}"/>
          </ac:spMkLst>
        </pc:spChg>
        <pc:spChg chg="add mod">
          <ac:chgData name="Sherif Khattab" userId="c83b1e15-36f3-4f46-aceb-05aac24c545e" providerId="ADAL" clId="{68922303-928D-411F-A7C3-3BB84E857E8F}" dt="2021-02-25T15:53:50.186" v="360" actId="1076"/>
          <ac:spMkLst>
            <pc:docMk/>
            <pc:sldMk cId="2699784146" sldId="477"/>
            <ac:spMk id="56" creationId="{7D889010-B299-466D-82B4-177C24431B77}"/>
          </ac:spMkLst>
        </pc:spChg>
        <pc:spChg chg="add mod">
          <ac:chgData name="Sherif Khattab" userId="c83b1e15-36f3-4f46-aceb-05aac24c545e" providerId="ADAL" clId="{68922303-928D-411F-A7C3-3BB84E857E8F}" dt="2021-02-25T15:53:50.186" v="360" actId="1076"/>
          <ac:spMkLst>
            <pc:docMk/>
            <pc:sldMk cId="2699784146" sldId="477"/>
            <ac:spMk id="57" creationId="{042AE578-9853-41C1-9FEE-2BDC954750B2}"/>
          </ac:spMkLst>
        </pc:spChg>
        <pc:spChg chg="add mod">
          <ac:chgData name="Sherif Khattab" userId="c83b1e15-36f3-4f46-aceb-05aac24c545e" providerId="ADAL" clId="{68922303-928D-411F-A7C3-3BB84E857E8F}" dt="2021-02-25T15:53:50.186" v="360" actId="1076"/>
          <ac:spMkLst>
            <pc:docMk/>
            <pc:sldMk cId="2699784146" sldId="477"/>
            <ac:spMk id="58" creationId="{3F05F2F3-9971-434B-933D-3540CC1FA7B6}"/>
          </ac:spMkLst>
        </pc:spChg>
        <pc:spChg chg="add mod">
          <ac:chgData name="Sherif Khattab" userId="c83b1e15-36f3-4f46-aceb-05aac24c545e" providerId="ADAL" clId="{68922303-928D-411F-A7C3-3BB84E857E8F}" dt="2021-02-25T15:53:50.186" v="360" actId="1076"/>
          <ac:spMkLst>
            <pc:docMk/>
            <pc:sldMk cId="2699784146" sldId="477"/>
            <ac:spMk id="59" creationId="{3628C920-6348-4060-A082-303D78D4ECEB}"/>
          </ac:spMkLst>
        </pc:spChg>
        <pc:spChg chg="add mod">
          <ac:chgData name="Sherif Khattab" userId="c83b1e15-36f3-4f46-aceb-05aac24c545e" providerId="ADAL" clId="{68922303-928D-411F-A7C3-3BB84E857E8F}" dt="2021-02-25T15:53:50.186" v="360" actId="1076"/>
          <ac:spMkLst>
            <pc:docMk/>
            <pc:sldMk cId="2699784146" sldId="477"/>
            <ac:spMk id="60" creationId="{FCF1BB4B-3271-40FE-8A7A-56EA02CA6499}"/>
          </ac:spMkLst>
        </pc:spChg>
        <pc:spChg chg="add mod">
          <ac:chgData name="Sherif Khattab" userId="c83b1e15-36f3-4f46-aceb-05aac24c545e" providerId="ADAL" clId="{68922303-928D-411F-A7C3-3BB84E857E8F}" dt="2021-02-25T15:53:50.186" v="360" actId="1076"/>
          <ac:spMkLst>
            <pc:docMk/>
            <pc:sldMk cId="2699784146" sldId="477"/>
            <ac:spMk id="61" creationId="{97DD194B-BADF-47D0-A7BB-101BA9FDCC34}"/>
          </ac:spMkLst>
        </pc:spChg>
        <pc:spChg chg="add mod">
          <ac:chgData name="Sherif Khattab" userId="c83b1e15-36f3-4f46-aceb-05aac24c545e" providerId="ADAL" clId="{68922303-928D-411F-A7C3-3BB84E857E8F}" dt="2021-02-25T15:53:50.186" v="360" actId="1076"/>
          <ac:spMkLst>
            <pc:docMk/>
            <pc:sldMk cId="2699784146" sldId="477"/>
            <ac:spMk id="62" creationId="{66FE219A-452F-437D-A047-CFA1EDAE2E66}"/>
          </ac:spMkLst>
        </pc:spChg>
        <pc:spChg chg="add mod">
          <ac:chgData name="Sherif Khattab" userId="c83b1e15-36f3-4f46-aceb-05aac24c545e" providerId="ADAL" clId="{68922303-928D-411F-A7C3-3BB84E857E8F}" dt="2021-02-25T15:53:50.186" v="360" actId="1076"/>
          <ac:spMkLst>
            <pc:docMk/>
            <pc:sldMk cId="2699784146" sldId="477"/>
            <ac:spMk id="63" creationId="{6EA06320-50FB-478D-BBAF-E714A581E7BF}"/>
          </ac:spMkLst>
        </pc:spChg>
        <pc:spChg chg="add mod">
          <ac:chgData name="Sherif Khattab" userId="c83b1e15-36f3-4f46-aceb-05aac24c545e" providerId="ADAL" clId="{68922303-928D-411F-A7C3-3BB84E857E8F}" dt="2021-02-25T15:53:50.186" v="360" actId="1076"/>
          <ac:spMkLst>
            <pc:docMk/>
            <pc:sldMk cId="2699784146" sldId="477"/>
            <ac:spMk id="64" creationId="{B3A86F32-A86E-4B09-9488-0B074923A446}"/>
          </ac:spMkLst>
        </pc:spChg>
        <pc:spChg chg="add mod">
          <ac:chgData name="Sherif Khattab" userId="c83b1e15-36f3-4f46-aceb-05aac24c545e" providerId="ADAL" clId="{68922303-928D-411F-A7C3-3BB84E857E8F}" dt="2021-02-25T15:53:50.186" v="360" actId="1076"/>
          <ac:spMkLst>
            <pc:docMk/>
            <pc:sldMk cId="2699784146" sldId="477"/>
            <ac:spMk id="65" creationId="{424C984F-1DC3-41CA-9F3A-926FBB8C73C2}"/>
          </ac:spMkLst>
        </pc:spChg>
        <pc:spChg chg="add mod">
          <ac:chgData name="Sherif Khattab" userId="c83b1e15-36f3-4f46-aceb-05aac24c545e" providerId="ADAL" clId="{68922303-928D-411F-A7C3-3BB84E857E8F}" dt="2021-02-25T15:53:50.186" v="360" actId="1076"/>
          <ac:spMkLst>
            <pc:docMk/>
            <pc:sldMk cId="2699784146" sldId="477"/>
            <ac:spMk id="66" creationId="{5F590AB0-3600-4B82-B3AE-A641C997615F}"/>
          </ac:spMkLst>
        </pc:spChg>
        <pc:spChg chg="add mod">
          <ac:chgData name="Sherif Khattab" userId="c83b1e15-36f3-4f46-aceb-05aac24c545e" providerId="ADAL" clId="{68922303-928D-411F-A7C3-3BB84E857E8F}" dt="2021-02-25T15:53:50.186" v="360" actId="1076"/>
          <ac:spMkLst>
            <pc:docMk/>
            <pc:sldMk cId="2699784146" sldId="477"/>
            <ac:spMk id="67" creationId="{41E7CC6C-2857-4C8A-9198-ECD1F085B750}"/>
          </ac:spMkLst>
        </pc:spChg>
        <pc:spChg chg="add mod">
          <ac:chgData name="Sherif Khattab" userId="c83b1e15-36f3-4f46-aceb-05aac24c545e" providerId="ADAL" clId="{68922303-928D-411F-A7C3-3BB84E857E8F}" dt="2021-02-25T15:53:50.186" v="360" actId="1076"/>
          <ac:spMkLst>
            <pc:docMk/>
            <pc:sldMk cId="2699784146" sldId="477"/>
            <ac:spMk id="68" creationId="{135582FE-2245-4240-8C43-586AD6A39865}"/>
          </ac:spMkLst>
        </pc:spChg>
        <pc:spChg chg="add mod">
          <ac:chgData name="Sherif Khattab" userId="c83b1e15-36f3-4f46-aceb-05aac24c545e" providerId="ADAL" clId="{68922303-928D-411F-A7C3-3BB84E857E8F}" dt="2021-02-25T15:53:50.186" v="360" actId="1076"/>
          <ac:spMkLst>
            <pc:docMk/>
            <pc:sldMk cId="2699784146" sldId="477"/>
            <ac:spMk id="69" creationId="{BCE5CEED-A5E9-4C70-9BFF-5129642DDBE2}"/>
          </ac:spMkLst>
        </pc:spChg>
        <pc:spChg chg="add mod">
          <ac:chgData name="Sherif Khattab" userId="c83b1e15-36f3-4f46-aceb-05aac24c545e" providerId="ADAL" clId="{68922303-928D-411F-A7C3-3BB84E857E8F}" dt="2021-02-25T15:53:50.186" v="360" actId="1076"/>
          <ac:spMkLst>
            <pc:docMk/>
            <pc:sldMk cId="2699784146" sldId="477"/>
            <ac:spMk id="70" creationId="{2A4F9820-B9F2-4947-8565-F69BCCB719C5}"/>
          </ac:spMkLst>
        </pc:spChg>
        <pc:spChg chg="add mod">
          <ac:chgData name="Sherif Khattab" userId="c83b1e15-36f3-4f46-aceb-05aac24c545e" providerId="ADAL" clId="{68922303-928D-411F-A7C3-3BB84E857E8F}" dt="2021-02-25T15:53:50.186" v="360" actId="1076"/>
          <ac:spMkLst>
            <pc:docMk/>
            <pc:sldMk cId="2699784146" sldId="477"/>
            <ac:spMk id="71" creationId="{86D67011-A301-4B85-9A0E-9BFF2444E0E1}"/>
          </ac:spMkLst>
        </pc:spChg>
        <pc:spChg chg="add mod">
          <ac:chgData name="Sherif Khattab" userId="c83b1e15-36f3-4f46-aceb-05aac24c545e" providerId="ADAL" clId="{68922303-928D-411F-A7C3-3BB84E857E8F}" dt="2021-02-25T15:53:50.186" v="360" actId="1076"/>
          <ac:spMkLst>
            <pc:docMk/>
            <pc:sldMk cId="2699784146" sldId="477"/>
            <ac:spMk id="72" creationId="{11BB157E-C005-420B-BC93-6F14A2B09F81}"/>
          </ac:spMkLst>
        </pc:spChg>
        <pc:grpChg chg="del mod">
          <ac:chgData name="Sherif Khattab" userId="c83b1e15-36f3-4f46-aceb-05aac24c545e" providerId="ADAL" clId="{68922303-928D-411F-A7C3-3BB84E857E8F}" dt="2021-02-25T15:51:40.813" v="308"/>
          <ac:grpSpMkLst>
            <pc:docMk/>
            <pc:sldMk cId="2699784146" sldId="477"/>
            <ac:grpSpMk id="6" creationId="{0B376B8D-39C1-4A22-92CC-C6DBBE92EAE0}"/>
          </ac:grpSpMkLst>
        </pc:grpChg>
        <pc:grpChg chg="mod">
          <ac:chgData name="Sherif Khattab" userId="c83b1e15-36f3-4f46-aceb-05aac24c545e" providerId="ADAL" clId="{68922303-928D-411F-A7C3-3BB84E857E8F}" dt="2021-02-25T15:51:40.813" v="308"/>
          <ac:grpSpMkLst>
            <pc:docMk/>
            <pc:sldMk cId="2699784146" sldId="477"/>
            <ac:grpSpMk id="11" creationId="{71F90F41-E169-4459-BFD6-31D4484907B1}"/>
          </ac:grpSpMkLst>
        </pc:grpChg>
        <pc:grpChg chg="mod">
          <ac:chgData name="Sherif Khattab" userId="c83b1e15-36f3-4f46-aceb-05aac24c545e" providerId="ADAL" clId="{68922303-928D-411F-A7C3-3BB84E857E8F}" dt="2021-02-25T15:51:47.831" v="314"/>
          <ac:grpSpMkLst>
            <pc:docMk/>
            <pc:sldMk cId="2699784146" sldId="477"/>
            <ac:grpSpMk id="17" creationId="{72855525-F083-4FAD-A3E5-80E2943332C5}"/>
          </ac:grpSpMkLst>
        </pc:grpChg>
        <pc:grpChg chg="del mod">
          <ac:chgData name="Sherif Khattab" userId="c83b1e15-36f3-4f46-aceb-05aac24c545e" providerId="ADAL" clId="{68922303-928D-411F-A7C3-3BB84E857E8F}" dt="2021-02-25T15:52:05.791" v="329"/>
          <ac:grpSpMkLst>
            <pc:docMk/>
            <pc:sldMk cId="2699784146" sldId="477"/>
            <ac:grpSpMk id="23" creationId="{9DFC7C7B-4DA5-48A1-8D62-EA4E49F379B6}"/>
          </ac:grpSpMkLst>
        </pc:grpChg>
        <pc:grpChg chg="del mod">
          <ac:chgData name="Sherif Khattab" userId="c83b1e15-36f3-4f46-aceb-05aac24c545e" providerId="ADAL" clId="{68922303-928D-411F-A7C3-3BB84E857E8F}" dt="2021-02-25T15:52:05.791" v="329"/>
          <ac:grpSpMkLst>
            <pc:docMk/>
            <pc:sldMk cId="2699784146" sldId="477"/>
            <ac:grpSpMk id="26" creationId="{06672422-823E-40F4-BF94-94E55D15C274}"/>
          </ac:grpSpMkLst>
        </pc:grpChg>
        <pc:grpChg chg="mod">
          <ac:chgData name="Sherif Khattab" userId="c83b1e15-36f3-4f46-aceb-05aac24c545e" providerId="ADAL" clId="{68922303-928D-411F-A7C3-3BB84E857E8F}" dt="2021-02-25T15:52:05.791" v="329"/>
          <ac:grpSpMkLst>
            <pc:docMk/>
            <pc:sldMk cId="2699784146" sldId="477"/>
            <ac:grpSpMk id="32" creationId="{EDDC31E5-2494-4323-8E16-7D7B56C61631}"/>
          </ac:grpSpMkLst>
        </pc:grpChg>
        <pc:grpChg chg="del mod">
          <ac:chgData name="Sherif Khattab" userId="c83b1e15-36f3-4f46-aceb-05aac24c545e" providerId="ADAL" clId="{68922303-928D-411F-A7C3-3BB84E857E8F}" dt="2021-02-25T15:52:13.146" v="339"/>
          <ac:grpSpMkLst>
            <pc:docMk/>
            <pc:sldMk cId="2699784146" sldId="477"/>
            <ac:grpSpMk id="35" creationId="{0BD41DD2-D3A9-4174-BFC2-6FDDDFFA5633}"/>
          </ac:grpSpMkLst>
        </pc:grpChg>
        <pc:grpChg chg="mod">
          <ac:chgData name="Sherif Khattab" userId="c83b1e15-36f3-4f46-aceb-05aac24c545e" providerId="ADAL" clId="{68922303-928D-411F-A7C3-3BB84E857E8F}" dt="2021-02-25T15:52:13.146" v="339"/>
          <ac:grpSpMkLst>
            <pc:docMk/>
            <pc:sldMk cId="2699784146" sldId="477"/>
            <ac:grpSpMk id="42" creationId="{5107D812-A225-4FBA-AC51-6DC66E026A44}"/>
          </ac:grpSpMkLst>
        </pc:grpChg>
        <pc:grpChg chg="add mod">
          <ac:chgData name="Sherif Khattab" userId="c83b1e15-36f3-4f46-aceb-05aac24c545e" providerId="ADAL" clId="{68922303-928D-411F-A7C3-3BB84E857E8F}" dt="2021-02-25T15:53:50.186" v="360" actId="1076"/>
          <ac:grpSpMkLst>
            <pc:docMk/>
            <pc:sldMk cId="2699784146" sldId="477"/>
            <ac:grpSpMk id="43" creationId="{F4D65B6A-CC20-443F-96DB-2A17C149AE19}"/>
          </ac:grpSpMkLst>
        </pc:grpChg>
        <pc:graphicFrameChg chg="del mod">
          <ac:chgData name="Sherif Khattab" userId="c83b1e15-36f3-4f46-aceb-05aac24c545e" providerId="ADAL" clId="{68922303-928D-411F-A7C3-3BB84E857E8F}" dt="2021-02-25T15:52:23.321" v="340" actId="478"/>
          <ac:graphicFrameMkLst>
            <pc:docMk/>
            <pc:sldMk cId="2699784146" sldId="477"/>
            <ac:graphicFrameMk id="16387" creationId="{AF2F8ED8-16A1-4F89-BDB6-8C2730B36B52}"/>
          </ac:graphicFrameMkLst>
        </pc:graphicFrameChg>
        <pc:inkChg chg="add mod">
          <ac:chgData name="Sherif Khattab" userId="c83b1e15-36f3-4f46-aceb-05aac24c545e" providerId="ADAL" clId="{68922303-928D-411F-A7C3-3BB84E857E8F}" dt="2021-02-25T15:51:40.813" v="308"/>
          <ac:inkMkLst>
            <pc:docMk/>
            <pc:sldMk cId="2699784146" sldId="477"/>
            <ac:inkMk id="3" creationId="{B7F64E05-0DD5-42F1-8308-9DD6318F18F6}"/>
          </ac:inkMkLst>
        </pc:inkChg>
        <pc:inkChg chg="add mod">
          <ac:chgData name="Sherif Khattab" userId="c83b1e15-36f3-4f46-aceb-05aac24c545e" providerId="ADAL" clId="{68922303-928D-411F-A7C3-3BB84E857E8F}" dt="2021-02-25T15:51:40.813" v="308"/>
          <ac:inkMkLst>
            <pc:docMk/>
            <pc:sldMk cId="2699784146" sldId="477"/>
            <ac:inkMk id="5" creationId="{1DB42B41-D6D5-4610-94BD-A3DA69D641F7}"/>
          </ac:inkMkLst>
        </pc:inkChg>
        <pc:inkChg chg="add mod">
          <ac:chgData name="Sherif Khattab" userId="c83b1e15-36f3-4f46-aceb-05aac24c545e" providerId="ADAL" clId="{68922303-928D-411F-A7C3-3BB84E857E8F}" dt="2021-02-25T15:51:40.813" v="308"/>
          <ac:inkMkLst>
            <pc:docMk/>
            <pc:sldMk cId="2699784146" sldId="477"/>
            <ac:inkMk id="7" creationId="{DFCAF876-FE82-47DC-874E-7AE58B24ADF4}"/>
          </ac:inkMkLst>
        </pc:inkChg>
        <pc:inkChg chg="add mod">
          <ac:chgData name="Sherif Khattab" userId="c83b1e15-36f3-4f46-aceb-05aac24c545e" providerId="ADAL" clId="{68922303-928D-411F-A7C3-3BB84E857E8F}" dt="2021-02-25T15:51:40.813" v="308"/>
          <ac:inkMkLst>
            <pc:docMk/>
            <pc:sldMk cId="2699784146" sldId="477"/>
            <ac:inkMk id="8" creationId="{8EF62B12-FACB-46BD-A507-0E84C2377D80}"/>
          </ac:inkMkLst>
        </pc:inkChg>
        <pc:inkChg chg="add mod">
          <ac:chgData name="Sherif Khattab" userId="c83b1e15-36f3-4f46-aceb-05aac24c545e" providerId="ADAL" clId="{68922303-928D-411F-A7C3-3BB84E857E8F}" dt="2021-02-25T15:51:40.813" v="308"/>
          <ac:inkMkLst>
            <pc:docMk/>
            <pc:sldMk cId="2699784146" sldId="477"/>
            <ac:inkMk id="9" creationId="{A29A46CF-60CF-4733-BE6A-B618605D9BE5}"/>
          </ac:inkMkLst>
        </pc:inkChg>
        <pc:inkChg chg="add mod">
          <ac:chgData name="Sherif Khattab" userId="c83b1e15-36f3-4f46-aceb-05aac24c545e" providerId="ADAL" clId="{68922303-928D-411F-A7C3-3BB84E857E8F}" dt="2021-02-25T15:51:40.813" v="308"/>
          <ac:inkMkLst>
            <pc:docMk/>
            <pc:sldMk cId="2699784146" sldId="477"/>
            <ac:inkMk id="10" creationId="{C4976F4B-818A-4BDE-BE5C-487E2E92A1C1}"/>
          </ac:inkMkLst>
        </pc:inkChg>
        <pc:inkChg chg="add">
          <ac:chgData name="Sherif Khattab" userId="c83b1e15-36f3-4f46-aceb-05aac24c545e" providerId="ADAL" clId="{68922303-928D-411F-A7C3-3BB84E857E8F}" dt="2021-02-25T15:51:41.781" v="309" actId="9405"/>
          <ac:inkMkLst>
            <pc:docMk/>
            <pc:sldMk cId="2699784146" sldId="477"/>
            <ac:inkMk id="12" creationId="{9CF30C49-5B1D-4C2A-89B6-81E6D6EF44F3}"/>
          </ac:inkMkLst>
        </pc:inkChg>
        <pc:inkChg chg="add mod">
          <ac:chgData name="Sherif Khattab" userId="c83b1e15-36f3-4f46-aceb-05aac24c545e" providerId="ADAL" clId="{68922303-928D-411F-A7C3-3BB84E857E8F}" dt="2021-02-25T15:51:47.831" v="314"/>
          <ac:inkMkLst>
            <pc:docMk/>
            <pc:sldMk cId="2699784146" sldId="477"/>
            <ac:inkMk id="13" creationId="{27E7B734-C597-4C13-AC40-B1BC846D69CE}"/>
          </ac:inkMkLst>
        </pc:inkChg>
        <pc:inkChg chg="add mod">
          <ac:chgData name="Sherif Khattab" userId="c83b1e15-36f3-4f46-aceb-05aac24c545e" providerId="ADAL" clId="{68922303-928D-411F-A7C3-3BB84E857E8F}" dt="2021-02-25T15:51:47.831" v="314"/>
          <ac:inkMkLst>
            <pc:docMk/>
            <pc:sldMk cId="2699784146" sldId="477"/>
            <ac:inkMk id="14" creationId="{07CAF6FB-C295-4352-B3D0-746A05B9F166}"/>
          </ac:inkMkLst>
        </pc:inkChg>
        <pc:inkChg chg="add mod">
          <ac:chgData name="Sherif Khattab" userId="c83b1e15-36f3-4f46-aceb-05aac24c545e" providerId="ADAL" clId="{68922303-928D-411F-A7C3-3BB84E857E8F}" dt="2021-02-25T15:51:47.831" v="314"/>
          <ac:inkMkLst>
            <pc:docMk/>
            <pc:sldMk cId="2699784146" sldId="477"/>
            <ac:inkMk id="15" creationId="{885DD685-F52A-42A7-9421-B14597CACF91}"/>
          </ac:inkMkLst>
        </pc:inkChg>
        <pc:inkChg chg="add mod">
          <ac:chgData name="Sherif Khattab" userId="c83b1e15-36f3-4f46-aceb-05aac24c545e" providerId="ADAL" clId="{68922303-928D-411F-A7C3-3BB84E857E8F}" dt="2021-02-25T15:51:47.831" v="314"/>
          <ac:inkMkLst>
            <pc:docMk/>
            <pc:sldMk cId="2699784146" sldId="477"/>
            <ac:inkMk id="16" creationId="{745D2CB5-7D13-4C39-B415-5FF1CD8C761C}"/>
          </ac:inkMkLst>
        </pc:inkChg>
        <pc:inkChg chg="add">
          <ac:chgData name="Sherif Khattab" userId="c83b1e15-36f3-4f46-aceb-05aac24c545e" providerId="ADAL" clId="{68922303-928D-411F-A7C3-3BB84E857E8F}" dt="2021-02-25T15:51:51.841" v="315" actId="9405"/>
          <ac:inkMkLst>
            <pc:docMk/>
            <pc:sldMk cId="2699784146" sldId="477"/>
            <ac:inkMk id="18" creationId="{03403C92-9415-425C-80D8-8C7E9291E68D}"/>
          </ac:inkMkLst>
        </pc:inkChg>
        <pc:inkChg chg="add mod">
          <ac:chgData name="Sherif Khattab" userId="c83b1e15-36f3-4f46-aceb-05aac24c545e" providerId="ADAL" clId="{68922303-928D-411F-A7C3-3BB84E857E8F}" dt="2021-02-25T15:52:05.791" v="329"/>
          <ac:inkMkLst>
            <pc:docMk/>
            <pc:sldMk cId="2699784146" sldId="477"/>
            <ac:inkMk id="19" creationId="{53E987EF-CA3A-450E-ACA1-B0F473CA1C8A}"/>
          </ac:inkMkLst>
        </pc:inkChg>
        <pc:inkChg chg="add mod">
          <ac:chgData name="Sherif Khattab" userId="c83b1e15-36f3-4f46-aceb-05aac24c545e" providerId="ADAL" clId="{68922303-928D-411F-A7C3-3BB84E857E8F}" dt="2021-02-25T15:52:05.791" v="329"/>
          <ac:inkMkLst>
            <pc:docMk/>
            <pc:sldMk cId="2699784146" sldId="477"/>
            <ac:inkMk id="20" creationId="{B421E85A-94BB-4896-98A7-5134656A49AB}"/>
          </ac:inkMkLst>
        </pc:inkChg>
        <pc:inkChg chg="add mod">
          <ac:chgData name="Sherif Khattab" userId="c83b1e15-36f3-4f46-aceb-05aac24c545e" providerId="ADAL" clId="{68922303-928D-411F-A7C3-3BB84E857E8F}" dt="2021-02-25T15:52:05.791" v="329"/>
          <ac:inkMkLst>
            <pc:docMk/>
            <pc:sldMk cId="2699784146" sldId="477"/>
            <ac:inkMk id="21" creationId="{D24E7870-5FDB-4BE7-8E05-A878F99C39A0}"/>
          </ac:inkMkLst>
        </pc:inkChg>
        <pc:inkChg chg="add mod">
          <ac:chgData name="Sherif Khattab" userId="c83b1e15-36f3-4f46-aceb-05aac24c545e" providerId="ADAL" clId="{68922303-928D-411F-A7C3-3BB84E857E8F}" dt="2021-02-25T15:52:05.791" v="329"/>
          <ac:inkMkLst>
            <pc:docMk/>
            <pc:sldMk cId="2699784146" sldId="477"/>
            <ac:inkMk id="22" creationId="{885F647D-3D63-4521-9FB9-77B1B64B1D1A}"/>
          </ac:inkMkLst>
        </pc:inkChg>
        <pc:inkChg chg="add mod">
          <ac:chgData name="Sherif Khattab" userId="c83b1e15-36f3-4f46-aceb-05aac24c545e" providerId="ADAL" clId="{68922303-928D-411F-A7C3-3BB84E857E8F}" dt="2021-02-25T15:52:05.791" v="329"/>
          <ac:inkMkLst>
            <pc:docMk/>
            <pc:sldMk cId="2699784146" sldId="477"/>
            <ac:inkMk id="24" creationId="{EB541233-B202-4EC6-9AD5-E84FDFC9405D}"/>
          </ac:inkMkLst>
        </pc:inkChg>
        <pc:inkChg chg="add mod">
          <ac:chgData name="Sherif Khattab" userId="c83b1e15-36f3-4f46-aceb-05aac24c545e" providerId="ADAL" clId="{68922303-928D-411F-A7C3-3BB84E857E8F}" dt="2021-02-25T15:52:05.791" v="329"/>
          <ac:inkMkLst>
            <pc:docMk/>
            <pc:sldMk cId="2699784146" sldId="477"/>
            <ac:inkMk id="25" creationId="{FDC6E810-571B-4FDB-8A93-DA99CCE792DE}"/>
          </ac:inkMkLst>
        </pc:inkChg>
        <pc:inkChg chg="add mod">
          <ac:chgData name="Sherif Khattab" userId="c83b1e15-36f3-4f46-aceb-05aac24c545e" providerId="ADAL" clId="{68922303-928D-411F-A7C3-3BB84E857E8F}" dt="2021-02-25T15:52:05.791" v="329"/>
          <ac:inkMkLst>
            <pc:docMk/>
            <pc:sldMk cId="2699784146" sldId="477"/>
            <ac:inkMk id="27" creationId="{614925D2-61B6-404E-9FA9-627795B5CD23}"/>
          </ac:inkMkLst>
        </pc:inkChg>
        <pc:inkChg chg="add mod">
          <ac:chgData name="Sherif Khattab" userId="c83b1e15-36f3-4f46-aceb-05aac24c545e" providerId="ADAL" clId="{68922303-928D-411F-A7C3-3BB84E857E8F}" dt="2021-02-25T15:52:05.791" v="329"/>
          <ac:inkMkLst>
            <pc:docMk/>
            <pc:sldMk cId="2699784146" sldId="477"/>
            <ac:inkMk id="28" creationId="{C1D2FC67-A4B2-468A-91AD-21BAA4D84002}"/>
          </ac:inkMkLst>
        </pc:inkChg>
        <pc:inkChg chg="add mod">
          <ac:chgData name="Sherif Khattab" userId="c83b1e15-36f3-4f46-aceb-05aac24c545e" providerId="ADAL" clId="{68922303-928D-411F-A7C3-3BB84E857E8F}" dt="2021-02-25T15:52:05.791" v="329"/>
          <ac:inkMkLst>
            <pc:docMk/>
            <pc:sldMk cId="2699784146" sldId="477"/>
            <ac:inkMk id="29" creationId="{2D7F5A03-DBF2-4B8D-8AEF-2FBB4CA350D7}"/>
          </ac:inkMkLst>
        </pc:inkChg>
        <pc:inkChg chg="add mod">
          <ac:chgData name="Sherif Khattab" userId="c83b1e15-36f3-4f46-aceb-05aac24c545e" providerId="ADAL" clId="{68922303-928D-411F-A7C3-3BB84E857E8F}" dt="2021-02-25T15:52:05.791" v="329"/>
          <ac:inkMkLst>
            <pc:docMk/>
            <pc:sldMk cId="2699784146" sldId="477"/>
            <ac:inkMk id="30" creationId="{3B1BA86E-9E34-455D-AC91-9953667DA12F}"/>
          </ac:inkMkLst>
        </pc:inkChg>
        <pc:inkChg chg="add mod">
          <ac:chgData name="Sherif Khattab" userId="c83b1e15-36f3-4f46-aceb-05aac24c545e" providerId="ADAL" clId="{68922303-928D-411F-A7C3-3BB84E857E8F}" dt="2021-02-25T15:52:05.791" v="329"/>
          <ac:inkMkLst>
            <pc:docMk/>
            <pc:sldMk cId="2699784146" sldId="477"/>
            <ac:inkMk id="31" creationId="{2862AF67-0F20-400A-8B95-11AADF021483}"/>
          </ac:inkMkLst>
        </pc:inkChg>
        <pc:inkChg chg="add mod">
          <ac:chgData name="Sherif Khattab" userId="c83b1e15-36f3-4f46-aceb-05aac24c545e" providerId="ADAL" clId="{68922303-928D-411F-A7C3-3BB84E857E8F}" dt="2021-02-25T15:52:13.146" v="339"/>
          <ac:inkMkLst>
            <pc:docMk/>
            <pc:sldMk cId="2699784146" sldId="477"/>
            <ac:inkMk id="33" creationId="{318C6BD6-5BFE-40C2-AA37-F33E5AC45498}"/>
          </ac:inkMkLst>
        </pc:inkChg>
        <pc:inkChg chg="add mod">
          <ac:chgData name="Sherif Khattab" userId="c83b1e15-36f3-4f46-aceb-05aac24c545e" providerId="ADAL" clId="{68922303-928D-411F-A7C3-3BB84E857E8F}" dt="2021-02-25T15:52:13.146" v="339"/>
          <ac:inkMkLst>
            <pc:docMk/>
            <pc:sldMk cId="2699784146" sldId="477"/>
            <ac:inkMk id="34" creationId="{A68EBAE3-E0DF-4C87-AC31-D6B8701E880A}"/>
          </ac:inkMkLst>
        </pc:inkChg>
        <pc:inkChg chg="add mod">
          <ac:chgData name="Sherif Khattab" userId="c83b1e15-36f3-4f46-aceb-05aac24c545e" providerId="ADAL" clId="{68922303-928D-411F-A7C3-3BB84E857E8F}" dt="2021-02-25T15:52:13.146" v="339"/>
          <ac:inkMkLst>
            <pc:docMk/>
            <pc:sldMk cId="2699784146" sldId="477"/>
            <ac:inkMk id="36" creationId="{A55072EF-0F07-4734-A92C-11E7792EBF68}"/>
          </ac:inkMkLst>
        </pc:inkChg>
        <pc:inkChg chg="add mod">
          <ac:chgData name="Sherif Khattab" userId="c83b1e15-36f3-4f46-aceb-05aac24c545e" providerId="ADAL" clId="{68922303-928D-411F-A7C3-3BB84E857E8F}" dt="2021-02-25T15:52:13.146" v="339"/>
          <ac:inkMkLst>
            <pc:docMk/>
            <pc:sldMk cId="2699784146" sldId="477"/>
            <ac:inkMk id="37" creationId="{05A69555-CE01-4DBF-8CE1-4EEF6A2CA017}"/>
          </ac:inkMkLst>
        </pc:inkChg>
        <pc:inkChg chg="add mod">
          <ac:chgData name="Sherif Khattab" userId="c83b1e15-36f3-4f46-aceb-05aac24c545e" providerId="ADAL" clId="{68922303-928D-411F-A7C3-3BB84E857E8F}" dt="2021-02-25T15:52:13.146" v="339"/>
          <ac:inkMkLst>
            <pc:docMk/>
            <pc:sldMk cId="2699784146" sldId="477"/>
            <ac:inkMk id="38" creationId="{80595075-3579-40EF-8BC9-CAD4B1664F21}"/>
          </ac:inkMkLst>
        </pc:inkChg>
        <pc:inkChg chg="add mod">
          <ac:chgData name="Sherif Khattab" userId="c83b1e15-36f3-4f46-aceb-05aac24c545e" providerId="ADAL" clId="{68922303-928D-411F-A7C3-3BB84E857E8F}" dt="2021-02-25T15:52:13.146" v="339"/>
          <ac:inkMkLst>
            <pc:docMk/>
            <pc:sldMk cId="2699784146" sldId="477"/>
            <ac:inkMk id="39" creationId="{76F849FB-8C41-4F33-A4DD-FF6780D5C4DD}"/>
          </ac:inkMkLst>
        </pc:inkChg>
        <pc:inkChg chg="add mod">
          <ac:chgData name="Sherif Khattab" userId="c83b1e15-36f3-4f46-aceb-05aac24c545e" providerId="ADAL" clId="{68922303-928D-411F-A7C3-3BB84E857E8F}" dt="2021-02-25T15:52:13.146" v="339"/>
          <ac:inkMkLst>
            <pc:docMk/>
            <pc:sldMk cId="2699784146" sldId="477"/>
            <ac:inkMk id="40" creationId="{D4DF972F-996C-4C48-BEFF-6907AC460FC3}"/>
          </ac:inkMkLst>
        </pc:inkChg>
        <pc:inkChg chg="add mod">
          <ac:chgData name="Sherif Khattab" userId="c83b1e15-36f3-4f46-aceb-05aac24c545e" providerId="ADAL" clId="{68922303-928D-411F-A7C3-3BB84E857E8F}" dt="2021-02-25T15:52:13.146" v="339"/>
          <ac:inkMkLst>
            <pc:docMk/>
            <pc:sldMk cId="2699784146" sldId="477"/>
            <ac:inkMk id="41" creationId="{2754820E-D6E4-480F-AB32-235446ACDE70}"/>
          </ac:inkMkLst>
        </pc:inkChg>
      </pc:sldChg>
      <pc:sldChg chg="modAnim">
        <pc:chgData name="Sherif Khattab" userId="c83b1e15-36f3-4f46-aceb-05aac24c545e" providerId="ADAL" clId="{68922303-928D-411F-A7C3-3BB84E857E8F}" dt="2021-02-25T15:54:06.397" v="362"/>
        <pc:sldMkLst>
          <pc:docMk/>
          <pc:sldMk cId="3905532786" sldId="478"/>
        </pc:sldMkLst>
      </pc:sldChg>
      <pc:sldChg chg="addSp delSp modSp mod addAnim delAnim modAnim">
        <pc:chgData name="Sherif Khattab" userId="c83b1e15-36f3-4f46-aceb-05aac24c545e" providerId="ADAL" clId="{68922303-928D-411F-A7C3-3BB84E857E8F}" dt="2021-02-25T15:58:40.842" v="493"/>
        <pc:sldMkLst>
          <pc:docMk/>
          <pc:sldMk cId="1298367991" sldId="479"/>
        </pc:sldMkLst>
        <pc:spChg chg="mod">
          <ac:chgData name="Sherif Khattab" userId="c83b1e15-36f3-4f46-aceb-05aac24c545e" providerId="ADAL" clId="{68922303-928D-411F-A7C3-3BB84E857E8F}" dt="2021-02-25T15:55:43.720" v="405" actId="1076"/>
          <ac:spMkLst>
            <pc:docMk/>
            <pc:sldMk cId="1298367991" sldId="479"/>
            <ac:spMk id="8" creationId="{D61BC132-6704-4FDB-B1EF-B1BB5543999B}"/>
          </ac:spMkLst>
        </pc:spChg>
        <pc:spChg chg="mod">
          <ac:chgData name="Sherif Khattab" userId="c83b1e15-36f3-4f46-aceb-05aac24c545e" providerId="ADAL" clId="{68922303-928D-411F-A7C3-3BB84E857E8F}" dt="2021-02-25T15:55:43.720" v="405" actId="1076"/>
          <ac:spMkLst>
            <pc:docMk/>
            <pc:sldMk cId="1298367991" sldId="479"/>
            <ac:spMk id="9" creationId="{C7CDAE72-AB53-4D76-8E4E-C39A085D7733}"/>
          </ac:spMkLst>
        </pc:spChg>
        <pc:spChg chg="mod">
          <ac:chgData name="Sherif Khattab" userId="c83b1e15-36f3-4f46-aceb-05aac24c545e" providerId="ADAL" clId="{68922303-928D-411F-A7C3-3BB84E857E8F}" dt="2021-02-25T15:55:43.720" v="405" actId="1076"/>
          <ac:spMkLst>
            <pc:docMk/>
            <pc:sldMk cId="1298367991" sldId="479"/>
            <ac:spMk id="10" creationId="{DD1F3A50-8937-4E08-9046-9778A139646B}"/>
          </ac:spMkLst>
        </pc:spChg>
        <pc:spChg chg="mod">
          <ac:chgData name="Sherif Khattab" userId="c83b1e15-36f3-4f46-aceb-05aac24c545e" providerId="ADAL" clId="{68922303-928D-411F-A7C3-3BB84E857E8F}" dt="2021-02-25T15:55:43.720" v="405" actId="1076"/>
          <ac:spMkLst>
            <pc:docMk/>
            <pc:sldMk cId="1298367991" sldId="479"/>
            <ac:spMk id="11" creationId="{16BA2277-2C3E-4A48-91D7-A755308F5BB4}"/>
          </ac:spMkLst>
        </pc:spChg>
        <pc:spChg chg="mod">
          <ac:chgData name="Sherif Khattab" userId="c83b1e15-36f3-4f46-aceb-05aac24c545e" providerId="ADAL" clId="{68922303-928D-411F-A7C3-3BB84E857E8F}" dt="2021-02-25T15:55:43.720" v="405" actId="1076"/>
          <ac:spMkLst>
            <pc:docMk/>
            <pc:sldMk cId="1298367991" sldId="479"/>
            <ac:spMk id="12" creationId="{A762E872-6810-4047-AF71-2641872A5467}"/>
          </ac:spMkLst>
        </pc:spChg>
        <pc:spChg chg="mod">
          <ac:chgData name="Sherif Khattab" userId="c83b1e15-36f3-4f46-aceb-05aac24c545e" providerId="ADAL" clId="{68922303-928D-411F-A7C3-3BB84E857E8F}" dt="2021-02-25T15:55:43.720" v="405" actId="1076"/>
          <ac:spMkLst>
            <pc:docMk/>
            <pc:sldMk cId="1298367991" sldId="479"/>
            <ac:spMk id="13" creationId="{26F2AFF5-C931-479B-A97E-F699A5EE0CAA}"/>
          </ac:spMkLst>
        </pc:spChg>
        <pc:spChg chg="mod">
          <ac:chgData name="Sherif Khattab" userId="c83b1e15-36f3-4f46-aceb-05aac24c545e" providerId="ADAL" clId="{68922303-928D-411F-A7C3-3BB84E857E8F}" dt="2021-02-25T15:55:43.720" v="405" actId="1076"/>
          <ac:spMkLst>
            <pc:docMk/>
            <pc:sldMk cId="1298367991" sldId="479"/>
            <ac:spMk id="14" creationId="{29DC298E-CEC7-44E1-80E1-60460FA7B36B}"/>
          </ac:spMkLst>
        </pc:spChg>
        <pc:spChg chg="mod">
          <ac:chgData name="Sherif Khattab" userId="c83b1e15-36f3-4f46-aceb-05aac24c545e" providerId="ADAL" clId="{68922303-928D-411F-A7C3-3BB84E857E8F}" dt="2021-02-25T15:55:43.720" v="405" actId="1076"/>
          <ac:spMkLst>
            <pc:docMk/>
            <pc:sldMk cId="1298367991" sldId="479"/>
            <ac:spMk id="15" creationId="{8C5BB51E-B933-4170-8A15-343598863806}"/>
          </ac:spMkLst>
        </pc:spChg>
        <pc:spChg chg="mod">
          <ac:chgData name="Sherif Khattab" userId="c83b1e15-36f3-4f46-aceb-05aac24c545e" providerId="ADAL" clId="{68922303-928D-411F-A7C3-3BB84E857E8F}" dt="2021-02-25T15:55:43.720" v="405" actId="1076"/>
          <ac:spMkLst>
            <pc:docMk/>
            <pc:sldMk cId="1298367991" sldId="479"/>
            <ac:spMk id="16" creationId="{140FAE73-9833-44ED-B1A9-6DFDF053181E}"/>
          </ac:spMkLst>
        </pc:spChg>
        <pc:spChg chg="mod">
          <ac:chgData name="Sherif Khattab" userId="c83b1e15-36f3-4f46-aceb-05aac24c545e" providerId="ADAL" clId="{68922303-928D-411F-A7C3-3BB84E857E8F}" dt="2021-02-25T15:55:43.720" v="405" actId="1076"/>
          <ac:spMkLst>
            <pc:docMk/>
            <pc:sldMk cId="1298367991" sldId="479"/>
            <ac:spMk id="17" creationId="{52FD708D-692F-46E0-AFA4-9283B88F5B37}"/>
          </ac:spMkLst>
        </pc:spChg>
        <pc:spChg chg="mod">
          <ac:chgData name="Sherif Khattab" userId="c83b1e15-36f3-4f46-aceb-05aac24c545e" providerId="ADAL" clId="{68922303-928D-411F-A7C3-3BB84E857E8F}" dt="2021-02-25T15:55:43.720" v="405" actId="1076"/>
          <ac:spMkLst>
            <pc:docMk/>
            <pc:sldMk cId="1298367991" sldId="479"/>
            <ac:spMk id="18" creationId="{23465CCE-845E-4C81-89C4-A0B4FA2FA862}"/>
          </ac:spMkLst>
        </pc:spChg>
        <pc:spChg chg="mod">
          <ac:chgData name="Sherif Khattab" userId="c83b1e15-36f3-4f46-aceb-05aac24c545e" providerId="ADAL" clId="{68922303-928D-411F-A7C3-3BB84E857E8F}" dt="2021-02-25T15:55:43.720" v="405" actId="1076"/>
          <ac:spMkLst>
            <pc:docMk/>
            <pc:sldMk cId="1298367991" sldId="479"/>
            <ac:spMk id="19" creationId="{1A39EA78-44BA-4064-A9DC-588F6C93F931}"/>
          </ac:spMkLst>
        </pc:spChg>
        <pc:spChg chg="mod">
          <ac:chgData name="Sherif Khattab" userId="c83b1e15-36f3-4f46-aceb-05aac24c545e" providerId="ADAL" clId="{68922303-928D-411F-A7C3-3BB84E857E8F}" dt="2021-02-25T15:55:43.720" v="405" actId="1076"/>
          <ac:spMkLst>
            <pc:docMk/>
            <pc:sldMk cId="1298367991" sldId="479"/>
            <ac:spMk id="20" creationId="{6B49252F-AEA8-4CAB-B8B9-F4A583534985}"/>
          </ac:spMkLst>
        </pc:spChg>
        <pc:spChg chg="mod">
          <ac:chgData name="Sherif Khattab" userId="c83b1e15-36f3-4f46-aceb-05aac24c545e" providerId="ADAL" clId="{68922303-928D-411F-A7C3-3BB84E857E8F}" dt="2021-02-25T15:55:43.720" v="405" actId="1076"/>
          <ac:spMkLst>
            <pc:docMk/>
            <pc:sldMk cId="1298367991" sldId="479"/>
            <ac:spMk id="21" creationId="{0A3606E0-A7A0-4528-B768-CF0E388075DB}"/>
          </ac:spMkLst>
        </pc:spChg>
        <pc:spChg chg="mod">
          <ac:chgData name="Sherif Khattab" userId="c83b1e15-36f3-4f46-aceb-05aac24c545e" providerId="ADAL" clId="{68922303-928D-411F-A7C3-3BB84E857E8F}" dt="2021-02-25T15:55:43.720" v="405" actId="1076"/>
          <ac:spMkLst>
            <pc:docMk/>
            <pc:sldMk cId="1298367991" sldId="479"/>
            <ac:spMk id="22" creationId="{7003A0A4-2840-4C56-B423-6940C0EFC9CB}"/>
          </ac:spMkLst>
        </pc:spChg>
        <pc:spChg chg="mod">
          <ac:chgData name="Sherif Khattab" userId="c83b1e15-36f3-4f46-aceb-05aac24c545e" providerId="ADAL" clId="{68922303-928D-411F-A7C3-3BB84E857E8F}" dt="2021-02-25T15:55:43.720" v="405" actId="1076"/>
          <ac:spMkLst>
            <pc:docMk/>
            <pc:sldMk cId="1298367991" sldId="479"/>
            <ac:spMk id="23" creationId="{E914FAE9-104B-4321-8F24-42FD39EECB81}"/>
          </ac:spMkLst>
        </pc:spChg>
        <pc:spChg chg="mod">
          <ac:chgData name="Sherif Khattab" userId="c83b1e15-36f3-4f46-aceb-05aac24c545e" providerId="ADAL" clId="{68922303-928D-411F-A7C3-3BB84E857E8F}" dt="2021-02-25T15:55:43.720" v="405" actId="1076"/>
          <ac:spMkLst>
            <pc:docMk/>
            <pc:sldMk cId="1298367991" sldId="479"/>
            <ac:spMk id="24" creationId="{0C48EDB9-4C5D-4F93-A81B-F7BD1514260A}"/>
          </ac:spMkLst>
        </pc:spChg>
        <pc:spChg chg="mod">
          <ac:chgData name="Sherif Khattab" userId="c83b1e15-36f3-4f46-aceb-05aac24c545e" providerId="ADAL" clId="{68922303-928D-411F-A7C3-3BB84E857E8F}" dt="2021-02-25T15:55:43.720" v="405" actId="1076"/>
          <ac:spMkLst>
            <pc:docMk/>
            <pc:sldMk cId="1298367991" sldId="479"/>
            <ac:spMk id="25" creationId="{1EE05DCD-2017-4642-9333-70639115BB43}"/>
          </ac:spMkLst>
        </pc:spChg>
        <pc:spChg chg="mod">
          <ac:chgData name="Sherif Khattab" userId="c83b1e15-36f3-4f46-aceb-05aac24c545e" providerId="ADAL" clId="{68922303-928D-411F-A7C3-3BB84E857E8F}" dt="2021-02-25T15:55:43.720" v="405" actId="1076"/>
          <ac:spMkLst>
            <pc:docMk/>
            <pc:sldMk cId="1298367991" sldId="479"/>
            <ac:spMk id="26" creationId="{02D427FF-E4EC-41FD-9049-95514A774C33}"/>
          </ac:spMkLst>
        </pc:spChg>
        <pc:spChg chg="mod">
          <ac:chgData name="Sherif Khattab" userId="c83b1e15-36f3-4f46-aceb-05aac24c545e" providerId="ADAL" clId="{68922303-928D-411F-A7C3-3BB84E857E8F}" dt="2021-02-25T15:55:43.720" v="405" actId="1076"/>
          <ac:spMkLst>
            <pc:docMk/>
            <pc:sldMk cId="1298367991" sldId="479"/>
            <ac:spMk id="27" creationId="{717273D5-4F19-4CCB-B273-42746FFB4995}"/>
          </ac:spMkLst>
        </pc:spChg>
        <pc:spChg chg="mod">
          <ac:chgData name="Sherif Khattab" userId="c83b1e15-36f3-4f46-aceb-05aac24c545e" providerId="ADAL" clId="{68922303-928D-411F-A7C3-3BB84E857E8F}" dt="2021-02-25T15:55:43.720" v="405" actId="1076"/>
          <ac:spMkLst>
            <pc:docMk/>
            <pc:sldMk cId="1298367991" sldId="479"/>
            <ac:spMk id="28" creationId="{17E23F76-96C6-43EB-9F5F-EBB5C0B04B87}"/>
          </ac:spMkLst>
        </pc:spChg>
        <pc:spChg chg="mod">
          <ac:chgData name="Sherif Khattab" userId="c83b1e15-36f3-4f46-aceb-05aac24c545e" providerId="ADAL" clId="{68922303-928D-411F-A7C3-3BB84E857E8F}" dt="2021-02-25T15:55:43.720" v="405" actId="1076"/>
          <ac:spMkLst>
            <pc:docMk/>
            <pc:sldMk cId="1298367991" sldId="479"/>
            <ac:spMk id="29" creationId="{897B350D-CB83-4FF8-9D62-0C534A435389}"/>
          </ac:spMkLst>
        </pc:spChg>
        <pc:spChg chg="mod">
          <ac:chgData name="Sherif Khattab" userId="c83b1e15-36f3-4f46-aceb-05aac24c545e" providerId="ADAL" clId="{68922303-928D-411F-A7C3-3BB84E857E8F}" dt="2021-02-25T15:55:43.720" v="405" actId="1076"/>
          <ac:spMkLst>
            <pc:docMk/>
            <pc:sldMk cId="1298367991" sldId="479"/>
            <ac:spMk id="30" creationId="{11F6D6FB-504D-4A4D-962F-AB7E472F80D7}"/>
          </ac:spMkLst>
        </pc:spChg>
        <pc:spChg chg="mod">
          <ac:chgData name="Sherif Khattab" userId="c83b1e15-36f3-4f46-aceb-05aac24c545e" providerId="ADAL" clId="{68922303-928D-411F-A7C3-3BB84E857E8F}" dt="2021-02-25T15:55:43.720" v="405" actId="1076"/>
          <ac:spMkLst>
            <pc:docMk/>
            <pc:sldMk cId="1298367991" sldId="479"/>
            <ac:spMk id="31" creationId="{D26291BD-B4A3-4669-8D2E-EDBC1CC4FCA9}"/>
          </ac:spMkLst>
        </pc:spChg>
        <pc:spChg chg="mod">
          <ac:chgData name="Sherif Khattab" userId="c83b1e15-36f3-4f46-aceb-05aac24c545e" providerId="ADAL" clId="{68922303-928D-411F-A7C3-3BB84E857E8F}" dt="2021-02-25T15:55:43.720" v="405" actId="1076"/>
          <ac:spMkLst>
            <pc:docMk/>
            <pc:sldMk cId="1298367991" sldId="479"/>
            <ac:spMk id="32" creationId="{94058467-E8B9-4BA4-8BB6-DE3C50D0A71D}"/>
          </ac:spMkLst>
        </pc:spChg>
        <pc:spChg chg="mod">
          <ac:chgData name="Sherif Khattab" userId="c83b1e15-36f3-4f46-aceb-05aac24c545e" providerId="ADAL" clId="{68922303-928D-411F-A7C3-3BB84E857E8F}" dt="2021-02-25T15:55:43.720" v="405" actId="1076"/>
          <ac:spMkLst>
            <pc:docMk/>
            <pc:sldMk cId="1298367991" sldId="479"/>
            <ac:spMk id="33" creationId="{13FDFF38-D610-4389-B8CA-880BE84E49FA}"/>
          </ac:spMkLst>
        </pc:spChg>
        <pc:spChg chg="add del">
          <ac:chgData name="Sherif Khattab" userId="c83b1e15-36f3-4f46-aceb-05aac24c545e" providerId="ADAL" clId="{68922303-928D-411F-A7C3-3BB84E857E8F}" dt="2021-02-25T15:56:40.759" v="409" actId="34122"/>
          <ac:spMkLst>
            <pc:docMk/>
            <pc:sldMk cId="1298367991" sldId="479"/>
            <ac:spMk id="71" creationId="{524DAFAD-04B6-4F41-98EC-F147BE29FC04}"/>
          </ac:spMkLst>
        </pc:spChg>
        <pc:spChg chg="add del">
          <ac:chgData name="Sherif Khattab" userId="c83b1e15-36f3-4f46-aceb-05aac24c545e" providerId="ADAL" clId="{68922303-928D-411F-A7C3-3BB84E857E8F}" dt="2021-02-25T15:56:40.759" v="409" actId="34122"/>
          <ac:spMkLst>
            <pc:docMk/>
            <pc:sldMk cId="1298367991" sldId="479"/>
            <ac:spMk id="109" creationId="{C8226B59-9633-4F25-A2FE-D03CC0BC549F}"/>
          </ac:spMkLst>
        </pc:spChg>
        <pc:spChg chg="add del">
          <ac:chgData name="Sherif Khattab" userId="c83b1e15-36f3-4f46-aceb-05aac24c545e" providerId="ADAL" clId="{68922303-928D-411F-A7C3-3BB84E857E8F}" dt="2021-02-25T15:56:40.759" v="409" actId="34122"/>
          <ac:spMkLst>
            <pc:docMk/>
            <pc:sldMk cId="1298367991" sldId="479"/>
            <ac:spMk id="135" creationId="{B118B9EB-7EF3-4BD6-B5C8-19D37DCD0F50}"/>
          </ac:spMkLst>
        </pc:spChg>
        <pc:grpChg chg="add mod">
          <ac:chgData name="Sherif Khattab" userId="c83b1e15-36f3-4f46-aceb-05aac24c545e" providerId="ADAL" clId="{68922303-928D-411F-A7C3-3BB84E857E8F}" dt="2021-02-25T15:55:43.720" v="405" actId="1076"/>
          <ac:grpSpMkLst>
            <pc:docMk/>
            <pc:sldMk cId="1298367991" sldId="479"/>
            <ac:grpSpMk id="7" creationId="{C531F251-E222-44F4-8DA4-AB867AEF8EF8}"/>
          </ac:grpSpMkLst>
        </pc:grpChg>
        <pc:grpChg chg="del mod">
          <ac:chgData name="Sherif Khattab" userId="c83b1e15-36f3-4f46-aceb-05aac24c545e" providerId="ADAL" clId="{68922303-928D-411F-A7C3-3BB84E857E8F}" dt="2021-02-25T15:54:37.700" v="373"/>
          <ac:grpSpMkLst>
            <pc:docMk/>
            <pc:sldMk cId="1298367991" sldId="479"/>
            <ac:grpSpMk id="34" creationId="{FD759F7E-FBCA-4A87-8D46-5BA0472855E5}"/>
          </ac:grpSpMkLst>
        </pc:grpChg>
        <pc:grpChg chg="del mod">
          <ac:chgData name="Sherif Khattab" userId="c83b1e15-36f3-4f46-aceb-05aac24c545e" providerId="ADAL" clId="{68922303-928D-411F-A7C3-3BB84E857E8F}" dt="2021-02-25T15:54:45.629" v="379"/>
          <ac:grpSpMkLst>
            <pc:docMk/>
            <pc:sldMk cId="1298367991" sldId="479"/>
            <ac:grpSpMk id="39" creationId="{8884DC94-EC0A-49D8-8BC3-5BA284597E2C}"/>
          </ac:grpSpMkLst>
        </pc:grpChg>
        <pc:grpChg chg="del mod">
          <ac:chgData name="Sherif Khattab" userId="c83b1e15-36f3-4f46-aceb-05aac24c545e" providerId="ADAL" clId="{68922303-928D-411F-A7C3-3BB84E857E8F}" dt="2021-02-25T15:54:52.951" v="386"/>
          <ac:grpSpMkLst>
            <pc:docMk/>
            <pc:sldMk cId="1298367991" sldId="479"/>
            <ac:grpSpMk id="45" creationId="{BB8117D2-1C32-4404-B40E-166A284F3797}"/>
          </ac:grpSpMkLst>
        </pc:grpChg>
        <pc:grpChg chg="del mod">
          <ac:chgData name="Sherif Khattab" userId="c83b1e15-36f3-4f46-aceb-05aac24c545e" providerId="ADAL" clId="{68922303-928D-411F-A7C3-3BB84E857E8F}" dt="2021-02-25T15:55:00.040" v="391"/>
          <ac:grpSpMkLst>
            <pc:docMk/>
            <pc:sldMk cId="1298367991" sldId="479"/>
            <ac:grpSpMk id="52" creationId="{908157AB-8EE1-4DF0-AC20-4B7C15EAF312}"/>
          </ac:grpSpMkLst>
        </pc:grpChg>
        <pc:grpChg chg="add del mod">
          <ac:chgData name="Sherif Khattab" userId="c83b1e15-36f3-4f46-aceb-05aac24c545e" providerId="ADAL" clId="{68922303-928D-411F-A7C3-3BB84E857E8F}" dt="2021-02-25T15:57:51.172" v="447" actId="478"/>
          <ac:grpSpMkLst>
            <pc:docMk/>
            <pc:sldMk cId="1298367991" sldId="479"/>
            <ac:grpSpMk id="57" creationId="{0DF247D0-2626-4303-8859-B0EB2FAAAD95}"/>
          </ac:grpSpMkLst>
        </pc:grpChg>
        <pc:grpChg chg="add del mod">
          <ac:chgData name="Sherif Khattab" userId="c83b1e15-36f3-4f46-aceb-05aac24c545e" providerId="ADAL" clId="{68922303-928D-411F-A7C3-3BB84E857E8F}" dt="2021-02-25T15:57:51.815" v="449" actId="478"/>
          <ac:grpSpMkLst>
            <pc:docMk/>
            <pc:sldMk cId="1298367991" sldId="479"/>
            <ac:grpSpMk id="60" creationId="{6707E280-D028-4759-B232-0EB84D4D5829}"/>
          </ac:grpSpMkLst>
        </pc:grpChg>
        <pc:grpChg chg="add del mod">
          <ac:chgData name="Sherif Khattab" userId="c83b1e15-36f3-4f46-aceb-05aac24c545e" providerId="ADAL" clId="{68922303-928D-411F-A7C3-3BB84E857E8F}" dt="2021-02-25T15:57:51.426" v="448" actId="478"/>
          <ac:grpSpMkLst>
            <pc:docMk/>
            <pc:sldMk cId="1298367991" sldId="479"/>
            <ac:grpSpMk id="18439" creationId="{C5E5857F-ECB7-4147-B72E-7DD1118AF209}"/>
          </ac:grpSpMkLst>
        </pc:grpChg>
        <pc:grpChg chg="add del mod">
          <ac:chgData name="Sherif Khattab" userId="c83b1e15-36f3-4f46-aceb-05aac24c545e" providerId="ADAL" clId="{68922303-928D-411F-A7C3-3BB84E857E8F}" dt="2021-02-25T15:57:53.780" v="459"/>
          <ac:grpSpMkLst>
            <pc:docMk/>
            <pc:sldMk cId="1298367991" sldId="479"/>
            <ac:grpSpMk id="18446" creationId="{AE463B91-694F-400B-B235-4DE99B09CD17}"/>
          </ac:grpSpMkLst>
        </pc:grpChg>
        <pc:grpChg chg="add del mod">
          <ac:chgData name="Sherif Khattab" userId="c83b1e15-36f3-4f46-aceb-05aac24c545e" providerId="ADAL" clId="{68922303-928D-411F-A7C3-3BB84E857E8F}" dt="2021-02-25T15:57:54.725" v="463"/>
          <ac:grpSpMkLst>
            <pc:docMk/>
            <pc:sldMk cId="1298367991" sldId="479"/>
            <ac:grpSpMk id="18449" creationId="{78D08A37-5F23-4F25-9EA5-0DF0792A24CC}"/>
          </ac:grpSpMkLst>
        </pc:grpChg>
        <pc:grpChg chg="mod">
          <ac:chgData name="Sherif Khattab" userId="c83b1e15-36f3-4f46-aceb-05aac24c545e" providerId="ADAL" clId="{68922303-928D-411F-A7C3-3BB84E857E8F}" dt="2021-02-25T15:57:54.725" v="463"/>
          <ac:grpSpMkLst>
            <pc:docMk/>
            <pc:sldMk cId="1298367991" sldId="479"/>
            <ac:grpSpMk id="18453" creationId="{02766C6C-2C98-4CD8-9B4E-69FEB1C4DA67}"/>
          </ac:grpSpMkLst>
        </pc:grpChg>
        <pc:grpChg chg="mod">
          <ac:chgData name="Sherif Khattab" userId="c83b1e15-36f3-4f46-aceb-05aac24c545e" providerId="ADAL" clId="{68922303-928D-411F-A7C3-3BB84E857E8F}" dt="2021-02-25T15:58:06.260" v="477"/>
          <ac:grpSpMkLst>
            <pc:docMk/>
            <pc:sldMk cId="1298367991" sldId="479"/>
            <ac:grpSpMk id="18467" creationId="{B0748EFE-2E42-4BB1-B9FB-5ADCCA0C1DEF}"/>
          </ac:grpSpMkLst>
        </pc:grpChg>
        <pc:grpChg chg="del mod">
          <ac:chgData name="Sherif Khattab" userId="c83b1e15-36f3-4f46-aceb-05aac24c545e" providerId="ADAL" clId="{68922303-928D-411F-A7C3-3BB84E857E8F}" dt="2021-02-25T15:58:14.379" v="490"/>
          <ac:grpSpMkLst>
            <pc:docMk/>
            <pc:sldMk cId="1298367991" sldId="479"/>
            <ac:grpSpMk id="18471" creationId="{4BB613DF-D616-4D1F-B6B2-9EAD2239FD81}"/>
          </ac:grpSpMkLst>
        </pc:grpChg>
        <pc:grpChg chg="mod">
          <ac:chgData name="Sherif Khattab" userId="c83b1e15-36f3-4f46-aceb-05aac24c545e" providerId="ADAL" clId="{68922303-928D-411F-A7C3-3BB84E857E8F}" dt="2021-02-25T15:58:14.379" v="490"/>
          <ac:grpSpMkLst>
            <pc:docMk/>
            <pc:sldMk cId="1298367991" sldId="479"/>
            <ac:grpSpMk id="18480" creationId="{755B2D74-C153-4778-B82F-B2999E31ED00}"/>
          </ac:grpSpMkLst>
        </pc:grpChg>
        <pc:graphicFrameChg chg="del mod">
          <ac:chgData name="Sherif Khattab" userId="c83b1e15-36f3-4f46-aceb-05aac24c545e" providerId="ADAL" clId="{68922303-928D-411F-A7C3-3BB84E857E8F}" dt="2021-02-25T15:55:38.093" v="404" actId="478"/>
          <ac:graphicFrameMkLst>
            <pc:docMk/>
            <pc:sldMk cId="1298367991" sldId="479"/>
            <ac:graphicFrameMk id="18435" creationId="{E649380A-CE1F-4021-A060-3DE112829840}"/>
          </ac:graphicFrameMkLst>
        </pc:graphicFrameChg>
        <pc:inkChg chg="add del mod">
          <ac:chgData name="Sherif Khattab" userId="c83b1e15-36f3-4f46-aceb-05aac24c545e" providerId="ADAL" clId="{68922303-928D-411F-A7C3-3BB84E857E8F}" dt="2021-02-25T15:56:40.759" v="409" actId="34122"/>
          <ac:inkMkLst>
            <pc:docMk/>
            <pc:sldMk cId="1298367991" sldId="479"/>
            <ac:inkMk id="3" creationId="{6D158377-7B9B-4AD9-92E1-A74211609E5C}"/>
          </ac:inkMkLst>
        </pc:inkChg>
        <pc:inkChg chg="add del mod">
          <ac:chgData name="Sherif Khattab" userId="c83b1e15-36f3-4f46-aceb-05aac24c545e" providerId="ADAL" clId="{68922303-928D-411F-A7C3-3BB84E857E8F}" dt="2021-02-25T15:56:40.759" v="409" actId="34122"/>
          <ac:inkMkLst>
            <pc:docMk/>
            <pc:sldMk cId="1298367991" sldId="479"/>
            <ac:inkMk id="5" creationId="{13E03E3D-3998-47FB-83A3-54B27A446E85}"/>
          </ac:inkMkLst>
        </pc:inkChg>
        <pc:inkChg chg="add del mod">
          <ac:chgData name="Sherif Khattab" userId="c83b1e15-36f3-4f46-aceb-05aac24c545e" providerId="ADAL" clId="{68922303-928D-411F-A7C3-3BB84E857E8F}" dt="2021-02-25T15:56:40.759" v="409" actId="34122"/>
          <ac:inkMkLst>
            <pc:docMk/>
            <pc:sldMk cId="1298367991" sldId="479"/>
            <ac:inkMk id="6" creationId="{A000D121-B146-48A3-88D0-224F6E169328}"/>
          </ac:inkMkLst>
        </pc:inkChg>
        <pc:inkChg chg="add mod topLvl">
          <ac:chgData name="Sherif Khattab" userId="c83b1e15-36f3-4f46-aceb-05aac24c545e" providerId="ADAL" clId="{68922303-928D-411F-A7C3-3BB84E857E8F}" dt="2021-02-25T15:56:38.729" v="408" actId="34122"/>
          <ac:inkMkLst>
            <pc:docMk/>
            <pc:sldMk cId="1298367991" sldId="479"/>
            <ac:inkMk id="35" creationId="{2B59972C-2A8F-4423-BB09-46253C28E4E5}"/>
          </ac:inkMkLst>
        </pc:inkChg>
        <pc:inkChg chg="add del mod">
          <ac:chgData name="Sherif Khattab" userId="c83b1e15-36f3-4f46-aceb-05aac24c545e" providerId="ADAL" clId="{68922303-928D-411F-A7C3-3BB84E857E8F}" dt="2021-02-25T15:56:40.759" v="409" actId="34122"/>
          <ac:inkMkLst>
            <pc:docMk/>
            <pc:sldMk cId="1298367991" sldId="479"/>
            <ac:inkMk id="36" creationId="{0C270FDC-B62F-403B-99FE-63A365C60C9A}"/>
          </ac:inkMkLst>
        </pc:inkChg>
        <pc:inkChg chg="add del mod">
          <ac:chgData name="Sherif Khattab" userId="c83b1e15-36f3-4f46-aceb-05aac24c545e" providerId="ADAL" clId="{68922303-928D-411F-A7C3-3BB84E857E8F}" dt="2021-02-25T15:56:40.759" v="409" actId="34122"/>
          <ac:inkMkLst>
            <pc:docMk/>
            <pc:sldMk cId="1298367991" sldId="479"/>
            <ac:inkMk id="37" creationId="{331B95B2-734F-412B-86C5-C481E40E940A}"/>
          </ac:inkMkLst>
        </pc:inkChg>
        <pc:inkChg chg="add del mod">
          <ac:chgData name="Sherif Khattab" userId="c83b1e15-36f3-4f46-aceb-05aac24c545e" providerId="ADAL" clId="{68922303-928D-411F-A7C3-3BB84E857E8F}" dt="2021-02-25T15:56:40.759" v="409" actId="34122"/>
          <ac:inkMkLst>
            <pc:docMk/>
            <pc:sldMk cId="1298367991" sldId="479"/>
            <ac:inkMk id="38" creationId="{8A81C683-DBC7-4624-80FE-EDF04879A4FC}"/>
          </ac:inkMkLst>
        </pc:inkChg>
        <pc:inkChg chg="add del mod">
          <ac:chgData name="Sherif Khattab" userId="c83b1e15-36f3-4f46-aceb-05aac24c545e" providerId="ADAL" clId="{68922303-928D-411F-A7C3-3BB84E857E8F}" dt="2021-02-25T15:56:40.759" v="409" actId="34122"/>
          <ac:inkMkLst>
            <pc:docMk/>
            <pc:sldMk cId="1298367991" sldId="479"/>
            <ac:inkMk id="40" creationId="{075600B7-D8CD-4483-A377-1D8E962D5D10}"/>
          </ac:inkMkLst>
        </pc:inkChg>
        <pc:inkChg chg="add del mod">
          <ac:chgData name="Sherif Khattab" userId="c83b1e15-36f3-4f46-aceb-05aac24c545e" providerId="ADAL" clId="{68922303-928D-411F-A7C3-3BB84E857E8F}" dt="2021-02-25T15:56:40.759" v="409" actId="34122"/>
          <ac:inkMkLst>
            <pc:docMk/>
            <pc:sldMk cId="1298367991" sldId="479"/>
            <ac:inkMk id="41" creationId="{568CA73B-963E-4C6D-8487-D1D145FBFA6D}"/>
          </ac:inkMkLst>
        </pc:inkChg>
        <pc:inkChg chg="add del mod">
          <ac:chgData name="Sherif Khattab" userId="c83b1e15-36f3-4f46-aceb-05aac24c545e" providerId="ADAL" clId="{68922303-928D-411F-A7C3-3BB84E857E8F}" dt="2021-02-25T15:56:40.759" v="409" actId="34122"/>
          <ac:inkMkLst>
            <pc:docMk/>
            <pc:sldMk cId="1298367991" sldId="479"/>
            <ac:inkMk id="42" creationId="{199B56FD-6CBB-4F9D-A75D-1582A1E03FA6}"/>
          </ac:inkMkLst>
        </pc:inkChg>
        <pc:inkChg chg="add del mod">
          <ac:chgData name="Sherif Khattab" userId="c83b1e15-36f3-4f46-aceb-05aac24c545e" providerId="ADAL" clId="{68922303-928D-411F-A7C3-3BB84E857E8F}" dt="2021-02-25T15:56:40.759" v="409" actId="34122"/>
          <ac:inkMkLst>
            <pc:docMk/>
            <pc:sldMk cId="1298367991" sldId="479"/>
            <ac:inkMk id="43" creationId="{B2C0614F-E153-4723-9A71-DE186FB05214}"/>
          </ac:inkMkLst>
        </pc:inkChg>
        <pc:inkChg chg="add del mod topLvl">
          <ac:chgData name="Sherif Khattab" userId="c83b1e15-36f3-4f46-aceb-05aac24c545e" providerId="ADAL" clId="{68922303-928D-411F-A7C3-3BB84E857E8F}" dt="2021-02-25T15:56:40.759" v="409" actId="34122"/>
          <ac:inkMkLst>
            <pc:docMk/>
            <pc:sldMk cId="1298367991" sldId="479"/>
            <ac:inkMk id="44" creationId="{BD76B29B-41B4-46C2-87A3-E6BFEBA6ACD3}"/>
          </ac:inkMkLst>
        </pc:inkChg>
        <pc:inkChg chg="add del mod">
          <ac:chgData name="Sherif Khattab" userId="c83b1e15-36f3-4f46-aceb-05aac24c545e" providerId="ADAL" clId="{68922303-928D-411F-A7C3-3BB84E857E8F}" dt="2021-02-25T15:56:40.759" v="409" actId="34122"/>
          <ac:inkMkLst>
            <pc:docMk/>
            <pc:sldMk cId="1298367991" sldId="479"/>
            <ac:inkMk id="46" creationId="{F9288241-2527-4843-957B-ECD1D425BA97}"/>
          </ac:inkMkLst>
        </pc:inkChg>
        <pc:inkChg chg="add del mod">
          <ac:chgData name="Sherif Khattab" userId="c83b1e15-36f3-4f46-aceb-05aac24c545e" providerId="ADAL" clId="{68922303-928D-411F-A7C3-3BB84E857E8F}" dt="2021-02-25T15:56:40.759" v="409" actId="34122"/>
          <ac:inkMkLst>
            <pc:docMk/>
            <pc:sldMk cId="1298367991" sldId="479"/>
            <ac:inkMk id="47" creationId="{7A4EA537-A6BD-4FF2-BD2F-C8D02EAB7B01}"/>
          </ac:inkMkLst>
        </pc:inkChg>
        <pc:inkChg chg="add del mod">
          <ac:chgData name="Sherif Khattab" userId="c83b1e15-36f3-4f46-aceb-05aac24c545e" providerId="ADAL" clId="{68922303-928D-411F-A7C3-3BB84E857E8F}" dt="2021-02-25T15:56:40.759" v="409" actId="34122"/>
          <ac:inkMkLst>
            <pc:docMk/>
            <pc:sldMk cId="1298367991" sldId="479"/>
            <ac:inkMk id="48" creationId="{90D12393-DEB7-4884-91FB-B3BD58F5FBC5}"/>
          </ac:inkMkLst>
        </pc:inkChg>
        <pc:inkChg chg="add del mod">
          <ac:chgData name="Sherif Khattab" userId="c83b1e15-36f3-4f46-aceb-05aac24c545e" providerId="ADAL" clId="{68922303-928D-411F-A7C3-3BB84E857E8F}" dt="2021-02-25T15:56:40.759" v="409" actId="34122"/>
          <ac:inkMkLst>
            <pc:docMk/>
            <pc:sldMk cId="1298367991" sldId="479"/>
            <ac:inkMk id="49" creationId="{CD967B39-AE00-4D72-8067-D90884EED30A}"/>
          </ac:inkMkLst>
        </pc:inkChg>
        <pc:inkChg chg="add del mod">
          <ac:chgData name="Sherif Khattab" userId="c83b1e15-36f3-4f46-aceb-05aac24c545e" providerId="ADAL" clId="{68922303-928D-411F-A7C3-3BB84E857E8F}" dt="2021-02-25T15:56:40.759" v="409" actId="34122"/>
          <ac:inkMkLst>
            <pc:docMk/>
            <pc:sldMk cId="1298367991" sldId="479"/>
            <ac:inkMk id="50" creationId="{0E29A92B-C51F-4785-AADE-5B0B79FD8BCA}"/>
          </ac:inkMkLst>
        </pc:inkChg>
        <pc:inkChg chg="add del mod">
          <ac:chgData name="Sherif Khattab" userId="c83b1e15-36f3-4f46-aceb-05aac24c545e" providerId="ADAL" clId="{68922303-928D-411F-A7C3-3BB84E857E8F}" dt="2021-02-25T15:56:40.759" v="409" actId="34122"/>
          <ac:inkMkLst>
            <pc:docMk/>
            <pc:sldMk cId="1298367991" sldId="479"/>
            <ac:inkMk id="51" creationId="{779D9130-3262-4DEF-B1A4-28DF5DA8A5FE}"/>
          </ac:inkMkLst>
        </pc:inkChg>
        <pc:inkChg chg="add del mod">
          <ac:chgData name="Sherif Khattab" userId="c83b1e15-36f3-4f46-aceb-05aac24c545e" providerId="ADAL" clId="{68922303-928D-411F-A7C3-3BB84E857E8F}" dt="2021-02-25T15:56:40.759" v="409" actId="34122"/>
          <ac:inkMkLst>
            <pc:docMk/>
            <pc:sldMk cId="1298367991" sldId="479"/>
            <ac:inkMk id="53" creationId="{92AA2EEB-3CDD-48D1-A043-C7E56747B7BD}"/>
          </ac:inkMkLst>
        </pc:inkChg>
        <pc:inkChg chg="add del mod">
          <ac:chgData name="Sherif Khattab" userId="c83b1e15-36f3-4f46-aceb-05aac24c545e" providerId="ADAL" clId="{68922303-928D-411F-A7C3-3BB84E857E8F}" dt="2021-02-25T15:56:40.759" v="409" actId="34122"/>
          <ac:inkMkLst>
            <pc:docMk/>
            <pc:sldMk cId="1298367991" sldId="479"/>
            <ac:inkMk id="54" creationId="{54C9833E-5199-46D3-8284-1A6A1FAF72AF}"/>
          </ac:inkMkLst>
        </pc:inkChg>
        <pc:inkChg chg="add del mod">
          <ac:chgData name="Sherif Khattab" userId="c83b1e15-36f3-4f46-aceb-05aac24c545e" providerId="ADAL" clId="{68922303-928D-411F-A7C3-3BB84E857E8F}" dt="2021-02-25T15:56:40.759" v="409" actId="34122"/>
          <ac:inkMkLst>
            <pc:docMk/>
            <pc:sldMk cId="1298367991" sldId="479"/>
            <ac:inkMk id="55" creationId="{832AEE2A-99B4-4FC9-925D-FDA8F64217CA}"/>
          </ac:inkMkLst>
        </pc:inkChg>
        <pc:inkChg chg="add del mod">
          <ac:chgData name="Sherif Khattab" userId="c83b1e15-36f3-4f46-aceb-05aac24c545e" providerId="ADAL" clId="{68922303-928D-411F-A7C3-3BB84E857E8F}" dt="2021-02-25T15:56:40.759" v="409" actId="34122"/>
          <ac:inkMkLst>
            <pc:docMk/>
            <pc:sldMk cId="1298367991" sldId="479"/>
            <ac:inkMk id="56" creationId="{02C6D373-8291-42A6-842D-96C21DEE7D2F}"/>
          </ac:inkMkLst>
        </pc:inkChg>
        <pc:inkChg chg="add mod">
          <ac:chgData name="Sherif Khattab" userId="c83b1e15-36f3-4f46-aceb-05aac24c545e" providerId="ADAL" clId="{68922303-928D-411F-A7C3-3BB84E857E8F}" dt="2021-02-25T15:55:05.737" v="394"/>
          <ac:inkMkLst>
            <pc:docMk/>
            <pc:sldMk cId="1298367991" sldId="479"/>
            <ac:inkMk id="58" creationId="{CC81F665-DA3A-4B97-8AEE-F0BEBA86C43C}"/>
          </ac:inkMkLst>
        </pc:inkChg>
        <pc:inkChg chg="add mod">
          <ac:chgData name="Sherif Khattab" userId="c83b1e15-36f3-4f46-aceb-05aac24c545e" providerId="ADAL" clId="{68922303-928D-411F-A7C3-3BB84E857E8F}" dt="2021-02-25T15:55:05.737" v="394"/>
          <ac:inkMkLst>
            <pc:docMk/>
            <pc:sldMk cId="1298367991" sldId="479"/>
            <ac:inkMk id="59" creationId="{777F29CF-DE9D-4273-957E-D3B6AF6230BF}"/>
          </ac:inkMkLst>
        </pc:inkChg>
        <pc:inkChg chg="add mod">
          <ac:chgData name="Sherif Khattab" userId="c83b1e15-36f3-4f46-aceb-05aac24c545e" providerId="ADAL" clId="{68922303-928D-411F-A7C3-3BB84E857E8F}" dt="2021-02-25T15:55:32.312" v="403"/>
          <ac:inkMkLst>
            <pc:docMk/>
            <pc:sldMk cId="1298367991" sldId="479"/>
            <ac:inkMk id="61" creationId="{104CFC78-A710-4FB4-87F3-1AEC300DD153}"/>
          </ac:inkMkLst>
        </pc:inkChg>
        <pc:inkChg chg="add mod">
          <ac:chgData name="Sherif Khattab" userId="c83b1e15-36f3-4f46-aceb-05aac24c545e" providerId="ADAL" clId="{68922303-928D-411F-A7C3-3BB84E857E8F}" dt="2021-02-25T15:55:32.312" v="403"/>
          <ac:inkMkLst>
            <pc:docMk/>
            <pc:sldMk cId="1298367991" sldId="479"/>
            <ac:inkMk id="62" creationId="{C73081E3-B37F-41F7-BC59-CEC4323F1CC2}"/>
          </ac:inkMkLst>
        </pc:inkChg>
        <pc:inkChg chg="add mod">
          <ac:chgData name="Sherif Khattab" userId="c83b1e15-36f3-4f46-aceb-05aac24c545e" providerId="ADAL" clId="{68922303-928D-411F-A7C3-3BB84E857E8F}" dt="2021-02-25T15:55:32.312" v="403"/>
          <ac:inkMkLst>
            <pc:docMk/>
            <pc:sldMk cId="1298367991" sldId="479"/>
            <ac:inkMk id="63" creationId="{3664BB81-4CD2-4348-89CB-18E90890933F}"/>
          </ac:inkMkLst>
        </pc:inkChg>
        <pc:inkChg chg="add mod">
          <ac:chgData name="Sherif Khattab" userId="c83b1e15-36f3-4f46-aceb-05aac24c545e" providerId="ADAL" clId="{68922303-928D-411F-A7C3-3BB84E857E8F}" dt="2021-02-25T15:55:32.312" v="403"/>
          <ac:inkMkLst>
            <pc:docMk/>
            <pc:sldMk cId="1298367991" sldId="479"/>
            <ac:inkMk id="18432" creationId="{7220F253-DE72-48D5-8A7B-DB49F595BB78}"/>
          </ac:inkMkLst>
        </pc:inkChg>
        <pc:inkChg chg="add mod">
          <ac:chgData name="Sherif Khattab" userId="c83b1e15-36f3-4f46-aceb-05aac24c545e" providerId="ADAL" clId="{68922303-928D-411F-A7C3-3BB84E857E8F}" dt="2021-02-25T15:55:32.312" v="403"/>
          <ac:inkMkLst>
            <pc:docMk/>
            <pc:sldMk cId="1298367991" sldId="479"/>
            <ac:inkMk id="18436" creationId="{306384ED-BBEF-4385-9184-EE75C1AC0144}"/>
          </ac:inkMkLst>
        </pc:inkChg>
        <pc:inkChg chg="add mod">
          <ac:chgData name="Sherif Khattab" userId="c83b1e15-36f3-4f46-aceb-05aac24c545e" providerId="ADAL" clId="{68922303-928D-411F-A7C3-3BB84E857E8F}" dt="2021-02-25T15:55:32.312" v="403"/>
          <ac:inkMkLst>
            <pc:docMk/>
            <pc:sldMk cId="1298367991" sldId="479"/>
            <ac:inkMk id="18437" creationId="{6E62B13B-88F5-4A5F-892C-830056750221}"/>
          </ac:inkMkLst>
        </pc:inkChg>
        <pc:inkChg chg="add mod">
          <ac:chgData name="Sherif Khattab" userId="c83b1e15-36f3-4f46-aceb-05aac24c545e" providerId="ADAL" clId="{68922303-928D-411F-A7C3-3BB84E857E8F}" dt="2021-02-25T15:55:32.312" v="403"/>
          <ac:inkMkLst>
            <pc:docMk/>
            <pc:sldMk cId="1298367991" sldId="479"/>
            <ac:inkMk id="18438" creationId="{8D1F1781-33A4-4E90-B594-88AB355F21BF}"/>
          </ac:inkMkLst>
        </pc:inkChg>
        <pc:inkChg chg="add del mod">
          <ac:chgData name="Sherif Khattab" userId="c83b1e15-36f3-4f46-aceb-05aac24c545e" providerId="ADAL" clId="{68922303-928D-411F-A7C3-3BB84E857E8F}" dt="2021-02-25T15:57:54.725" v="463"/>
          <ac:inkMkLst>
            <pc:docMk/>
            <pc:sldMk cId="1298367991" sldId="479"/>
            <ac:inkMk id="18440" creationId="{575BC59A-A256-4028-8E92-6E6C05B94B3B}"/>
          </ac:inkMkLst>
        </pc:inkChg>
        <pc:inkChg chg="add del mod">
          <ac:chgData name="Sherif Khattab" userId="c83b1e15-36f3-4f46-aceb-05aac24c545e" providerId="ADAL" clId="{68922303-928D-411F-A7C3-3BB84E857E8F}" dt="2021-02-25T15:57:54.725" v="463"/>
          <ac:inkMkLst>
            <pc:docMk/>
            <pc:sldMk cId="1298367991" sldId="479"/>
            <ac:inkMk id="18441" creationId="{4CAD02D7-143D-46CF-AF8E-A0AFD0A18BB9}"/>
          </ac:inkMkLst>
        </pc:inkChg>
        <pc:inkChg chg="add del mod">
          <ac:chgData name="Sherif Khattab" userId="c83b1e15-36f3-4f46-aceb-05aac24c545e" providerId="ADAL" clId="{68922303-928D-411F-A7C3-3BB84E857E8F}" dt="2021-02-25T15:57:54.725" v="463"/>
          <ac:inkMkLst>
            <pc:docMk/>
            <pc:sldMk cId="1298367991" sldId="479"/>
            <ac:inkMk id="18442" creationId="{8CB58FCF-C76D-45C2-B370-A86F32E5258D}"/>
          </ac:inkMkLst>
        </pc:inkChg>
        <pc:inkChg chg="add del mod">
          <ac:chgData name="Sherif Khattab" userId="c83b1e15-36f3-4f46-aceb-05aac24c545e" providerId="ADAL" clId="{68922303-928D-411F-A7C3-3BB84E857E8F}" dt="2021-02-25T15:57:54.725" v="463"/>
          <ac:inkMkLst>
            <pc:docMk/>
            <pc:sldMk cId="1298367991" sldId="479"/>
            <ac:inkMk id="18443" creationId="{59443C6B-27ED-4A70-BA8C-3661E2F2F820}"/>
          </ac:inkMkLst>
        </pc:inkChg>
        <pc:inkChg chg="add del mod">
          <ac:chgData name="Sherif Khattab" userId="c83b1e15-36f3-4f46-aceb-05aac24c545e" providerId="ADAL" clId="{68922303-928D-411F-A7C3-3BB84E857E8F}" dt="2021-02-25T15:57:54.725" v="463"/>
          <ac:inkMkLst>
            <pc:docMk/>
            <pc:sldMk cId="1298367991" sldId="479"/>
            <ac:inkMk id="18444" creationId="{7C8C0CDD-5FEE-4567-BBD5-97E090E4FC66}"/>
          </ac:inkMkLst>
        </pc:inkChg>
        <pc:inkChg chg="add del mod">
          <ac:chgData name="Sherif Khattab" userId="c83b1e15-36f3-4f46-aceb-05aac24c545e" providerId="ADAL" clId="{68922303-928D-411F-A7C3-3BB84E857E8F}" dt="2021-02-25T15:57:54.725" v="463"/>
          <ac:inkMkLst>
            <pc:docMk/>
            <pc:sldMk cId="1298367991" sldId="479"/>
            <ac:inkMk id="18445" creationId="{03E86C08-9B59-4EE7-A3C3-4755D66A7B86}"/>
          </ac:inkMkLst>
        </pc:inkChg>
        <pc:inkChg chg="add del mod">
          <ac:chgData name="Sherif Khattab" userId="c83b1e15-36f3-4f46-aceb-05aac24c545e" providerId="ADAL" clId="{68922303-928D-411F-A7C3-3BB84E857E8F}" dt="2021-02-25T15:57:54.725" v="463"/>
          <ac:inkMkLst>
            <pc:docMk/>
            <pc:sldMk cId="1298367991" sldId="479"/>
            <ac:inkMk id="18447" creationId="{72EBCF5A-647C-471A-95CD-ABB23CD8E638}"/>
          </ac:inkMkLst>
        </pc:inkChg>
        <pc:inkChg chg="add del mod">
          <ac:chgData name="Sherif Khattab" userId="c83b1e15-36f3-4f46-aceb-05aac24c545e" providerId="ADAL" clId="{68922303-928D-411F-A7C3-3BB84E857E8F}" dt="2021-02-25T15:57:54.725" v="463"/>
          <ac:inkMkLst>
            <pc:docMk/>
            <pc:sldMk cId="1298367991" sldId="479"/>
            <ac:inkMk id="18448" creationId="{6AF62A84-9BD1-461E-AF45-9F7E049CBE86}"/>
          </ac:inkMkLst>
        </pc:inkChg>
        <pc:inkChg chg="add del mod">
          <ac:chgData name="Sherif Khattab" userId="c83b1e15-36f3-4f46-aceb-05aac24c545e" providerId="ADAL" clId="{68922303-928D-411F-A7C3-3BB84E857E8F}" dt="2021-02-25T15:57:54.725" v="463"/>
          <ac:inkMkLst>
            <pc:docMk/>
            <pc:sldMk cId="1298367991" sldId="479"/>
            <ac:inkMk id="18450" creationId="{273FE0CF-1CC0-404D-88CF-302F00A81F9F}"/>
          </ac:inkMkLst>
        </pc:inkChg>
        <pc:inkChg chg="add del mod">
          <ac:chgData name="Sherif Khattab" userId="c83b1e15-36f3-4f46-aceb-05aac24c545e" providerId="ADAL" clId="{68922303-928D-411F-A7C3-3BB84E857E8F}" dt="2021-02-25T15:57:54.725" v="463"/>
          <ac:inkMkLst>
            <pc:docMk/>
            <pc:sldMk cId="1298367991" sldId="479"/>
            <ac:inkMk id="18451" creationId="{DCE68424-748D-4AE7-A6EB-F608A523E0C2}"/>
          </ac:inkMkLst>
        </pc:inkChg>
        <pc:inkChg chg="add del mod">
          <ac:chgData name="Sherif Khattab" userId="c83b1e15-36f3-4f46-aceb-05aac24c545e" providerId="ADAL" clId="{68922303-928D-411F-A7C3-3BB84E857E8F}" dt="2021-02-25T15:57:54.725" v="463"/>
          <ac:inkMkLst>
            <pc:docMk/>
            <pc:sldMk cId="1298367991" sldId="479"/>
            <ac:inkMk id="18452" creationId="{9F1C6A05-4265-410C-AD9A-19A8807C1ABF}"/>
          </ac:inkMkLst>
        </pc:inkChg>
        <pc:inkChg chg="add del">
          <ac:chgData name="Sherif Khattab" userId="c83b1e15-36f3-4f46-aceb-05aac24c545e" providerId="ADAL" clId="{68922303-928D-411F-A7C3-3BB84E857E8F}" dt="2021-02-25T15:57:55.014" v="464" actId="9405"/>
          <ac:inkMkLst>
            <pc:docMk/>
            <pc:sldMk cId="1298367991" sldId="479"/>
            <ac:inkMk id="18454" creationId="{E8E3E202-DB25-40EF-BE73-FADCD755FED4}"/>
          </ac:inkMkLst>
        </pc:inkChg>
        <pc:inkChg chg="add mod">
          <ac:chgData name="Sherif Khattab" userId="c83b1e15-36f3-4f46-aceb-05aac24c545e" providerId="ADAL" clId="{68922303-928D-411F-A7C3-3BB84E857E8F}" dt="2021-02-25T15:58:06.260" v="477"/>
          <ac:inkMkLst>
            <pc:docMk/>
            <pc:sldMk cId="1298367991" sldId="479"/>
            <ac:inkMk id="18455" creationId="{0F6974C9-1818-435E-931D-6FD818010EBE}"/>
          </ac:inkMkLst>
        </pc:inkChg>
        <pc:inkChg chg="add mod">
          <ac:chgData name="Sherif Khattab" userId="c83b1e15-36f3-4f46-aceb-05aac24c545e" providerId="ADAL" clId="{68922303-928D-411F-A7C3-3BB84E857E8F}" dt="2021-02-25T15:58:06.260" v="477"/>
          <ac:inkMkLst>
            <pc:docMk/>
            <pc:sldMk cId="1298367991" sldId="479"/>
            <ac:inkMk id="18456" creationId="{193D5C91-0611-4108-A85E-08BB1888AD5E}"/>
          </ac:inkMkLst>
        </pc:inkChg>
        <pc:inkChg chg="add mod">
          <ac:chgData name="Sherif Khattab" userId="c83b1e15-36f3-4f46-aceb-05aac24c545e" providerId="ADAL" clId="{68922303-928D-411F-A7C3-3BB84E857E8F}" dt="2021-02-25T15:58:06.260" v="477"/>
          <ac:inkMkLst>
            <pc:docMk/>
            <pc:sldMk cId="1298367991" sldId="479"/>
            <ac:inkMk id="18457" creationId="{C9A788CA-57EE-4307-BECE-0FE3B22B4788}"/>
          </ac:inkMkLst>
        </pc:inkChg>
        <pc:inkChg chg="add mod">
          <ac:chgData name="Sherif Khattab" userId="c83b1e15-36f3-4f46-aceb-05aac24c545e" providerId="ADAL" clId="{68922303-928D-411F-A7C3-3BB84E857E8F}" dt="2021-02-25T15:58:06.260" v="477"/>
          <ac:inkMkLst>
            <pc:docMk/>
            <pc:sldMk cId="1298367991" sldId="479"/>
            <ac:inkMk id="18458" creationId="{EE27702C-3F76-4FF0-984A-4006C2E5B2BF}"/>
          </ac:inkMkLst>
        </pc:inkChg>
        <pc:inkChg chg="add mod">
          <ac:chgData name="Sherif Khattab" userId="c83b1e15-36f3-4f46-aceb-05aac24c545e" providerId="ADAL" clId="{68922303-928D-411F-A7C3-3BB84E857E8F}" dt="2021-02-25T15:58:06.260" v="477"/>
          <ac:inkMkLst>
            <pc:docMk/>
            <pc:sldMk cId="1298367991" sldId="479"/>
            <ac:inkMk id="18459" creationId="{6F29652A-72D2-4E1A-890F-F26A01C7993D}"/>
          </ac:inkMkLst>
        </pc:inkChg>
        <pc:inkChg chg="add mod">
          <ac:chgData name="Sherif Khattab" userId="c83b1e15-36f3-4f46-aceb-05aac24c545e" providerId="ADAL" clId="{68922303-928D-411F-A7C3-3BB84E857E8F}" dt="2021-02-25T15:58:06.260" v="477"/>
          <ac:inkMkLst>
            <pc:docMk/>
            <pc:sldMk cId="1298367991" sldId="479"/>
            <ac:inkMk id="18460" creationId="{ABF8B982-FB1F-4754-AD7E-4BC30F3861A1}"/>
          </ac:inkMkLst>
        </pc:inkChg>
        <pc:inkChg chg="add mod">
          <ac:chgData name="Sherif Khattab" userId="c83b1e15-36f3-4f46-aceb-05aac24c545e" providerId="ADAL" clId="{68922303-928D-411F-A7C3-3BB84E857E8F}" dt="2021-02-25T15:58:06.260" v="477"/>
          <ac:inkMkLst>
            <pc:docMk/>
            <pc:sldMk cId="1298367991" sldId="479"/>
            <ac:inkMk id="18461" creationId="{0BE2E413-25E2-4CB8-9CA1-42CF8F1F30F6}"/>
          </ac:inkMkLst>
        </pc:inkChg>
        <pc:inkChg chg="add mod">
          <ac:chgData name="Sherif Khattab" userId="c83b1e15-36f3-4f46-aceb-05aac24c545e" providerId="ADAL" clId="{68922303-928D-411F-A7C3-3BB84E857E8F}" dt="2021-02-25T15:58:06.260" v="477"/>
          <ac:inkMkLst>
            <pc:docMk/>
            <pc:sldMk cId="1298367991" sldId="479"/>
            <ac:inkMk id="18462" creationId="{AE90A567-A368-42A6-B4B4-0EBB2F329DDA}"/>
          </ac:inkMkLst>
        </pc:inkChg>
        <pc:inkChg chg="add mod">
          <ac:chgData name="Sherif Khattab" userId="c83b1e15-36f3-4f46-aceb-05aac24c545e" providerId="ADAL" clId="{68922303-928D-411F-A7C3-3BB84E857E8F}" dt="2021-02-25T15:58:06.260" v="477"/>
          <ac:inkMkLst>
            <pc:docMk/>
            <pc:sldMk cId="1298367991" sldId="479"/>
            <ac:inkMk id="18463" creationId="{4218EBAE-EFC7-43C3-88C9-3C3CDCFE160D}"/>
          </ac:inkMkLst>
        </pc:inkChg>
        <pc:inkChg chg="add mod">
          <ac:chgData name="Sherif Khattab" userId="c83b1e15-36f3-4f46-aceb-05aac24c545e" providerId="ADAL" clId="{68922303-928D-411F-A7C3-3BB84E857E8F}" dt="2021-02-25T15:58:06.260" v="477"/>
          <ac:inkMkLst>
            <pc:docMk/>
            <pc:sldMk cId="1298367991" sldId="479"/>
            <ac:inkMk id="18464" creationId="{9E3A5BFE-0852-4D19-94B7-7AC670826CF3}"/>
          </ac:inkMkLst>
        </pc:inkChg>
        <pc:inkChg chg="add mod">
          <ac:chgData name="Sherif Khattab" userId="c83b1e15-36f3-4f46-aceb-05aac24c545e" providerId="ADAL" clId="{68922303-928D-411F-A7C3-3BB84E857E8F}" dt="2021-02-25T15:58:06.260" v="477"/>
          <ac:inkMkLst>
            <pc:docMk/>
            <pc:sldMk cId="1298367991" sldId="479"/>
            <ac:inkMk id="18465" creationId="{DB0151E0-B595-46E3-A3A2-979C7F164A51}"/>
          </ac:inkMkLst>
        </pc:inkChg>
        <pc:inkChg chg="add mod">
          <ac:chgData name="Sherif Khattab" userId="c83b1e15-36f3-4f46-aceb-05aac24c545e" providerId="ADAL" clId="{68922303-928D-411F-A7C3-3BB84E857E8F}" dt="2021-02-25T15:58:06.260" v="477"/>
          <ac:inkMkLst>
            <pc:docMk/>
            <pc:sldMk cId="1298367991" sldId="479"/>
            <ac:inkMk id="18466" creationId="{B3AE26BA-0681-47B4-9F57-DCBE943AD359}"/>
          </ac:inkMkLst>
        </pc:inkChg>
        <pc:inkChg chg="add mod">
          <ac:chgData name="Sherif Khattab" userId="c83b1e15-36f3-4f46-aceb-05aac24c545e" providerId="ADAL" clId="{68922303-928D-411F-A7C3-3BB84E857E8F}" dt="2021-02-25T15:58:14.379" v="490"/>
          <ac:inkMkLst>
            <pc:docMk/>
            <pc:sldMk cId="1298367991" sldId="479"/>
            <ac:inkMk id="18468" creationId="{2664B0AF-A42B-49DA-A110-66A114F8E99F}"/>
          </ac:inkMkLst>
        </pc:inkChg>
        <pc:inkChg chg="add mod">
          <ac:chgData name="Sherif Khattab" userId="c83b1e15-36f3-4f46-aceb-05aac24c545e" providerId="ADAL" clId="{68922303-928D-411F-A7C3-3BB84E857E8F}" dt="2021-02-25T15:58:14.379" v="490"/>
          <ac:inkMkLst>
            <pc:docMk/>
            <pc:sldMk cId="1298367991" sldId="479"/>
            <ac:inkMk id="18469" creationId="{6D43DED0-212C-4B27-84C1-3A14AABCB319}"/>
          </ac:inkMkLst>
        </pc:inkChg>
        <pc:inkChg chg="add mod">
          <ac:chgData name="Sherif Khattab" userId="c83b1e15-36f3-4f46-aceb-05aac24c545e" providerId="ADAL" clId="{68922303-928D-411F-A7C3-3BB84E857E8F}" dt="2021-02-25T15:58:14.379" v="490"/>
          <ac:inkMkLst>
            <pc:docMk/>
            <pc:sldMk cId="1298367991" sldId="479"/>
            <ac:inkMk id="18470" creationId="{17662319-2B1E-4741-98B2-F705C958F824}"/>
          </ac:inkMkLst>
        </pc:inkChg>
        <pc:inkChg chg="add mod">
          <ac:chgData name="Sherif Khattab" userId="c83b1e15-36f3-4f46-aceb-05aac24c545e" providerId="ADAL" clId="{68922303-928D-411F-A7C3-3BB84E857E8F}" dt="2021-02-25T15:58:14.379" v="490"/>
          <ac:inkMkLst>
            <pc:docMk/>
            <pc:sldMk cId="1298367991" sldId="479"/>
            <ac:inkMk id="18472" creationId="{B00CE080-968C-46B9-A76F-D697ADF769CB}"/>
          </ac:inkMkLst>
        </pc:inkChg>
        <pc:inkChg chg="add mod">
          <ac:chgData name="Sherif Khattab" userId="c83b1e15-36f3-4f46-aceb-05aac24c545e" providerId="ADAL" clId="{68922303-928D-411F-A7C3-3BB84E857E8F}" dt="2021-02-25T15:58:14.379" v="490"/>
          <ac:inkMkLst>
            <pc:docMk/>
            <pc:sldMk cId="1298367991" sldId="479"/>
            <ac:inkMk id="18473" creationId="{44B0C968-4596-4A44-A74F-CE77FA0B6A62}"/>
          </ac:inkMkLst>
        </pc:inkChg>
        <pc:inkChg chg="add mod">
          <ac:chgData name="Sherif Khattab" userId="c83b1e15-36f3-4f46-aceb-05aac24c545e" providerId="ADAL" clId="{68922303-928D-411F-A7C3-3BB84E857E8F}" dt="2021-02-25T15:58:14.379" v="490"/>
          <ac:inkMkLst>
            <pc:docMk/>
            <pc:sldMk cId="1298367991" sldId="479"/>
            <ac:inkMk id="18474" creationId="{B5BB2221-B377-4A1D-8711-0DEC2ADBF412}"/>
          </ac:inkMkLst>
        </pc:inkChg>
        <pc:inkChg chg="add mod">
          <ac:chgData name="Sherif Khattab" userId="c83b1e15-36f3-4f46-aceb-05aac24c545e" providerId="ADAL" clId="{68922303-928D-411F-A7C3-3BB84E857E8F}" dt="2021-02-25T15:58:14.379" v="490"/>
          <ac:inkMkLst>
            <pc:docMk/>
            <pc:sldMk cId="1298367991" sldId="479"/>
            <ac:inkMk id="18475" creationId="{67AA70A7-C34E-4BBC-9CE4-7A1F59230D83}"/>
          </ac:inkMkLst>
        </pc:inkChg>
        <pc:inkChg chg="add mod">
          <ac:chgData name="Sherif Khattab" userId="c83b1e15-36f3-4f46-aceb-05aac24c545e" providerId="ADAL" clId="{68922303-928D-411F-A7C3-3BB84E857E8F}" dt="2021-02-25T15:58:14.379" v="490"/>
          <ac:inkMkLst>
            <pc:docMk/>
            <pc:sldMk cId="1298367991" sldId="479"/>
            <ac:inkMk id="18476" creationId="{685F3C27-513D-4757-8A59-41018064445A}"/>
          </ac:inkMkLst>
        </pc:inkChg>
        <pc:inkChg chg="add mod">
          <ac:chgData name="Sherif Khattab" userId="c83b1e15-36f3-4f46-aceb-05aac24c545e" providerId="ADAL" clId="{68922303-928D-411F-A7C3-3BB84E857E8F}" dt="2021-02-25T15:58:14.379" v="490"/>
          <ac:inkMkLst>
            <pc:docMk/>
            <pc:sldMk cId="1298367991" sldId="479"/>
            <ac:inkMk id="18477" creationId="{5F9474BF-FDF8-4C5A-9BA1-2CD668ABF643}"/>
          </ac:inkMkLst>
        </pc:inkChg>
        <pc:inkChg chg="add mod">
          <ac:chgData name="Sherif Khattab" userId="c83b1e15-36f3-4f46-aceb-05aac24c545e" providerId="ADAL" clId="{68922303-928D-411F-A7C3-3BB84E857E8F}" dt="2021-02-25T15:58:14.379" v="490"/>
          <ac:inkMkLst>
            <pc:docMk/>
            <pc:sldMk cId="1298367991" sldId="479"/>
            <ac:inkMk id="18478" creationId="{A6281505-FA1F-4514-9147-C09673F2F5D6}"/>
          </ac:inkMkLst>
        </pc:inkChg>
        <pc:inkChg chg="add mod">
          <ac:chgData name="Sherif Khattab" userId="c83b1e15-36f3-4f46-aceb-05aac24c545e" providerId="ADAL" clId="{68922303-928D-411F-A7C3-3BB84E857E8F}" dt="2021-02-25T15:58:14.379" v="490"/>
          <ac:inkMkLst>
            <pc:docMk/>
            <pc:sldMk cId="1298367991" sldId="479"/>
            <ac:inkMk id="18479" creationId="{DA492B8C-ADF4-461F-AC24-C6962A6E03E8}"/>
          </ac:inkMkLst>
        </pc:inkChg>
        <pc:cxnChg chg="add del mod">
          <ac:chgData name="Sherif Khattab" userId="c83b1e15-36f3-4f46-aceb-05aac24c545e" providerId="ADAL" clId="{68922303-928D-411F-A7C3-3BB84E857E8F}" dt="2021-02-25T15:56:40.759" v="409" actId="34122"/>
          <ac:cxnSpMkLst>
            <pc:docMk/>
            <pc:sldMk cId="1298367991" sldId="479"/>
            <ac:cxnSpMk id="141" creationId="{D22756FE-B8DE-46F6-B722-8EC13253C9E5}"/>
          </ac:cxnSpMkLst>
        </pc:cxnChg>
      </pc:sldChg>
      <pc:sldChg chg="del">
        <pc:chgData name="Sherif Khattab" userId="c83b1e15-36f3-4f46-aceb-05aac24c545e" providerId="ADAL" clId="{68922303-928D-411F-A7C3-3BB84E857E8F}" dt="2021-02-25T15:58:51.005" v="494" actId="47"/>
        <pc:sldMkLst>
          <pc:docMk/>
          <pc:sldMk cId="3535438083" sldId="481"/>
        </pc:sldMkLst>
      </pc:sldChg>
      <pc:sldChg chg="del">
        <pc:chgData name="Sherif Khattab" userId="c83b1e15-36f3-4f46-aceb-05aac24c545e" providerId="ADAL" clId="{68922303-928D-411F-A7C3-3BB84E857E8F}" dt="2021-02-25T15:58:51.005" v="494" actId="47"/>
        <pc:sldMkLst>
          <pc:docMk/>
          <pc:sldMk cId="2057102088" sldId="482"/>
        </pc:sldMkLst>
      </pc:sldChg>
      <pc:sldChg chg="del">
        <pc:chgData name="Sherif Khattab" userId="c83b1e15-36f3-4f46-aceb-05aac24c545e" providerId="ADAL" clId="{68922303-928D-411F-A7C3-3BB84E857E8F}" dt="2021-02-25T15:58:51.005" v="494" actId="47"/>
        <pc:sldMkLst>
          <pc:docMk/>
          <pc:sldMk cId="2447634280" sldId="483"/>
        </pc:sldMkLst>
      </pc:sldChg>
      <pc:sldChg chg="del">
        <pc:chgData name="Sherif Khattab" userId="c83b1e15-36f3-4f46-aceb-05aac24c545e" providerId="ADAL" clId="{68922303-928D-411F-A7C3-3BB84E857E8F}" dt="2021-02-25T15:58:51.005" v="494" actId="47"/>
        <pc:sldMkLst>
          <pc:docMk/>
          <pc:sldMk cId="153139649" sldId="484"/>
        </pc:sldMkLst>
      </pc:sldChg>
      <pc:sldChg chg="del">
        <pc:chgData name="Sherif Khattab" userId="c83b1e15-36f3-4f46-aceb-05aac24c545e" providerId="ADAL" clId="{68922303-928D-411F-A7C3-3BB84E857E8F}" dt="2021-02-25T15:58:51.005" v="494" actId="47"/>
        <pc:sldMkLst>
          <pc:docMk/>
          <pc:sldMk cId="3525073586" sldId="485"/>
        </pc:sldMkLst>
      </pc:sldChg>
      <pc:sldChg chg="del">
        <pc:chgData name="Sherif Khattab" userId="c83b1e15-36f3-4f46-aceb-05aac24c545e" providerId="ADAL" clId="{68922303-928D-411F-A7C3-3BB84E857E8F}" dt="2021-02-25T15:58:51.005" v="494" actId="47"/>
        <pc:sldMkLst>
          <pc:docMk/>
          <pc:sldMk cId="3383821824" sldId="486"/>
        </pc:sldMkLst>
      </pc:sldChg>
      <pc:sldChg chg="del">
        <pc:chgData name="Sherif Khattab" userId="c83b1e15-36f3-4f46-aceb-05aac24c545e" providerId="ADAL" clId="{68922303-928D-411F-A7C3-3BB84E857E8F}" dt="2021-02-25T15:58:51.005" v="494" actId="47"/>
        <pc:sldMkLst>
          <pc:docMk/>
          <pc:sldMk cId="1452566324" sldId="487"/>
        </pc:sldMkLst>
      </pc:sldChg>
      <pc:sldChg chg="del">
        <pc:chgData name="Sherif Khattab" userId="c83b1e15-36f3-4f46-aceb-05aac24c545e" providerId="ADAL" clId="{68922303-928D-411F-A7C3-3BB84E857E8F}" dt="2021-02-25T15:58:51.005" v="494" actId="47"/>
        <pc:sldMkLst>
          <pc:docMk/>
          <pc:sldMk cId="944056640" sldId="488"/>
        </pc:sldMkLst>
      </pc:sldChg>
      <pc:sldChg chg="del">
        <pc:chgData name="Sherif Khattab" userId="c83b1e15-36f3-4f46-aceb-05aac24c545e" providerId="ADAL" clId="{68922303-928D-411F-A7C3-3BB84E857E8F}" dt="2021-02-25T15:58:51.005" v="494" actId="47"/>
        <pc:sldMkLst>
          <pc:docMk/>
          <pc:sldMk cId="3287903914" sldId="489"/>
        </pc:sldMkLst>
      </pc:sldChg>
      <pc:sldChg chg="del">
        <pc:chgData name="Sherif Khattab" userId="c83b1e15-36f3-4f46-aceb-05aac24c545e" providerId="ADAL" clId="{68922303-928D-411F-A7C3-3BB84E857E8F}" dt="2021-02-25T15:58:51.005" v="494" actId="47"/>
        <pc:sldMkLst>
          <pc:docMk/>
          <pc:sldMk cId="798407738" sldId="490"/>
        </pc:sldMkLst>
      </pc:sldChg>
      <pc:sldChg chg="del">
        <pc:chgData name="Sherif Khattab" userId="c83b1e15-36f3-4f46-aceb-05aac24c545e" providerId="ADAL" clId="{68922303-928D-411F-A7C3-3BB84E857E8F}" dt="2021-02-25T15:58:51.005" v="494" actId="47"/>
        <pc:sldMkLst>
          <pc:docMk/>
          <pc:sldMk cId="756847625" sldId="491"/>
        </pc:sldMkLst>
      </pc:sldChg>
      <pc:sldChg chg="del">
        <pc:chgData name="Sherif Khattab" userId="c83b1e15-36f3-4f46-aceb-05aac24c545e" providerId="ADAL" clId="{68922303-928D-411F-A7C3-3BB84E857E8F}" dt="2021-02-25T15:58:51.005" v="494" actId="47"/>
        <pc:sldMkLst>
          <pc:docMk/>
          <pc:sldMk cId="2724765287" sldId="492"/>
        </pc:sldMkLst>
      </pc:sldChg>
      <pc:sldChg chg="del">
        <pc:chgData name="Sherif Khattab" userId="c83b1e15-36f3-4f46-aceb-05aac24c545e" providerId="ADAL" clId="{68922303-928D-411F-A7C3-3BB84E857E8F}" dt="2021-02-25T15:58:51.005" v="494" actId="47"/>
        <pc:sldMkLst>
          <pc:docMk/>
          <pc:sldMk cId="4152191741" sldId="493"/>
        </pc:sldMkLst>
      </pc:sldChg>
      <pc:sldChg chg="del">
        <pc:chgData name="Sherif Khattab" userId="c83b1e15-36f3-4f46-aceb-05aac24c545e" providerId="ADAL" clId="{68922303-928D-411F-A7C3-3BB84E857E8F}" dt="2021-02-25T15:58:51.005" v="494" actId="47"/>
        <pc:sldMkLst>
          <pc:docMk/>
          <pc:sldMk cId="3631551235" sldId="494"/>
        </pc:sldMkLst>
      </pc:sldChg>
      <pc:sldChg chg="del">
        <pc:chgData name="Sherif Khattab" userId="c83b1e15-36f3-4f46-aceb-05aac24c545e" providerId="ADAL" clId="{68922303-928D-411F-A7C3-3BB84E857E8F}" dt="2021-02-25T15:58:51.005" v="494" actId="47"/>
        <pc:sldMkLst>
          <pc:docMk/>
          <pc:sldMk cId="2502517520" sldId="495"/>
        </pc:sldMkLst>
      </pc:sldChg>
      <pc:sldChg chg="addSp delSp modSp add mod">
        <pc:chgData name="Sherif Khattab" userId="c83b1e15-36f3-4f46-aceb-05aac24c545e" providerId="ADAL" clId="{68922303-928D-411F-A7C3-3BB84E857E8F}" dt="2021-02-25T15:34:19.728" v="85"/>
        <pc:sldMkLst>
          <pc:docMk/>
          <pc:sldMk cId="2987249071" sldId="523"/>
        </pc:sldMkLst>
        <pc:grpChg chg="mod">
          <ac:chgData name="Sherif Khattab" userId="c83b1e15-36f3-4f46-aceb-05aac24c545e" providerId="ADAL" clId="{68922303-928D-411F-A7C3-3BB84E857E8F}" dt="2021-02-25T15:29:15.413" v="9" actId="1076"/>
          <ac:grpSpMkLst>
            <pc:docMk/>
            <pc:sldMk cId="2987249071" sldId="523"/>
            <ac:grpSpMk id="8" creationId="{FD2C3776-ED61-4F82-A7E4-1CD1A4DD5B67}"/>
          </ac:grpSpMkLst>
        </pc:grpChg>
        <pc:grpChg chg="del mod">
          <ac:chgData name="Sherif Khattab" userId="c83b1e15-36f3-4f46-aceb-05aac24c545e" providerId="ADAL" clId="{68922303-928D-411F-A7C3-3BB84E857E8F}" dt="2021-02-25T15:33:43.624" v="71" actId="478"/>
          <ac:grpSpMkLst>
            <pc:docMk/>
            <pc:sldMk cId="2987249071" sldId="523"/>
            <ac:grpSpMk id="14" creationId="{9D8C65BA-CCAB-4BFA-927D-670441551D9F}"/>
          </ac:grpSpMkLst>
        </pc:grpChg>
        <pc:grpChg chg="add mod">
          <ac:chgData name="Sherif Khattab" userId="c83b1e15-36f3-4f46-aceb-05aac24c545e" providerId="ADAL" clId="{68922303-928D-411F-A7C3-3BB84E857E8F}" dt="2021-02-25T15:34:19.728" v="85"/>
          <ac:grpSpMkLst>
            <pc:docMk/>
            <pc:sldMk cId="2987249071" sldId="523"/>
            <ac:grpSpMk id="25" creationId="{89A2C382-DDE8-4979-9371-F31E1E37EA2F}"/>
          </ac:grpSpMkLst>
        </pc:grpChg>
        <pc:graphicFrameChg chg="modGraphic">
          <ac:chgData name="Sherif Khattab" userId="c83b1e15-36f3-4f46-aceb-05aac24c545e" providerId="ADAL" clId="{68922303-928D-411F-A7C3-3BB84E857E8F}" dt="2021-02-25T15:31:24.385" v="39" actId="404"/>
          <ac:graphicFrameMkLst>
            <pc:docMk/>
            <pc:sldMk cId="2987249071" sldId="523"/>
            <ac:graphicFrameMk id="46128" creationId="{CC3071AF-5E82-4566-8B84-9DBAED71D174}"/>
          </ac:graphicFrameMkLst>
        </pc:graphicFrameChg>
        <pc:inkChg chg="add">
          <ac:chgData name="Sherif Khattab" userId="c83b1e15-36f3-4f46-aceb-05aac24c545e" providerId="ADAL" clId="{68922303-928D-411F-A7C3-3BB84E857E8F}" dt="2021-02-25T15:29:03.278" v="8" actId="9405"/>
          <ac:inkMkLst>
            <pc:docMk/>
            <pc:sldMk cId="2987249071" sldId="523"/>
            <ac:inkMk id="9" creationId="{32CA201C-CD8F-4135-9A04-D98D9C59B51E}"/>
          </ac:inkMkLst>
        </pc:inkChg>
        <pc:inkChg chg="add">
          <ac:chgData name="Sherif Khattab" userId="c83b1e15-36f3-4f46-aceb-05aac24c545e" providerId="ADAL" clId="{68922303-928D-411F-A7C3-3BB84E857E8F}" dt="2021-02-25T15:30:38.561" v="30" actId="9405"/>
          <ac:inkMkLst>
            <pc:docMk/>
            <pc:sldMk cId="2987249071" sldId="523"/>
            <ac:inkMk id="10" creationId="{30A16CE9-0F5C-4FA3-91B1-451828870270}"/>
          </ac:inkMkLst>
        </pc:inkChg>
        <pc:inkChg chg="add mod">
          <ac:chgData name="Sherif Khattab" userId="c83b1e15-36f3-4f46-aceb-05aac24c545e" providerId="ADAL" clId="{68922303-928D-411F-A7C3-3BB84E857E8F}" dt="2021-02-25T15:33:05.613" v="56"/>
          <ac:inkMkLst>
            <pc:docMk/>
            <pc:sldMk cId="2987249071" sldId="523"/>
            <ac:inkMk id="11" creationId="{12BFA0B0-D5A0-48E6-91FB-E576D565737B}"/>
          </ac:inkMkLst>
        </pc:inkChg>
        <pc:inkChg chg="add mod">
          <ac:chgData name="Sherif Khattab" userId="c83b1e15-36f3-4f46-aceb-05aac24c545e" providerId="ADAL" clId="{68922303-928D-411F-A7C3-3BB84E857E8F}" dt="2021-02-25T15:33:05.613" v="56"/>
          <ac:inkMkLst>
            <pc:docMk/>
            <pc:sldMk cId="2987249071" sldId="523"/>
            <ac:inkMk id="12" creationId="{98631044-16FF-43B6-A3BE-76C07DC59EAC}"/>
          </ac:inkMkLst>
        </pc:inkChg>
        <pc:inkChg chg="add mod">
          <ac:chgData name="Sherif Khattab" userId="c83b1e15-36f3-4f46-aceb-05aac24c545e" providerId="ADAL" clId="{68922303-928D-411F-A7C3-3BB84E857E8F}" dt="2021-02-25T15:33:05.613" v="56"/>
          <ac:inkMkLst>
            <pc:docMk/>
            <pc:sldMk cId="2987249071" sldId="523"/>
            <ac:inkMk id="13" creationId="{A8E01F24-CCCE-4057-BAF6-63C7E857480F}"/>
          </ac:inkMkLst>
        </pc:inkChg>
        <pc:inkChg chg="mod">
          <ac:chgData name="Sherif Khattab" userId="c83b1e15-36f3-4f46-aceb-05aac24c545e" providerId="ADAL" clId="{68922303-928D-411F-A7C3-3BB84E857E8F}" dt="2021-02-25T15:34:19.728" v="85"/>
          <ac:inkMkLst>
            <pc:docMk/>
            <pc:sldMk cId="2987249071" sldId="523"/>
            <ac:inkMk id="26" creationId="{4E63D1DC-9E63-426E-AA8D-DE1DED1449D8}"/>
          </ac:inkMkLst>
        </pc:inkChg>
        <pc:inkChg chg="mod">
          <ac:chgData name="Sherif Khattab" userId="c83b1e15-36f3-4f46-aceb-05aac24c545e" providerId="ADAL" clId="{68922303-928D-411F-A7C3-3BB84E857E8F}" dt="2021-02-25T15:34:19.728" v="85"/>
          <ac:inkMkLst>
            <pc:docMk/>
            <pc:sldMk cId="2987249071" sldId="523"/>
            <ac:inkMk id="27" creationId="{DCD879A5-2FCA-4AAF-80B1-21208679495E}"/>
          </ac:inkMkLst>
        </pc:inkChg>
        <pc:inkChg chg="mod">
          <ac:chgData name="Sherif Khattab" userId="c83b1e15-36f3-4f46-aceb-05aac24c545e" providerId="ADAL" clId="{68922303-928D-411F-A7C3-3BB84E857E8F}" dt="2021-02-25T15:34:19.728" v="85"/>
          <ac:inkMkLst>
            <pc:docMk/>
            <pc:sldMk cId="2987249071" sldId="523"/>
            <ac:inkMk id="28" creationId="{EAE8D645-089F-40F7-B206-2847DB97963E}"/>
          </ac:inkMkLst>
        </pc:inkChg>
      </pc:sldChg>
      <pc:sldChg chg="addSp delSp modSp add mod">
        <pc:chgData name="Sherif Khattab" userId="c83b1e15-36f3-4f46-aceb-05aac24c545e" providerId="ADAL" clId="{68922303-928D-411F-A7C3-3BB84E857E8F}" dt="2021-02-25T15:34:18.153" v="84"/>
        <pc:sldMkLst>
          <pc:docMk/>
          <pc:sldMk cId="1810255753" sldId="524"/>
        </pc:sldMkLst>
        <pc:grpChg chg="add del mod">
          <ac:chgData name="Sherif Khattab" userId="c83b1e15-36f3-4f46-aceb-05aac24c545e" providerId="ADAL" clId="{68922303-928D-411F-A7C3-3BB84E857E8F}" dt="2021-02-25T15:33:49.112" v="72" actId="478"/>
          <ac:grpSpMkLst>
            <pc:docMk/>
            <pc:sldMk cId="1810255753" sldId="524"/>
            <ac:grpSpMk id="21" creationId="{67442B0B-3955-42E6-A396-4BAABDDC78C4}"/>
          </ac:grpSpMkLst>
        </pc:grpChg>
        <pc:grpChg chg="add mod">
          <ac:chgData name="Sherif Khattab" userId="c83b1e15-36f3-4f46-aceb-05aac24c545e" providerId="ADAL" clId="{68922303-928D-411F-A7C3-3BB84E857E8F}" dt="2021-02-25T15:34:18.153" v="84"/>
          <ac:grpSpMkLst>
            <pc:docMk/>
            <pc:sldMk cId="1810255753" sldId="524"/>
            <ac:grpSpMk id="25" creationId="{4ABA285F-8960-41BF-A56B-4C16BF7D0C2C}"/>
          </ac:grpSpMkLst>
        </pc:grpChg>
        <pc:graphicFrameChg chg="mod modGraphic">
          <ac:chgData name="Sherif Khattab" userId="c83b1e15-36f3-4f46-aceb-05aac24c545e" providerId="ADAL" clId="{68922303-928D-411F-A7C3-3BB84E857E8F}" dt="2021-02-25T15:31:34.305" v="41"/>
          <ac:graphicFrameMkLst>
            <pc:docMk/>
            <pc:sldMk cId="1810255753" sldId="524"/>
            <ac:graphicFrameMk id="46128" creationId="{CC3071AF-5E82-4566-8B84-9DBAED71D174}"/>
          </ac:graphicFrameMkLst>
        </pc:graphicFrameChg>
        <pc:inkChg chg="add">
          <ac:chgData name="Sherif Khattab" userId="c83b1e15-36f3-4f46-aceb-05aac24c545e" providerId="ADAL" clId="{68922303-928D-411F-A7C3-3BB84E857E8F}" dt="2021-02-25T15:31:06.429" v="31" actId="9405"/>
          <ac:inkMkLst>
            <pc:docMk/>
            <pc:sldMk cId="1810255753" sldId="524"/>
            <ac:inkMk id="10" creationId="{40B19F6C-F73C-4460-9363-8D9355340790}"/>
          </ac:inkMkLst>
        </pc:inkChg>
        <pc:inkChg chg="mod">
          <ac:chgData name="Sherif Khattab" userId="c83b1e15-36f3-4f46-aceb-05aac24c545e" providerId="ADAL" clId="{68922303-928D-411F-A7C3-3BB84E857E8F}" dt="2021-02-25T15:33:13.874" v="59"/>
          <ac:inkMkLst>
            <pc:docMk/>
            <pc:sldMk cId="1810255753" sldId="524"/>
            <ac:inkMk id="22" creationId="{7A439D6E-755A-4F82-BB80-9610EAC8E0CA}"/>
          </ac:inkMkLst>
        </pc:inkChg>
        <pc:inkChg chg="mod">
          <ac:chgData name="Sherif Khattab" userId="c83b1e15-36f3-4f46-aceb-05aac24c545e" providerId="ADAL" clId="{68922303-928D-411F-A7C3-3BB84E857E8F}" dt="2021-02-25T15:33:13.874" v="59"/>
          <ac:inkMkLst>
            <pc:docMk/>
            <pc:sldMk cId="1810255753" sldId="524"/>
            <ac:inkMk id="23" creationId="{178839B5-CB34-4F9F-A979-911C94F8BE7D}"/>
          </ac:inkMkLst>
        </pc:inkChg>
        <pc:inkChg chg="mod">
          <ac:chgData name="Sherif Khattab" userId="c83b1e15-36f3-4f46-aceb-05aac24c545e" providerId="ADAL" clId="{68922303-928D-411F-A7C3-3BB84E857E8F}" dt="2021-02-25T15:33:13.874" v="59"/>
          <ac:inkMkLst>
            <pc:docMk/>
            <pc:sldMk cId="1810255753" sldId="524"/>
            <ac:inkMk id="24" creationId="{9BEFEA33-7F16-4E25-A550-EB450776C1E4}"/>
          </ac:inkMkLst>
        </pc:inkChg>
        <pc:inkChg chg="mod">
          <ac:chgData name="Sherif Khattab" userId="c83b1e15-36f3-4f46-aceb-05aac24c545e" providerId="ADAL" clId="{68922303-928D-411F-A7C3-3BB84E857E8F}" dt="2021-02-25T15:34:18.153" v="84"/>
          <ac:inkMkLst>
            <pc:docMk/>
            <pc:sldMk cId="1810255753" sldId="524"/>
            <ac:inkMk id="26" creationId="{8C344F7A-7ABF-4E21-BCE5-C99CF6F1C8A4}"/>
          </ac:inkMkLst>
        </pc:inkChg>
        <pc:inkChg chg="mod">
          <ac:chgData name="Sherif Khattab" userId="c83b1e15-36f3-4f46-aceb-05aac24c545e" providerId="ADAL" clId="{68922303-928D-411F-A7C3-3BB84E857E8F}" dt="2021-02-25T15:34:18.153" v="84"/>
          <ac:inkMkLst>
            <pc:docMk/>
            <pc:sldMk cId="1810255753" sldId="524"/>
            <ac:inkMk id="27" creationId="{4C24BD71-CD28-4CF3-8E20-D7A2882D857C}"/>
          </ac:inkMkLst>
        </pc:inkChg>
        <pc:inkChg chg="mod">
          <ac:chgData name="Sherif Khattab" userId="c83b1e15-36f3-4f46-aceb-05aac24c545e" providerId="ADAL" clId="{68922303-928D-411F-A7C3-3BB84E857E8F}" dt="2021-02-25T15:34:18.153" v="84"/>
          <ac:inkMkLst>
            <pc:docMk/>
            <pc:sldMk cId="1810255753" sldId="524"/>
            <ac:inkMk id="28" creationId="{38A4DDD9-B8AC-4930-8FED-67E24A25EF97}"/>
          </ac:inkMkLst>
        </pc:inkChg>
      </pc:sldChg>
      <pc:sldChg chg="addSp delSp modSp add mod">
        <pc:chgData name="Sherif Khattab" userId="c83b1e15-36f3-4f46-aceb-05aac24c545e" providerId="ADAL" clId="{68922303-928D-411F-A7C3-3BB84E857E8F}" dt="2021-02-25T15:34:16.581" v="83"/>
        <pc:sldMkLst>
          <pc:docMk/>
          <pc:sldMk cId="1613586742" sldId="525"/>
        </pc:sldMkLst>
        <pc:grpChg chg="mod">
          <ac:chgData name="Sherif Khattab" userId="c83b1e15-36f3-4f46-aceb-05aac24c545e" providerId="ADAL" clId="{68922303-928D-411F-A7C3-3BB84E857E8F}" dt="2021-02-25T15:29:49.257" v="18" actId="1076"/>
          <ac:grpSpMkLst>
            <pc:docMk/>
            <pc:sldMk cId="1613586742" sldId="525"/>
            <ac:grpSpMk id="8" creationId="{FD2C3776-ED61-4F82-A7E4-1CD1A4DD5B67}"/>
          </ac:grpSpMkLst>
        </pc:grpChg>
        <pc:grpChg chg="add del mod">
          <ac:chgData name="Sherif Khattab" userId="c83b1e15-36f3-4f46-aceb-05aac24c545e" providerId="ADAL" clId="{68922303-928D-411F-A7C3-3BB84E857E8F}" dt="2021-02-25T15:33:51.494" v="73" actId="478"/>
          <ac:grpSpMkLst>
            <pc:docMk/>
            <pc:sldMk cId="1613586742" sldId="525"/>
            <ac:grpSpMk id="20" creationId="{29E83F95-FADA-46DA-9E0A-F2F58EA14C39}"/>
          </ac:grpSpMkLst>
        </pc:grpChg>
        <pc:grpChg chg="add mod">
          <ac:chgData name="Sherif Khattab" userId="c83b1e15-36f3-4f46-aceb-05aac24c545e" providerId="ADAL" clId="{68922303-928D-411F-A7C3-3BB84E857E8F}" dt="2021-02-25T15:34:16.581" v="83"/>
          <ac:grpSpMkLst>
            <pc:docMk/>
            <pc:sldMk cId="1613586742" sldId="525"/>
            <ac:grpSpMk id="24" creationId="{489B8F4D-A971-4AC9-B6EF-A5C551617145}"/>
          </ac:grpSpMkLst>
        </pc:grpChg>
        <pc:graphicFrameChg chg="mod">
          <ac:chgData name="Sherif Khattab" userId="c83b1e15-36f3-4f46-aceb-05aac24c545e" providerId="ADAL" clId="{68922303-928D-411F-A7C3-3BB84E857E8F}" dt="2021-02-25T15:31:40.347" v="43"/>
          <ac:graphicFrameMkLst>
            <pc:docMk/>
            <pc:sldMk cId="1613586742" sldId="525"/>
            <ac:graphicFrameMk id="46128" creationId="{CC3071AF-5E82-4566-8B84-9DBAED71D174}"/>
          </ac:graphicFrameMkLst>
        </pc:graphicFrameChg>
        <pc:inkChg chg="mod">
          <ac:chgData name="Sherif Khattab" userId="c83b1e15-36f3-4f46-aceb-05aac24c545e" providerId="ADAL" clId="{68922303-928D-411F-A7C3-3BB84E857E8F}" dt="2021-02-25T15:33:15.612" v="60"/>
          <ac:inkMkLst>
            <pc:docMk/>
            <pc:sldMk cId="1613586742" sldId="525"/>
            <ac:inkMk id="21" creationId="{515A8D86-A84F-469F-866E-094EB73D098F}"/>
          </ac:inkMkLst>
        </pc:inkChg>
        <pc:inkChg chg="mod">
          <ac:chgData name="Sherif Khattab" userId="c83b1e15-36f3-4f46-aceb-05aac24c545e" providerId="ADAL" clId="{68922303-928D-411F-A7C3-3BB84E857E8F}" dt="2021-02-25T15:33:15.612" v="60"/>
          <ac:inkMkLst>
            <pc:docMk/>
            <pc:sldMk cId="1613586742" sldId="525"/>
            <ac:inkMk id="22" creationId="{423DABC6-65AC-4100-8B6D-F9BD0F1B7495}"/>
          </ac:inkMkLst>
        </pc:inkChg>
        <pc:inkChg chg="mod">
          <ac:chgData name="Sherif Khattab" userId="c83b1e15-36f3-4f46-aceb-05aac24c545e" providerId="ADAL" clId="{68922303-928D-411F-A7C3-3BB84E857E8F}" dt="2021-02-25T15:33:15.612" v="60"/>
          <ac:inkMkLst>
            <pc:docMk/>
            <pc:sldMk cId="1613586742" sldId="525"/>
            <ac:inkMk id="23" creationId="{541FE2EA-0860-49F5-B912-A26A433C7BF0}"/>
          </ac:inkMkLst>
        </pc:inkChg>
        <pc:inkChg chg="mod">
          <ac:chgData name="Sherif Khattab" userId="c83b1e15-36f3-4f46-aceb-05aac24c545e" providerId="ADAL" clId="{68922303-928D-411F-A7C3-3BB84E857E8F}" dt="2021-02-25T15:34:16.581" v="83"/>
          <ac:inkMkLst>
            <pc:docMk/>
            <pc:sldMk cId="1613586742" sldId="525"/>
            <ac:inkMk id="25" creationId="{24CED470-DC83-4705-BBE5-EBFD77021D67}"/>
          </ac:inkMkLst>
        </pc:inkChg>
        <pc:inkChg chg="mod">
          <ac:chgData name="Sherif Khattab" userId="c83b1e15-36f3-4f46-aceb-05aac24c545e" providerId="ADAL" clId="{68922303-928D-411F-A7C3-3BB84E857E8F}" dt="2021-02-25T15:34:16.581" v="83"/>
          <ac:inkMkLst>
            <pc:docMk/>
            <pc:sldMk cId="1613586742" sldId="525"/>
            <ac:inkMk id="26" creationId="{96D046AA-1700-46B1-8312-DFD772301AEF}"/>
          </ac:inkMkLst>
        </pc:inkChg>
        <pc:inkChg chg="mod">
          <ac:chgData name="Sherif Khattab" userId="c83b1e15-36f3-4f46-aceb-05aac24c545e" providerId="ADAL" clId="{68922303-928D-411F-A7C3-3BB84E857E8F}" dt="2021-02-25T15:34:16.581" v="83"/>
          <ac:inkMkLst>
            <pc:docMk/>
            <pc:sldMk cId="1613586742" sldId="525"/>
            <ac:inkMk id="27" creationId="{BB84EB2C-8438-43B7-9F18-F5023780B5D2}"/>
          </ac:inkMkLst>
        </pc:inkChg>
      </pc:sldChg>
      <pc:sldChg chg="addSp delSp modSp add mod">
        <pc:chgData name="Sherif Khattab" userId="c83b1e15-36f3-4f46-aceb-05aac24c545e" providerId="ADAL" clId="{68922303-928D-411F-A7C3-3BB84E857E8F}" dt="2021-02-25T15:34:14.848" v="82"/>
        <pc:sldMkLst>
          <pc:docMk/>
          <pc:sldMk cId="1883276906" sldId="526"/>
        </pc:sldMkLst>
        <pc:grpChg chg="mod">
          <ac:chgData name="Sherif Khattab" userId="c83b1e15-36f3-4f46-aceb-05aac24c545e" providerId="ADAL" clId="{68922303-928D-411F-A7C3-3BB84E857E8F}" dt="2021-02-25T15:32:15.622" v="47" actId="1076"/>
          <ac:grpSpMkLst>
            <pc:docMk/>
            <pc:sldMk cId="1883276906" sldId="526"/>
            <ac:grpSpMk id="5" creationId="{07EE03A1-8A90-4B73-A932-362DDC4DAE68}"/>
          </ac:grpSpMkLst>
        </pc:grpChg>
        <pc:grpChg chg="mod">
          <ac:chgData name="Sherif Khattab" userId="c83b1e15-36f3-4f46-aceb-05aac24c545e" providerId="ADAL" clId="{68922303-928D-411F-A7C3-3BB84E857E8F}" dt="2021-02-25T15:32:09.387" v="46" actId="1076"/>
          <ac:grpSpMkLst>
            <pc:docMk/>
            <pc:sldMk cId="1883276906" sldId="526"/>
            <ac:grpSpMk id="8" creationId="{FD2C3776-ED61-4F82-A7E4-1CD1A4DD5B67}"/>
          </ac:grpSpMkLst>
        </pc:grpChg>
        <pc:grpChg chg="add del mod">
          <ac:chgData name="Sherif Khattab" userId="c83b1e15-36f3-4f46-aceb-05aac24c545e" providerId="ADAL" clId="{68922303-928D-411F-A7C3-3BB84E857E8F}" dt="2021-02-25T15:33:54.130" v="74" actId="478"/>
          <ac:grpSpMkLst>
            <pc:docMk/>
            <pc:sldMk cId="1883276906" sldId="526"/>
            <ac:grpSpMk id="20" creationId="{58A023F6-A0E6-4E6D-AE80-C65134382A15}"/>
          </ac:grpSpMkLst>
        </pc:grpChg>
        <pc:grpChg chg="add mod">
          <ac:chgData name="Sherif Khattab" userId="c83b1e15-36f3-4f46-aceb-05aac24c545e" providerId="ADAL" clId="{68922303-928D-411F-A7C3-3BB84E857E8F}" dt="2021-02-25T15:34:14.848" v="82"/>
          <ac:grpSpMkLst>
            <pc:docMk/>
            <pc:sldMk cId="1883276906" sldId="526"/>
            <ac:grpSpMk id="24" creationId="{04C9EF9F-7D9B-4062-B47B-A74A7B936CE9}"/>
          </ac:grpSpMkLst>
        </pc:grpChg>
        <pc:graphicFrameChg chg="mod">
          <ac:chgData name="Sherif Khattab" userId="c83b1e15-36f3-4f46-aceb-05aac24c545e" providerId="ADAL" clId="{68922303-928D-411F-A7C3-3BB84E857E8F}" dt="2021-02-25T15:31:46.104" v="45"/>
          <ac:graphicFrameMkLst>
            <pc:docMk/>
            <pc:sldMk cId="1883276906" sldId="526"/>
            <ac:graphicFrameMk id="46128" creationId="{CC3071AF-5E82-4566-8B84-9DBAED71D174}"/>
          </ac:graphicFrameMkLst>
        </pc:graphicFrameChg>
        <pc:inkChg chg="mod">
          <ac:chgData name="Sherif Khattab" userId="c83b1e15-36f3-4f46-aceb-05aac24c545e" providerId="ADAL" clId="{68922303-928D-411F-A7C3-3BB84E857E8F}" dt="2021-02-25T15:33:16.894" v="61"/>
          <ac:inkMkLst>
            <pc:docMk/>
            <pc:sldMk cId="1883276906" sldId="526"/>
            <ac:inkMk id="21" creationId="{77FE3DB1-9F4D-4F26-9882-6C6E04C3F948}"/>
          </ac:inkMkLst>
        </pc:inkChg>
        <pc:inkChg chg="mod">
          <ac:chgData name="Sherif Khattab" userId="c83b1e15-36f3-4f46-aceb-05aac24c545e" providerId="ADAL" clId="{68922303-928D-411F-A7C3-3BB84E857E8F}" dt="2021-02-25T15:33:16.894" v="61"/>
          <ac:inkMkLst>
            <pc:docMk/>
            <pc:sldMk cId="1883276906" sldId="526"/>
            <ac:inkMk id="22" creationId="{3D3AF6BD-F255-4EE8-9788-0DB512EE0020}"/>
          </ac:inkMkLst>
        </pc:inkChg>
        <pc:inkChg chg="mod">
          <ac:chgData name="Sherif Khattab" userId="c83b1e15-36f3-4f46-aceb-05aac24c545e" providerId="ADAL" clId="{68922303-928D-411F-A7C3-3BB84E857E8F}" dt="2021-02-25T15:33:16.894" v="61"/>
          <ac:inkMkLst>
            <pc:docMk/>
            <pc:sldMk cId="1883276906" sldId="526"/>
            <ac:inkMk id="23" creationId="{694CC1EF-1049-4F73-B6DB-FB0EE7DEAE06}"/>
          </ac:inkMkLst>
        </pc:inkChg>
        <pc:inkChg chg="mod">
          <ac:chgData name="Sherif Khattab" userId="c83b1e15-36f3-4f46-aceb-05aac24c545e" providerId="ADAL" clId="{68922303-928D-411F-A7C3-3BB84E857E8F}" dt="2021-02-25T15:34:14.848" v="82"/>
          <ac:inkMkLst>
            <pc:docMk/>
            <pc:sldMk cId="1883276906" sldId="526"/>
            <ac:inkMk id="25" creationId="{5A70E83D-56D3-48BC-9DA5-65F365CB343A}"/>
          </ac:inkMkLst>
        </pc:inkChg>
        <pc:inkChg chg="mod">
          <ac:chgData name="Sherif Khattab" userId="c83b1e15-36f3-4f46-aceb-05aac24c545e" providerId="ADAL" clId="{68922303-928D-411F-A7C3-3BB84E857E8F}" dt="2021-02-25T15:34:14.848" v="82"/>
          <ac:inkMkLst>
            <pc:docMk/>
            <pc:sldMk cId="1883276906" sldId="526"/>
            <ac:inkMk id="26" creationId="{D120F32B-983D-4830-AC0B-C1C3D662C164}"/>
          </ac:inkMkLst>
        </pc:inkChg>
        <pc:inkChg chg="mod">
          <ac:chgData name="Sherif Khattab" userId="c83b1e15-36f3-4f46-aceb-05aac24c545e" providerId="ADAL" clId="{68922303-928D-411F-A7C3-3BB84E857E8F}" dt="2021-02-25T15:34:14.848" v="82"/>
          <ac:inkMkLst>
            <pc:docMk/>
            <pc:sldMk cId="1883276906" sldId="526"/>
            <ac:inkMk id="27" creationId="{1A1E20DD-46B9-4F79-9CDE-E864A6761CF7}"/>
          </ac:inkMkLst>
        </pc:inkChg>
      </pc:sldChg>
      <pc:sldChg chg="addSp modSp add mod">
        <pc:chgData name="Sherif Khattab" userId="c83b1e15-36f3-4f46-aceb-05aac24c545e" providerId="ADAL" clId="{68922303-928D-411F-A7C3-3BB84E857E8F}" dt="2021-02-25T15:34:22.555" v="86"/>
        <pc:sldMkLst>
          <pc:docMk/>
          <pc:sldMk cId="725852215" sldId="527"/>
        </pc:sldMkLst>
        <pc:grpChg chg="add mod">
          <ac:chgData name="Sherif Khattab" userId="c83b1e15-36f3-4f46-aceb-05aac24c545e" providerId="ADAL" clId="{68922303-928D-411F-A7C3-3BB84E857E8F}" dt="2021-02-25T15:34:22.555" v="86"/>
          <ac:grpSpMkLst>
            <pc:docMk/>
            <pc:sldMk cId="725852215" sldId="527"/>
            <ac:grpSpMk id="20" creationId="{BE4A55BC-29E1-4DBF-A2B5-D0922C0878EF}"/>
          </ac:grpSpMkLst>
        </pc:grpChg>
        <pc:graphicFrameChg chg="mod modGraphic">
          <ac:chgData name="Sherif Khattab" userId="c83b1e15-36f3-4f46-aceb-05aac24c545e" providerId="ADAL" clId="{68922303-928D-411F-A7C3-3BB84E857E8F}" dt="2021-02-25T15:30:24.460" v="28" actId="14100"/>
          <ac:graphicFrameMkLst>
            <pc:docMk/>
            <pc:sldMk cId="725852215" sldId="527"/>
            <ac:graphicFrameMk id="46128" creationId="{CC3071AF-5E82-4566-8B84-9DBAED71D174}"/>
          </ac:graphicFrameMkLst>
        </pc:graphicFrameChg>
        <pc:inkChg chg="add">
          <ac:chgData name="Sherif Khattab" userId="c83b1e15-36f3-4f46-aceb-05aac24c545e" providerId="ADAL" clId="{68922303-928D-411F-A7C3-3BB84E857E8F}" dt="2021-02-25T15:30:31.854" v="29" actId="9405"/>
          <ac:inkMkLst>
            <pc:docMk/>
            <pc:sldMk cId="725852215" sldId="527"/>
            <ac:inkMk id="9" creationId="{18C9A629-B79B-4AE8-B4EF-F243FFC0A254}"/>
          </ac:inkMkLst>
        </pc:inkChg>
        <pc:inkChg chg="mod">
          <ac:chgData name="Sherif Khattab" userId="c83b1e15-36f3-4f46-aceb-05aac24c545e" providerId="ADAL" clId="{68922303-928D-411F-A7C3-3BB84E857E8F}" dt="2021-02-25T15:34:22.555" v="86"/>
          <ac:inkMkLst>
            <pc:docMk/>
            <pc:sldMk cId="725852215" sldId="527"/>
            <ac:inkMk id="21" creationId="{BDB481F9-1233-4961-9298-2BA18315E469}"/>
          </ac:inkMkLst>
        </pc:inkChg>
        <pc:inkChg chg="mod">
          <ac:chgData name="Sherif Khattab" userId="c83b1e15-36f3-4f46-aceb-05aac24c545e" providerId="ADAL" clId="{68922303-928D-411F-A7C3-3BB84E857E8F}" dt="2021-02-25T15:34:22.555" v="86"/>
          <ac:inkMkLst>
            <pc:docMk/>
            <pc:sldMk cId="725852215" sldId="527"/>
            <ac:inkMk id="22" creationId="{5B25E5E3-4315-430A-B075-C4730AF435F1}"/>
          </ac:inkMkLst>
        </pc:inkChg>
        <pc:inkChg chg="mod">
          <ac:chgData name="Sherif Khattab" userId="c83b1e15-36f3-4f46-aceb-05aac24c545e" providerId="ADAL" clId="{68922303-928D-411F-A7C3-3BB84E857E8F}" dt="2021-02-25T15:34:22.555" v="86"/>
          <ac:inkMkLst>
            <pc:docMk/>
            <pc:sldMk cId="725852215" sldId="527"/>
            <ac:inkMk id="23" creationId="{E0B4384F-42BD-4E09-87D0-FC1D618F58DB}"/>
          </ac:inkMkLst>
        </pc:inkChg>
      </pc:sldChg>
      <pc:sldChg chg="addSp delSp modSp add mod">
        <pc:chgData name="Sherif Khattab" userId="c83b1e15-36f3-4f46-aceb-05aac24c545e" providerId="ADAL" clId="{68922303-928D-411F-A7C3-3BB84E857E8F}" dt="2021-02-25T15:34:40.227" v="90"/>
        <pc:sldMkLst>
          <pc:docMk/>
          <pc:sldMk cId="2733511410" sldId="528"/>
        </pc:sldMkLst>
        <pc:grpChg chg="add del mod">
          <ac:chgData name="Sherif Khattab" userId="c83b1e15-36f3-4f46-aceb-05aac24c545e" providerId="ADAL" clId="{68922303-928D-411F-A7C3-3BB84E857E8F}" dt="2021-02-25T15:33:56.372" v="75" actId="478"/>
          <ac:grpSpMkLst>
            <pc:docMk/>
            <pc:sldMk cId="2733511410" sldId="528"/>
            <ac:grpSpMk id="22" creationId="{07197F5D-2AEE-4C22-86BB-DE79EB38B9A6}"/>
          </ac:grpSpMkLst>
        </pc:grpChg>
        <pc:grpChg chg="add mod">
          <ac:chgData name="Sherif Khattab" userId="c83b1e15-36f3-4f46-aceb-05aac24c545e" providerId="ADAL" clId="{68922303-928D-411F-A7C3-3BB84E857E8F}" dt="2021-02-25T15:34:13.239" v="81"/>
          <ac:grpSpMkLst>
            <pc:docMk/>
            <pc:sldMk cId="2733511410" sldId="528"/>
            <ac:grpSpMk id="26" creationId="{2C497391-EE2C-445E-BE41-DF000C073817}"/>
          </ac:grpSpMkLst>
        </pc:grpChg>
        <pc:grpChg chg="add mod">
          <ac:chgData name="Sherif Khattab" userId="c83b1e15-36f3-4f46-aceb-05aac24c545e" providerId="ADAL" clId="{68922303-928D-411F-A7C3-3BB84E857E8F}" dt="2021-02-25T15:34:40.227" v="90"/>
          <ac:grpSpMkLst>
            <pc:docMk/>
            <pc:sldMk cId="2733511410" sldId="528"/>
            <ac:grpSpMk id="30" creationId="{F5E86DA5-0912-4F72-AB6B-95DC9FA0CF23}"/>
          </ac:grpSpMkLst>
        </pc:grpChg>
        <pc:inkChg chg="add">
          <ac:chgData name="Sherif Khattab" userId="c83b1e15-36f3-4f46-aceb-05aac24c545e" providerId="ADAL" clId="{68922303-928D-411F-A7C3-3BB84E857E8F}" dt="2021-02-25T15:32:26.841" v="49" actId="9405"/>
          <ac:inkMkLst>
            <pc:docMk/>
            <pc:sldMk cId="2733511410" sldId="528"/>
            <ac:inkMk id="10" creationId="{CC4879D0-E4EF-43C2-8CE5-54B975817308}"/>
          </ac:inkMkLst>
        </pc:inkChg>
        <pc:inkChg chg="add">
          <ac:chgData name="Sherif Khattab" userId="c83b1e15-36f3-4f46-aceb-05aac24c545e" providerId="ADAL" clId="{68922303-928D-411F-A7C3-3BB84E857E8F}" dt="2021-02-25T15:32:28.992" v="50" actId="9405"/>
          <ac:inkMkLst>
            <pc:docMk/>
            <pc:sldMk cId="2733511410" sldId="528"/>
            <ac:inkMk id="11" creationId="{3E138234-CED9-453A-925F-2A290BA38180}"/>
          </ac:inkMkLst>
        </pc:inkChg>
        <pc:inkChg chg="mod">
          <ac:chgData name="Sherif Khattab" userId="c83b1e15-36f3-4f46-aceb-05aac24c545e" providerId="ADAL" clId="{68922303-928D-411F-A7C3-3BB84E857E8F}" dt="2021-02-25T15:33:18.831" v="62"/>
          <ac:inkMkLst>
            <pc:docMk/>
            <pc:sldMk cId="2733511410" sldId="528"/>
            <ac:inkMk id="23" creationId="{F5DFA5A9-217A-44F3-A55E-B10CA0A681B8}"/>
          </ac:inkMkLst>
        </pc:inkChg>
        <pc:inkChg chg="mod">
          <ac:chgData name="Sherif Khattab" userId="c83b1e15-36f3-4f46-aceb-05aac24c545e" providerId="ADAL" clId="{68922303-928D-411F-A7C3-3BB84E857E8F}" dt="2021-02-25T15:33:18.831" v="62"/>
          <ac:inkMkLst>
            <pc:docMk/>
            <pc:sldMk cId="2733511410" sldId="528"/>
            <ac:inkMk id="24" creationId="{C5044AE5-4F67-42A7-B8AF-648F8F30AD40}"/>
          </ac:inkMkLst>
        </pc:inkChg>
        <pc:inkChg chg="mod">
          <ac:chgData name="Sherif Khattab" userId="c83b1e15-36f3-4f46-aceb-05aac24c545e" providerId="ADAL" clId="{68922303-928D-411F-A7C3-3BB84E857E8F}" dt="2021-02-25T15:33:18.831" v="62"/>
          <ac:inkMkLst>
            <pc:docMk/>
            <pc:sldMk cId="2733511410" sldId="528"/>
            <ac:inkMk id="25" creationId="{236165A6-09C5-4318-BF1F-65A0761D2B12}"/>
          </ac:inkMkLst>
        </pc:inkChg>
        <pc:inkChg chg="mod">
          <ac:chgData name="Sherif Khattab" userId="c83b1e15-36f3-4f46-aceb-05aac24c545e" providerId="ADAL" clId="{68922303-928D-411F-A7C3-3BB84E857E8F}" dt="2021-02-25T15:34:13.239" v="81"/>
          <ac:inkMkLst>
            <pc:docMk/>
            <pc:sldMk cId="2733511410" sldId="528"/>
            <ac:inkMk id="27" creationId="{DF004C4D-17C0-4FA2-A5DB-44D4A641FF4E}"/>
          </ac:inkMkLst>
        </pc:inkChg>
        <pc:inkChg chg="mod">
          <ac:chgData name="Sherif Khattab" userId="c83b1e15-36f3-4f46-aceb-05aac24c545e" providerId="ADAL" clId="{68922303-928D-411F-A7C3-3BB84E857E8F}" dt="2021-02-25T15:34:13.239" v="81"/>
          <ac:inkMkLst>
            <pc:docMk/>
            <pc:sldMk cId="2733511410" sldId="528"/>
            <ac:inkMk id="28" creationId="{632434A5-4C94-4DF9-B515-DA174E41077D}"/>
          </ac:inkMkLst>
        </pc:inkChg>
        <pc:inkChg chg="mod">
          <ac:chgData name="Sherif Khattab" userId="c83b1e15-36f3-4f46-aceb-05aac24c545e" providerId="ADAL" clId="{68922303-928D-411F-A7C3-3BB84E857E8F}" dt="2021-02-25T15:34:13.239" v="81"/>
          <ac:inkMkLst>
            <pc:docMk/>
            <pc:sldMk cId="2733511410" sldId="528"/>
            <ac:inkMk id="29" creationId="{98599847-4B96-41EB-9B91-B77C3A8DF6EF}"/>
          </ac:inkMkLst>
        </pc:inkChg>
        <pc:inkChg chg="mod">
          <ac:chgData name="Sherif Khattab" userId="c83b1e15-36f3-4f46-aceb-05aac24c545e" providerId="ADAL" clId="{68922303-928D-411F-A7C3-3BB84E857E8F}" dt="2021-02-25T15:34:40.227" v="90"/>
          <ac:inkMkLst>
            <pc:docMk/>
            <pc:sldMk cId="2733511410" sldId="528"/>
            <ac:inkMk id="31" creationId="{3F3DC570-F831-4B9A-97D8-17659D9601A6}"/>
          </ac:inkMkLst>
        </pc:inkChg>
        <pc:inkChg chg="mod">
          <ac:chgData name="Sherif Khattab" userId="c83b1e15-36f3-4f46-aceb-05aac24c545e" providerId="ADAL" clId="{68922303-928D-411F-A7C3-3BB84E857E8F}" dt="2021-02-25T15:34:40.227" v="90"/>
          <ac:inkMkLst>
            <pc:docMk/>
            <pc:sldMk cId="2733511410" sldId="528"/>
            <ac:inkMk id="32" creationId="{6A6ED826-6AC9-46D9-99A0-89825DEBC252}"/>
          </ac:inkMkLst>
        </pc:inkChg>
        <pc:inkChg chg="mod">
          <ac:chgData name="Sherif Khattab" userId="c83b1e15-36f3-4f46-aceb-05aac24c545e" providerId="ADAL" clId="{68922303-928D-411F-A7C3-3BB84E857E8F}" dt="2021-02-25T15:34:40.227" v="90"/>
          <ac:inkMkLst>
            <pc:docMk/>
            <pc:sldMk cId="2733511410" sldId="528"/>
            <ac:inkMk id="33" creationId="{28744C6D-1548-4AB0-B1E7-64FE0873EDDF}"/>
          </ac:inkMkLst>
        </pc:inkChg>
      </pc:sldChg>
      <pc:sldChg chg="addSp delSp modSp add mod">
        <pc:chgData name="Sherif Khattab" userId="c83b1e15-36f3-4f46-aceb-05aac24c545e" providerId="ADAL" clId="{68922303-928D-411F-A7C3-3BB84E857E8F}" dt="2021-02-25T15:35:06.699" v="95" actId="9405"/>
        <pc:sldMkLst>
          <pc:docMk/>
          <pc:sldMk cId="2369676605" sldId="529"/>
        </pc:sldMkLst>
        <pc:grpChg chg="mod">
          <ac:chgData name="Sherif Khattab" userId="c83b1e15-36f3-4f46-aceb-05aac24c545e" providerId="ADAL" clId="{68922303-928D-411F-A7C3-3BB84E857E8F}" dt="2021-02-25T15:32:39.431" v="52" actId="1076"/>
          <ac:grpSpMkLst>
            <pc:docMk/>
            <pc:sldMk cId="2369676605" sldId="529"/>
            <ac:grpSpMk id="8" creationId="{FD2C3776-ED61-4F82-A7E4-1CD1A4DD5B67}"/>
          </ac:grpSpMkLst>
        </pc:grpChg>
        <pc:grpChg chg="mod">
          <ac:chgData name="Sherif Khattab" userId="c83b1e15-36f3-4f46-aceb-05aac24c545e" providerId="ADAL" clId="{68922303-928D-411F-A7C3-3BB84E857E8F}" dt="2021-02-25T15:34:08.612" v="79" actId="1076"/>
          <ac:grpSpMkLst>
            <pc:docMk/>
            <pc:sldMk cId="2369676605" sldId="529"/>
            <ac:grpSpMk id="17" creationId="{3510D441-2B49-4B2D-82FB-411F93EFDB99}"/>
          </ac:grpSpMkLst>
        </pc:grpChg>
        <pc:grpChg chg="add del mod">
          <ac:chgData name="Sherif Khattab" userId="c83b1e15-36f3-4f46-aceb-05aac24c545e" providerId="ADAL" clId="{68922303-928D-411F-A7C3-3BB84E857E8F}" dt="2021-02-25T15:34:38.210" v="89" actId="21"/>
          <ac:grpSpMkLst>
            <pc:docMk/>
            <pc:sldMk cId="2369676605" sldId="529"/>
            <ac:grpSpMk id="22" creationId="{73883308-669B-4096-A6D6-48EDDBE95FC4}"/>
          </ac:grpSpMkLst>
        </pc:grpChg>
        <pc:grpChg chg="add mod">
          <ac:chgData name="Sherif Khattab" userId="c83b1e15-36f3-4f46-aceb-05aac24c545e" providerId="ADAL" clId="{68922303-928D-411F-A7C3-3BB84E857E8F}" dt="2021-02-25T15:34:42.935" v="91"/>
          <ac:grpSpMkLst>
            <pc:docMk/>
            <pc:sldMk cId="2369676605" sldId="529"/>
            <ac:grpSpMk id="32" creationId="{576641C3-C57D-4FCD-ACA2-942C5769B10B}"/>
          </ac:grpSpMkLst>
        </pc:grpChg>
        <pc:graphicFrameChg chg="modGraphic">
          <ac:chgData name="Sherif Khattab" userId="c83b1e15-36f3-4f46-aceb-05aac24c545e" providerId="ADAL" clId="{68922303-928D-411F-A7C3-3BB84E857E8F}" dt="2021-02-25T15:34:58.842" v="94" actId="20577"/>
          <ac:graphicFrameMkLst>
            <pc:docMk/>
            <pc:sldMk cId="2369676605" sldId="529"/>
            <ac:graphicFrameMk id="46128" creationId="{CC3071AF-5E82-4566-8B84-9DBAED71D174}"/>
          </ac:graphicFrameMkLst>
        </pc:graphicFrameChg>
        <pc:inkChg chg="del">
          <ac:chgData name="Sherif Khattab" userId="c83b1e15-36f3-4f46-aceb-05aac24c545e" providerId="ADAL" clId="{68922303-928D-411F-A7C3-3BB84E857E8F}" dt="2021-02-25T15:34:52.255" v="92" actId="478"/>
          <ac:inkMkLst>
            <pc:docMk/>
            <pc:sldMk cId="2369676605" sldId="529"/>
            <ac:inkMk id="11" creationId="{3E138234-CED9-453A-925F-2A290BA38180}"/>
          </ac:inkMkLst>
        </pc:inkChg>
        <pc:inkChg chg="add del">
          <ac:chgData name="Sherif Khattab" userId="c83b1e15-36f3-4f46-aceb-05aac24c545e" providerId="ADAL" clId="{68922303-928D-411F-A7C3-3BB84E857E8F}" dt="2021-02-25T15:33:26.863" v="65" actId="9405"/>
          <ac:inkMkLst>
            <pc:docMk/>
            <pc:sldMk cId="2369676605" sldId="529"/>
            <ac:inkMk id="12" creationId="{9BA5A6F2-92B8-44C2-817A-17D4828E5163}"/>
          </ac:inkMkLst>
        </pc:inkChg>
        <pc:inkChg chg="add del">
          <ac:chgData name="Sherif Khattab" userId="c83b1e15-36f3-4f46-aceb-05aac24c545e" providerId="ADAL" clId="{68922303-928D-411F-A7C3-3BB84E857E8F}" dt="2021-02-25T15:34:06.384" v="78" actId="478"/>
          <ac:inkMkLst>
            <pc:docMk/>
            <pc:sldMk cId="2369676605" sldId="529"/>
            <ac:inkMk id="13" creationId="{543FE872-ACD5-42F1-AF47-4F684A79D2DC}"/>
          </ac:inkMkLst>
        </pc:inkChg>
        <pc:inkChg chg="add mod">
          <ac:chgData name="Sherif Khattab" userId="c83b1e15-36f3-4f46-aceb-05aac24c545e" providerId="ADAL" clId="{68922303-928D-411F-A7C3-3BB84E857E8F}" dt="2021-02-25T15:33:30.150" v="70"/>
          <ac:inkMkLst>
            <pc:docMk/>
            <pc:sldMk cId="2369676605" sldId="529"/>
            <ac:inkMk id="14" creationId="{C17CE659-A06C-489D-A038-E7FC9659C440}"/>
          </ac:inkMkLst>
        </pc:inkChg>
        <pc:inkChg chg="add mod">
          <ac:chgData name="Sherif Khattab" userId="c83b1e15-36f3-4f46-aceb-05aac24c545e" providerId="ADAL" clId="{68922303-928D-411F-A7C3-3BB84E857E8F}" dt="2021-02-25T15:33:30.150" v="70"/>
          <ac:inkMkLst>
            <pc:docMk/>
            <pc:sldMk cId="2369676605" sldId="529"/>
            <ac:inkMk id="15" creationId="{C5345B72-330D-494E-BA0B-6AEE0655AABE}"/>
          </ac:inkMkLst>
        </pc:inkChg>
        <pc:inkChg chg="add mod">
          <ac:chgData name="Sherif Khattab" userId="c83b1e15-36f3-4f46-aceb-05aac24c545e" providerId="ADAL" clId="{68922303-928D-411F-A7C3-3BB84E857E8F}" dt="2021-02-25T15:33:30.150" v="70"/>
          <ac:inkMkLst>
            <pc:docMk/>
            <pc:sldMk cId="2369676605" sldId="529"/>
            <ac:inkMk id="16" creationId="{B0775E72-49B3-469B-A372-35E43925E4EA}"/>
          </ac:inkMkLst>
        </pc:inkChg>
        <pc:inkChg chg="add">
          <ac:chgData name="Sherif Khattab" userId="c83b1e15-36f3-4f46-aceb-05aac24c545e" providerId="ADAL" clId="{68922303-928D-411F-A7C3-3BB84E857E8F}" dt="2021-02-25T15:35:06.699" v="95" actId="9405"/>
          <ac:inkMkLst>
            <pc:docMk/>
            <pc:sldMk cId="2369676605" sldId="529"/>
            <ac:inkMk id="18" creationId="{C95178F8-2283-4681-9458-00A9BD73E4EF}"/>
          </ac:inkMkLst>
        </pc:inkChg>
        <pc:inkChg chg="mod">
          <ac:chgData name="Sherif Khattab" userId="c83b1e15-36f3-4f46-aceb-05aac24c545e" providerId="ADAL" clId="{68922303-928D-411F-A7C3-3BB84E857E8F}" dt="2021-02-25T15:33:20.429" v="63"/>
          <ac:inkMkLst>
            <pc:docMk/>
            <pc:sldMk cId="2369676605" sldId="529"/>
            <ac:inkMk id="23" creationId="{F8835861-0667-48A3-8E3D-B199E8440B15}"/>
          </ac:inkMkLst>
        </pc:inkChg>
        <pc:inkChg chg="mod">
          <ac:chgData name="Sherif Khattab" userId="c83b1e15-36f3-4f46-aceb-05aac24c545e" providerId="ADAL" clId="{68922303-928D-411F-A7C3-3BB84E857E8F}" dt="2021-02-25T15:33:20.429" v="63"/>
          <ac:inkMkLst>
            <pc:docMk/>
            <pc:sldMk cId="2369676605" sldId="529"/>
            <ac:inkMk id="24" creationId="{730B2DFB-A984-453E-9B28-8F03F8428363}"/>
          </ac:inkMkLst>
        </pc:inkChg>
        <pc:inkChg chg="mod">
          <ac:chgData name="Sherif Khattab" userId="c83b1e15-36f3-4f46-aceb-05aac24c545e" providerId="ADAL" clId="{68922303-928D-411F-A7C3-3BB84E857E8F}" dt="2021-02-25T15:33:20.429" v="63"/>
          <ac:inkMkLst>
            <pc:docMk/>
            <pc:sldMk cId="2369676605" sldId="529"/>
            <ac:inkMk id="25" creationId="{1E5583D5-15E7-4E3D-84B3-E4995ED99077}"/>
          </ac:inkMkLst>
        </pc:inkChg>
        <pc:inkChg chg="mod">
          <ac:chgData name="Sherif Khattab" userId="c83b1e15-36f3-4f46-aceb-05aac24c545e" providerId="ADAL" clId="{68922303-928D-411F-A7C3-3BB84E857E8F}" dt="2021-02-25T15:34:42.935" v="91"/>
          <ac:inkMkLst>
            <pc:docMk/>
            <pc:sldMk cId="2369676605" sldId="529"/>
            <ac:inkMk id="33" creationId="{2FDD1CF8-60EB-4170-BFDA-558A101495F0}"/>
          </ac:inkMkLst>
        </pc:inkChg>
        <pc:inkChg chg="mod">
          <ac:chgData name="Sherif Khattab" userId="c83b1e15-36f3-4f46-aceb-05aac24c545e" providerId="ADAL" clId="{68922303-928D-411F-A7C3-3BB84E857E8F}" dt="2021-02-25T15:34:42.935" v="91"/>
          <ac:inkMkLst>
            <pc:docMk/>
            <pc:sldMk cId="2369676605" sldId="529"/>
            <ac:inkMk id="34" creationId="{32A47678-19D3-46C9-BEB4-D5C994E19D20}"/>
          </ac:inkMkLst>
        </pc:inkChg>
        <pc:inkChg chg="mod">
          <ac:chgData name="Sherif Khattab" userId="c83b1e15-36f3-4f46-aceb-05aac24c545e" providerId="ADAL" clId="{68922303-928D-411F-A7C3-3BB84E857E8F}" dt="2021-02-25T15:34:42.935" v="91"/>
          <ac:inkMkLst>
            <pc:docMk/>
            <pc:sldMk cId="2369676605" sldId="529"/>
            <ac:inkMk id="35" creationId="{0C53EE76-8464-4E3D-8E31-06147658738F}"/>
          </ac:inkMkLst>
        </pc:inkChg>
      </pc:sldChg>
      <pc:sldChg chg="addSp delSp modSp add mod">
        <pc:chgData name="Sherif Khattab" userId="c83b1e15-36f3-4f46-aceb-05aac24c545e" providerId="ADAL" clId="{68922303-928D-411F-A7C3-3BB84E857E8F}" dt="2021-02-25T15:35:50.642" v="106"/>
        <pc:sldMkLst>
          <pc:docMk/>
          <pc:sldMk cId="2849079961" sldId="530"/>
        </pc:sldMkLst>
        <pc:grpChg chg="mod">
          <ac:chgData name="Sherif Khattab" userId="c83b1e15-36f3-4f46-aceb-05aac24c545e" providerId="ADAL" clId="{68922303-928D-411F-A7C3-3BB84E857E8F}" dt="2021-02-25T15:35:27.564" v="99" actId="1076"/>
          <ac:grpSpMkLst>
            <pc:docMk/>
            <pc:sldMk cId="2849079961" sldId="530"/>
            <ac:grpSpMk id="5" creationId="{07EE03A1-8A90-4B73-A932-362DDC4DAE68}"/>
          </ac:grpSpMkLst>
        </pc:grpChg>
        <pc:grpChg chg="mod">
          <ac:chgData name="Sherif Khattab" userId="c83b1e15-36f3-4f46-aceb-05aac24c545e" providerId="ADAL" clId="{68922303-928D-411F-A7C3-3BB84E857E8F}" dt="2021-02-25T15:35:20.984" v="98" actId="1076"/>
          <ac:grpSpMkLst>
            <pc:docMk/>
            <pc:sldMk cId="2849079961" sldId="530"/>
            <ac:grpSpMk id="8" creationId="{FD2C3776-ED61-4F82-A7E4-1CD1A4DD5B67}"/>
          </ac:grpSpMkLst>
        </pc:grpChg>
        <pc:grpChg chg="mod">
          <ac:chgData name="Sherif Khattab" userId="c83b1e15-36f3-4f46-aceb-05aac24c545e" providerId="ADAL" clId="{68922303-928D-411F-A7C3-3BB84E857E8F}" dt="2021-02-25T15:35:50.642" v="106"/>
          <ac:grpSpMkLst>
            <pc:docMk/>
            <pc:sldMk cId="2849079961" sldId="530"/>
            <ac:grpSpMk id="22" creationId="{CDE3D77A-937B-48C1-8D38-4F443B732E84}"/>
          </ac:grpSpMkLst>
        </pc:grpChg>
        <pc:inkChg chg="add">
          <ac:chgData name="Sherif Khattab" userId="c83b1e15-36f3-4f46-aceb-05aac24c545e" providerId="ADAL" clId="{68922303-928D-411F-A7C3-3BB84E857E8F}" dt="2021-02-25T15:35:42.367" v="100" actId="9405"/>
          <ac:inkMkLst>
            <pc:docMk/>
            <pc:sldMk cId="2849079961" sldId="530"/>
            <ac:inkMk id="11" creationId="{8618FCC5-C92D-4747-B4F4-CF36073CE727}"/>
          </ac:inkMkLst>
        </pc:inkChg>
        <pc:inkChg chg="add">
          <ac:chgData name="Sherif Khattab" userId="c83b1e15-36f3-4f46-aceb-05aac24c545e" providerId="ADAL" clId="{68922303-928D-411F-A7C3-3BB84E857E8F}" dt="2021-02-25T15:35:46.157" v="101" actId="9405"/>
          <ac:inkMkLst>
            <pc:docMk/>
            <pc:sldMk cId="2849079961" sldId="530"/>
            <ac:inkMk id="12" creationId="{963CCEE0-47C6-4C91-845F-232C86172F1B}"/>
          </ac:inkMkLst>
        </pc:inkChg>
        <pc:inkChg chg="add mod">
          <ac:chgData name="Sherif Khattab" userId="c83b1e15-36f3-4f46-aceb-05aac24c545e" providerId="ADAL" clId="{68922303-928D-411F-A7C3-3BB84E857E8F}" dt="2021-02-25T15:35:50.642" v="106"/>
          <ac:inkMkLst>
            <pc:docMk/>
            <pc:sldMk cId="2849079961" sldId="530"/>
            <ac:inkMk id="13" creationId="{E39090CA-70A8-45C3-A557-186B0734F8F8}"/>
          </ac:inkMkLst>
        </pc:inkChg>
        <pc:inkChg chg="del">
          <ac:chgData name="Sherif Khattab" userId="c83b1e15-36f3-4f46-aceb-05aac24c545e" providerId="ADAL" clId="{68922303-928D-411F-A7C3-3BB84E857E8F}" dt="2021-02-25T15:35:18.476" v="97" actId="478"/>
          <ac:inkMkLst>
            <pc:docMk/>
            <pc:sldMk cId="2849079961" sldId="530"/>
            <ac:inkMk id="18" creationId="{C95178F8-2283-4681-9458-00A9BD73E4EF}"/>
          </ac:inkMkLst>
        </pc:inkChg>
        <pc:inkChg chg="add mod">
          <ac:chgData name="Sherif Khattab" userId="c83b1e15-36f3-4f46-aceb-05aac24c545e" providerId="ADAL" clId="{68922303-928D-411F-A7C3-3BB84E857E8F}" dt="2021-02-25T15:35:50.642" v="106"/>
          <ac:inkMkLst>
            <pc:docMk/>
            <pc:sldMk cId="2849079961" sldId="530"/>
            <ac:inkMk id="19" creationId="{ED8162B8-C7A5-40AE-A15F-2CB0C2596BC4}"/>
          </ac:inkMkLst>
        </pc:inkChg>
        <pc:inkChg chg="add mod">
          <ac:chgData name="Sherif Khattab" userId="c83b1e15-36f3-4f46-aceb-05aac24c545e" providerId="ADAL" clId="{68922303-928D-411F-A7C3-3BB84E857E8F}" dt="2021-02-25T15:35:50.642" v="106"/>
          <ac:inkMkLst>
            <pc:docMk/>
            <pc:sldMk cId="2849079961" sldId="530"/>
            <ac:inkMk id="20" creationId="{EE2257D2-70ED-4903-A214-8F0BC3FC10DC}"/>
          </ac:inkMkLst>
        </pc:inkChg>
        <pc:inkChg chg="add mod">
          <ac:chgData name="Sherif Khattab" userId="c83b1e15-36f3-4f46-aceb-05aac24c545e" providerId="ADAL" clId="{68922303-928D-411F-A7C3-3BB84E857E8F}" dt="2021-02-25T15:35:50.642" v="106"/>
          <ac:inkMkLst>
            <pc:docMk/>
            <pc:sldMk cId="2849079961" sldId="530"/>
            <ac:inkMk id="21" creationId="{7D60A6FE-6F6F-4A04-AED8-67E9DB5D8231}"/>
          </ac:inkMkLst>
        </pc:inkChg>
      </pc:sldChg>
      <pc:sldChg chg="addSp delSp modSp add mod">
        <pc:chgData name="Sherif Khattab" userId="c83b1e15-36f3-4f46-aceb-05aac24c545e" providerId="ADAL" clId="{68922303-928D-411F-A7C3-3BB84E857E8F}" dt="2021-02-25T15:36:21.935" v="119" actId="9405"/>
        <pc:sldMkLst>
          <pc:docMk/>
          <pc:sldMk cId="198862008" sldId="531"/>
        </pc:sldMkLst>
        <pc:grpChg chg="mod">
          <ac:chgData name="Sherif Khattab" userId="c83b1e15-36f3-4f46-aceb-05aac24c545e" providerId="ADAL" clId="{68922303-928D-411F-A7C3-3BB84E857E8F}" dt="2021-02-25T15:36:01.268" v="109" actId="1076"/>
          <ac:grpSpMkLst>
            <pc:docMk/>
            <pc:sldMk cId="198862008" sldId="531"/>
            <ac:grpSpMk id="8" creationId="{FD2C3776-ED61-4F82-A7E4-1CD1A4DD5B67}"/>
          </ac:grpSpMkLst>
        </pc:grpChg>
        <pc:graphicFrameChg chg="modGraphic">
          <ac:chgData name="Sherif Khattab" userId="c83b1e15-36f3-4f46-aceb-05aac24c545e" providerId="ADAL" clId="{68922303-928D-411F-A7C3-3BB84E857E8F}" dt="2021-02-25T15:36:17.253" v="116" actId="14100"/>
          <ac:graphicFrameMkLst>
            <pc:docMk/>
            <pc:sldMk cId="198862008" sldId="531"/>
            <ac:graphicFrameMk id="46128" creationId="{CC3071AF-5E82-4566-8B84-9DBAED71D174}"/>
          </ac:graphicFrameMkLst>
        </pc:graphicFrameChg>
        <pc:inkChg chg="del">
          <ac:chgData name="Sherif Khattab" userId="c83b1e15-36f3-4f46-aceb-05aac24c545e" providerId="ADAL" clId="{68922303-928D-411F-A7C3-3BB84E857E8F}" dt="2021-02-25T15:35:57.862" v="108" actId="478"/>
          <ac:inkMkLst>
            <pc:docMk/>
            <pc:sldMk cId="198862008" sldId="531"/>
            <ac:inkMk id="12" creationId="{963CCEE0-47C6-4C91-845F-232C86172F1B}"/>
          </ac:inkMkLst>
        </pc:inkChg>
        <pc:inkChg chg="add del">
          <ac:chgData name="Sherif Khattab" userId="c83b1e15-36f3-4f46-aceb-05aac24c545e" providerId="ADAL" clId="{68922303-928D-411F-A7C3-3BB84E857E8F}" dt="2021-02-25T15:36:19.291" v="118" actId="9405"/>
          <ac:inkMkLst>
            <pc:docMk/>
            <pc:sldMk cId="198862008" sldId="531"/>
            <ac:inkMk id="18" creationId="{FBDFFF6B-147F-4763-9DCA-107578AF893C}"/>
          </ac:inkMkLst>
        </pc:inkChg>
        <pc:inkChg chg="add">
          <ac:chgData name="Sherif Khattab" userId="c83b1e15-36f3-4f46-aceb-05aac24c545e" providerId="ADAL" clId="{68922303-928D-411F-A7C3-3BB84E857E8F}" dt="2021-02-25T15:36:21.935" v="119" actId="9405"/>
          <ac:inkMkLst>
            <pc:docMk/>
            <pc:sldMk cId="198862008" sldId="531"/>
            <ac:inkMk id="23" creationId="{93355A70-1799-4574-A335-EC3E21B16810}"/>
          </ac:inkMkLst>
        </pc:inkChg>
      </pc:sldChg>
      <pc:sldChg chg="addSp delSp modSp add mod">
        <pc:chgData name="Sherif Khattab" userId="c83b1e15-36f3-4f46-aceb-05aac24c545e" providerId="ADAL" clId="{68922303-928D-411F-A7C3-3BB84E857E8F}" dt="2021-02-25T15:36:51.907" v="129"/>
        <pc:sldMkLst>
          <pc:docMk/>
          <pc:sldMk cId="3242586881" sldId="532"/>
        </pc:sldMkLst>
        <pc:grpChg chg="mod">
          <ac:chgData name="Sherif Khattab" userId="c83b1e15-36f3-4f46-aceb-05aac24c545e" providerId="ADAL" clId="{68922303-928D-411F-A7C3-3BB84E857E8F}" dt="2021-02-25T15:36:39.032" v="123" actId="1076"/>
          <ac:grpSpMkLst>
            <pc:docMk/>
            <pc:sldMk cId="3242586881" sldId="532"/>
            <ac:grpSpMk id="5" creationId="{07EE03A1-8A90-4B73-A932-362DDC4DAE68}"/>
          </ac:grpSpMkLst>
        </pc:grpChg>
        <pc:grpChg chg="mod">
          <ac:chgData name="Sherif Khattab" userId="c83b1e15-36f3-4f46-aceb-05aac24c545e" providerId="ADAL" clId="{68922303-928D-411F-A7C3-3BB84E857E8F}" dt="2021-02-25T15:36:33.770" v="122" actId="1076"/>
          <ac:grpSpMkLst>
            <pc:docMk/>
            <pc:sldMk cId="3242586881" sldId="532"/>
            <ac:grpSpMk id="8" creationId="{FD2C3776-ED61-4F82-A7E4-1CD1A4DD5B67}"/>
          </ac:grpSpMkLst>
        </pc:grpChg>
        <pc:grpChg chg="mod">
          <ac:chgData name="Sherif Khattab" userId="c83b1e15-36f3-4f46-aceb-05aac24c545e" providerId="ADAL" clId="{68922303-928D-411F-A7C3-3BB84E857E8F}" dt="2021-02-25T15:36:51.907" v="129"/>
          <ac:grpSpMkLst>
            <pc:docMk/>
            <pc:sldMk cId="3242586881" sldId="532"/>
            <ac:grpSpMk id="27" creationId="{A434D193-5B48-48C3-B801-EA48B1068A9F}"/>
          </ac:grpSpMkLst>
        </pc:grpChg>
        <pc:inkChg chg="add">
          <ac:chgData name="Sherif Khattab" userId="c83b1e15-36f3-4f46-aceb-05aac24c545e" providerId="ADAL" clId="{68922303-928D-411F-A7C3-3BB84E857E8F}" dt="2021-02-25T15:36:42.783" v="124" actId="9405"/>
          <ac:inkMkLst>
            <pc:docMk/>
            <pc:sldMk cId="3242586881" sldId="532"/>
            <ac:inkMk id="12" creationId="{0F6006B0-A710-40F5-BDD2-5F6B18F1A8E9}"/>
          </ac:inkMkLst>
        </pc:inkChg>
        <pc:inkChg chg="add">
          <ac:chgData name="Sherif Khattab" userId="c83b1e15-36f3-4f46-aceb-05aac24c545e" providerId="ADAL" clId="{68922303-928D-411F-A7C3-3BB84E857E8F}" dt="2021-02-25T15:36:45.499" v="125" actId="9405"/>
          <ac:inkMkLst>
            <pc:docMk/>
            <pc:sldMk cId="3242586881" sldId="532"/>
            <ac:inkMk id="18" creationId="{F4AF6213-8BB9-4078-8C3B-E13E5C85F967}"/>
          </ac:inkMkLst>
        </pc:inkChg>
        <pc:inkChg chg="del">
          <ac:chgData name="Sherif Khattab" userId="c83b1e15-36f3-4f46-aceb-05aac24c545e" providerId="ADAL" clId="{68922303-928D-411F-A7C3-3BB84E857E8F}" dt="2021-02-25T15:36:29.843" v="121" actId="478"/>
          <ac:inkMkLst>
            <pc:docMk/>
            <pc:sldMk cId="3242586881" sldId="532"/>
            <ac:inkMk id="23" creationId="{93355A70-1799-4574-A335-EC3E21B16810}"/>
          </ac:inkMkLst>
        </pc:inkChg>
        <pc:inkChg chg="add mod">
          <ac:chgData name="Sherif Khattab" userId="c83b1e15-36f3-4f46-aceb-05aac24c545e" providerId="ADAL" clId="{68922303-928D-411F-A7C3-3BB84E857E8F}" dt="2021-02-25T15:36:51.907" v="129"/>
          <ac:inkMkLst>
            <pc:docMk/>
            <pc:sldMk cId="3242586881" sldId="532"/>
            <ac:inkMk id="24" creationId="{1623C9BB-A670-48C4-A09F-023816DAA9F0}"/>
          </ac:inkMkLst>
        </pc:inkChg>
        <pc:inkChg chg="add mod">
          <ac:chgData name="Sherif Khattab" userId="c83b1e15-36f3-4f46-aceb-05aac24c545e" providerId="ADAL" clId="{68922303-928D-411F-A7C3-3BB84E857E8F}" dt="2021-02-25T15:36:51.907" v="129"/>
          <ac:inkMkLst>
            <pc:docMk/>
            <pc:sldMk cId="3242586881" sldId="532"/>
            <ac:inkMk id="25" creationId="{86ABB82D-30A6-4E58-8A1B-B19F177FD32A}"/>
          </ac:inkMkLst>
        </pc:inkChg>
        <pc:inkChg chg="add mod">
          <ac:chgData name="Sherif Khattab" userId="c83b1e15-36f3-4f46-aceb-05aac24c545e" providerId="ADAL" clId="{68922303-928D-411F-A7C3-3BB84E857E8F}" dt="2021-02-25T15:36:51.907" v="129"/>
          <ac:inkMkLst>
            <pc:docMk/>
            <pc:sldMk cId="3242586881" sldId="532"/>
            <ac:inkMk id="26" creationId="{837D6F27-641E-4521-A351-B103F0D719B9}"/>
          </ac:inkMkLst>
        </pc:inkChg>
      </pc:sldChg>
      <pc:sldChg chg="addSp delSp modSp add mod">
        <pc:chgData name="Sherif Khattab" userId="c83b1e15-36f3-4f46-aceb-05aac24c545e" providerId="ADAL" clId="{68922303-928D-411F-A7C3-3BB84E857E8F}" dt="2021-02-25T15:37:44.937" v="151" actId="9405"/>
        <pc:sldMkLst>
          <pc:docMk/>
          <pc:sldMk cId="202149894" sldId="533"/>
        </pc:sldMkLst>
        <pc:grpChg chg="mod">
          <ac:chgData name="Sherif Khattab" userId="c83b1e15-36f3-4f46-aceb-05aac24c545e" providerId="ADAL" clId="{68922303-928D-411F-A7C3-3BB84E857E8F}" dt="2021-02-25T15:37:03.852" v="132" actId="1076"/>
          <ac:grpSpMkLst>
            <pc:docMk/>
            <pc:sldMk cId="202149894" sldId="533"/>
            <ac:grpSpMk id="8" creationId="{FD2C3776-ED61-4F82-A7E4-1CD1A4DD5B67}"/>
          </ac:grpSpMkLst>
        </pc:grpChg>
        <pc:graphicFrameChg chg="mod modGraphic">
          <ac:chgData name="Sherif Khattab" userId="c83b1e15-36f3-4f46-aceb-05aac24c545e" providerId="ADAL" clId="{68922303-928D-411F-A7C3-3BB84E857E8F}" dt="2021-02-25T15:37:34.794" v="150" actId="14734"/>
          <ac:graphicFrameMkLst>
            <pc:docMk/>
            <pc:sldMk cId="202149894" sldId="533"/>
            <ac:graphicFrameMk id="46128" creationId="{CC3071AF-5E82-4566-8B84-9DBAED71D174}"/>
          </ac:graphicFrameMkLst>
        </pc:graphicFrameChg>
        <pc:inkChg chg="del">
          <ac:chgData name="Sherif Khattab" userId="c83b1e15-36f3-4f46-aceb-05aac24c545e" providerId="ADAL" clId="{68922303-928D-411F-A7C3-3BB84E857E8F}" dt="2021-02-25T15:36:59.893" v="131" actId="478"/>
          <ac:inkMkLst>
            <pc:docMk/>
            <pc:sldMk cId="202149894" sldId="533"/>
            <ac:inkMk id="18" creationId="{F4AF6213-8BB9-4078-8C3B-E13E5C85F967}"/>
          </ac:inkMkLst>
        </pc:inkChg>
        <pc:inkChg chg="add">
          <ac:chgData name="Sherif Khattab" userId="c83b1e15-36f3-4f46-aceb-05aac24c545e" providerId="ADAL" clId="{68922303-928D-411F-A7C3-3BB84E857E8F}" dt="2021-02-25T15:37:44.937" v="151" actId="9405"/>
          <ac:inkMkLst>
            <pc:docMk/>
            <pc:sldMk cId="202149894" sldId="533"/>
            <ac:inkMk id="23" creationId="{FCB3C244-0CEB-4626-A94E-E647E965A650}"/>
          </ac:inkMkLst>
        </pc:inkChg>
      </pc:sldChg>
      <pc:sldChg chg="addSp delSp modSp add mod">
        <pc:chgData name="Sherif Khattab" userId="c83b1e15-36f3-4f46-aceb-05aac24c545e" providerId="ADAL" clId="{68922303-928D-411F-A7C3-3BB84E857E8F}" dt="2021-02-25T15:38:23.467" v="168" actId="9405"/>
        <pc:sldMkLst>
          <pc:docMk/>
          <pc:sldMk cId="1862553252" sldId="534"/>
        </pc:sldMkLst>
        <pc:grpChg chg="mod">
          <ac:chgData name="Sherif Khattab" userId="c83b1e15-36f3-4f46-aceb-05aac24c545e" providerId="ADAL" clId="{68922303-928D-411F-A7C3-3BB84E857E8F}" dt="2021-02-25T15:38:12.587" v="164"/>
          <ac:grpSpMkLst>
            <pc:docMk/>
            <pc:sldMk cId="1862553252" sldId="534"/>
            <ac:grpSpMk id="41" creationId="{FF5CD767-8263-42A7-93F7-C3F92E0EB94E}"/>
          </ac:grpSpMkLst>
        </pc:grpChg>
        <pc:inkChg chg="add mod">
          <ac:chgData name="Sherif Khattab" userId="c83b1e15-36f3-4f46-aceb-05aac24c545e" providerId="ADAL" clId="{68922303-928D-411F-A7C3-3BB84E857E8F}" dt="2021-02-25T15:38:12.587" v="164"/>
          <ac:inkMkLst>
            <pc:docMk/>
            <pc:sldMk cId="1862553252" sldId="534"/>
            <ac:inkMk id="18" creationId="{C7393517-EF34-45F3-8887-AFC45BDB730C}"/>
          </ac:inkMkLst>
        </pc:inkChg>
        <pc:inkChg chg="del">
          <ac:chgData name="Sherif Khattab" userId="c83b1e15-36f3-4f46-aceb-05aac24c545e" providerId="ADAL" clId="{68922303-928D-411F-A7C3-3BB84E857E8F}" dt="2021-02-25T15:38:00.835" v="153" actId="478"/>
          <ac:inkMkLst>
            <pc:docMk/>
            <pc:sldMk cId="1862553252" sldId="534"/>
            <ac:inkMk id="23" creationId="{FCB3C244-0CEB-4626-A94E-E647E965A650}"/>
          </ac:inkMkLst>
        </pc:inkChg>
        <pc:inkChg chg="add mod">
          <ac:chgData name="Sherif Khattab" userId="c83b1e15-36f3-4f46-aceb-05aac24c545e" providerId="ADAL" clId="{68922303-928D-411F-A7C3-3BB84E857E8F}" dt="2021-02-25T15:38:12.587" v="164"/>
          <ac:inkMkLst>
            <pc:docMk/>
            <pc:sldMk cId="1862553252" sldId="534"/>
            <ac:inkMk id="28" creationId="{C14C4589-CA30-4881-8E71-D484A68DB4A5}"/>
          </ac:inkMkLst>
        </pc:inkChg>
        <pc:inkChg chg="add mod">
          <ac:chgData name="Sherif Khattab" userId="c83b1e15-36f3-4f46-aceb-05aac24c545e" providerId="ADAL" clId="{68922303-928D-411F-A7C3-3BB84E857E8F}" dt="2021-02-25T15:38:12.587" v="164"/>
          <ac:inkMkLst>
            <pc:docMk/>
            <pc:sldMk cId="1862553252" sldId="534"/>
            <ac:inkMk id="29" creationId="{9F2A4B47-8A80-4CAD-9314-6C6EC3FB0DC7}"/>
          </ac:inkMkLst>
        </pc:inkChg>
        <pc:inkChg chg="add mod">
          <ac:chgData name="Sherif Khattab" userId="c83b1e15-36f3-4f46-aceb-05aac24c545e" providerId="ADAL" clId="{68922303-928D-411F-A7C3-3BB84E857E8F}" dt="2021-02-25T15:38:12.587" v="164"/>
          <ac:inkMkLst>
            <pc:docMk/>
            <pc:sldMk cId="1862553252" sldId="534"/>
            <ac:inkMk id="30" creationId="{713FFC98-1B8D-4779-912E-64895B06A92F}"/>
          </ac:inkMkLst>
        </pc:inkChg>
        <pc:inkChg chg="add mod">
          <ac:chgData name="Sherif Khattab" userId="c83b1e15-36f3-4f46-aceb-05aac24c545e" providerId="ADAL" clId="{68922303-928D-411F-A7C3-3BB84E857E8F}" dt="2021-02-25T15:38:12.587" v="164"/>
          <ac:inkMkLst>
            <pc:docMk/>
            <pc:sldMk cId="1862553252" sldId="534"/>
            <ac:inkMk id="31" creationId="{0743C302-223A-46A6-8816-2E66B4614E76}"/>
          </ac:inkMkLst>
        </pc:inkChg>
        <pc:inkChg chg="add mod">
          <ac:chgData name="Sherif Khattab" userId="c83b1e15-36f3-4f46-aceb-05aac24c545e" providerId="ADAL" clId="{68922303-928D-411F-A7C3-3BB84E857E8F}" dt="2021-02-25T15:38:12.587" v="164"/>
          <ac:inkMkLst>
            <pc:docMk/>
            <pc:sldMk cId="1862553252" sldId="534"/>
            <ac:inkMk id="36" creationId="{013B3B19-5442-484B-9A5C-10B6C589CB0B}"/>
          </ac:inkMkLst>
        </pc:inkChg>
        <pc:inkChg chg="add mod">
          <ac:chgData name="Sherif Khattab" userId="c83b1e15-36f3-4f46-aceb-05aac24c545e" providerId="ADAL" clId="{68922303-928D-411F-A7C3-3BB84E857E8F}" dt="2021-02-25T15:38:12.587" v="164"/>
          <ac:inkMkLst>
            <pc:docMk/>
            <pc:sldMk cId="1862553252" sldId="534"/>
            <ac:inkMk id="37" creationId="{05306296-0EBF-4C81-93C3-B43098456421}"/>
          </ac:inkMkLst>
        </pc:inkChg>
        <pc:inkChg chg="add mod">
          <ac:chgData name="Sherif Khattab" userId="c83b1e15-36f3-4f46-aceb-05aac24c545e" providerId="ADAL" clId="{68922303-928D-411F-A7C3-3BB84E857E8F}" dt="2021-02-25T15:38:12.587" v="164"/>
          <ac:inkMkLst>
            <pc:docMk/>
            <pc:sldMk cId="1862553252" sldId="534"/>
            <ac:inkMk id="38" creationId="{F9B33137-5AA0-4B6E-979D-B9D6F035B00A}"/>
          </ac:inkMkLst>
        </pc:inkChg>
        <pc:inkChg chg="add mod">
          <ac:chgData name="Sherif Khattab" userId="c83b1e15-36f3-4f46-aceb-05aac24c545e" providerId="ADAL" clId="{68922303-928D-411F-A7C3-3BB84E857E8F}" dt="2021-02-25T15:38:12.587" v="164"/>
          <ac:inkMkLst>
            <pc:docMk/>
            <pc:sldMk cId="1862553252" sldId="534"/>
            <ac:inkMk id="39" creationId="{0C1269D0-2FD7-49B4-ACC2-EC0CF4F3AE66}"/>
          </ac:inkMkLst>
        </pc:inkChg>
        <pc:inkChg chg="add mod">
          <ac:chgData name="Sherif Khattab" userId="c83b1e15-36f3-4f46-aceb-05aac24c545e" providerId="ADAL" clId="{68922303-928D-411F-A7C3-3BB84E857E8F}" dt="2021-02-25T15:38:12.587" v="164"/>
          <ac:inkMkLst>
            <pc:docMk/>
            <pc:sldMk cId="1862553252" sldId="534"/>
            <ac:inkMk id="40" creationId="{2379E630-A60C-4095-B29C-AFDA44600A2B}"/>
          </ac:inkMkLst>
        </pc:inkChg>
        <pc:inkChg chg="add">
          <ac:chgData name="Sherif Khattab" userId="c83b1e15-36f3-4f46-aceb-05aac24c545e" providerId="ADAL" clId="{68922303-928D-411F-A7C3-3BB84E857E8F}" dt="2021-02-25T15:38:14.465" v="165" actId="9405"/>
          <ac:inkMkLst>
            <pc:docMk/>
            <pc:sldMk cId="1862553252" sldId="534"/>
            <ac:inkMk id="42" creationId="{E6B9AAB0-6A12-4D08-AF06-1E8C0EC13813}"/>
          </ac:inkMkLst>
        </pc:inkChg>
        <pc:inkChg chg="add del">
          <ac:chgData name="Sherif Khattab" userId="c83b1e15-36f3-4f46-aceb-05aac24c545e" providerId="ADAL" clId="{68922303-928D-411F-A7C3-3BB84E857E8F}" dt="2021-02-25T15:38:20.776" v="167" actId="9405"/>
          <ac:inkMkLst>
            <pc:docMk/>
            <pc:sldMk cId="1862553252" sldId="534"/>
            <ac:inkMk id="43" creationId="{4D91E102-6953-4FA7-AF6D-2DFDDE6179B2}"/>
          </ac:inkMkLst>
        </pc:inkChg>
        <pc:inkChg chg="add">
          <ac:chgData name="Sherif Khattab" userId="c83b1e15-36f3-4f46-aceb-05aac24c545e" providerId="ADAL" clId="{68922303-928D-411F-A7C3-3BB84E857E8F}" dt="2021-02-25T15:38:23.467" v="168" actId="9405"/>
          <ac:inkMkLst>
            <pc:docMk/>
            <pc:sldMk cId="1862553252" sldId="534"/>
            <ac:inkMk id="44" creationId="{EEDBD0BD-C0F7-414F-969E-886BA95F6B09}"/>
          </ac:inkMkLst>
        </pc:inkChg>
      </pc:sldChg>
      <pc:sldChg chg="addSp delSp add mod">
        <pc:chgData name="Sherif Khattab" userId="c83b1e15-36f3-4f46-aceb-05aac24c545e" providerId="ADAL" clId="{68922303-928D-411F-A7C3-3BB84E857E8F}" dt="2021-02-25T15:39:24.813" v="172" actId="9405"/>
        <pc:sldMkLst>
          <pc:docMk/>
          <pc:sldMk cId="2560037637" sldId="535"/>
        </pc:sldMkLst>
        <pc:inkChg chg="add del">
          <ac:chgData name="Sherif Khattab" userId="c83b1e15-36f3-4f46-aceb-05aac24c545e" providerId="ADAL" clId="{68922303-928D-411F-A7C3-3BB84E857E8F}" dt="2021-02-25T15:39:18.054" v="171" actId="9405"/>
          <ac:inkMkLst>
            <pc:docMk/>
            <pc:sldMk cId="2560037637" sldId="535"/>
            <ac:inkMk id="2" creationId="{9E5AB3E8-7BB1-4B01-8F34-A06BC61E47FA}"/>
          </ac:inkMkLst>
        </pc:inkChg>
        <pc:inkChg chg="add">
          <ac:chgData name="Sherif Khattab" userId="c83b1e15-36f3-4f46-aceb-05aac24c545e" providerId="ADAL" clId="{68922303-928D-411F-A7C3-3BB84E857E8F}" dt="2021-02-25T15:39:24.813" v="172" actId="9405"/>
          <ac:inkMkLst>
            <pc:docMk/>
            <pc:sldMk cId="2560037637" sldId="535"/>
            <ac:inkMk id="3" creationId="{A65E9F40-9612-42C7-AA53-80FC10198023}"/>
          </ac:inkMkLst>
        </pc:inkChg>
      </pc:sldChg>
      <pc:sldChg chg="addSp add mod">
        <pc:chgData name="Sherif Khattab" userId="c83b1e15-36f3-4f46-aceb-05aac24c545e" providerId="ADAL" clId="{68922303-928D-411F-A7C3-3BB84E857E8F}" dt="2021-02-25T15:39:42.237" v="175" actId="9405"/>
        <pc:sldMkLst>
          <pc:docMk/>
          <pc:sldMk cId="2261657990" sldId="536"/>
        </pc:sldMkLst>
        <pc:inkChg chg="add">
          <ac:chgData name="Sherif Khattab" userId="c83b1e15-36f3-4f46-aceb-05aac24c545e" providerId="ADAL" clId="{68922303-928D-411F-A7C3-3BB84E857E8F}" dt="2021-02-25T15:39:40.384" v="174" actId="9405"/>
          <ac:inkMkLst>
            <pc:docMk/>
            <pc:sldMk cId="2261657990" sldId="536"/>
            <ac:inkMk id="2" creationId="{EC3BD57F-0F44-47ED-9F67-2A37BB8385EA}"/>
          </ac:inkMkLst>
        </pc:inkChg>
        <pc:inkChg chg="add">
          <ac:chgData name="Sherif Khattab" userId="c83b1e15-36f3-4f46-aceb-05aac24c545e" providerId="ADAL" clId="{68922303-928D-411F-A7C3-3BB84E857E8F}" dt="2021-02-25T15:39:42.237" v="175" actId="9405"/>
          <ac:inkMkLst>
            <pc:docMk/>
            <pc:sldMk cId="2261657990" sldId="536"/>
            <ac:inkMk id="4" creationId="{0BA393AC-2001-40BC-BDBD-3AF78F5A005E}"/>
          </ac:inkMkLst>
        </pc:inkChg>
      </pc:sldChg>
      <pc:sldChg chg="add del">
        <pc:chgData name="Sherif Khattab" userId="c83b1e15-36f3-4f46-aceb-05aac24c545e" providerId="ADAL" clId="{68922303-928D-411F-A7C3-3BB84E857E8F}" dt="2021-02-25T15:40:02.946" v="177"/>
        <pc:sldMkLst>
          <pc:docMk/>
          <pc:sldMk cId="2201325351" sldId="537"/>
        </pc:sldMkLst>
      </pc:sldChg>
      <pc:sldChg chg="addSp delSp add mod">
        <pc:chgData name="Sherif Khattab" userId="c83b1e15-36f3-4f46-aceb-05aac24c545e" providerId="ADAL" clId="{68922303-928D-411F-A7C3-3BB84E857E8F}" dt="2021-02-25T15:40:25.609" v="181" actId="9405"/>
        <pc:sldMkLst>
          <pc:docMk/>
          <pc:sldMk cId="3968698010" sldId="537"/>
        </pc:sldMkLst>
        <pc:inkChg chg="add del">
          <ac:chgData name="Sherif Khattab" userId="c83b1e15-36f3-4f46-aceb-05aac24c545e" providerId="ADAL" clId="{68922303-928D-411F-A7C3-3BB84E857E8F}" dt="2021-02-25T15:40:18.738" v="180" actId="9405"/>
          <ac:inkMkLst>
            <pc:docMk/>
            <pc:sldMk cId="3968698010" sldId="537"/>
            <ac:inkMk id="7" creationId="{80B6CF29-2838-4628-B2AE-9472B5E0D8DB}"/>
          </ac:inkMkLst>
        </pc:inkChg>
        <pc:inkChg chg="add">
          <ac:chgData name="Sherif Khattab" userId="c83b1e15-36f3-4f46-aceb-05aac24c545e" providerId="ADAL" clId="{68922303-928D-411F-A7C3-3BB84E857E8F}" dt="2021-02-25T15:40:25.609" v="181" actId="9405"/>
          <ac:inkMkLst>
            <pc:docMk/>
            <pc:sldMk cId="3968698010" sldId="537"/>
            <ac:inkMk id="8" creationId="{212BAF6E-5D6B-405E-B7F8-06423FB91F37}"/>
          </ac:inkMkLst>
        </pc:inkChg>
      </pc:sldChg>
      <pc:sldChg chg="addSp add mod">
        <pc:chgData name="Sherif Khattab" userId="c83b1e15-36f3-4f46-aceb-05aac24c545e" providerId="ADAL" clId="{68922303-928D-411F-A7C3-3BB84E857E8F}" dt="2021-02-25T15:40:43.864" v="185" actId="9405"/>
        <pc:sldMkLst>
          <pc:docMk/>
          <pc:sldMk cId="2645502707" sldId="538"/>
        </pc:sldMkLst>
        <pc:inkChg chg="add">
          <ac:chgData name="Sherif Khattab" userId="c83b1e15-36f3-4f46-aceb-05aac24c545e" providerId="ADAL" clId="{68922303-928D-411F-A7C3-3BB84E857E8F}" dt="2021-02-25T15:40:39.087" v="183" actId="9405"/>
          <ac:inkMkLst>
            <pc:docMk/>
            <pc:sldMk cId="2645502707" sldId="538"/>
            <ac:inkMk id="7" creationId="{A9580717-6908-4162-B1C1-8FF29D4F6ABF}"/>
          </ac:inkMkLst>
        </pc:inkChg>
        <pc:inkChg chg="add">
          <ac:chgData name="Sherif Khattab" userId="c83b1e15-36f3-4f46-aceb-05aac24c545e" providerId="ADAL" clId="{68922303-928D-411F-A7C3-3BB84E857E8F}" dt="2021-02-25T15:40:42.830" v="184" actId="9405"/>
          <ac:inkMkLst>
            <pc:docMk/>
            <pc:sldMk cId="2645502707" sldId="538"/>
            <ac:inkMk id="8" creationId="{CB5576BE-E0EB-45C1-98E9-79382D7F6DE7}"/>
          </ac:inkMkLst>
        </pc:inkChg>
        <pc:inkChg chg="add">
          <ac:chgData name="Sherif Khattab" userId="c83b1e15-36f3-4f46-aceb-05aac24c545e" providerId="ADAL" clId="{68922303-928D-411F-A7C3-3BB84E857E8F}" dt="2021-02-25T15:40:43.864" v="185" actId="9405"/>
          <ac:inkMkLst>
            <pc:docMk/>
            <pc:sldMk cId="2645502707" sldId="538"/>
            <ac:inkMk id="9" creationId="{E429CD1B-B91E-4BE2-BD53-379EC8910A37}"/>
          </ac:inkMkLst>
        </pc:inkChg>
      </pc:sldChg>
      <pc:sldChg chg="addSp add mod">
        <pc:chgData name="Sherif Khattab" userId="c83b1e15-36f3-4f46-aceb-05aac24c545e" providerId="ADAL" clId="{68922303-928D-411F-A7C3-3BB84E857E8F}" dt="2021-02-25T15:41:32.395" v="187" actId="9405"/>
        <pc:sldMkLst>
          <pc:docMk/>
          <pc:sldMk cId="2730445920" sldId="539"/>
        </pc:sldMkLst>
        <pc:inkChg chg="add">
          <ac:chgData name="Sherif Khattab" userId="c83b1e15-36f3-4f46-aceb-05aac24c545e" providerId="ADAL" clId="{68922303-928D-411F-A7C3-3BB84E857E8F}" dt="2021-02-25T15:41:32.395" v="187" actId="9405"/>
          <ac:inkMkLst>
            <pc:docMk/>
            <pc:sldMk cId="2730445920" sldId="539"/>
            <ac:inkMk id="2" creationId="{C99CF751-C31E-4380-B586-BC970D51AB34}"/>
          </ac:inkMkLst>
        </pc:inkChg>
      </pc:sldChg>
      <pc:sldChg chg="addSp add mod">
        <pc:chgData name="Sherif Khattab" userId="c83b1e15-36f3-4f46-aceb-05aac24c545e" providerId="ADAL" clId="{68922303-928D-411F-A7C3-3BB84E857E8F}" dt="2021-02-25T15:41:50.844" v="189" actId="9405"/>
        <pc:sldMkLst>
          <pc:docMk/>
          <pc:sldMk cId="2782470152" sldId="540"/>
        </pc:sldMkLst>
        <pc:inkChg chg="add">
          <ac:chgData name="Sherif Khattab" userId="c83b1e15-36f3-4f46-aceb-05aac24c545e" providerId="ADAL" clId="{68922303-928D-411F-A7C3-3BB84E857E8F}" dt="2021-02-25T15:41:50.844" v="189" actId="9405"/>
          <ac:inkMkLst>
            <pc:docMk/>
            <pc:sldMk cId="2782470152" sldId="540"/>
            <ac:inkMk id="3" creationId="{5A7BC03E-9FF6-4005-A7C2-A5E80F7F89C4}"/>
          </ac:inkMkLst>
        </pc:inkChg>
      </pc:sldChg>
      <pc:sldChg chg="addSp delSp add mod">
        <pc:chgData name="Sherif Khattab" userId="c83b1e15-36f3-4f46-aceb-05aac24c545e" providerId="ADAL" clId="{68922303-928D-411F-A7C3-3BB84E857E8F}" dt="2021-02-25T15:42:05.484" v="193" actId="9405"/>
        <pc:sldMkLst>
          <pc:docMk/>
          <pc:sldMk cId="2036122529" sldId="541"/>
        </pc:sldMkLst>
        <pc:inkChg chg="del">
          <ac:chgData name="Sherif Khattab" userId="c83b1e15-36f3-4f46-aceb-05aac24c545e" providerId="ADAL" clId="{68922303-928D-411F-A7C3-3BB84E857E8F}" dt="2021-02-25T15:41:59.233" v="192" actId="478"/>
          <ac:inkMkLst>
            <pc:docMk/>
            <pc:sldMk cId="2036122529" sldId="541"/>
            <ac:inkMk id="2" creationId="{C99CF751-C31E-4380-B586-BC970D51AB34}"/>
          </ac:inkMkLst>
        </pc:inkChg>
        <pc:inkChg chg="del">
          <ac:chgData name="Sherif Khattab" userId="c83b1e15-36f3-4f46-aceb-05aac24c545e" providerId="ADAL" clId="{68922303-928D-411F-A7C3-3BB84E857E8F}" dt="2021-02-25T15:41:58.022" v="191" actId="478"/>
          <ac:inkMkLst>
            <pc:docMk/>
            <pc:sldMk cId="2036122529" sldId="541"/>
            <ac:inkMk id="3" creationId="{5A7BC03E-9FF6-4005-A7C2-A5E80F7F89C4}"/>
          </ac:inkMkLst>
        </pc:inkChg>
        <pc:inkChg chg="add">
          <ac:chgData name="Sherif Khattab" userId="c83b1e15-36f3-4f46-aceb-05aac24c545e" providerId="ADAL" clId="{68922303-928D-411F-A7C3-3BB84E857E8F}" dt="2021-02-25T15:42:05.484" v="193" actId="9405"/>
          <ac:inkMkLst>
            <pc:docMk/>
            <pc:sldMk cId="2036122529" sldId="541"/>
            <ac:inkMk id="4" creationId="{DA6B2E23-9C1E-4422-AD35-68F1851B0154}"/>
          </ac:inkMkLst>
        </pc:inkChg>
      </pc:sldChg>
      <pc:sldChg chg="addSp delSp add mod">
        <pc:chgData name="Sherif Khattab" userId="c83b1e15-36f3-4f46-aceb-05aac24c545e" providerId="ADAL" clId="{68922303-928D-411F-A7C3-3BB84E857E8F}" dt="2021-02-25T15:42:21.700" v="196" actId="9405"/>
        <pc:sldMkLst>
          <pc:docMk/>
          <pc:sldMk cId="3103852141" sldId="542"/>
        </pc:sldMkLst>
        <pc:inkChg chg="add">
          <ac:chgData name="Sherif Khattab" userId="c83b1e15-36f3-4f46-aceb-05aac24c545e" providerId="ADAL" clId="{68922303-928D-411F-A7C3-3BB84E857E8F}" dt="2021-02-25T15:42:21.700" v="196" actId="9405"/>
          <ac:inkMkLst>
            <pc:docMk/>
            <pc:sldMk cId="3103852141" sldId="542"/>
            <ac:inkMk id="2" creationId="{F1A46510-00AC-4EC0-BE62-CFE9B8CA6D06}"/>
          </ac:inkMkLst>
        </pc:inkChg>
        <pc:inkChg chg="del">
          <ac:chgData name="Sherif Khattab" userId="c83b1e15-36f3-4f46-aceb-05aac24c545e" providerId="ADAL" clId="{68922303-928D-411F-A7C3-3BB84E857E8F}" dt="2021-02-25T15:42:14.100" v="195" actId="478"/>
          <ac:inkMkLst>
            <pc:docMk/>
            <pc:sldMk cId="3103852141" sldId="542"/>
            <ac:inkMk id="4" creationId="{DA6B2E23-9C1E-4422-AD35-68F1851B0154}"/>
          </ac:inkMkLst>
        </pc:inkChg>
      </pc:sldChg>
      <pc:sldChg chg="delSp add modAnim">
        <pc:chgData name="Sherif Khattab" userId="c83b1e15-36f3-4f46-aceb-05aac24c545e" providerId="ADAL" clId="{68922303-928D-411F-A7C3-3BB84E857E8F}" dt="2021-02-25T15:45:09.490" v="219" actId="478"/>
        <pc:sldMkLst>
          <pc:docMk/>
          <pc:sldMk cId="3587680791" sldId="543"/>
        </pc:sldMkLst>
        <pc:spChg chg="del">
          <ac:chgData name="Sherif Khattab" userId="c83b1e15-36f3-4f46-aceb-05aac24c545e" providerId="ADAL" clId="{68922303-928D-411F-A7C3-3BB84E857E8F}" dt="2021-02-25T15:45:09.490" v="219" actId="478"/>
          <ac:spMkLst>
            <pc:docMk/>
            <pc:sldMk cId="3587680791" sldId="543"/>
            <ac:spMk id="23677" creationId="{E18AD9C6-511C-489C-AEAA-D7EAC45A4AF5}"/>
          </ac:spMkLst>
        </pc:spChg>
      </pc:sldChg>
      <pc:sldChg chg="add modAnim">
        <pc:chgData name="Sherif Khattab" userId="c83b1e15-36f3-4f46-aceb-05aac24c545e" providerId="ADAL" clId="{68922303-928D-411F-A7C3-3BB84E857E8F}" dt="2021-02-25T15:45:14.602" v="220"/>
        <pc:sldMkLst>
          <pc:docMk/>
          <pc:sldMk cId="2971477576" sldId="544"/>
        </pc:sldMkLst>
      </pc:sldChg>
      <pc:sldChg chg="addSp delSp modSp add modAnim">
        <pc:chgData name="Sherif Khattab" userId="c83b1e15-36f3-4f46-aceb-05aac24c545e" providerId="ADAL" clId="{68922303-928D-411F-A7C3-3BB84E857E8F}" dt="2021-02-25T15:48:27.825" v="256"/>
        <pc:sldMkLst>
          <pc:docMk/>
          <pc:sldMk cId="1621208385" sldId="545"/>
        </pc:sldMkLst>
        <pc:spChg chg="add del mod">
          <ac:chgData name="Sherif Khattab" userId="c83b1e15-36f3-4f46-aceb-05aac24c545e" providerId="ADAL" clId="{68922303-928D-411F-A7C3-3BB84E857E8F}" dt="2021-02-25T15:48:06.075" v="248" actId="478"/>
          <ac:spMkLst>
            <pc:docMk/>
            <pc:sldMk cId="1621208385" sldId="545"/>
            <ac:spMk id="20" creationId="{D8C2345C-2057-4910-AA8A-3FAB5012944C}"/>
          </ac:spMkLst>
        </pc:spChg>
        <pc:spChg chg="add mod">
          <ac:chgData name="Sherif Khattab" userId="c83b1e15-36f3-4f46-aceb-05aac24c545e" providerId="ADAL" clId="{68922303-928D-411F-A7C3-3BB84E857E8F}" dt="2021-02-25T15:47:59.094" v="246"/>
          <ac:spMkLst>
            <pc:docMk/>
            <pc:sldMk cId="1621208385" sldId="545"/>
            <ac:spMk id="21" creationId="{AF711E0F-0F93-4C0B-853E-9DF9F4EEFC3D}"/>
          </ac:spMkLst>
        </pc:spChg>
        <pc:spChg chg="mod">
          <ac:chgData name="Sherif Khattab" userId="c83b1e15-36f3-4f46-aceb-05aac24c545e" providerId="ADAL" clId="{68922303-928D-411F-A7C3-3BB84E857E8F}" dt="2021-02-25T15:48:24.473" v="255" actId="1076"/>
          <ac:spMkLst>
            <pc:docMk/>
            <pc:sldMk cId="1621208385" sldId="545"/>
            <ac:spMk id="28717" creationId="{65836439-78E8-4455-A276-A88D6A2179F8}"/>
          </ac:spMkLst>
        </pc:spChg>
        <pc:spChg chg="del">
          <ac:chgData name="Sherif Khattab" userId="c83b1e15-36f3-4f46-aceb-05aac24c545e" providerId="ADAL" clId="{68922303-928D-411F-A7C3-3BB84E857E8F}" dt="2021-02-25T15:48:14.892" v="254" actId="478"/>
          <ac:spMkLst>
            <pc:docMk/>
            <pc:sldMk cId="1621208385" sldId="545"/>
            <ac:spMk id="28718" creationId="{FC8D50AF-002E-470B-ACB9-7FB7BEB9E1FF}"/>
          </ac:spMkLst>
        </pc:spChg>
        <pc:cxnChg chg="mod">
          <ac:chgData name="Sherif Khattab" userId="c83b1e15-36f3-4f46-aceb-05aac24c545e" providerId="ADAL" clId="{68922303-928D-411F-A7C3-3BB84E857E8F}" dt="2021-02-25T15:48:24.473" v="255" actId="1076"/>
          <ac:cxnSpMkLst>
            <pc:docMk/>
            <pc:sldMk cId="1621208385" sldId="545"/>
            <ac:cxnSpMk id="28722" creationId="{83EC386E-60C3-4B0F-AAC6-1DEE298F26BA}"/>
          </ac:cxnSpMkLst>
        </pc:cxnChg>
        <pc:cxnChg chg="mod">
          <ac:chgData name="Sherif Khattab" userId="c83b1e15-36f3-4f46-aceb-05aac24c545e" providerId="ADAL" clId="{68922303-928D-411F-A7C3-3BB84E857E8F}" dt="2021-02-25T15:48:24.473" v="255" actId="1076"/>
          <ac:cxnSpMkLst>
            <pc:docMk/>
            <pc:sldMk cId="1621208385" sldId="545"/>
            <ac:cxnSpMk id="28723" creationId="{07636F23-6B5B-4D60-8ED6-4B0F8B48F859}"/>
          </ac:cxnSpMkLst>
        </pc:cxnChg>
        <pc:cxnChg chg="mod">
          <ac:chgData name="Sherif Khattab" userId="c83b1e15-36f3-4f46-aceb-05aac24c545e" providerId="ADAL" clId="{68922303-928D-411F-A7C3-3BB84E857E8F}" dt="2021-02-25T15:48:24.473" v="255" actId="1076"/>
          <ac:cxnSpMkLst>
            <pc:docMk/>
            <pc:sldMk cId="1621208385" sldId="545"/>
            <ac:cxnSpMk id="28724" creationId="{4CAC54C3-3E8E-4C56-A2F9-EC039220E56C}"/>
          </ac:cxnSpMkLst>
        </pc:cxnChg>
        <pc:cxnChg chg="del">
          <ac:chgData name="Sherif Khattab" userId="c83b1e15-36f3-4f46-aceb-05aac24c545e" providerId="ADAL" clId="{68922303-928D-411F-A7C3-3BB84E857E8F}" dt="2021-02-25T15:48:13.325" v="252" actId="478"/>
          <ac:cxnSpMkLst>
            <pc:docMk/>
            <pc:sldMk cId="1621208385" sldId="545"/>
            <ac:cxnSpMk id="28725" creationId="{3A105430-E387-4460-9D9D-5BAA4D979997}"/>
          </ac:cxnSpMkLst>
        </pc:cxnChg>
        <pc:cxnChg chg="del">
          <ac:chgData name="Sherif Khattab" userId="c83b1e15-36f3-4f46-aceb-05aac24c545e" providerId="ADAL" clId="{68922303-928D-411F-A7C3-3BB84E857E8F}" dt="2021-02-25T15:48:14.172" v="253" actId="478"/>
          <ac:cxnSpMkLst>
            <pc:docMk/>
            <pc:sldMk cId="1621208385" sldId="545"/>
            <ac:cxnSpMk id="28726" creationId="{4F6EA0F1-1245-4403-9078-8889A1086600}"/>
          </ac:cxnSpMkLst>
        </pc:cxnChg>
      </pc:sldChg>
      <pc:sldChg chg="modSp add modAnim">
        <pc:chgData name="Sherif Khattab" userId="c83b1e15-36f3-4f46-aceb-05aac24c545e" providerId="ADAL" clId="{68922303-928D-411F-A7C3-3BB84E857E8F}" dt="2021-02-25T15:48:42.365" v="258"/>
        <pc:sldMkLst>
          <pc:docMk/>
          <pc:sldMk cId="563809780" sldId="546"/>
        </pc:sldMkLst>
        <pc:spChg chg="mod">
          <ac:chgData name="Sherif Khattab" userId="c83b1e15-36f3-4f46-aceb-05aac24c545e" providerId="ADAL" clId="{68922303-928D-411F-A7C3-3BB84E857E8F}" dt="2021-02-25T15:48:39.041" v="257" actId="1076"/>
          <ac:spMkLst>
            <pc:docMk/>
            <pc:sldMk cId="563809780" sldId="546"/>
            <ac:spMk id="28718" creationId="{FC8D50AF-002E-470B-ACB9-7FB7BEB9E1FF}"/>
          </ac:spMkLst>
        </pc:spChg>
        <pc:cxnChg chg="mod">
          <ac:chgData name="Sherif Khattab" userId="c83b1e15-36f3-4f46-aceb-05aac24c545e" providerId="ADAL" clId="{68922303-928D-411F-A7C3-3BB84E857E8F}" dt="2021-02-25T15:48:39.041" v="257" actId="1076"/>
          <ac:cxnSpMkLst>
            <pc:docMk/>
            <pc:sldMk cId="563809780" sldId="546"/>
            <ac:cxnSpMk id="28725" creationId="{3A105430-E387-4460-9D9D-5BAA4D979997}"/>
          </ac:cxnSpMkLst>
        </pc:cxnChg>
        <pc:cxnChg chg="mod">
          <ac:chgData name="Sherif Khattab" userId="c83b1e15-36f3-4f46-aceb-05aac24c545e" providerId="ADAL" clId="{68922303-928D-411F-A7C3-3BB84E857E8F}" dt="2021-02-25T15:48:39.041" v="257" actId="1076"/>
          <ac:cxnSpMkLst>
            <pc:docMk/>
            <pc:sldMk cId="563809780" sldId="546"/>
            <ac:cxnSpMk id="28726" creationId="{4F6EA0F1-1245-4403-9078-8889A1086600}"/>
          </ac:cxnSpMkLst>
        </pc:cxnChg>
      </pc:sldChg>
      <pc:sldChg chg="modSp add">
        <pc:chgData name="Sherif Khattab" userId="c83b1e15-36f3-4f46-aceb-05aac24c545e" providerId="ADAL" clId="{68922303-928D-411F-A7C3-3BB84E857E8F}" dt="2021-02-25T15:48:58.326" v="260" actId="1076"/>
        <pc:sldMkLst>
          <pc:docMk/>
          <pc:sldMk cId="2982848977" sldId="547"/>
        </pc:sldMkLst>
        <pc:spChg chg="mod">
          <ac:chgData name="Sherif Khattab" userId="c83b1e15-36f3-4f46-aceb-05aac24c545e" providerId="ADAL" clId="{68922303-928D-411F-A7C3-3BB84E857E8F}" dt="2021-02-25T15:48:58.326" v="260" actId="1076"/>
          <ac:spMkLst>
            <pc:docMk/>
            <pc:sldMk cId="2982848977" sldId="547"/>
            <ac:spMk id="28718" creationId="{FC8D50AF-002E-470B-ACB9-7FB7BEB9E1FF}"/>
          </ac:spMkLst>
        </pc:spChg>
        <pc:cxnChg chg="mod">
          <ac:chgData name="Sherif Khattab" userId="c83b1e15-36f3-4f46-aceb-05aac24c545e" providerId="ADAL" clId="{68922303-928D-411F-A7C3-3BB84E857E8F}" dt="2021-02-25T15:48:58.326" v="260" actId="1076"/>
          <ac:cxnSpMkLst>
            <pc:docMk/>
            <pc:sldMk cId="2982848977" sldId="547"/>
            <ac:cxnSpMk id="28725" creationId="{3A105430-E387-4460-9D9D-5BAA4D979997}"/>
          </ac:cxnSpMkLst>
        </pc:cxnChg>
        <pc:cxnChg chg="mod">
          <ac:chgData name="Sherif Khattab" userId="c83b1e15-36f3-4f46-aceb-05aac24c545e" providerId="ADAL" clId="{68922303-928D-411F-A7C3-3BB84E857E8F}" dt="2021-02-25T15:48:58.326" v="260" actId="1076"/>
          <ac:cxnSpMkLst>
            <pc:docMk/>
            <pc:sldMk cId="2982848977" sldId="547"/>
            <ac:cxnSpMk id="28726" creationId="{4F6EA0F1-1245-4403-9078-8889A1086600}"/>
          </ac:cxnSpMkLst>
        </pc:cxnChg>
      </pc:sldChg>
    </pc:docChg>
  </pc:docChgLst>
  <pc:docChgLst>
    <pc:chgData name="Khattab, Sherif" userId="c83b1e15-36f3-4f46-aceb-05aac24c545e" providerId="ADAL" clId="{CCBA98CA-D928-264B-BDA4-877EDF5A8B56}"/>
    <pc:docChg chg="undo custSel addSld delSld modSld sldOrd">
      <pc:chgData name="Khattab, Sherif" userId="c83b1e15-36f3-4f46-aceb-05aac24c545e" providerId="ADAL" clId="{CCBA98CA-D928-264B-BDA4-877EDF5A8B56}" dt="2021-02-25T15:24:55.560" v="441" actId="5793"/>
      <pc:docMkLst>
        <pc:docMk/>
      </pc:docMkLst>
      <pc:sldChg chg="del">
        <pc:chgData name="Khattab, Sherif" userId="c83b1e15-36f3-4f46-aceb-05aac24c545e" providerId="ADAL" clId="{CCBA98CA-D928-264B-BDA4-877EDF5A8B56}" dt="2021-02-25T15:19:26.754" v="381" actId="2696"/>
        <pc:sldMkLst>
          <pc:docMk/>
          <pc:sldMk cId="3681208715" sldId="257"/>
        </pc:sldMkLst>
      </pc:sldChg>
      <pc:sldChg chg="add">
        <pc:chgData name="Khattab, Sherif" userId="c83b1e15-36f3-4f46-aceb-05aac24c545e" providerId="ADAL" clId="{CCBA98CA-D928-264B-BDA4-877EDF5A8B56}" dt="2021-02-25T15:20:50.617" v="393"/>
        <pc:sldMkLst>
          <pc:docMk/>
          <pc:sldMk cId="712558247" sldId="266"/>
        </pc:sldMkLst>
      </pc:sldChg>
      <pc:sldChg chg="del">
        <pc:chgData name="Khattab, Sherif" userId="c83b1e15-36f3-4f46-aceb-05aac24c545e" providerId="ADAL" clId="{CCBA98CA-D928-264B-BDA4-877EDF5A8B56}" dt="2021-02-25T15:19:29.566" v="386" actId="2696"/>
        <pc:sldMkLst>
          <pc:docMk/>
          <pc:sldMk cId="3949722242" sldId="286"/>
        </pc:sldMkLst>
      </pc:sldChg>
      <pc:sldChg chg="delSp add del">
        <pc:chgData name="Khattab, Sherif" userId="c83b1e15-36f3-4f46-aceb-05aac24c545e" providerId="ADAL" clId="{CCBA98CA-D928-264B-BDA4-877EDF5A8B56}" dt="2021-02-25T15:24:30.231" v="439" actId="2696"/>
        <pc:sldMkLst>
          <pc:docMk/>
          <pc:sldMk cId="122444407" sldId="287"/>
        </pc:sldMkLst>
        <pc:spChg chg="del">
          <ac:chgData name="Khattab, Sherif" userId="c83b1e15-36f3-4f46-aceb-05aac24c545e" providerId="ADAL" clId="{CCBA98CA-D928-264B-BDA4-877EDF5A8B56}" dt="2021-02-25T15:23:19.555" v="426" actId="21"/>
          <ac:spMkLst>
            <pc:docMk/>
            <pc:sldMk cId="122444407" sldId="287"/>
            <ac:spMk id="41991" creationId="{3B09519B-42DA-41D4-8DFA-91675AB71EB5}"/>
          </ac:spMkLst>
        </pc:spChg>
      </pc:sldChg>
      <pc:sldChg chg="del">
        <pc:chgData name="Khattab, Sherif" userId="c83b1e15-36f3-4f46-aceb-05aac24c545e" providerId="ADAL" clId="{CCBA98CA-D928-264B-BDA4-877EDF5A8B56}" dt="2021-02-25T15:19:47.583" v="390" actId="2696"/>
        <pc:sldMkLst>
          <pc:docMk/>
          <pc:sldMk cId="1032220564" sldId="287"/>
        </pc:sldMkLst>
      </pc:sldChg>
      <pc:sldChg chg="del">
        <pc:chgData name="Khattab, Sherif" userId="c83b1e15-36f3-4f46-aceb-05aac24c545e" providerId="ADAL" clId="{CCBA98CA-D928-264B-BDA4-877EDF5A8B56}" dt="2021-02-25T15:20:00.167" v="392" actId="2696"/>
        <pc:sldMkLst>
          <pc:docMk/>
          <pc:sldMk cId="1268007695" sldId="288"/>
        </pc:sldMkLst>
      </pc:sldChg>
      <pc:sldChg chg="modSp mod">
        <pc:chgData name="Khattab, Sherif" userId="c83b1e15-36f3-4f46-aceb-05aac24c545e" providerId="ADAL" clId="{CCBA98CA-D928-264B-BDA4-877EDF5A8B56}" dt="2021-02-25T15:24:55.560" v="441" actId="5793"/>
        <pc:sldMkLst>
          <pc:docMk/>
          <pc:sldMk cId="463012687" sldId="289"/>
        </pc:sldMkLst>
        <pc:spChg chg="mod">
          <ac:chgData name="Khattab, Sherif" userId="c83b1e15-36f3-4f46-aceb-05aac24c545e" providerId="ADAL" clId="{CCBA98CA-D928-264B-BDA4-877EDF5A8B56}" dt="2021-02-25T15:24:55.560" v="441" actId="5793"/>
          <ac:spMkLst>
            <pc:docMk/>
            <pc:sldMk cId="463012687" sldId="289"/>
            <ac:spMk id="3" creationId="{A796DF92-F102-4646-A298-BB70F5017AAE}"/>
          </ac:spMkLst>
        </pc:spChg>
        <pc:spChg chg="mod">
          <ac:chgData name="Khattab, Sherif" userId="c83b1e15-36f3-4f46-aceb-05aac24c545e" providerId="ADAL" clId="{CCBA98CA-D928-264B-BDA4-877EDF5A8B56}" dt="2021-02-25T15:24:50.098" v="440" actId="20577"/>
          <ac:spMkLst>
            <pc:docMk/>
            <pc:sldMk cId="463012687" sldId="289"/>
            <ac:spMk id="46282" creationId="{E7A6F565-6797-41A4-9E37-DE763723D06D}"/>
          </ac:spMkLst>
        </pc:spChg>
      </pc:sldChg>
      <pc:sldChg chg="del">
        <pc:chgData name="Khattab, Sherif" userId="c83b1e15-36f3-4f46-aceb-05aac24c545e" providerId="ADAL" clId="{CCBA98CA-D928-264B-BDA4-877EDF5A8B56}" dt="2021-02-25T15:19:27.204" v="382" actId="2696"/>
        <pc:sldMkLst>
          <pc:docMk/>
          <pc:sldMk cId="3400641916" sldId="456"/>
        </pc:sldMkLst>
      </pc:sldChg>
      <pc:sldChg chg="del">
        <pc:chgData name="Khattab, Sherif" userId="c83b1e15-36f3-4f46-aceb-05aac24c545e" providerId="ADAL" clId="{CCBA98CA-D928-264B-BDA4-877EDF5A8B56}" dt="2021-02-25T15:19:27.725" v="383" actId="2696"/>
        <pc:sldMkLst>
          <pc:docMk/>
          <pc:sldMk cId="2840639230" sldId="457"/>
        </pc:sldMkLst>
      </pc:sldChg>
      <pc:sldChg chg="del">
        <pc:chgData name="Khattab, Sherif" userId="c83b1e15-36f3-4f46-aceb-05aac24c545e" providerId="ADAL" clId="{CCBA98CA-D928-264B-BDA4-877EDF5A8B56}" dt="2021-02-25T15:19:28.260" v="384" actId="2696"/>
        <pc:sldMkLst>
          <pc:docMk/>
          <pc:sldMk cId="2116012598" sldId="458"/>
        </pc:sldMkLst>
      </pc:sldChg>
      <pc:sldChg chg="del">
        <pc:chgData name="Khattab, Sherif" userId="c83b1e15-36f3-4f46-aceb-05aac24c545e" providerId="ADAL" clId="{CCBA98CA-D928-264B-BDA4-877EDF5A8B56}" dt="2021-02-25T15:19:28.915" v="385" actId="2696"/>
        <pc:sldMkLst>
          <pc:docMk/>
          <pc:sldMk cId="4107670357" sldId="460"/>
        </pc:sldMkLst>
      </pc:sldChg>
      <pc:sldChg chg="del">
        <pc:chgData name="Khattab, Sherif" userId="c83b1e15-36f3-4f46-aceb-05aac24c545e" providerId="ADAL" clId="{CCBA98CA-D928-264B-BDA4-877EDF5A8B56}" dt="2021-02-25T15:19:30.429" v="387" actId="2696"/>
        <pc:sldMkLst>
          <pc:docMk/>
          <pc:sldMk cId="3714784862" sldId="461"/>
        </pc:sldMkLst>
      </pc:sldChg>
      <pc:sldChg chg="addSp delSp modSp add mod">
        <pc:chgData name="Khattab, Sherif" userId="c83b1e15-36f3-4f46-aceb-05aac24c545e" providerId="ADAL" clId="{CCBA98CA-D928-264B-BDA4-877EDF5A8B56}" dt="2021-02-25T15:24:16.382" v="438" actId="1076"/>
        <pc:sldMkLst>
          <pc:docMk/>
          <pc:sldMk cId="30550501" sldId="462"/>
        </pc:sldMkLst>
        <pc:spChg chg="add del mod">
          <ac:chgData name="Khattab, Sherif" userId="c83b1e15-36f3-4f46-aceb-05aac24c545e" providerId="ADAL" clId="{CCBA98CA-D928-264B-BDA4-877EDF5A8B56}" dt="2021-02-25T15:23:13.037" v="425" actId="478"/>
          <ac:spMkLst>
            <pc:docMk/>
            <pc:sldMk cId="30550501" sldId="462"/>
            <ac:spMk id="2" creationId="{2E7FE488-5352-E64F-BA34-E021360CCC03}"/>
          </ac:spMkLst>
        </pc:spChg>
        <pc:spChg chg="add mod">
          <ac:chgData name="Khattab, Sherif" userId="c83b1e15-36f3-4f46-aceb-05aac24c545e" providerId="ADAL" clId="{CCBA98CA-D928-264B-BDA4-877EDF5A8B56}" dt="2021-02-25T15:24:16.382" v="438" actId="1076"/>
          <ac:spMkLst>
            <pc:docMk/>
            <pc:sldMk cId="30550501" sldId="462"/>
            <ac:spMk id="34" creationId="{66F29630-8D57-824B-B00D-EA0408B80622}"/>
          </ac:spMkLst>
        </pc:spChg>
        <pc:spChg chg="mod">
          <ac:chgData name="Khattab, Sherif" userId="c83b1e15-36f3-4f46-aceb-05aac24c545e" providerId="ADAL" clId="{CCBA98CA-D928-264B-BDA4-877EDF5A8B56}" dt="2021-02-25T15:23:36.356" v="431" actId="1076"/>
          <ac:spMkLst>
            <pc:docMk/>
            <pc:sldMk cId="30550501" sldId="462"/>
            <ac:spMk id="69" creationId="{C528BF96-5199-4A59-B9E4-7E72C35DA246}"/>
          </ac:spMkLst>
        </pc:spChg>
        <pc:spChg chg="del">
          <ac:chgData name="Khattab, Sherif" userId="c83b1e15-36f3-4f46-aceb-05aac24c545e" providerId="ADAL" clId="{CCBA98CA-D928-264B-BDA4-877EDF5A8B56}" dt="2021-02-25T15:23:10.220" v="424" actId="478"/>
          <ac:spMkLst>
            <pc:docMk/>
            <pc:sldMk cId="30550501" sldId="462"/>
            <ac:spMk id="15367" creationId="{C682B606-36D1-4D20-A0B5-489B0D19F6CB}"/>
          </ac:spMkLst>
        </pc:spChg>
        <pc:spChg chg="mod">
          <ac:chgData name="Khattab, Sherif" userId="c83b1e15-36f3-4f46-aceb-05aac24c545e" providerId="ADAL" clId="{CCBA98CA-D928-264B-BDA4-877EDF5A8B56}" dt="2021-02-25T15:23:58.230" v="434" actId="1076"/>
          <ac:spMkLst>
            <pc:docMk/>
            <pc:sldMk cId="30550501" sldId="462"/>
            <ac:spMk id="15370" creationId="{10960EB8-7CBF-4864-9F04-14ADD6E3CE4C}"/>
          </ac:spMkLst>
        </pc:spChg>
        <pc:spChg chg="mod">
          <ac:chgData name="Khattab, Sherif" userId="c83b1e15-36f3-4f46-aceb-05aac24c545e" providerId="ADAL" clId="{CCBA98CA-D928-264B-BDA4-877EDF5A8B56}" dt="2021-02-25T15:23:58.230" v="434" actId="1076"/>
          <ac:spMkLst>
            <pc:docMk/>
            <pc:sldMk cId="30550501" sldId="462"/>
            <ac:spMk id="15371" creationId="{2F6A9377-8E87-429E-804C-541C52E74552}"/>
          </ac:spMkLst>
        </pc:spChg>
        <pc:spChg chg="mod">
          <ac:chgData name="Khattab, Sherif" userId="c83b1e15-36f3-4f46-aceb-05aac24c545e" providerId="ADAL" clId="{CCBA98CA-D928-264B-BDA4-877EDF5A8B56}" dt="2021-02-25T15:23:58.230" v="434" actId="1076"/>
          <ac:spMkLst>
            <pc:docMk/>
            <pc:sldMk cId="30550501" sldId="462"/>
            <ac:spMk id="15373" creationId="{88A830AA-F338-489B-9C2C-A13FBE807D9C}"/>
          </ac:spMkLst>
        </pc:spChg>
        <pc:spChg chg="mod">
          <ac:chgData name="Khattab, Sherif" userId="c83b1e15-36f3-4f46-aceb-05aac24c545e" providerId="ADAL" clId="{CCBA98CA-D928-264B-BDA4-877EDF5A8B56}" dt="2021-02-25T15:23:58.230" v="434" actId="1076"/>
          <ac:spMkLst>
            <pc:docMk/>
            <pc:sldMk cId="30550501" sldId="462"/>
            <ac:spMk id="15374" creationId="{84F833D6-F4AA-4D55-A2C2-E4AE1CB89299}"/>
          </ac:spMkLst>
        </pc:spChg>
        <pc:spChg chg="mod">
          <ac:chgData name="Khattab, Sherif" userId="c83b1e15-36f3-4f46-aceb-05aac24c545e" providerId="ADAL" clId="{CCBA98CA-D928-264B-BDA4-877EDF5A8B56}" dt="2021-02-25T15:23:58.230" v="434" actId="1076"/>
          <ac:spMkLst>
            <pc:docMk/>
            <pc:sldMk cId="30550501" sldId="462"/>
            <ac:spMk id="15375" creationId="{B2C14D48-2AAA-4018-B2DC-8ECE4527D670}"/>
          </ac:spMkLst>
        </pc:spChg>
        <pc:spChg chg="mod">
          <ac:chgData name="Khattab, Sherif" userId="c83b1e15-36f3-4f46-aceb-05aac24c545e" providerId="ADAL" clId="{CCBA98CA-D928-264B-BDA4-877EDF5A8B56}" dt="2021-02-25T15:23:58.230" v="434" actId="1076"/>
          <ac:spMkLst>
            <pc:docMk/>
            <pc:sldMk cId="30550501" sldId="462"/>
            <ac:spMk id="15376" creationId="{69E0A646-87AD-4FBE-914E-D2484E6FEFC3}"/>
          </ac:spMkLst>
        </pc:spChg>
        <pc:spChg chg="mod">
          <ac:chgData name="Khattab, Sherif" userId="c83b1e15-36f3-4f46-aceb-05aac24c545e" providerId="ADAL" clId="{CCBA98CA-D928-264B-BDA4-877EDF5A8B56}" dt="2021-02-25T15:23:58.230" v="434" actId="1076"/>
          <ac:spMkLst>
            <pc:docMk/>
            <pc:sldMk cId="30550501" sldId="462"/>
            <ac:spMk id="15440" creationId="{3ADB356A-E862-42A8-8D6A-3E725A391B0B}"/>
          </ac:spMkLst>
        </pc:spChg>
        <pc:spChg chg="mod">
          <ac:chgData name="Khattab, Sherif" userId="c83b1e15-36f3-4f46-aceb-05aac24c545e" providerId="ADAL" clId="{CCBA98CA-D928-264B-BDA4-877EDF5A8B56}" dt="2021-02-25T15:23:58.230" v="434" actId="1076"/>
          <ac:spMkLst>
            <pc:docMk/>
            <pc:sldMk cId="30550501" sldId="462"/>
            <ac:spMk id="15441" creationId="{06F8BAC1-609D-456D-A2AC-5960F6E5553C}"/>
          </ac:spMkLst>
        </pc:spChg>
        <pc:spChg chg="mod">
          <ac:chgData name="Khattab, Sherif" userId="c83b1e15-36f3-4f46-aceb-05aac24c545e" providerId="ADAL" clId="{CCBA98CA-D928-264B-BDA4-877EDF5A8B56}" dt="2021-02-25T15:23:58.230" v="434" actId="1076"/>
          <ac:spMkLst>
            <pc:docMk/>
            <pc:sldMk cId="30550501" sldId="462"/>
            <ac:spMk id="15442" creationId="{8C74E55C-C07F-4B52-800E-85A7DE3ABE8F}"/>
          </ac:spMkLst>
        </pc:spChg>
        <pc:spChg chg="mod">
          <ac:chgData name="Khattab, Sherif" userId="c83b1e15-36f3-4f46-aceb-05aac24c545e" providerId="ADAL" clId="{CCBA98CA-D928-264B-BDA4-877EDF5A8B56}" dt="2021-02-25T15:23:58.230" v="434" actId="1076"/>
          <ac:spMkLst>
            <pc:docMk/>
            <pc:sldMk cId="30550501" sldId="462"/>
            <ac:spMk id="15443" creationId="{278AFF7D-3B72-4762-BE22-9E2B44EC4A6C}"/>
          </ac:spMkLst>
        </pc:spChg>
        <pc:spChg chg="mod">
          <ac:chgData name="Khattab, Sherif" userId="c83b1e15-36f3-4f46-aceb-05aac24c545e" providerId="ADAL" clId="{CCBA98CA-D928-264B-BDA4-877EDF5A8B56}" dt="2021-02-25T15:23:58.230" v="434" actId="1076"/>
          <ac:spMkLst>
            <pc:docMk/>
            <pc:sldMk cId="30550501" sldId="462"/>
            <ac:spMk id="15444" creationId="{92C01B71-7A47-4C92-AACB-849C68453456}"/>
          </ac:spMkLst>
        </pc:spChg>
        <pc:spChg chg="mod">
          <ac:chgData name="Khattab, Sherif" userId="c83b1e15-36f3-4f46-aceb-05aac24c545e" providerId="ADAL" clId="{CCBA98CA-D928-264B-BDA4-877EDF5A8B56}" dt="2021-02-25T15:23:58.230" v="434" actId="1076"/>
          <ac:spMkLst>
            <pc:docMk/>
            <pc:sldMk cId="30550501" sldId="462"/>
            <ac:spMk id="15445" creationId="{82717D57-0F04-42F4-BF6B-6708DA085B67}"/>
          </ac:spMkLst>
        </pc:spChg>
        <pc:spChg chg="mod">
          <ac:chgData name="Khattab, Sherif" userId="c83b1e15-36f3-4f46-aceb-05aac24c545e" providerId="ADAL" clId="{CCBA98CA-D928-264B-BDA4-877EDF5A8B56}" dt="2021-02-25T15:23:58.230" v="434" actId="1076"/>
          <ac:spMkLst>
            <pc:docMk/>
            <pc:sldMk cId="30550501" sldId="462"/>
            <ac:spMk id="15451" creationId="{E9BC0A36-3D1A-48BD-B3C2-4340B2971B80}"/>
          </ac:spMkLst>
        </pc:spChg>
        <pc:graphicFrameChg chg="mod">
          <ac:chgData name="Khattab, Sherif" userId="c83b1e15-36f3-4f46-aceb-05aac24c545e" providerId="ADAL" clId="{CCBA98CA-D928-264B-BDA4-877EDF5A8B56}" dt="2021-02-25T15:24:04.381" v="435" actId="1076"/>
          <ac:graphicFrameMkLst>
            <pc:docMk/>
            <pc:sldMk cId="30550501" sldId="462"/>
            <ac:graphicFrameMk id="15434" creationId="{9BDAD108-8745-49F7-A745-5930453D7CFC}"/>
          </ac:graphicFrameMkLst>
        </pc:graphicFrameChg>
        <pc:cxnChg chg="mod">
          <ac:chgData name="Khattab, Sherif" userId="c83b1e15-36f3-4f46-aceb-05aac24c545e" providerId="ADAL" clId="{CCBA98CA-D928-264B-BDA4-877EDF5A8B56}" dt="2021-02-25T15:23:58.230" v="434" actId="1076"/>
          <ac:cxnSpMkLst>
            <pc:docMk/>
            <pc:sldMk cId="30550501" sldId="462"/>
            <ac:cxnSpMk id="15435" creationId="{EAB014E5-7383-4357-9EF8-FEDE0ED97AF4}"/>
          </ac:cxnSpMkLst>
        </pc:cxnChg>
        <pc:cxnChg chg="mod">
          <ac:chgData name="Khattab, Sherif" userId="c83b1e15-36f3-4f46-aceb-05aac24c545e" providerId="ADAL" clId="{CCBA98CA-D928-264B-BDA4-877EDF5A8B56}" dt="2021-02-25T15:23:58.230" v="434" actId="1076"/>
          <ac:cxnSpMkLst>
            <pc:docMk/>
            <pc:sldMk cId="30550501" sldId="462"/>
            <ac:cxnSpMk id="15436" creationId="{DAB83A1B-AA94-4502-9E34-B6E5EC9E0B96}"/>
          </ac:cxnSpMkLst>
        </pc:cxnChg>
        <pc:cxnChg chg="mod">
          <ac:chgData name="Khattab, Sherif" userId="c83b1e15-36f3-4f46-aceb-05aac24c545e" providerId="ADAL" clId="{CCBA98CA-D928-264B-BDA4-877EDF5A8B56}" dt="2021-02-25T15:23:58.230" v="434" actId="1076"/>
          <ac:cxnSpMkLst>
            <pc:docMk/>
            <pc:sldMk cId="30550501" sldId="462"/>
            <ac:cxnSpMk id="15437" creationId="{219AC73F-DF4D-4C12-88C3-F69CE9864F37}"/>
          </ac:cxnSpMkLst>
        </pc:cxnChg>
        <pc:cxnChg chg="mod">
          <ac:chgData name="Khattab, Sherif" userId="c83b1e15-36f3-4f46-aceb-05aac24c545e" providerId="ADAL" clId="{CCBA98CA-D928-264B-BDA4-877EDF5A8B56}" dt="2021-02-25T15:23:58.230" v="434" actId="1076"/>
          <ac:cxnSpMkLst>
            <pc:docMk/>
            <pc:sldMk cId="30550501" sldId="462"/>
            <ac:cxnSpMk id="15438" creationId="{EB064ACF-3534-46F6-A362-17045B4F4A93}"/>
          </ac:cxnSpMkLst>
        </pc:cxnChg>
        <pc:cxnChg chg="mod">
          <ac:chgData name="Khattab, Sherif" userId="c83b1e15-36f3-4f46-aceb-05aac24c545e" providerId="ADAL" clId="{CCBA98CA-D928-264B-BDA4-877EDF5A8B56}" dt="2021-02-25T15:23:58.230" v="434" actId="1076"/>
          <ac:cxnSpMkLst>
            <pc:docMk/>
            <pc:sldMk cId="30550501" sldId="462"/>
            <ac:cxnSpMk id="15439" creationId="{52074E4C-3649-46B8-9A15-687B2251B9D9}"/>
          </ac:cxnSpMkLst>
        </pc:cxnChg>
        <pc:cxnChg chg="mod">
          <ac:chgData name="Khattab, Sherif" userId="c83b1e15-36f3-4f46-aceb-05aac24c545e" providerId="ADAL" clId="{CCBA98CA-D928-264B-BDA4-877EDF5A8B56}" dt="2021-02-25T15:23:58.230" v="434" actId="1076"/>
          <ac:cxnSpMkLst>
            <pc:docMk/>
            <pc:sldMk cId="30550501" sldId="462"/>
            <ac:cxnSpMk id="15446" creationId="{5A663216-B249-4211-892C-B481E718F2DF}"/>
          </ac:cxnSpMkLst>
        </pc:cxnChg>
        <pc:cxnChg chg="mod">
          <ac:chgData name="Khattab, Sherif" userId="c83b1e15-36f3-4f46-aceb-05aac24c545e" providerId="ADAL" clId="{CCBA98CA-D928-264B-BDA4-877EDF5A8B56}" dt="2021-02-25T15:23:58.230" v="434" actId="1076"/>
          <ac:cxnSpMkLst>
            <pc:docMk/>
            <pc:sldMk cId="30550501" sldId="462"/>
            <ac:cxnSpMk id="15447" creationId="{7809CEC5-DBA8-4921-8BA1-6ACA76963746}"/>
          </ac:cxnSpMkLst>
        </pc:cxnChg>
        <pc:cxnChg chg="mod">
          <ac:chgData name="Khattab, Sherif" userId="c83b1e15-36f3-4f46-aceb-05aac24c545e" providerId="ADAL" clId="{CCBA98CA-D928-264B-BDA4-877EDF5A8B56}" dt="2021-02-25T15:23:58.230" v="434" actId="1076"/>
          <ac:cxnSpMkLst>
            <pc:docMk/>
            <pc:sldMk cId="30550501" sldId="462"/>
            <ac:cxnSpMk id="15448" creationId="{9B8F5093-0B70-42A9-8825-E4E4AB5C8E8B}"/>
          </ac:cxnSpMkLst>
        </pc:cxnChg>
        <pc:cxnChg chg="mod">
          <ac:chgData name="Khattab, Sherif" userId="c83b1e15-36f3-4f46-aceb-05aac24c545e" providerId="ADAL" clId="{CCBA98CA-D928-264B-BDA4-877EDF5A8B56}" dt="2021-02-25T15:23:58.230" v="434" actId="1076"/>
          <ac:cxnSpMkLst>
            <pc:docMk/>
            <pc:sldMk cId="30550501" sldId="462"/>
            <ac:cxnSpMk id="15449" creationId="{597B19A8-F8BD-4E80-9090-6D2AAF0D7A3A}"/>
          </ac:cxnSpMkLst>
        </pc:cxnChg>
        <pc:cxnChg chg="mod">
          <ac:chgData name="Khattab, Sherif" userId="c83b1e15-36f3-4f46-aceb-05aac24c545e" providerId="ADAL" clId="{CCBA98CA-D928-264B-BDA4-877EDF5A8B56}" dt="2021-02-25T15:23:58.230" v="434" actId="1076"/>
          <ac:cxnSpMkLst>
            <pc:docMk/>
            <pc:sldMk cId="30550501" sldId="462"/>
            <ac:cxnSpMk id="15450" creationId="{5E2D026C-4BEF-467A-BA9D-ABCF07C1990B}"/>
          </ac:cxnSpMkLst>
        </pc:cxnChg>
        <pc:cxnChg chg="mod">
          <ac:chgData name="Khattab, Sherif" userId="c83b1e15-36f3-4f46-aceb-05aac24c545e" providerId="ADAL" clId="{CCBA98CA-D928-264B-BDA4-877EDF5A8B56}" dt="2021-02-25T15:23:58.230" v="434" actId="1076"/>
          <ac:cxnSpMkLst>
            <pc:docMk/>
            <pc:sldMk cId="30550501" sldId="462"/>
            <ac:cxnSpMk id="15452" creationId="{62F4E21D-24B4-4DB4-B97E-BEA56275D3C4}"/>
          </ac:cxnSpMkLst>
        </pc:cxnChg>
        <pc:cxnChg chg="mod">
          <ac:chgData name="Khattab, Sherif" userId="c83b1e15-36f3-4f46-aceb-05aac24c545e" providerId="ADAL" clId="{CCBA98CA-D928-264B-BDA4-877EDF5A8B56}" dt="2021-02-25T15:23:58.230" v="434" actId="1076"/>
          <ac:cxnSpMkLst>
            <pc:docMk/>
            <pc:sldMk cId="30550501" sldId="462"/>
            <ac:cxnSpMk id="15453" creationId="{0079FA74-3E7C-4CAA-98EE-29A5F7BC637F}"/>
          </ac:cxnSpMkLst>
        </pc:cxnChg>
        <pc:cxnChg chg="mod">
          <ac:chgData name="Khattab, Sherif" userId="c83b1e15-36f3-4f46-aceb-05aac24c545e" providerId="ADAL" clId="{CCBA98CA-D928-264B-BDA4-877EDF5A8B56}" dt="2021-02-25T15:23:58.230" v="434" actId="1076"/>
          <ac:cxnSpMkLst>
            <pc:docMk/>
            <pc:sldMk cId="30550501" sldId="462"/>
            <ac:cxnSpMk id="15454" creationId="{A0402E6C-29BC-4EC1-8324-F05E0FEB0779}"/>
          </ac:cxnSpMkLst>
        </pc:cxnChg>
      </pc:sldChg>
      <pc:sldChg chg="add del">
        <pc:chgData name="Khattab, Sherif" userId="c83b1e15-36f3-4f46-aceb-05aac24c545e" providerId="ADAL" clId="{CCBA98CA-D928-264B-BDA4-877EDF5A8B56}" dt="2021-02-25T15:19:47.583" v="390" actId="2696"/>
        <pc:sldMkLst>
          <pc:docMk/>
          <pc:sldMk cId="931898487" sldId="462"/>
        </pc:sldMkLst>
      </pc:sldChg>
      <pc:sldChg chg="add">
        <pc:chgData name="Khattab, Sherif" userId="c83b1e15-36f3-4f46-aceb-05aac24c545e" providerId="ADAL" clId="{CCBA98CA-D928-264B-BDA4-877EDF5A8B56}" dt="2021-02-25T15:20:50.617" v="393"/>
        <pc:sldMkLst>
          <pc:docMk/>
          <pc:sldMk cId="1215068544" sldId="470"/>
        </pc:sldMkLst>
      </pc:sldChg>
      <pc:sldChg chg="add">
        <pc:chgData name="Khattab, Sherif" userId="c83b1e15-36f3-4f46-aceb-05aac24c545e" providerId="ADAL" clId="{CCBA98CA-D928-264B-BDA4-877EDF5A8B56}" dt="2021-02-25T15:20:50.617" v="393"/>
        <pc:sldMkLst>
          <pc:docMk/>
          <pc:sldMk cId="3388432277" sldId="471"/>
        </pc:sldMkLst>
      </pc:sldChg>
      <pc:sldChg chg="add">
        <pc:chgData name="Khattab, Sherif" userId="c83b1e15-36f3-4f46-aceb-05aac24c545e" providerId="ADAL" clId="{CCBA98CA-D928-264B-BDA4-877EDF5A8B56}" dt="2021-02-25T15:20:50.617" v="393"/>
        <pc:sldMkLst>
          <pc:docMk/>
          <pc:sldMk cId="3899682656" sldId="472"/>
        </pc:sldMkLst>
      </pc:sldChg>
      <pc:sldChg chg="add">
        <pc:chgData name="Khattab, Sherif" userId="c83b1e15-36f3-4f46-aceb-05aac24c545e" providerId="ADAL" clId="{CCBA98CA-D928-264B-BDA4-877EDF5A8B56}" dt="2021-02-25T15:20:50.617" v="393"/>
        <pc:sldMkLst>
          <pc:docMk/>
          <pc:sldMk cId="1416205421" sldId="473"/>
        </pc:sldMkLst>
      </pc:sldChg>
      <pc:sldChg chg="add">
        <pc:chgData name="Khattab, Sherif" userId="c83b1e15-36f3-4f46-aceb-05aac24c545e" providerId="ADAL" clId="{CCBA98CA-D928-264B-BDA4-877EDF5A8B56}" dt="2021-02-25T15:20:50.617" v="393"/>
        <pc:sldMkLst>
          <pc:docMk/>
          <pc:sldMk cId="2922282012" sldId="474"/>
        </pc:sldMkLst>
      </pc:sldChg>
      <pc:sldChg chg="add">
        <pc:chgData name="Khattab, Sherif" userId="c83b1e15-36f3-4f46-aceb-05aac24c545e" providerId="ADAL" clId="{CCBA98CA-D928-264B-BDA4-877EDF5A8B56}" dt="2021-02-25T15:20:50.617" v="393"/>
        <pc:sldMkLst>
          <pc:docMk/>
          <pc:sldMk cId="4191706530" sldId="475"/>
        </pc:sldMkLst>
      </pc:sldChg>
      <pc:sldChg chg="add">
        <pc:chgData name="Khattab, Sherif" userId="c83b1e15-36f3-4f46-aceb-05aac24c545e" providerId="ADAL" clId="{CCBA98CA-D928-264B-BDA4-877EDF5A8B56}" dt="2021-02-25T15:20:50.617" v="393"/>
        <pc:sldMkLst>
          <pc:docMk/>
          <pc:sldMk cId="1155444083" sldId="476"/>
        </pc:sldMkLst>
      </pc:sldChg>
      <pc:sldChg chg="add">
        <pc:chgData name="Khattab, Sherif" userId="c83b1e15-36f3-4f46-aceb-05aac24c545e" providerId="ADAL" clId="{CCBA98CA-D928-264B-BDA4-877EDF5A8B56}" dt="2021-02-25T15:20:50.617" v="393"/>
        <pc:sldMkLst>
          <pc:docMk/>
          <pc:sldMk cId="2699784146" sldId="477"/>
        </pc:sldMkLst>
      </pc:sldChg>
      <pc:sldChg chg="add">
        <pc:chgData name="Khattab, Sherif" userId="c83b1e15-36f3-4f46-aceb-05aac24c545e" providerId="ADAL" clId="{CCBA98CA-D928-264B-BDA4-877EDF5A8B56}" dt="2021-02-25T15:20:50.617" v="393"/>
        <pc:sldMkLst>
          <pc:docMk/>
          <pc:sldMk cId="3905532786" sldId="478"/>
        </pc:sldMkLst>
      </pc:sldChg>
      <pc:sldChg chg="add">
        <pc:chgData name="Khattab, Sherif" userId="c83b1e15-36f3-4f46-aceb-05aac24c545e" providerId="ADAL" clId="{CCBA98CA-D928-264B-BDA4-877EDF5A8B56}" dt="2021-02-25T15:20:50.617" v="393"/>
        <pc:sldMkLst>
          <pc:docMk/>
          <pc:sldMk cId="1298367991" sldId="479"/>
        </pc:sldMkLst>
      </pc:sldChg>
      <pc:sldChg chg="add">
        <pc:chgData name="Khattab, Sherif" userId="c83b1e15-36f3-4f46-aceb-05aac24c545e" providerId="ADAL" clId="{CCBA98CA-D928-264B-BDA4-877EDF5A8B56}" dt="2021-02-25T15:20:50.617" v="393"/>
        <pc:sldMkLst>
          <pc:docMk/>
          <pc:sldMk cId="1218690417" sldId="480"/>
        </pc:sldMkLst>
      </pc:sldChg>
      <pc:sldChg chg="add">
        <pc:chgData name="Khattab, Sherif" userId="c83b1e15-36f3-4f46-aceb-05aac24c545e" providerId="ADAL" clId="{CCBA98CA-D928-264B-BDA4-877EDF5A8B56}" dt="2021-02-25T15:20:50.617" v="393"/>
        <pc:sldMkLst>
          <pc:docMk/>
          <pc:sldMk cId="3535438083" sldId="481"/>
        </pc:sldMkLst>
      </pc:sldChg>
      <pc:sldChg chg="add">
        <pc:chgData name="Khattab, Sherif" userId="c83b1e15-36f3-4f46-aceb-05aac24c545e" providerId="ADAL" clId="{CCBA98CA-D928-264B-BDA4-877EDF5A8B56}" dt="2021-02-25T15:20:50.617" v="393"/>
        <pc:sldMkLst>
          <pc:docMk/>
          <pc:sldMk cId="2057102088" sldId="482"/>
        </pc:sldMkLst>
      </pc:sldChg>
      <pc:sldChg chg="add">
        <pc:chgData name="Khattab, Sherif" userId="c83b1e15-36f3-4f46-aceb-05aac24c545e" providerId="ADAL" clId="{CCBA98CA-D928-264B-BDA4-877EDF5A8B56}" dt="2021-02-25T15:20:50.617" v="393"/>
        <pc:sldMkLst>
          <pc:docMk/>
          <pc:sldMk cId="2447634280" sldId="483"/>
        </pc:sldMkLst>
      </pc:sldChg>
      <pc:sldChg chg="add">
        <pc:chgData name="Khattab, Sherif" userId="c83b1e15-36f3-4f46-aceb-05aac24c545e" providerId="ADAL" clId="{CCBA98CA-D928-264B-BDA4-877EDF5A8B56}" dt="2021-02-25T15:20:50.617" v="393"/>
        <pc:sldMkLst>
          <pc:docMk/>
          <pc:sldMk cId="153139649" sldId="484"/>
        </pc:sldMkLst>
      </pc:sldChg>
      <pc:sldChg chg="add">
        <pc:chgData name="Khattab, Sherif" userId="c83b1e15-36f3-4f46-aceb-05aac24c545e" providerId="ADAL" clId="{CCBA98CA-D928-264B-BDA4-877EDF5A8B56}" dt="2021-02-25T15:20:50.617" v="393"/>
        <pc:sldMkLst>
          <pc:docMk/>
          <pc:sldMk cId="3525073586" sldId="485"/>
        </pc:sldMkLst>
      </pc:sldChg>
      <pc:sldChg chg="add">
        <pc:chgData name="Khattab, Sherif" userId="c83b1e15-36f3-4f46-aceb-05aac24c545e" providerId="ADAL" clId="{CCBA98CA-D928-264B-BDA4-877EDF5A8B56}" dt="2021-02-25T15:20:50.617" v="393"/>
        <pc:sldMkLst>
          <pc:docMk/>
          <pc:sldMk cId="3383821824" sldId="486"/>
        </pc:sldMkLst>
      </pc:sldChg>
      <pc:sldChg chg="add">
        <pc:chgData name="Khattab, Sherif" userId="c83b1e15-36f3-4f46-aceb-05aac24c545e" providerId="ADAL" clId="{CCBA98CA-D928-264B-BDA4-877EDF5A8B56}" dt="2021-02-25T15:20:50.617" v="393"/>
        <pc:sldMkLst>
          <pc:docMk/>
          <pc:sldMk cId="1452566324" sldId="487"/>
        </pc:sldMkLst>
      </pc:sldChg>
      <pc:sldChg chg="add">
        <pc:chgData name="Khattab, Sherif" userId="c83b1e15-36f3-4f46-aceb-05aac24c545e" providerId="ADAL" clId="{CCBA98CA-D928-264B-BDA4-877EDF5A8B56}" dt="2021-02-25T15:20:50.617" v="393"/>
        <pc:sldMkLst>
          <pc:docMk/>
          <pc:sldMk cId="944056640" sldId="488"/>
        </pc:sldMkLst>
      </pc:sldChg>
      <pc:sldChg chg="add">
        <pc:chgData name="Khattab, Sherif" userId="c83b1e15-36f3-4f46-aceb-05aac24c545e" providerId="ADAL" clId="{CCBA98CA-D928-264B-BDA4-877EDF5A8B56}" dt="2021-02-25T15:20:50.617" v="393"/>
        <pc:sldMkLst>
          <pc:docMk/>
          <pc:sldMk cId="3287903914" sldId="489"/>
        </pc:sldMkLst>
      </pc:sldChg>
      <pc:sldChg chg="add">
        <pc:chgData name="Khattab, Sherif" userId="c83b1e15-36f3-4f46-aceb-05aac24c545e" providerId="ADAL" clId="{CCBA98CA-D928-264B-BDA4-877EDF5A8B56}" dt="2021-02-25T15:20:50.617" v="393"/>
        <pc:sldMkLst>
          <pc:docMk/>
          <pc:sldMk cId="798407738" sldId="490"/>
        </pc:sldMkLst>
      </pc:sldChg>
      <pc:sldChg chg="add">
        <pc:chgData name="Khattab, Sherif" userId="c83b1e15-36f3-4f46-aceb-05aac24c545e" providerId="ADAL" clId="{CCBA98CA-D928-264B-BDA4-877EDF5A8B56}" dt="2021-02-25T15:20:50.617" v="393"/>
        <pc:sldMkLst>
          <pc:docMk/>
          <pc:sldMk cId="756847625" sldId="491"/>
        </pc:sldMkLst>
      </pc:sldChg>
      <pc:sldChg chg="add">
        <pc:chgData name="Khattab, Sherif" userId="c83b1e15-36f3-4f46-aceb-05aac24c545e" providerId="ADAL" clId="{CCBA98CA-D928-264B-BDA4-877EDF5A8B56}" dt="2021-02-25T15:20:50.617" v="393"/>
        <pc:sldMkLst>
          <pc:docMk/>
          <pc:sldMk cId="2724765287" sldId="492"/>
        </pc:sldMkLst>
      </pc:sldChg>
      <pc:sldChg chg="add">
        <pc:chgData name="Khattab, Sherif" userId="c83b1e15-36f3-4f46-aceb-05aac24c545e" providerId="ADAL" clId="{CCBA98CA-D928-264B-BDA4-877EDF5A8B56}" dt="2021-02-25T15:20:50.617" v="393"/>
        <pc:sldMkLst>
          <pc:docMk/>
          <pc:sldMk cId="4152191741" sldId="493"/>
        </pc:sldMkLst>
      </pc:sldChg>
      <pc:sldChg chg="add">
        <pc:chgData name="Khattab, Sherif" userId="c83b1e15-36f3-4f46-aceb-05aac24c545e" providerId="ADAL" clId="{CCBA98CA-D928-264B-BDA4-877EDF5A8B56}" dt="2021-02-25T15:20:50.617" v="393"/>
        <pc:sldMkLst>
          <pc:docMk/>
          <pc:sldMk cId="3631551235" sldId="494"/>
        </pc:sldMkLst>
      </pc:sldChg>
      <pc:sldChg chg="add">
        <pc:chgData name="Khattab, Sherif" userId="c83b1e15-36f3-4f46-aceb-05aac24c545e" providerId="ADAL" clId="{CCBA98CA-D928-264B-BDA4-877EDF5A8B56}" dt="2021-02-25T15:20:50.617" v="393"/>
        <pc:sldMkLst>
          <pc:docMk/>
          <pc:sldMk cId="2502517520" sldId="495"/>
        </pc:sldMkLst>
      </pc:sldChg>
      <pc:sldChg chg="modSp mod modAnim">
        <pc:chgData name="Khattab, Sherif" userId="c83b1e15-36f3-4f46-aceb-05aac24c545e" providerId="ADAL" clId="{CCBA98CA-D928-264B-BDA4-877EDF5A8B56}" dt="2021-02-25T15:22:09.726" v="395"/>
        <pc:sldMkLst>
          <pc:docMk/>
          <pc:sldMk cId="702367729" sldId="496"/>
        </pc:sldMkLst>
        <pc:spChg chg="mod">
          <ac:chgData name="Khattab, Sherif" userId="c83b1e15-36f3-4f46-aceb-05aac24c545e" providerId="ADAL" clId="{CCBA98CA-D928-264B-BDA4-877EDF5A8B56}" dt="2021-02-25T15:10:54.021" v="164" actId="20577"/>
          <ac:spMkLst>
            <pc:docMk/>
            <pc:sldMk cId="702367729" sldId="496"/>
            <ac:spMk id="3" creationId="{2466C52D-9A48-4683-BE7F-268D8DB7FAAD}"/>
          </ac:spMkLst>
        </pc:spChg>
      </pc:sldChg>
      <pc:sldChg chg="modSp mod modAnim">
        <pc:chgData name="Khattab, Sherif" userId="c83b1e15-36f3-4f46-aceb-05aac24c545e" providerId="ADAL" clId="{CCBA98CA-D928-264B-BDA4-877EDF5A8B56}" dt="2021-02-25T15:22:32.312" v="407"/>
        <pc:sldMkLst>
          <pc:docMk/>
          <pc:sldMk cId="4202616107" sldId="500"/>
        </pc:sldMkLst>
        <pc:spChg chg="mod">
          <ac:chgData name="Khattab, Sherif" userId="c83b1e15-36f3-4f46-aceb-05aac24c545e" providerId="ADAL" clId="{CCBA98CA-D928-264B-BDA4-877EDF5A8B56}" dt="2021-02-25T15:18:40.421" v="346" actId="20577"/>
          <ac:spMkLst>
            <pc:docMk/>
            <pc:sldMk cId="4202616107" sldId="500"/>
            <ac:spMk id="2" creationId="{6BF01C35-B7E9-AD43-99C8-95170559C8A0}"/>
          </ac:spMkLst>
        </pc:spChg>
        <pc:spChg chg="mod">
          <ac:chgData name="Khattab, Sherif" userId="c83b1e15-36f3-4f46-aceb-05aac24c545e" providerId="ADAL" clId="{CCBA98CA-D928-264B-BDA4-877EDF5A8B56}" dt="2021-02-25T15:22:24.546" v="405" actId="6549"/>
          <ac:spMkLst>
            <pc:docMk/>
            <pc:sldMk cId="4202616107" sldId="500"/>
            <ac:spMk id="3" creationId="{443F42C8-5750-0341-86AA-B64ED9D37EB6}"/>
          </ac:spMkLst>
        </pc:spChg>
      </pc:sldChg>
      <pc:sldChg chg="modSp">
        <pc:chgData name="Khattab, Sherif" userId="c83b1e15-36f3-4f46-aceb-05aac24c545e" providerId="ADAL" clId="{CCBA98CA-D928-264B-BDA4-877EDF5A8B56}" dt="2021-02-25T15:09:15.297" v="83"/>
        <pc:sldMkLst>
          <pc:docMk/>
          <pc:sldMk cId="2116864396" sldId="505"/>
        </pc:sldMkLst>
        <pc:spChg chg="mod">
          <ac:chgData name="Khattab, Sherif" userId="c83b1e15-36f3-4f46-aceb-05aac24c545e" providerId="ADAL" clId="{CCBA98CA-D928-264B-BDA4-877EDF5A8B56}" dt="2021-02-25T15:09:15.297" v="83"/>
          <ac:spMkLst>
            <pc:docMk/>
            <pc:sldMk cId="2116864396" sldId="505"/>
            <ac:spMk id="3" creationId="{9FDE3B14-90B9-4B5A-83C7-6E633E32EA28}"/>
          </ac:spMkLst>
        </pc:spChg>
      </pc:sldChg>
      <pc:sldChg chg="modSp mod">
        <pc:chgData name="Khattab, Sherif" userId="c83b1e15-36f3-4f46-aceb-05aac24c545e" providerId="ADAL" clId="{CCBA98CA-D928-264B-BDA4-877EDF5A8B56}" dt="2021-02-25T15:19:21.920" v="379" actId="20577"/>
        <pc:sldMkLst>
          <pc:docMk/>
          <pc:sldMk cId="3652489610" sldId="506"/>
        </pc:sldMkLst>
        <pc:spChg chg="mod">
          <ac:chgData name="Khattab, Sherif" userId="c83b1e15-36f3-4f46-aceb-05aac24c545e" providerId="ADAL" clId="{CCBA98CA-D928-264B-BDA4-877EDF5A8B56}" dt="2021-02-25T15:19:21.920" v="379" actId="20577"/>
          <ac:spMkLst>
            <pc:docMk/>
            <pc:sldMk cId="3652489610" sldId="506"/>
            <ac:spMk id="3" creationId="{9FDE3B14-90B9-4B5A-83C7-6E633E32EA28}"/>
          </ac:spMkLst>
        </pc:spChg>
      </pc:sldChg>
      <pc:sldChg chg="del">
        <pc:chgData name="Khattab, Sherif" userId="c83b1e15-36f3-4f46-aceb-05aac24c545e" providerId="ADAL" clId="{CCBA98CA-D928-264B-BDA4-877EDF5A8B56}" dt="2021-02-25T15:18:37.130" v="344" actId="2696"/>
        <pc:sldMkLst>
          <pc:docMk/>
          <pc:sldMk cId="2487721040" sldId="516"/>
        </pc:sldMkLst>
      </pc:sldChg>
      <pc:sldChg chg="del">
        <pc:chgData name="Khattab, Sherif" userId="c83b1e15-36f3-4f46-aceb-05aac24c545e" providerId="ADAL" clId="{CCBA98CA-D928-264B-BDA4-877EDF5A8B56}" dt="2021-02-25T15:19:24.604" v="380" actId="2696"/>
        <pc:sldMkLst>
          <pc:docMk/>
          <pc:sldMk cId="1616471687" sldId="518"/>
        </pc:sldMkLst>
      </pc:sldChg>
      <pc:sldChg chg="modSp mod modAnim">
        <pc:chgData name="Khattab, Sherif" userId="c83b1e15-36f3-4f46-aceb-05aac24c545e" providerId="ADAL" clId="{CCBA98CA-D928-264B-BDA4-877EDF5A8B56}" dt="2021-02-25T15:22:47.821" v="422"/>
        <pc:sldMkLst>
          <pc:docMk/>
          <pc:sldMk cId="2126070970" sldId="520"/>
        </pc:sldMkLst>
        <pc:spChg chg="mod">
          <ac:chgData name="Khattab, Sherif" userId="c83b1e15-36f3-4f46-aceb-05aac24c545e" providerId="ADAL" clId="{CCBA98CA-D928-264B-BDA4-877EDF5A8B56}" dt="2021-02-25T15:18:43.446" v="348" actId="20577"/>
          <ac:spMkLst>
            <pc:docMk/>
            <pc:sldMk cId="2126070970" sldId="520"/>
            <ac:spMk id="2" creationId="{08235729-9B80-4A9E-BC29-C4B6E026AAF2}"/>
          </ac:spMkLst>
        </pc:spChg>
        <pc:spChg chg="mod">
          <ac:chgData name="Khattab, Sherif" userId="c83b1e15-36f3-4f46-aceb-05aac24c545e" providerId="ADAL" clId="{CCBA98CA-D928-264B-BDA4-877EDF5A8B56}" dt="2021-02-25T15:22:38.779" v="419" actId="6549"/>
          <ac:spMkLst>
            <pc:docMk/>
            <pc:sldMk cId="2126070970" sldId="520"/>
            <ac:spMk id="3" creationId="{D7399D59-7ED8-4451-AEDE-1AC4DE33563A}"/>
          </ac:spMkLst>
        </pc:spChg>
      </pc:sldChg>
      <pc:sldChg chg="add ord modAnim">
        <pc:chgData name="Khattab, Sherif" userId="c83b1e15-36f3-4f46-aceb-05aac24c545e" providerId="ADAL" clId="{CCBA98CA-D928-264B-BDA4-877EDF5A8B56}" dt="2021-02-25T15:22:56.635" v="423" actId="20578"/>
        <pc:sldMkLst>
          <pc:docMk/>
          <pc:sldMk cId="3688450523" sldId="521"/>
        </pc:sldMkLst>
      </pc:sldChg>
      <pc:sldChg chg="add ord">
        <pc:chgData name="Khattab, Sherif" userId="c83b1e15-36f3-4f46-aceb-05aac24c545e" providerId="ADAL" clId="{CCBA98CA-D928-264B-BDA4-877EDF5A8B56}" dt="2021-02-25T15:22:56.635" v="423" actId="20578"/>
        <pc:sldMkLst>
          <pc:docMk/>
          <pc:sldMk cId="2393077361" sldId="522"/>
        </pc:sldMkLst>
      </pc:sldChg>
    </pc:docChg>
  </pc:docChgLst>
  <pc:docChgLst>
    <pc:chgData name="Sherif Khattab" userId="c83b1e15-36f3-4f46-aceb-05aac24c545e" providerId="ADAL" clId="{40561216-C3B6-4E03-B696-C2E8E46E1565}"/>
    <pc:docChg chg="undo custSel addSld delSld modSld">
      <pc:chgData name="Sherif Khattab" userId="c83b1e15-36f3-4f46-aceb-05aac24c545e" providerId="ADAL" clId="{40561216-C3B6-4E03-B696-C2E8E46E1565}" dt="2021-03-02T15:13:19.771" v="893"/>
      <pc:docMkLst>
        <pc:docMk/>
      </pc:docMkLst>
      <pc:sldChg chg="addSp delSp modSp del mod modAnim">
        <pc:chgData name="Sherif Khattab" userId="c83b1e15-36f3-4f46-aceb-05aac24c545e" providerId="ADAL" clId="{40561216-C3B6-4E03-B696-C2E8E46E1565}" dt="2021-03-02T14:56:46.899" v="570" actId="47"/>
        <pc:sldMkLst>
          <pc:docMk/>
          <pc:sldMk cId="1642669177" sldId="482"/>
        </pc:sldMkLst>
        <pc:spChg chg="mod">
          <ac:chgData name="Sherif Khattab" userId="c83b1e15-36f3-4f46-aceb-05aac24c545e" providerId="ADAL" clId="{40561216-C3B6-4E03-B696-C2E8E46E1565}" dt="2021-03-02T14:48:32.802" v="2" actId="1076"/>
          <ac:spMkLst>
            <pc:docMk/>
            <pc:sldMk cId="1642669177" sldId="482"/>
            <ac:spMk id="8" creationId="{3C4A6727-32FC-4B6E-8839-50A9283C7CBC}"/>
          </ac:spMkLst>
        </pc:spChg>
        <pc:spChg chg="mod">
          <ac:chgData name="Sherif Khattab" userId="c83b1e15-36f3-4f46-aceb-05aac24c545e" providerId="ADAL" clId="{40561216-C3B6-4E03-B696-C2E8E46E1565}" dt="2021-03-02T14:48:32.802" v="2" actId="1076"/>
          <ac:spMkLst>
            <pc:docMk/>
            <pc:sldMk cId="1642669177" sldId="482"/>
            <ac:spMk id="9" creationId="{5B0D4E68-2C6A-4115-B8B4-3F23A7563CC9}"/>
          </ac:spMkLst>
        </pc:spChg>
        <pc:spChg chg="mod">
          <ac:chgData name="Sherif Khattab" userId="c83b1e15-36f3-4f46-aceb-05aac24c545e" providerId="ADAL" clId="{40561216-C3B6-4E03-B696-C2E8E46E1565}" dt="2021-03-02T14:48:32.802" v="2" actId="1076"/>
          <ac:spMkLst>
            <pc:docMk/>
            <pc:sldMk cId="1642669177" sldId="482"/>
            <ac:spMk id="10" creationId="{23C51AC1-A4A7-4583-8E50-C54565D1E5F7}"/>
          </ac:spMkLst>
        </pc:spChg>
        <pc:spChg chg="mod">
          <ac:chgData name="Sherif Khattab" userId="c83b1e15-36f3-4f46-aceb-05aac24c545e" providerId="ADAL" clId="{40561216-C3B6-4E03-B696-C2E8E46E1565}" dt="2021-03-02T14:48:32.802" v="2" actId="1076"/>
          <ac:spMkLst>
            <pc:docMk/>
            <pc:sldMk cId="1642669177" sldId="482"/>
            <ac:spMk id="11" creationId="{B57E568C-5AE9-4962-B8C4-DC596E40EC62}"/>
          </ac:spMkLst>
        </pc:spChg>
        <pc:spChg chg="mod">
          <ac:chgData name="Sherif Khattab" userId="c83b1e15-36f3-4f46-aceb-05aac24c545e" providerId="ADAL" clId="{40561216-C3B6-4E03-B696-C2E8E46E1565}" dt="2021-03-02T14:48:32.802" v="2" actId="1076"/>
          <ac:spMkLst>
            <pc:docMk/>
            <pc:sldMk cId="1642669177" sldId="482"/>
            <ac:spMk id="12" creationId="{C9DCE7ED-DF90-4E6B-97CC-BE7F3361A467}"/>
          </ac:spMkLst>
        </pc:spChg>
        <pc:spChg chg="mod">
          <ac:chgData name="Sherif Khattab" userId="c83b1e15-36f3-4f46-aceb-05aac24c545e" providerId="ADAL" clId="{40561216-C3B6-4E03-B696-C2E8E46E1565}" dt="2021-03-02T14:48:32.802" v="2" actId="1076"/>
          <ac:spMkLst>
            <pc:docMk/>
            <pc:sldMk cId="1642669177" sldId="482"/>
            <ac:spMk id="13" creationId="{479F991E-FA6F-4E4D-8668-C063263A5DDB}"/>
          </ac:spMkLst>
        </pc:spChg>
        <pc:spChg chg="mod">
          <ac:chgData name="Sherif Khattab" userId="c83b1e15-36f3-4f46-aceb-05aac24c545e" providerId="ADAL" clId="{40561216-C3B6-4E03-B696-C2E8E46E1565}" dt="2021-03-02T14:48:32.802" v="2" actId="1076"/>
          <ac:spMkLst>
            <pc:docMk/>
            <pc:sldMk cId="1642669177" sldId="482"/>
            <ac:spMk id="14" creationId="{120BDFD9-CA39-4664-AEB1-EC1B2A283A50}"/>
          </ac:spMkLst>
        </pc:spChg>
        <pc:spChg chg="mod">
          <ac:chgData name="Sherif Khattab" userId="c83b1e15-36f3-4f46-aceb-05aac24c545e" providerId="ADAL" clId="{40561216-C3B6-4E03-B696-C2E8E46E1565}" dt="2021-03-02T14:48:32.802" v="2" actId="1076"/>
          <ac:spMkLst>
            <pc:docMk/>
            <pc:sldMk cId="1642669177" sldId="482"/>
            <ac:spMk id="15" creationId="{E32AF455-9778-4300-A54B-D8230CFD846F}"/>
          </ac:spMkLst>
        </pc:spChg>
        <pc:spChg chg="mod">
          <ac:chgData name="Sherif Khattab" userId="c83b1e15-36f3-4f46-aceb-05aac24c545e" providerId="ADAL" clId="{40561216-C3B6-4E03-B696-C2E8E46E1565}" dt="2021-03-02T14:48:32.802" v="2" actId="1076"/>
          <ac:spMkLst>
            <pc:docMk/>
            <pc:sldMk cId="1642669177" sldId="482"/>
            <ac:spMk id="16" creationId="{C50219A6-A354-47D3-905A-873016D4B6B0}"/>
          </ac:spMkLst>
        </pc:spChg>
        <pc:spChg chg="mod">
          <ac:chgData name="Sherif Khattab" userId="c83b1e15-36f3-4f46-aceb-05aac24c545e" providerId="ADAL" clId="{40561216-C3B6-4E03-B696-C2E8E46E1565}" dt="2021-03-02T14:48:32.802" v="2" actId="1076"/>
          <ac:spMkLst>
            <pc:docMk/>
            <pc:sldMk cId="1642669177" sldId="482"/>
            <ac:spMk id="17" creationId="{C96FC6F9-90B8-4F77-B794-6D306C85A949}"/>
          </ac:spMkLst>
        </pc:spChg>
        <pc:spChg chg="mod">
          <ac:chgData name="Sherif Khattab" userId="c83b1e15-36f3-4f46-aceb-05aac24c545e" providerId="ADAL" clId="{40561216-C3B6-4E03-B696-C2E8E46E1565}" dt="2021-03-02T14:48:32.802" v="2" actId="1076"/>
          <ac:spMkLst>
            <pc:docMk/>
            <pc:sldMk cId="1642669177" sldId="482"/>
            <ac:spMk id="18" creationId="{459D6B84-CB2F-4F44-B803-EFDC21DB6A01}"/>
          </ac:spMkLst>
        </pc:spChg>
        <pc:spChg chg="mod">
          <ac:chgData name="Sherif Khattab" userId="c83b1e15-36f3-4f46-aceb-05aac24c545e" providerId="ADAL" clId="{40561216-C3B6-4E03-B696-C2E8E46E1565}" dt="2021-03-02T14:48:32.802" v="2" actId="1076"/>
          <ac:spMkLst>
            <pc:docMk/>
            <pc:sldMk cId="1642669177" sldId="482"/>
            <ac:spMk id="19" creationId="{3654DA2D-A7EA-4B8F-AA92-84A4D475BAC0}"/>
          </ac:spMkLst>
        </pc:spChg>
        <pc:spChg chg="mod">
          <ac:chgData name="Sherif Khattab" userId="c83b1e15-36f3-4f46-aceb-05aac24c545e" providerId="ADAL" clId="{40561216-C3B6-4E03-B696-C2E8E46E1565}" dt="2021-03-02T14:48:32.802" v="2" actId="1076"/>
          <ac:spMkLst>
            <pc:docMk/>
            <pc:sldMk cId="1642669177" sldId="482"/>
            <ac:spMk id="20" creationId="{4D512B37-8708-4B06-9892-F67047166C40}"/>
          </ac:spMkLst>
        </pc:spChg>
        <pc:spChg chg="mod">
          <ac:chgData name="Sherif Khattab" userId="c83b1e15-36f3-4f46-aceb-05aac24c545e" providerId="ADAL" clId="{40561216-C3B6-4E03-B696-C2E8E46E1565}" dt="2021-03-02T14:48:32.802" v="2" actId="1076"/>
          <ac:spMkLst>
            <pc:docMk/>
            <pc:sldMk cId="1642669177" sldId="482"/>
            <ac:spMk id="21" creationId="{BBD64ED2-DEF4-4C2B-9DD0-1DA9A1A9B285}"/>
          </ac:spMkLst>
        </pc:spChg>
        <pc:spChg chg="mod">
          <ac:chgData name="Sherif Khattab" userId="c83b1e15-36f3-4f46-aceb-05aac24c545e" providerId="ADAL" clId="{40561216-C3B6-4E03-B696-C2E8E46E1565}" dt="2021-03-02T14:48:32.802" v="2" actId="1076"/>
          <ac:spMkLst>
            <pc:docMk/>
            <pc:sldMk cId="1642669177" sldId="482"/>
            <ac:spMk id="22" creationId="{58AD9EA9-B1E2-423F-B7EC-EE56A423BD43}"/>
          </ac:spMkLst>
        </pc:spChg>
        <pc:spChg chg="mod">
          <ac:chgData name="Sherif Khattab" userId="c83b1e15-36f3-4f46-aceb-05aac24c545e" providerId="ADAL" clId="{40561216-C3B6-4E03-B696-C2E8E46E1565}" dt="2021-03-02T14:48:32.802" v="2" actId="1076"/>
          <ac:spMkLst>
            <pc:docMk/>
            <pc:sldMk cId="1642669177" sldId="482"/>
            <ac:spMk id="23" creationId="{C12947CA-60AD-4AE3-9ED8-15D4CA5B921A}"/>
          </ac:spMkLst>
        </pc:spChg>
        <pc:spChg chg="mod">
          <ac:chgData name="Sherif Khattab" userId="c83b1e15-36f3-4f46-aceb-05aac24c545e" providerId="ADAL" clId="{40561216-C3B6-4E03-B696-C2E8E46E1565}" dt="2021-03-02T14:48:32.802" v="2" actId="1076"/>
          <ac:spMkLst>
            <pc:docMk/>
            <pc:sldMk cId="1642669177" sldId="482"/>
            <ac:spMk id="24" creationId="{648AB672-9223-4BC9-BA72-FF06CF9954D6}"/>
          </ac:spMkLst>
        </pc:spChg>
        <pc:spChg chg="mod">
          <ac:chgData name="Sherif Khattab" userId="c83b1e15-36f3-4f46-aceb-05aac24c545e" providerId="ADAL" clId="{40561216-C3B6-4E03-B696-C2E8E46E1565}" dt="2021-03-02T14:48:32.802" v="2" actId="1076"/>
          <ac:spMkLst>
            <pc:docMk/>
            <pc:sldMk cId="1642669177" sldId="482"/>
            <ac:spMk id="25" creationId="{CB6570D5-7FFB-41F1-B25E-8F542CDC80AD}"/>
          </ac:spMkLst>
        </pc:spChg>
        <pc:spChg chg="mod">
          <ac:chgData name="Sherif Khattab" userId="c83b1e15-36f3-4f46-aceb-05aac24c545e" providerId="ADAL" clId="{40561216-C3B6-4E03-B696-C2E8E46E1565}" dt="2021-03-02T14:48:32.802" v="2" actId="1076"/>
          <ac:spMkLst>
            <pc:docMk/>
            <pc:sldMk cId="1642669177" sldId="482"/>
            <ac:spMk id="26" creationId="{3A2E428F-DEF7-42C2-9D04-8B86D2681E5C}"/>
          </ac:spMkLst>
        </pc:spChg>
        <pc:spChg chg="mod">
          <ac:chgData name="Sherif Khattab" userId="c83b1e15-36f3-4f46-aceb-05aac24c545e" providerId="ADAL" clId="{40561216-C3B6-4E03-B696-C2E8E46E1565}" dt="2021-03-02T14:48:32.802" v="2" actId="1076"/>
          <ac:spMkLst>
            <pc:docMk/>
            <pc:sldMk cId="1642669177" sldId="482"/>
            <ac:spMk id="27" creationId="{4C301AE9-6627-4861-B87A-F94EC34AE369}"/>
          </ac:spMkLst>
        </pc:spChg>
        <pc:spChg chg="mod">
          <ac:chgData name="Sherif Khattab" userId="c83b1e15-36f3-4f46-aceb-05aac24c545e" providerId="ADAL" clId="{40561216-C3B6-4E03-B696-C2E8E46E1565}" dt="2021-03-02T14:48:32.802" v="2" actId="1076"/>
          <ac:spMkLst>
            <pc:docMk/>
            <pc:sldMk cId="1642669177" sldId="482"/>
            <ac:spMk id="28" creationId="{66F458D7-5FB9-4FE3-A4E7-2E63BC1020AD}"/>
          </ac:spMkLst>
        </pc:spChg>
        <pc:spChg chg="mod">
          <ac:chgData name="Sherif Khattab" userId="c83b1e15-36f3-4f46-aceb-05aac24c545e" providerId="ADAL" clId="{40561216-C3B6-4E03-B696-C2E8E46E1565}" dt="2021-03-02T14:48:32.802" v="2" actId="1076"/>
          <ac:spMkLst>
            <pc:docMk/>
            <pc:sldMk cId="1642669177" sldId="482"/>
            <ac:spMk id="29" creationId="{E79B1A94-B238-4AF1-89BA-84FC7FBB40BB}"/>
          </ac:spMkLst>
        </pc:spChg>
        <pc:spChg chg="mod">
          <ac:chgData name="Sherif Khattab" userId="c83b1e15-36f3-4f46-aceb-05aac24c545e" providerId="ADAL" clId="{40561216-C3B6-4E03-B696-C2E8E46E1565}" dt="2021-03-02T14:48:32.802" v="2" actId="1076"/>
          <ac:spMkLst>
            <pc:docMk/>
            <pc:sldMk cId="1642669177" sldId="482"/>
            <ac:spMk id="30" creationId="{B985648F-AE51-4363-AA3A-F053B0691BDE}"/>
          </ac:spMkLst>
        </pc:spChg>
        <pc:spChg chg="mod">
          <ac:chgData name="Sherif Khattab" userId="c83b1e15-36f3-4f46-aceb-05aac24c545e" providerId="ADAL" clId="{40561216-C3B6-4E03-B696-C2E8E46E1565}" dt="2021-03-02T14:48:32.802" v="2" actId="1076"/>
          <ac:spMkLst>
            <pc:docMk/>
            <pc:sldMk cId="1642669177" sldId="482"/>
            <ac:spMk id="31" creationId="{8B85B5CA-4A3F-4AE2-A32F-10235DB199B1}"/>
          </ac:spMkLst>
        </pc:spChg>
        <pc:spChg chg="mod">
          <ac:chgData name="Sherif Khattab" userId="c83b1e15-36f3-4f46-aceb-05aac24c545e" providerId="ADAL" clId="{40561216-C3B6-4E03-B696-C2E8E46E1565}" dt="2021-03-02T14:48:32.802" v="2" actId="1076"/>
          <ac:spMkLst>
            <pc:docMk/>
            <pc:sldMk cId="1642669177" sldId="482"/>
            <ac:spMk id="32" creationId="{7359D72A-AA2C-438C-949B-864F65B3E32D}"/>
          </ac:spMkLst>
        </pc:spChg>
        <pc:spChg chg="mod">
          <ac:chgData name="Sherif Khattab" userId="c83b1e15-36f3-4f46-aceb-05aac24c545e" providerId="ADAL" clId="{40561216-C3B6-4E03-B696-C2E8E46E1565}" dt="2021-03-02T14:48:32.802" v="2" actId="1076"/>
          <ac:spMkLst>
            <pc:docMk/>
            <pc:sldMk cId="1642669177" sldId="482"/>
            <ac:spMk id="33" creationId="{8A117133-27B4-4274-A636-13290DEBBFA0}"/>
          </ac:spMkLst>
        </pc:spChg>
        <pc:spChg chg="add del">
          <ac:chgData name="Sherif Khattab" userId="c83b1e15-36f3-4f46-aceb-05aac24c545e" providerId="ADAL" clId="{40561216-C3B6-4E03-B696-C2E8E46E1565}" dt="2021-03-02T14:52:00.094" v="159" actId="34122"/>
          <ac:spMkLst>
            <pc:docMk/>
            <pc:sldMk cId="1642669177" sldId="482"/>
            <ac:spMk id="172" creationId="{5FEE084E-FD52-4ACC-AED2-E7C387D9FEDD}"/>
          </ac:spMkLst>
        </pc:spChg>
        <pc:spChg chg="add del">
          <ac:chgData name="Sherif Khattab" userId="c83b1e15-36f3-4f46-aceb-05aac24c545e" providerId="ADAL" clId="{40561216-C3B6-4E03-B696-C2E8E46E1565}" dt="2021-03-02T14:52:00.094" v="159" actId="34122"/>
          <ac:spMkLst>
            <pc:docMk/>
            <pc:sldMk cId="1642669177" sldId="482"/>
            <ac:spMk id="178" creationId="{963CCEB4-F635-48A8-ADF1-11CBB6C5850F}"/>
          </ac:spMkLst>
        </pc:spChg>
        <pc:spChg chg="add del">
          <ac:chgData name="Sherif Khattab" userId="c83b1e15-36f3-4f46-aceb-05aac24c545e" providerId="ADAL" clId="{40561216-C3B6-4E03-B696-C2E8E46E1565}" dt="2021-03-02T14:52:00.094" v="159" actId="34122"/>
          <ac:spMkLst>
            <pc:docMk/>
            <pc:sldMk cId="1642669177" sldId="482"/>
            <ac:spMk id="188" creationId="{CA54992E-8ACD-4E7B-9135-F966AEBB6479}"/>
          </ac:spMkLst>
        </pc:spChg>
        <pc:spChg chg="add del">
          <ac:chgData name="Sherif Khattab" userId="c83b1e15-36f3-4f46-aceb-05aac24c545e" providerId="ADAL" clId="{40561216-C3B6-4E03-B696-C2E8E46E1565}" dt="2021-03-02T14:52:00.094" v="159" actId="34122"/>
          <ac:spMkLst>
            <pc:docMk/>
            <pc:sldMk cId="1642669177" sldId="482"/>
            <ac:spMk id="208" creationId="{1E960CC0-9687-4340-8C97-B0E972AD0819}"/>
          </ac:spMkLst>
        </pc:spChg>
        <pc:spChg chg="add del">
          <ac:chgData name="Sherif Khattab" userId="c83b1e15-36f3-4f46-aceb-05aac24c545e" providerId="ADAL" clId="{40561216-C3B6-4E03-B696-C2E8E46E1565}" dt="2021-03-02T14:52:00.094" v="159" actId="34122"/>
          <ac:spMkLst>
            <pc:docMk/>
            <pc:sldMk cId="1642669177" sldId="482"/>
            <ac:spMk id="218" creationId="{F884A57F-E7AF-4C45-B711-4DDD6F05A00C}"/>
          </ac:spMkLst>
        </pc:spChg>
        <pc:spChg chg="add del">
          <ac:chgData name="Sherif Khattab" userId="c83b1e15-36f3-4f46-aceb-05aac24c545e" providerId="ADAL" clId="{40561216-C3B6-4E03-B696-C2E8E46E1565}" dt="2021-03-02T14:52:00.094" v="159" actId="34122"/>
          <ac:spMkLst>
            <pc:docMk/>
            <pc:sldMk cId="1642669177" sldId="482"/>
            <ac:spMk id="242" creationId="{508CFE1F-E02E-48A6-8898-46786F22BB1D}"/>
          </ac:spMkLst>
        </pc:spChg>
        <pc:spChg chg="add del">
          <ac:chgData name="Sherif Khattab" userId="c83b1e15-36f3-4f46-aceb-05aac24c545e" providerId="ADAL" clId="{40561216-C3B6-4E03-B696-C2E8E46E1565}" dt="2021-03-02T14:52:00.094" v="159" actId="34122"/>
          <ac:spMkLst>
            <pc:docMk/>
            <pc:sldMk cId="1642669177" sldId="482"/>
            <ac:spMk id="266" creationId="{1FF3E257-A51B-47A5-BABF-BE9ADFC5FE89}"/>
          </ac:spMkLst>
        </pc:spChg>
        <pc:spChg chg="add del">
          <ac:chgData name="Sherif Khattab" userId="c83b1e15-36f3-4f46-aceb-05aac24c545e" providerId="ADAL" clId="{40561216-C3B6-4E03-B696-C2E8E46E1565}" dt="2021-03-02T14:52:00.094" v="159" actId="34122"/>
          <ac:spMkLst>
            <pc:docMk/>
            <pc:sldMk cId="1642669177" sldId="482"/>
            <ac:spMk id="284" creationId="{8D223A74-475D-4FA1-86C9-34089897D59C}"/>
          </ac:spMkLst>
        </pc:spChg>
        <pc:spChg chg="add del">
          <ac:chgData name="Sherif Khattab" userId="c83b1e15-36f3-4f46-aceb-05aac24c545e" providerId="ADAL" clId="{40561216-C3B6-4E03-B696-C2E8E46E1565}" dt="2021-03-02T14:52:00.094" v="159" actId="34122"/>
          <ac:spMkLst>
            <pc:docMk/>
            <pc:sldMk cId="1642669177" sldId="482"/>
            <ac:spMk id="304" creationId="{23F623B8-CEDA-48DE-9390-5C95E3D78206}"/>
          </ac:spMkLst>
        </pc:spChg>
        <pc:spChg chg="add del">
          <ac:chgData name="Sherif Khattab" userId="c83b1e15-36f3-4f46-aceb-05aac24c545e" providerId="ADAL" clId="{40561216-C3B6-4E03-B696-C2E8E46E1565}" dt="2021-03-02T14:52:00.094" v="159" actId="34122"/>
          <ac:spMkLst>
            <pc:docMk/>
            <pc:sldMk cId="1642669177" sldId="482"/>
            <ac:spMk id="332" creationId="{DE17B8B4-CBF8-4BE3-9764-4DD71EE6B477}"/>
          </ac:spMkLst>
        </pc:spChg>
        <pc:spChg chg="add del">
          <ac:chgData name="Sherif Khattab" userId="c83b1e15-36f3-4f46-aceb-05aac24c545e" providerId="ADAL" clId="{40561216-C3B6-4E03-B696-C2E8E46E1565}" dt="2021-03-02T14:52:00.094" v="159" actId="34122"/>
          <ac:spMkLst>
            <pc:docMk/>
            <pc:sldMk cId="1642669177" sldId="482"/>
            <ac:spMk id="342" creationId="{6316BB7D-729E-4F02-8617-EE8A8E54F842}"/>
          </ac:spMkLst>
        </pc:spChg>
        <pc:spChg chg="add del">
          <ac:chgData name="Sherif Khattab" userId="c83b1e15-36f3-4f46-aceb-05aac24c545e" providerId="ADAL" clId="{40561216-C3B6-4E03-B696-C2E8E46E1565}" dt="2021-03-02T14:52:00.094" v="159" actId="34122"/>
          <ac:spMkLst>
            <pc:docMk/>
            <pc:sldMk cId="1642669177" sldId="482"/>
            <ac:spMk id="350" creationId="{6C50C496-3520-4C65-9C67-D105EC282887}"/>
          </ac:spMkLst>
        </pc:spChg>
        <pc:spChg chg="add del">
          <ac:chgData name="Sherif Khattab" userId="c83b1e15-36f3-4f46-aceb-05aac24c545e" providerId="ADAL" clId="{40561216-C3B6-4E03-B696-C2E8E46E1565}" dt="2021-03-02T14:52:00.094" v="159" actId="34122"/>
          <ac:spMkLst>
            <pc:docMk/>
            <pc:sldMk cId="1642669177" sldId="482"/>
            <ac:spMk id="372" creationId="{2B3BAB1B-A732-4266-B5F1-E9E1C67DC671}"/>
          </ac:spMkLst>
        </pc:spChg>
        <pc:spChg chg="add del">
          <ac:chgData name="Sherif Khattab" userId="c83b1e15-36f3-4f46-aceb-05aac24c545e" providerId="ADAL" clId="{40561216-C3B6-4E03-B696-C2E8E46E1565}" dt="2021-03-02T14:52:00.094" v="159" actId="34122"/>
          <ac:spMkLst>
            <pc:docMk/>
            <pc:sldMk cId="1642669177" sldId="482"/>
            <ac:spMk id="398" creationId="{635F473B-AB0D-4662-A7ED-A9684EEC9C45}"/>
          </ac:spMkLst>
        </pc:spChg>
        <pc:spChg chg="add del">
          <ac:chgData name="Sherif Khattab" userId="c83b1e15-36f3-4f46-aceb-05aac24c545e" providerId="ADAL" clId="{40561216-C3B6-4E03-B696-C2E8E46E1565}" dt="2021-03-02T14:52:00.094" v="159" actId="34122"/>
          <ac:spMkLst>
            <pc:docMk/>
            <pc:sldMk cId="1642669177" sldId="482"/>
            <ac:spMk id="426" creationId="{AF543F3C-72EB-44D4-B21B-FE0CDED77D4D}"/>
          </ac:spMkLst>
        </pc:spChg>
        <pc:spChg chg="add del">
          <ac:chgData name="Sherif Khattab" userId="c83b1e15-36f3-4f46-aceb-05aac24c545e" providerId="ADAL" clId="{40561216-C3B6-4E03-B696-C2E8E46E1565}" dt="2021-03-02T14:52:00.094" v="159" actId="34122"/>
          <ac:spMkLst>
            <pc:docMk/>
            <pc:sldMk cId="1642669177" sldId="482"/>
            <ac:spMk id="452" creationId="{9EDDECA9-DCD0-4718-9091-E530CB3CEC4D}"/>
          </ac:spMkLst>
        </pc:spChg>
        <pc:spChg chg="add del">
          <ac:chgData name="Sherif Khattab" userId="c83b1e15-36f3-4f46-aceb-05aac24c545e" providerId="ADAL" clId="{40561216-C3B6-4E03-B696-C2E8E46E1565}" dt="2021-03-02T14:52:00.094" v="159" actId="34122"/>
          <ac:spMkLst>
            <pc:docMk/>
            <pc:sldMk cId="1642669177" sldId="482"/>
            <ac:spMk id="472" creationId="{74A3491A-33BE-4BB0-A804-8C85D3C61F75}"/>
          </ac:spMkLst>
        </pc:spChg>
        <pc:spChg chg="add del">
          <ac:chgData name="Sherif Khattab" userId="c83b1e15-36f3-4f46-aceb-05aac24c545e" providerId="ADAL" clId="{40561216-C3B6-4E03-B696-C2E8E46E1565}" dt="2021-03-02T14:52:00.094" v="159" actId="34122"/>
          <ac:spMkLst>
            <pc:docMk/>
            <pc:sldMk cId="1642669177" sldId="482"/>
            <ac:spMk id="496" creationId="{E0422BF5-7ED2-4624-B963-DBE66660FE61}"/>
          </ac:spMkLst>
        </pc:spChg>
        <pc:spChg chg="add del">
          <ac:chgData name="Sherif Khattab" userId="c83b1e15-36f3-4f46-aceb-05aac24c545e" providerId="ADAL" clId="{40561216-C3B6-4E03-B696-C2E8E46E1565}" dt="2021-03-02T14:52:00.094" v="159" actId="34122"/>
          <ac:spMkLst>
            <pc:docMk/>
            <pc:sldMk cId="1642669177" sldId="482"/>
            <ac:spMk id="502" creationId="{62DC192D-1C9F-488C-B1D1-4EF7383CD2EE}"/>
          </ac:spMkLst>
        </pc:spChg>
        <pc:spChg chg="add del">
          <ac:chgData name="Sherif Khattab" userId="c83b1e15-36f3-4f46-aceb-05aac24c545e" providerId="ADAL" clId="{40561216-C3B6-4E03-B696-C2E8E46E1565}" dt="2021-03-02T14:52:00.094" v="159" actId="34122"/>
          <ac:spMkLst>
            <pc:docMk/>
            <pc:sldMk cId="1642669177" sldId="482"/>
            <ac:spMk id="530" creationId="{C1887017-F502-479A-87AD-ED83E5E2AFFF}"/>
          </ac:spMkLst>
        </pc:spChg>
        <pc:spChg chg="add del">
          <ac:chgData name="Sherif Khattab" userId="c83b1e15-36f3-4f46-aceb-05aac24c545e" providerId="ADAL" clId="{40561216-C3B6-4E03-B696-C2E8E46E1565}" dt="2021-03-02T14:52:00.094" v="159" actId="34122"/>
          <ac:spMkLst>
            <pc:docMk/>
            <pc:sldMk cId="1642669177" sldId="482"/>
            <ac:spMk id="548" creationId="{DD654607-0C6D-4708-94A3-430DF13D9DBD}"/>
          </ac:spMkLst>
        </pc:spChg>
        <pc:spChg chg="add del">
          <ac:chgData name="Sherif Khattab" userId="c83b1e15-36f3-4f46-aceb-05aac24c545e" providerId="ADAL" clId="{40561216-C3B6-4E03-B696-C2E8E46E1565}" dt="2021-03-02T14:52:00.094" v="159" actId="34122"/>
          <ac:spMkLst>
            <pc:docMk/>
            <pc:sldMk cId="1642669177" sldId="482"/>
            <ac:spMk id="568" creationId="{4ECB34BE-C7D8-49A4-BB4C-1218E632B0B3}"/>
          </ac:spMkLst>
        </pc:spChg>
        <pc:spChg chg="add del">
          <ac:chgData name="Sherif Khattab" userId="c83b1e15-36f3-4f46-aceb-05aac24c545e" providerId="ADAL" clId="{40561216-C3B6-4E03-B696-C2E8E46E1565}" dt="2021-03-02T14:52:00.094" v="159" actId="34122"/>
          <ac:spMkLst>
            <pc:docMk/>
            <pc:sldMk cId="1642669177" sldId="482"/>
            <ac:spMk id="584" creationId="{D7D1543A-8FC2-49EA-A6FA-5CE465ECB010}"/>
          </ac:spMkLst>
        </pc:spChg>
        <pc:spChg chg="add del">
          <ac:chgData name="Sherif Khattab" userId="c83b1e15-36f3-4f46-aceb-05aac24c545e" providerId="ADAL" clId="{40561216-C3B6-4E03-B696-C2E8E46E1565}" dt="2021-03-02T14:52:00.094" v="159" actId="34122"/>
          <ac:spMkLst>
            <pc:docMk/>
            <pc:sldMk cId="1642669177" sldId="482"/>
            <ac:spMk id="600" creationId="{1CE6EFEE-0BD4-4C4E-82C7-DE6619D22007}"/>
          </ac:spMkLst>
        </pc:spChg>
        <pc:spChg chg="add del">
          <ac:chgData name="Sherif Khattab" userId="c83b1e15-36f3-4f46-aceb-05aac24c545e" providerId="ADAL" clId="{40561216-C3B6-4E03-B696-C2E8E46E1565}" dt="2021-03-02T14:52:00.094" v="159" actId="34122"/>
          <ac:spMkLst>
            <pc:docMk/>
            <pc:sldMk cId="1642669177" sldId="482"/>
            <ac:spMk id="628" creationId="{D35EFFDB-F9E8-485B-8D60-BB05B7674C21}"/>
          </ac:spMkLst>
        </pc:spChg>
        <pc:spChg chg="add del">
          <ac:chgData name="Sherif Khattab" userId="c83b1e15-36f3-4f46-aceb-05aac24c545e" providerId="ADAL" clId="{40561216-C3B6-4E03-B696-C2E8E46E1565}" dt="2021-03-02T14:52:00.094" v="159" actId="34122"/>
          <ac:spMkLst>
            <pc:docMk/>
            <pc:sldMk cId="1642669177" sldId="482"/>
            <ac:spMk id="660" creationId="{603DBE5B-3588-446D-A34A-7AE3A81A57EB}"/>
          </ac:spMkLst>
        </pc:spChg>
        <pc:spChg chg="mod">
          <ac:chgData name="Sherif Khattab" userId="c83b1e15-36f3-4f46-aceb-05aac24c545e" providerId="ADAL" clId="{40561216-C3B6-4E03-B696-C2E8E46E1565}" dt="2021-03-02T14:48:30.524" v="1" actId="14100"/>
          <ac:spMkLst>
            <pc:docMk/>
            <pc:sldMk cId="1642669177" sldId="482"/>
            <ac:spMk id="23553" creationId="{E59624D1-FEEB-4340-9651-13DD586B53A9}"/>
          </ac:spMkLst>
        </pc:spChg>
        <pc:grpChg chg="add mod">
          <ac:chgData name="Sherif Khattab" userId="c83b1e15-36f3-4f46-aceb-05aac24c545e" providerId="ADAL" clId="{40561216-C3B6-4E03-B696-C2E8E46E1565}" dt="2021-03-02T14:48:32.802" v="2" actId="1076"/>
          <ac:grpSpMkLst>
            <pc:docMk/>
            <pc:sldMk cId="1642669177" sldId="482"/>
            <ac:grpSpMk id="7" creationId="{9D063597-4DF2-43D9-810E-02E259045F84}"/>
          </ac:grpSpMkLst>
        </pc:grpChg>
        <pc:grpChg chg="del mod">
          <ac:chgData name="Sherif Khattab" userId="c83b1e15-36f3-4f46-aceb-05aac24c545e" providerId="ADAL" clId="{40561216-C3B6-4E03-B696-C2E8E46E1565}" dt="2021-03-02T14:50:28.630" v="99"/>
          <ac:grpSpMkLst>
            <pc:docMk/>
            <pc:sldMk cId="1642669177" sldId="482"/>
            <ac:grpSpMk id="37" creationId="{5C5E6630-A71F-4462-B21C-5DBBDF9F36FD}"/>
          </ac:grpSpMkLst>
        </pc:grpChg>
        <pc:grpChg chg="del mod">
          <ac:chgData name="Sherif Khattab" userId="c83b1e15-36f3-4f46-aceb-05aac24c545e" providerId="ADAL" clId="{40561216-C3B6-4E03-B696-C2E8E46E1565}" dt="2021-03-02T14:50:28.630" v="99"/>
          <ac:grpSpMkLst>
            <pc:docMk/>
            <pc:sldMk cId="1642669177" sldId="482"/>
            <ac:grpSpMk id="43" creationId="{64ACEE2B-3841-46E4-82CC-8EAF3E2D2EC8}"/>
          </ac:grpSpMkLst>
        </pc:grpChg>
        <pc:grpChg chg="del mod">
          <ac:chgData name="Sherif Khattab" userId="c83b1e15-36f3-4f46-aceb-05aac24c545e" providerId="ADAL" clId="{40561216-C3B6-4E03-B696-C2E8E46E1565}" dt="2021-03-02T14:49:23.972" v="30"/>
          <ac:grpSpMkLst>
            <pc:docMk/>
            <pc:sldMk cId="1642669177" sldId="482"/>
            <ac:grpSpMk id="52" creationId="{03F847D2-9998-4D4A-83B5-558B29E6FE7D}"/>
          </ac:grpSpMkLst>
        </pc:grpChg>
        <pc:grpChg chg="del mod">
          <ac:chgData name="Sherif Khattab" userId="c83b1e15-36f3-4f46-aceb-05aac24c545e" providerId="ADAL" clId="{40561216-C3B6-4E03-B696-C2E8E46E1565}" dt="2021-03-02T14:49:26.674" v="33"/>
          <ac:grpSpMkLst>
            <pc:docMk/>
            <pc:sldMk cId="1642669177" sldId="482"/>
            <ac:grpSpMk id="57" creationId="{7CCEBED9-D5BA-4BAB-9745-5B9D065CC21C}"/>
          </ac:grpSpMkLst>
        </pc:grpChg>
        <pc:grpChg chg="del mod">
          <ac:chgData name="Sherif Khattab" userId="c83b1e15-36f3-4f46-aceb-05aac24c545e" providerId="ADAL" clId="{40561216-C3B6-4E03-B696-C2E8E46E1565}" dt="2021-03-02T14:50:28.630" v="99"/>
          <ac:grpSpMkLst>
            <pc:docMk/>
            <pc:sldMk cId="1642669177" sldId="482"/>
            <ac:grpSpMk id="60" creationId="{299A370B-231C-492A-AA2C-1A90B690CB20}"/>
          </ac:grpSpMkLst>
        </pc:grpChg>
        <pc:grpChg chg="del mod">
          <ac:chgData name="Sherif Khattab" userId="c83b1e15-36f3-4f46-aceb-05aac24c545e" providerId="ADAL" clId="{40561216-C3B6-4E03-B696-C2E8E46E1565}" dt="2021-03-02T14:49:40.034" v="45"/>
          <ac:grpSpMkLst>
            <pc:docMk/>
            <pc:sldMk cId="1642669177" sldId="482"/>
            <ac:grpSpMk id="23557" creationId="{30CDDE6A-E1C2-49F0-A660-FE0076DC4D00}"/>
          </ac:grpSpMkLst>
        </pc:grpChg>
        <pc:grpChg chg="del mod">
          <ac:chgData name="Sherif Khattab" userId="c83b1e15-36f3-4f46-aceb-05aac24c545e" providerId="ADAL" clId="{40561216-C3B6-4E03-B696-C2E8E46E1565}" dt="2021-03-02T14:49:51.920" v="57"/>
          <ac:grpSpMkLst>
            <pc:docMk/>
            <pc:sldMk cId="1642669177" sldId="482"/>
            <ac:grpSpMk id="23563" creationId="{AC28B53D-FD2F-40CB-9492-D3793488E0D3}"/>
          </ac:grpSpMkLst>
        </pc:grpChg>
        <pc:grpChg chg="del mod">
          <ac:chgData name="Sherif Khattab" userId="c83b1e15-36f3-4f46-aceb-05aac24c545e" providerId="ADAL" clId="{40561216-C3B6-4E03-B696-C2E8E46E1565}" dt="2021-03-02T14:49:51.920" v="57"/>
          <ac:grpSpMkLst>
            <pc:docMk/>
            <pc:sldMk cId="1642669177" sldId="482"/>
            <ac:grpSpMk id="23566" creationId="{256BACDF-5B11-4577-B9D6-05A6755AA75C}"/>
          </ac:grpSpMkLst>
        </pc:grpChg>
        <pc:grpChg chg="del mod">
          <ac:chgData name="Sherif Khattab" userId="c83b1e15-36f3-4f46-aceb-05aac24c545e" providerId="ADAL" clId="{40561216-C3B6-4E03-B696-C2E8E46E1565}" dt="2021-03-02T14:49:51.920" v="57"/>
          <ac:grpSpMkLst>
            <pc:docMk/>
            <pc:sldMk cId="1642669177" sldId="482"/>
            <ac:grpSpMk id="23573" creationId="{0F64A90B-D554-473A-88FF-D0C4ADEDE474}"/>
          </ac:grpSpMkLst>
        </pc:grpChg>
        <pc:grpChg chg="del mod">
          <ac:chgData name="Sherif Khattab" userId="c83b1e15-36f3-4f46-aceb-05aac24c545e" providerId="ADAL" clId="{40561216-C3B6-4E03-B696-C2E8E46E1565}" dt="2021-03-02T14:50:49.196" v="129"/>
          <ac:grpSpMkLst>
            <pc:docMk/>
            <pc:sldMk cId="1642669177" sldId="482"/>
            <ac:grpSpMk id="23575" creationId="{3BD4BAD2-0AB9-4D8F-A8BA-FC730CBB3ACF}"/>
          </ac:grpSpMkLst>
        </pc:grpChg>
        <pc:grpChg chg="del mod">
          <ac:chgData name="Sherif Khattab" userId="c83b1e15-36f3-4f46-aceb-05aac24c545e" providerId="ADAL" clId="{40561216-C3B6-4E03-B696-C2E8E46E1565}" dt="2021-03-02T14:50:08.805" v="70"/>
          <ac:grpSpMkLst>
            <pc:docMk/>
            <pc:sldMk cId="1642669177" sldId="482"/>
            <ac:grpSpMk id="23582" creationId="{45683F89-CB78-428D-AE2A-8EC869ACC4E0}"/>
          </ac:grpSpMkLst>
        </pc:grpChg>
        <pc:grpChg chg="del mod">
          <ac:chgData name="Sherif Khattab" userId="c83b1e15-36f3-4f46-aceb-05aac24c545e" providerId="ADAL" clId="{40561216-C3B6-4E03-B696-C2E8E46E1565}" dt="2021-03-02T14:50:11.212" v="74"/>
          <ac:grpSpMkLst>
            <pc:docMk/>
            <pc:sldMk cId="1642669177" sldId="482"/>
            <ac:grpSpMk id="23588" creationId="{5DBC73D8-D40A-4203-A37D-995A84713B4D}"/>
          </ac:grpSpMkLst>
        </pc:grpChg>
        <pc:grpChg chg="del mod">
          <ac:chgData name="Sherif Khattab" userId="c83b1e15-36f3-4f46-aceb-05aac24c545e" providerId="ADAL" clId="{40561216-C3B6-4E03-B696-C2E8E46E1565}" dt="2021-03-02T14:50:18.651" v="82"/>
          <ac:grpSpMkLst>
            <pc:docMk/>
            <pc:sldMk cId="1642669177" sldId="482"/>
            <ac:grpSpMk id="23592" creationId="{DED82D75-D3AD-465D-80F4-369CE1516C08}"/>
          </ac:grpSpMkLst>
        </pc:grpChg>
        <pc:grpChg chg="del mod">
          <ac:chgData name="Sherif Khattab" userId="c83b1e15-36f3-4f46-aceb-05aac24c545e" providerId="ADAL" clId="{40561216-C3B6-4E03-B696-C2E8E46E1565}" dt="2021-03-02T14:51:01.975" v="151"/>
          <ac:grpSpMkLst>
            <pc:docMk/>
            <pc:sldMk cId="1642669177" sldId="482"/>
            <ac:grpSpMk id="23600" creationId="{1F6D9E66-98F5-4979-976C-12666259C12D}"/>
          </ac:grpSpMkLst>
        </pc:grpChg>
        <pc:grpChg chg="del mod">
          <ac:chgData name="Sherif Khattab" userId="c83b1e15-36f3-4f46-aceb-05aac24c545e" providerId="ADAL" clId="{40561216-C3B6-4E03-B696-C2E8E46E1565}" dt="2021-03-02T14:50:28.630" v="99"/>
          <ac:grpSpMkLst>
            <pc:docMk/>
            <pc:sldMk cId="1642669177" sldId="482"/>
            <ac:grpSpMk id="23607" creationId="{7B679F12-BB47-4954-9CE8-81957345F38C}"/>
          </ac:grpSpMkLst>
        </pc:grpChg>
        <pc:grpChg chg="del mod">
          <ac:chgData name="Sherif Khattab" userId="c83b1e15-36f3-4f46-aceb-05aac24c545e" providerId="ADAL" clId="{40561216-C3B6-4E03-B696-C2E8E46E1565}" dt="2021-03-02T14:50:32.326" v="105"/>
          <ac:grpSpMkLst>
            <pc:docMk/>
            <pc:sldMk cId="1642669177" sldId="482"/>
            <ac:grpSpMk id="23617" creationId="{6495A84A-B76F-45A4-8149-34298559ABFF}"/>
          </ac:grpSpMkLst>
        </pc:grpChg>
        <pc:grpChg chg="del mod">
          <ac:chgData name="Sherif Khattab" userId="c83b1e15-36f3-4f46-aceb-05aac24c545e" providerId="ADAL" clId="{40561216-C3B6-4E03-B696-C2E8E46E1565}" dt="2021-03-02T14:50:34.094" v="109"/>
          <ac:grpSpMkLst>
            <pc:docMk/>
            <pc:sldMk cId="1642669177" sldId="482"/>
            <ac:grpSpMk id="23623" creationId="{533193A7-CE2E-43C5-9E4C-DCDDB06D168C}"/>
          </ac:grpSpMkLst>
        </pc:grpChg>
        <pc:grpChg chg="del mod">
          <ac:chgData name="Sherif Khattab" userId="c83b1e15-36f3-4f46-aceb-05aac24c545e" providerId="ADAL" clId="{40561216-C3B6-4E03-B696-C2E8E46E1565}" dt="2021-03-02T14:50:41.731" v="115"/>
          <ac:grpSpMkLst>
            <pc:docMk/>
            <pc:sldMk cId="1642669177" sldId="482"/>
            <ac:grpSpMk id="23627" creationId="{53FF4B77-0563-48B4-B095-673B5611ADAA}"/>
          </ac:grpSpMkLst>
        </pc:grpChg>
        <pc:grpChg chg="del mod">
          <ac:chgData name="Sherif Khattab" userId="c83b1e15-36f3-4f46-aceb-05aac24c545e" providerId="ADAL" clId="{40561216-C3B6-4E03-B696-C2E8E46E1565}" dt="2021-03-02T14:50:49.196" v="129"/>
          <ac:grpSpMkLst>
            <pc:docMk/>
            <pc:sldMk cId="1642669177" sldId="482"/>
            <ac:grpSpMk id="23633" creationId="{3A0D4798-C2AF-42BF-8973-C860F2406DAF}"/>
          </ac:grpSpMkLst>
        </pc:grpChg>
        <pc:grpChg chg="del mod">
          <ac:chgData name="Sherif Khattab" userId="c83b1e15-36f3-4f46-aceb-05aac24c545e" providerId="ADAL" clId="{40561216-C3B6-4E03-B696-C2E8E46E1565}" dt="2021-03-02T14:50:52.032" v="135"/>
          <ac:grpSpMkLst>
            <pc:docMk/>
            <pc:sldMk cId="1642669177" sldId="482"/>
            <ac:grpSpMk id="23647" creationId="{3BB242B4-0D27-4F5F-9E5D-2571A49521CE}"/>
          </ac:grpSpMkLst>
        </pc:grpChg>
        <pc:grpChg chg="del mod">
          <ac:chgData name="Sherif Khattab" userId="c83b1e15-36f3-4f46-aceb-05aac24c545e" providerId="ADAL" clId="{40561216-C3B6-4E03-B696-C2E8E46E1565}" dt="2021-03-02T14:50:54.928" v="141"/>
          <ac:grpSpMkLst>
            <pc:docMk/>
            <pc:sldMk cId="1642669177" sldId="482"/>
            <ac:grpSpMk id="23653" creationId="{E80EEC71-3A98-4D5E-B550-86B6A69BE4E1}"/>
          </ac:grpSpMkLst>
        </pc:grpChg>
        <pc:grpChg chg="del mod">
          <ac:chgData name="Sherif Khattab" userId="c83b1e15-36f3-4f46-aceb-05aac24c545e" providerId="ADAL" clId="{40561216-C3B6-4E03-B696-C2E8E46E1565}" dt="2021-03-02T14:50:56.969" v="144"/>
          <ac:grpSpMkLst>
            <pc:docMk/>
            <pc:sldMk cId="1642669177" sldId="482"/>
            <ac:grpSpMk id="23659" creationId="{20B5ECFB-E2D0-44FD-BF8D-2E0FB7F6E966}"/>
          </ac:grpSpMkLst>
        </pc:grpChg>
        <pc:grpChg chg="del mod">
          <ac:chgData name="Sherif Khattab" userId="c83b1e15-36f3-4f46-aceb-05aac24c545e" providerId="ADAL" clId="{40561216-C3B6-4E03-B696-C2E8E46E1565}" dt="2021-03-02T14:51:01.975" v="151"/>
          <ac:grpSpMkLst>
            <pc:docMk/>
            <pc:sldMk cId="1642669177" sldId="482"/>
            <ac:grpSpMk id="23662" creationId="{51857162-BD58-46FC-B6C9-F2C41B757435}"/>
          </ac:grpSpMkLst>
        </pc:grpChg>
        <pc:grpChg chg="del mod">
          <ac:chgData name="Sherif Khattab" userId="c83b1e15-36f3-4f46-aceb-05aac24c545e" providerId="ADAL" clId="{40561216-C3B6-4E03-B696-C2E8E46E1565}" dt="2021-03-02T14:51:03.319" v="154"/>
          <ac:grpSpMkLst>
            <pc:docMk/>
            <pc:sldMk cId="1642669177" sldId="482"/>
            <ac:grpSpMk id="23669" creationId="{4E439A5E-92E5-4432-AC2D-2007D3057ABE}"/>
          </ac:grpSpMkLst>
        </pc:grpChg>
        <pc:grpChg chg="mod">
          <ac:chgData name="Sherif Khattab" userId="c83b1e15-36f3-4f46-aceb-05aac24c545e" providerId="ADAL" clId="{40561216-C3B6-4E03-B696-C2E8E46E1565}" dt="2021-03-02T14:51:14.177" v="156" actId="1076"/>
          <ac:grpSpMkLst>
            <pc:docMk/>
            <pc:sldMk cId="1642669177" sldId="482"/>
            <ac:grpSpMk id="23672" creationId="{D3B42BF9-8198-43FC-B7E5-062D26193C4A}"/>
          </ac:grpSpMkLst>
        </pc:grpChg>
        <pc:graphicFrameChg chg="del mod">
          <ac:chgData name="Sherif Khattab" userId="c83b1e15-36f3-4f46-aceb-05aac24c545e" providerId="ADAL" clId="{40561216-C3B6-4E03-B696-C2E8E46E1565}" dt="2021-03-02T14:51:06.862" v="155" actId="478"/>
          <ac:graphicFrameMkLst>
            <pc:docMk/>
            <pc:sldMk cId="1642669177" sldId="482"/>
            <ac:graphicFrameMk id="23555" creationId="{72BCA54F-0328-4938-A740-EE2040664901}"/>
          </ac:graphicFrameMkLst>
        </pc:graphicFrameChg>
        <pc:inkChg chg="add del mod">
          <ac:chgData name="Sherif Khattab" userId="c83b1e15-36f3-4f46-aceb-05aac24c545e" providerId="ADAL" clId="{40561216-C3B6-4E03-B696-C2E8E46E1565}" dt="2021-03-02T14:52:00.094" v="159" actId="34122"/>
          <ac:inkMkLst>
            <pc:docMk/>
            <pc:sldMk cId="1642669177" sldId="482"/>
            <ac:inkMk id="3" creationId="{B0FBBC0D-35B9-448B-9D52-F9702601D9E2}"/>
          </ac:inkMkLst>
        </pc:inkChg>
        <pc:inkChg chg="add del mod">
          <ac:chgData name="Sherif Khattab" userId="c83b1e15-36f3-4f46-aceb-05aac24c545e" providerId="ADAL" clId="{40561216-C3B6-4E03-B696-C2E8E46E1565}" dt="2021-03-02T14:52:00.094" v="159" actId="34122"/>
          <ac:inkMkLst>
            <pc:docMk/>
            <pc:sldMk cId="1642669177" sldId="482"/>
            <ac:inkMk id="5" creationId="{1334F479-0557-4560-B3CA-54D487BC1692}"/>
          </ac:inkMkLst>
        </pc:inkChg>
        <pc:inkChg chg="add del mod">
          <ac:chgData name="Sherif Khattab" userId="c83b1e15-36f3-4f46-aceb-05aac24c545e" providerId="ADAL" clId="{40561216-C3B6-4E03-B696-C2E8E46E1565}" dt="2021-03-02T14:52:00.094" v="159" actId="34122"/>
          <ac:inkMkLst>
            <pc:docMk/>
            <pc:sldMk cId="1642669177" sldId="482"/>
            <ac:inkMk id="6" creationId="{C77C32EE-2731-421E-9672-5A63D6E9F538}"/>
          </ac:inkMkLst>
        </pc:inkChg>
        <pc:inkChg chg="add del mod">
          <ac:chgData name="Sherif Khattab" userId="c83b1e15-36f3-4f46-aceb-05aac24c545e" providerId="ADAL" clId="{40561216-C3B6-4E03-B696-C2E8E46E1565}" dt="2021-03-02T14:52:00.094" v="159" actId="34122"/>
          <ac:inkMkLst>
            <pc:docMk/>
            <pc:sldMk cId="1642669177" sldId="482"/>
            <ac:inkMk id="34" creationId="{76F4BB3E-F0E4-42AA-ACB1-D0A6A3746F24}"/>
          </ac:inkMkLst>
        </pc:inkChg>
        <pc:inkChg chg="add del mod">
          <ac:chgData name="Sherif Khattab" userId="c83b1e15-36f3-4f46-aceb-05aac24c545e" providerId="ADAL" clId="{40561216-C3B6-4E03-B696-C2E8E46E1565}" dt="2021-03-02T14:52:00.094" v="159" actId="34122"/>
          <ac:inkMkLst>
            <pc:docMk/>
            <pc:sldMk cId="1642669177" sldId="482"/>
            <ac:inkMk id="35" creationId="{BB1041F6-9E9F-4186-AC93-4372635DAB2B}"/>
          </ac:inkMkLst>
        </pc:inkChg>
        <pc:inkChg chg="add del mod">
          <ac:chgData name="Sherif Khattab" userId="c83b1e15-36f3-4f46-aceb-05aac24c545e" providerId="ADAL" clId="{40561216-C3B6-4E03-B696-C2E8E46E1565}" dt="2021-03-02T14:52:00.094" v="159" actId="34122"/>
          <ac:inkMkLst>
            <pc:docMk/>
            <pc:sldMk cId="1642669177" sldId="482"/>
            <ac:inkMk id="36" creationId="{FBD4DC2C-2A69-4F9C-9FD0-0A2D83A17035}"/>
          </ac:inkMkLst>
        </pc:inkChg>
        <pc:inkChg chg="add mod">
          <ac:chgData name="Sherif Khattab" userId="c83b1e15-36f3-4f46-aceb-05aac24c545e" providerId="ADAL" clId="{40561216-C3B6-4E03-B696-C2E8E46E1565}" dt="2021-03-02T14:51:03.319" v="154"/>
          <ac:inkMkLst>
            <pc:docMk/>
            <pc:sldMk cId="1642669177" sldId="482"/>
            <ac:inkMk id="38" creationId="{08DD68F7-523C-4437-9949-BFD6B8B320B7}"/>
          </ac:inkMkLst>
        </pc:inkChg>
        <pc:inkChg chg="add mod">
          <ac:chgData name="Sherif Khattab" userId="c83b1e15-36f3-4f46-aceb-05aac24c545e" providerId="ADAL" clId="{40561216-C3B6-4E03-B696-C2E8E46E1565}" dt="2021-03-02T14:51:03.319" v="154"/>
          <ac:inkMkLst>
            <pc:docMk/>
            <pc:sldMk cId="1642669177" sldId="482"/>
            <ac:inkMk id="39" creationId="{6B907EBB-5700-4291-BB4C-D8877DB4FFCD}"/>
          </ac:inkMkLst>
        </pc:inkChg>
        <pc:inkChg chg="add del mod">
          <ac:chgData name="Sherif Khattab" userId="c83b1e15-36f3-4f46-aceb-05aac24c545e" providerId="ADAL" clId="{40561216-C3B6-4E03-B696-C2E8E46E1565}" dt="2021-03-02T14:52:00.094" v="159" actId="34122"/>
          <ac:inkMkLst>
            <pc:docMk/>
            <pc:sldMk cId="1642669177" sldId="482"/>
            <ac:inkMk id="40" creationId="{D1405003-6795-43E1-B78F-70DFA34AAA56}"/>
          </ac:inkMkLst>
        </pc:inkChg>
        <pc:inkChg chg="add del mod">
          <ac:chgData name="Sherif Khattab" userId="c83b1e15-36f3-4f46-aceb-05aac24c545e" providerId="ADAL" clId="{40561216-C3B6-4E03-B696-C2E8E46E1565}" dt="2021-03-02T14:52:00.094" v="159" actId="34122"/>
          <ac:inkMkLst>
            <pc:docMk/>
            <pc:sldMk cId="1642669177" sldId="482"/>
            <ac:inkMk id="41" creationId="{E5C63D8D-A5A2-4ECA-9233-25A9BB4111B0}"/>
          </ac:inkMkLst>
        </pc:inkChg>
        <pc:inkChg chg="add del mod">
          <ac:chgData name="Sherif Khattab" userId="c83b1e15-36f3-4f46-aceb-05aac24c545e" providerId="ADAL" clId="{40561216-C3B6-4E03-B696-C2E8E46E1565}" dt="2021-03-02T14:52:00.094" v="159" actId="34122"/>
          <ac:inkMkLst>
            <pc:docMk/>
            <pc:sldMk cId="1642669177" sldId="482"/>
            <ac:inkMk id="42" creationId="{DA8E3D6B-1BC0-4231-B0D7-7B8A4360DECC}"/>
          </ac:inkMkLst>
        </pc:inkChg>
        <pc:inkChg chg="add del mod">
          <ac:chgData name="Sherif Khattab" userId="c83b1e15-36f3-4f46-aceb-05aac24c545e" providerId="ADAL" clId="{40561216-C3B6-4E03-B696-C2E8E46E1565}" dt="2021-03-02T14:52:00.094" v="159" actId="34122"/>
          <ac:inkMkLst>
            <pc:docMk/>
            <pc:sldMk cId="1642669177" sldId="482"/>
            <ac:inkMk id="44" creationId="{19C19232-5340-48E5-9ED6-62DEBBCE1215}"/>
          </ac:inkMkLst>
        </pc:inkChg>
        <pc:inkChg chg="add del mod">
          <ac:chgData name="Sherif Khattab" userId="c83b1e15-36f3-4f46-aceb-05aac24c545e" providerId="ADAL" clId="{40561216-C3B6-4E03-B696-C2E8E46E1565}" dt="2021-03-02T14:52:00.094" v="159" actId="34122"/>
          <ac:inkMkLst>
            <pc:docMk/>
            <pc:sldMk cId="1642669177" sldId="482"/>
            <ac:inkMk id="45" creationId="{D1B4E85F-AC34-40C2-82B7-32CDF26E2AA9}"/>
          </ac:inkMkLst>
        </pc:inkChg>
        <pc:inkChg chg="add del mod">
          <ac:chgData name="Sherif Khattab" userId="c83b1e15-36f3-4f46-aceb-05aac24c545e" providerId="ADAL" clId="{40561216-C3B6-4E03-B696-C2E8E46E1565}" dt="2021-03-02T14:52:00.094" v="159" actId="34122"/>
          <ac:inkMkLst>
            <pc:docMk/>
            <pc:sldMk cId="1642669177" sldId="482"/>
            <ac:inkMk id="46" creationId="{E6BF4D18-EC16-4386-BB86-4E44BAF7C03B}"/>
          </ac:inkMkLst>
        </pc:inkChg>
        <pc:inkChg chg="add del mod">
          <ac:chgData name="Sherif Khattab" userId="c83b1e15-36f3-4f46-aceb-05aac24c545e" providerId="ADAL" clId="{40561216-C3B6-4E03-B696-C2E8E46E1565}" dt="2021-03-02T14:52:00.094" v="159" actId="34122"/>
          <ac:inkMkLst>
            <pc:docMk/>
            <pc:sldMk cId="1642669177" sldId="482"/>
            <ac:inkMk id="47" creationId="{02569F11-2943-4F04-87BA-CA8732D937CB}"/>
          </ac:inkMkLst>
        </pc:inkChg>
        <pc:inkChg chg="add del mod">
          <ac:chgData name="Sherif Khattab" userId="c83b1e15-36f3-4f46-aceb-05aac24c545e" providerId="ADAL" clId="{40561216-C3B6-4E03-B696-C2E8E46E1565}" dt="2021-03-02T14:52:00.094" v="159" actId="34122"/>
          <ac:inkMkLst>
            <pc:docMk/>
            <pc:sldMk cId="1642669177" sldId="482"/>
            <ac:inkMk id="48" creationId="{B58E1670-F3F7-4DFE-AF3D-056FDA785310}"/>
          </ac:inkMkLst>
        </pc:inkChg>
        <pc:inkChg chg="add del mod">
          <ac:chgData name="Sherif Khattab" userId="c83b1e15-36f3-4f46-aceb-05aac24c545e" providerId="ADAL" clId="{40561216-C3B6-4E03-B696-C2E8E46E1565}" dt="2021-03-02T14:52:00.094" v="159" actId="34122"/>
          <ac:inkMkLst>
            <pc:docMk/>
            <pc:sldMk cId="1642669177" sldId="482"/>
            <ac:inkMk id="49" creationId="{19257841-2019-40BC-AD69-87A73EC0948B}"/>
          </ac:inkMkLst>
        </pc:inkChg>
        <pc:inkChg chg="add del mod">
          <ac:chgData name="Sherif Khattab" userId="c83b1e15-36f3-4f46-aceb-05aac24c545e" providerId="ADAL" clId="{40561216-C3B6-4E03-B696-C2E8E46E1565}" dt="2021-03-02T14:52:00.094" v="159" actId="34122"/>
          <ac:inkMkLst>
            <pc:docMk/>
            <pc:sldMk cId="1642669177" sldId="482"/>
            <ac:inkMk id="50" creationId="{26C81269-5964-499B-83AC-4B4F3ECF46D9}"/>
          </ac:inkMkLst>
        </pc:inkChg>
        <pc:inkChg chg="add del mod">
          <ac:chgData name="Sherif Khattab" userId="c83b1e15-36f3-4f46-aceb-05aac24c545e" providerId="ADAL" clId="{40561216-C3B6-4E03-B696-C2E8E46E1565}" dt="2021-03-02T14:52:00.094" v="159" actId="34122"/>
          <ac:inkMkLst>
            <pc:docMk/>
            <pc:sldMk cId="1642669177" sldId="482"/>
            <ac:inkMk id="51" creationId="{20368D2C-01B3-405E-89B9-A7788F5F56C4}"/>
          </ac:inkMkLst>
        </pc:inkChg>
        <pc:inkChg chg="add del mod">
          <ac:chgData name="Sherif Khattab" userId="c83b1e15-36f3-4f46-aceb-05aac24c545e" providerId="ADAL" clId="{40561216-C3B6-4E03-B696-C2E8E46E1565}" dt="2021-03-02T14:52:00.094" v="159" actId="34122"/>
          <ac:inkMkLst>
            <pc:docMk/>
            <pc:sldMk cId="1642669177" sldId="482"/>
            <ac:inkMk id="53" creationId="{4B0B24DC-2DC7-4C85-8BDA-CB5171C1850E}"/>
          </ac:inkMkLst>
        </pc:inkChg>
        <pc:inkChg chg="add del mod">
          <ac:chgData name="Sherif Khattab" userId="c83b1e15-36f3-4f46-aceb-05aac24c545e" providerId="ADAL" clId="{40561216-C3B6-4E03-B696-C2E8E46E1565}" dt="2021-03-02T14:52:00.094" v="159" actId="34122"/>
          <ac:inkMkLst>
            <pc:docMk/>
            <pc:sldMk cId="1642669177" sldId="482"/>
            <ac:inkMk id="54" creationId="{FAA76FFB-4F7B-44CF-9E3F-7D873ACD011E}"/>
          </ac:inkMkLst>
        </pc:inkChg>
        <pc:inkChg chg="add del mod">
          <ac:chgData name="Sherif Khattab" userId="c83b1e15-36f3-4f46-aceb-05aac24c545e" providerId="ADAL" clId="{40561216-C3B6-4E03-B696-C2E8E46E1565}" dt="2021-03-02T14:52:00.094" v="159" actId="34122"/>
          <ac:inkMkLst>
            <pc:docMk/>
            <pc:sldMk cId="1642669177" sldId="482"/>
            <ac:inkMk id="55" creationId="{2A509FA3-B322-44A6-A5B7-3B6A64FF271C}"/>
          </ac:inkMkLst>
        </pc:inkChg>
        <pc:inkChg chg="add del mod">
          <ac:chgData name="Sherif Khattab" userId="c83b1e15-36f3-4f46-aceb-05aac24c545e" providerId="ADAL" clId="{40561216-C3B6-4E03-B696-C2E8E46E1565}" dt="2021-03-02T14:52:00.094" v="159" actId="34122"/>
          <ac:inkMkLst>
            <pc:docMk/>
            <pc:sldMk cId="1642669177" sldId="482"/>
            <ac:inkMk id="56" creationId="{9FB1D72E-EF06-4758-9CAE-0C2AFAB761B2}"/>
          </ac:inkMkLst>
        </pc:inkChg>
        <pc:inkChg chg="add del mod">
          <ac:chgData name="Sherif Khattab" userId="c83b1e15-36f3-4f46-aceb-05aac24c545e" providerId="ADAL" clId="{40561216-C3B6-4E03-B696-C2E8E46E1565}" dt="2021-03-02T14:52:00.094" v="159" actId="34122"/>
          <ac:inkMkLst>
            <pc:docMk/>
            <pc:sldMk cId="1642669177" sldId="482"/>
            <ac:inkMk id="58" creationId="{AD54C535-8A13-4466-B936-FDE4EE0D13AB}"/>
          </ac:inkMkLst>
        </pc:inkChg>
        <pc:inkChg chg="add del mod">
          <ac:chgData name="Sherif Khattab" userId="c83b1e15-36f3-4f46-aceb-05aac24c545e" providerId="ADAL" clId="{40561216-C3B6-4E03-B696-C2E8E46E1565}" dt="2021-03-02T14:52:00.094" v="159" actId="34122"/>
          <ac:inkMkLst>
            <pc:docMk/>
            <pc:sldMk cId="1642669177" sldId="482"/>
            <ac:inkMk id="59" creationId="{8191728A-6391-4424-97E9-9D875C21CABB}"/>
          </ac:inkMkLst>
        </pc:inkChg>
        <pc:inkChg chg="add del mod">
          <ac:chgData name="Sherif Khattab" userId="c83b1e15-36f3-4f46-aceb-05aac24c545e" providerId="ADAL" clId="{40561216-C3B6-4E03-B696-C2E8E46E1565}" dt="2021-03-02T14:52:00.094" v="159" actId="34122"/>
          <ac:inkMkLst>
            <pc:docMk/>
            <pc:sldMk cId="1642669177" sldId="482"/>
            <ac:inkMk id="61" creationId="{3873DDFB-3276-4A9C-A452-0E255D449AE0}"/>
          </ac:inkMkLst>
        </pc:inkChg>
        <pc:inkChg chg="add del mod">
          <ac:chgData name="Sherif Khattab" userId="c83b1e15-36f3-4f46-aceb-05aac24c545e" providerId="ADAL" clId="{40561216-C3B6-4E03-B696-C2E8E46E1565}" dt="2021-03-02T14:52:00.094" v="159" actId="34122"/>
          <ac:inkMkLst>
            <pc:docMk/>
            <pc:sldMk cId="1642669177" sldId="482"/>
            <ac:inkMk id="62" creationId="{6CA89F45-C596-4B44-8218-2E80CDFD9AC1}"/>
          </ac:inkMkLst>
        </pc:inkChg>
        <pc:inkChg chg="add del mod">
          <ac:chgData name="Sherif Khattab" userId="c83b1e15-36f3-4f46-aceb-05aac24c545e" providerId="ADAL" clId="{40561216-C3B6-4E03-B696-C2E8E46E1565}" dt="2021-03-02T14:52:00.094" v="159" actId="34122"/>
          <ac:inkMkLst>
            <pc:docMk/>
            <pc:sldMk cId="1642669177" sldId="482"/>
            <ac:inkMk id="63" creationId="{C0DC48F3-13CB-48CD-943B-D376DED3D452}"/>
          </ac:inkMkLst>
        </pc:inkChg>
        <pc:inkChg chg="add del mod">
          <ac:chgData name="Sherif Khattab" userId="c83b1e15-36f3-4f46-aceb-05aac24c545e" providerId="ADAL" clId="{40561216-C3B6-4E03-B696-C2E8E46E1565}" dt="2021-03-02T14:52:00.094" v="159" actId="34122"/>
          <ac:inkMkLst>
            <pc:docMk/>
            <pc:sldMk cId="1642669177" sldId="482"/>
            <ac:inkMk id="23552" creationId="{AD02388C-420C-4C10-A5B7-33825C4777B5}"/>
          </ac:inkMkLst>
        </pc:inkChg>
        <pc:inkChg chg="add mod">
          <ac:chgData name="Sherif Khattab" userId="c83b1e15-36f3-4f46-aceb-05aac24c545e" providerId="ADAL" clId="{40561216-C3B6-4E03-B696-C2E8E46E1565}" dt="2021-03-02T14:51:03.319" v="154"/>
          <ac:inkMkLst>
            <pc:docMk/>
            <pc:sldMk cId="1642669177" sldId="482"/>
            <ac:inkMk id="23556" creationId="{B63716A9-A45C-49C7-8CC0-3310F6B827F6}"/>
          </ac:inkMkLst>
        </pc:inkChg>
        <pc:inkChg chg="add del mod">
          <ac:chgData name="Sherif Khattab" userId="c83b1e15-36f3-4f46-aceb-05aac24c545e" providerId="ADAL" clId="{40561216-C3B6-4E03-B696-C2E8E46E1565}" dt="2021-03-02T14:52:00.094" v="159" actId="34122"/>
          <ac:inkMkLst>
            <pc:docMk/>
            <pc:sldMk cId="1642669177" sldId="482"/>
            <ac:inkMk id="23558" creationId="{12438C2F-B2BE-423F-8FB0-A8B24276FAA9}"/>
          </ac:inkMkLst>
        </pc:inkChg>
        <pc:inkChg chg="add del mod">
          <ac:chgData name="Sherif Khattab" userId="c83b1e15-36f3-4f46-aceb-05aac24c545e" providerId="ADAL" clId="{40561216-C3B6-4E03-B696-C2E8E46E1565}" dt="2021-03-02T14:52:00.094" v="159" actId="34122"/>
          <ac:inkMkLst>
            <pc:docMk/>
            <pc:sldMk cId="1642669177" sldId="482"/>
            <ac:inkMk id="23559" creationId="{63236EA0-8781-4E1D-ACC7-D2AB2BA2975A}"/>
          </ac:inkMkLst>
        </pc:inkChg>
        <pc:inkChg chg="add del mod">
          <ac:chgData name="Sherif Khattab" userId="c83b1e15-36f3-4f46-aceb-05aac24c545e" providerId="ADAL" clId="{40561216-C3B6-4E03-B696-C2E8E46E1565}" dt="2021-03-02T14:52:00.094" v="159" actId="34122"/>
          <ac:inkMkLst>
            <pc:docMk/>
            <pc:sldMk cId="1642669177" sldId="482"/>
            <ac:inkMk id="23560" creationId="{8296C127-E688-4138-8B46-A545AA74759F}"/>
          </ac:inkMkLst>
        </pc:inkChg>
        <pc:inkChg chg="add del mod">
          <ac:chgData name="Sherif Khattab" userId="c83b1e15-36f3-4f46-aceb-05aac24c545e" providerId="ADAL" clId="{40561216-C3B6-4E03-B696-C2E8E46E1565}" dt="2021-03-02T14:52:00.094" v="159" actId="34122"/>
          <ac:inkMkLst>
            <pc:docMk/>
            <pc:sldMk cId="1642669177" sldId="482"/>
            <ac:inkMk id="23561" creationId="{27B15F83-7325-42D6-B559-2D057C3A0C3F}"/>
          </ac:inkMkLst>
        </pc:inkChg>
        <pc:inkChg chg="add del mod">
          <ac:chgData name="Sherif Khattab" userId="c83b1e15-36f3-4f46-aceb-05aac24c545e" providerId="ADAL" clId="{40561216-C3B6-4E03-B696-C2E8E46E1565}" dt="2021-03-02T14:52:00.094" v="159" actId="34122"/>
          <ac:inkMkLst>
            <pc:docMk/>
            <pc:sldMk cId="1642669177" sldId="482"/>
            <ac:inkMk id="23562" creationId="{41609FE5-F416-4C74-A5D0-5EFA0CF8EF70}"/>
          </ac:inkMkLst>
        </pc:inkChg>
        <pc:inkChg chg="add mod">
          <ac:chgData name="Sherif Khattab" userId="c83b1e15-36f3-4f46-aceb-05aac24c545e" providerId="ADAL" clId="{40561216-C3B6-4E03-B696-C2E8E46E1565}" dt="2021-03-02T14:51:03.319" v="154"/>
          <ac:inkMkLst>
            <pc:docMk/>
            <pc:sldMk cId="1642669177" sldId="482"/>
            <ac:inkMk id="23564" creationId="{0479C8AE-E53D-4F3D-9A1F-0B3B4EF8E437}"/>
          </ac:inkMkLst>
        </pc:inkChg>
        <pc:inkChg chg="add mod">
          <ac:chgData name="Sherif Khattab" userId="c83b1e15-36f3-4f46-aceb-05aac24c545e" providerId="ADAL" clId="{40561216-C3B6-4E03-B696-C2E8E46E1565}" dt="2021-03-02T14:51:03.319" v="154"/>
          <ac:inkMkLst>
            <pc:docMk/>
            <pc:sldMk cId="1642669177" sldId="482"/>
            <ac:inkMk id="23565" creationId="{7EA1AC65-0991-4EAD-9289-5B6967D4C6A4}"/>
          </ac:inkMkLst>
        </pc:inkChg>
        <pc:inkChg chg="add del mod">
          <ac:chgData name="Sherif Khattab" userId="c83b1e15-36f3-4f46-aceb-05aac24c545e" providerId="ADAL" clId="{40561216-C3B6-4E03-B696-C2E8E46E1565}" dt="2021-03-02T14:52:00.094" v="159" actId="34122"/>
          <ac:inkMkLst>
            <pc:docMk/>
            <pc:sldMk cId="1642669177" sldId="482"/>
            <ac:inkMk id="23567" creationId="{B964468F-11D4-4449-BD5D-D276B04321BD}"/>
          </ac:inkMkLst>
        </pc:inkChg>
        <pc:inkChg chg="add del mod">
          <ac:chgData name="Sherif Khattab" userId="c83b1e15-36f3-4f46-aceb-05aac24c545e" providerId="ADAL" clId="{40561216-C3B6-4E03-B696-C2E8E46E1565}" dt="2021-03-02T14:52:00.094" v="159" actId="34122"/>
          <ac:inkMkLst>
            <pc:docMk/>
            <pc:sldMk cId="1642669177" sldId="482"/>
            <ac:inkMk id="23568" creationId="{B0D8423F-0857-4468-8FB1-850C348CC062}"/>
          </ac:inkMkLst>
        </pc:inkChg>
        <pc:inkChg chg="add del mod">
          <ac:chgData name="Sherif Khattab" userId="c83b1e15-36f3-4f46-aceb-05aac24c545e" providerId="ADAL" clId="{40561216-C3B6-4E03-B696-C2E8E46E1565}" dt="2021-03-02T14:52:00.094" v="159" actId="34122"/>
          <ac:inkMkLst>
            <pc:docMk/>
            <pc:sldMk cId="1642669177" sldId="482"/>
            <ac:inkMk id="23569" creationId="{E089F2E3-45EA-486B-A260-E766EB2A0258}"/>
          </ac:inkMkLst>
        </pc:inkChg>
        <pc:inkChg chg="add del mod">
          <ac:chgData name="Sherif Khattab" userId="c83b1e15-36f3-4f46-aceb-05aac24c545e" providerId="ADAL" clId="{40561216-C3B6-4E03-B696-C2E8E46E1565}" dt="2021-03-02T14:52:00.094" v="159" actId="34122"/>
          <ac:inkMkLst>
            <pc:docMk/>
            <pc:sldMk cId="1642669177" sldId="482"/>
            <ac:inkMk id="23570" creationId="{C315644A-BBCC-4823-9005-14F1A7FDE1C2}"/>
          </ac:inkMkLst>
        </pc:inkChg>
        <pc:inkChg chg="add del mod">
          <ac:chgData name="Sherif Khattab" userId="c83b1e15-36f3-4f46-aceb-05aac24c545e" providerId="ADAL" clId="{40561216-C3B6-4E03-B696-C2E8E46E1565}" dt="2021-03-02T14:52:00.094" v="159" actId="34122"/>
          <ac:inkMkLst>
            <pc:docMk/>
            <pc:sldMk cId="1642669177" sldId="482"/>
            <ac:inkMk id="23571" creationId="{4A65A549-A8AD-4542-8C89-6269FF5866D1}"/>
          </ac:inkMkLst>
        </pc:inkChg>
        <pc:inkChg chg="add del mod">
          <ac:chgData name="Sherif Khattab" userId="c83b1e15-36f3-4f46-aceb-05aac24c545e" providerId="ADAL" clId="{40561216-C3B6-4E03-B696-C2E8E46E1565}" dt="2021-03-02T14:52:00.094" v="159" actId="34122"/>
          <ac:inkMkLst>
            <pc:docMk/>
            <pc:sldMk cId="1642669177" sldId="482"/>
            <ac:inkMk id="23572" creationId="{B9C4A1FB-67E2-4BED-9908-CDD670C3D085}"/>
          </ac:inkMkLst>
        </pc:inkChg>
        <pc:inkChg chg="add del mod">
          <ac:chgData name="Sherif Khattab" userId="c83b1e15-36f3-4f46-aceb-05aac24c545e" providerId="ADAL" clId="{40561216-C3B6-4E03-B696-C2E8E46E1565}" dt="2021-03-02T14:52:00.094" v="159" actId="34122"/>
          <ac:inkMkLst>
            <pc:docMk/>
            <pc:sldMk cId="1642669177" sldId="482"/>
            <ac:inkMk id="23574" creationId="{5080E0A9-56D7-4D4F-A195-E284339CA129}"/>
          </ac:inkMkLst>
        </pc:inkChg>
        <pc:inkChg chg="add del mod">
          <ac:chgData name="Sherif Khattab" userId="c83b1e15-36f3-4f46-aceb-05aac24c545e" providerId="ADAL" clId="{40561216-C3B6-4E03-B696-C2E8E46E1565}" dt="2021-03-02T14:52:00.094" v="159" actId="34122"/>
          <ac:inkMkLst>
            <pc:docMk/>
            <pc:sldMk cId="1642669177" sldId="482"/>
            <ac:inkMk id="23576" creationId="{D0BE1369-00A5-44C7-8452-53D1B39882EE}"/>
          </ac:inkMkLst>
        </pc:inkChg>
        <pc:inkChg chg="add del mod">
          <ac:chgData name="Sherif Khattab" userId="c83b1e15-36f3-4f46-aceb-05aac24c545e" providerId="ADAL" clId="{40561216-C3B6-4E03-B696-C2E8E46E1565}" dt="2021-03-02T14:52:00.094" v="159" actId="34122"/>
          <ac:inkMkLst>
            <pc:docMk/>
            <pc:sldMk cId="1642669177" sldId="482"/>
            <ac:inkMk id="23577" creationId="{43BAB690-6EB8-4D2F-9260-3E735FEB4B2D}"/>
          </ac:inkMkLst>
        </pc:inkChg>
        <pc:inkChg chg="add del mod">
          <ac:chgData name="Sherif Khattab" userId="c83b1e15-36f3-4f46-aceb-05aac24c545e" providerId="ADAL" clId="{40561216-C3B6-4E03-B696-C2E8E46E1565}" dt="2021-03-02T14:52:00.094" v="159" actId="34122"/>
          <ac:inkMkLst>
            <pc:docMk/>
            <pc:sldMk cId="1642669177" sldId="482"/>
            <ac:inkMk id="23578" creationId="{83315C3A-A95B-42AC-9D6D-979EB8D173B6}"/>
          </ac:inkMkLst>
        </pc:inkChg>
        <pc:inkChg chg="add del mod">
          <ac:chgData name="Sherif Khattab" userId="c83b1e15-36f3-4f46-aceb-05aac24c545e" providerId="ADAL" clId="{40561216-C3B6-4E03-B696-C2E8E46E1565}" dt="2021-03-02T14:52:00.094" v="159" actId="34122"/>
          <ac:inkMkLst>
            <pc:docMk/>
            <pc:sldMk cId="1642669177" sldId="482"/>
            <ac:inkMk id="23579" creationId="{E04171F8-E595-4689-B13C-72E0E4EF4978}"/>
          </ac:inkMkLst>
        </pc:inkChg>
        <pc:inkChg chg="add del mod">
          <ac:chgData name="Sherif Khattab" userId="c83b1e15-36f3-4f46-aceb-05aac24c545e" providerId="ADAL" clId="{40561216-C3B6-4E03-B696-C2E8E46E1565}" dt="2021-03-02T14:52:00.094" v="159" actId="34122"/>
          <ac:inkMkLst>
            <pc:docMk/>
            <pc:sldMk cId="1642669177" sldId="482"/>
            <ac:inkMk id="23580" creationId="{E8FD612D-4AE1-407E-90A1-CE8B0F7F65A7}"/>
          </ac:inkMkLst>
        </pc:inkChg>
        <pc:inkChg chg="add del mod">
          <ac:chgData name="Sherif Khattab" userId="c83b1e15-36f3-4f46-aceb-05aac24c545e" providerId="ADAL" clId="{40561216-C3B6-4E03-B696-C2E8E46E1565}" dt="2021-03-02T14:52:00.094" v="159" actId="34122"/>
          <ac:inkMkLst>
            <pc:docMk/>
            <pc:sldMk cId="1642669177" sldId="482"/>
            <ac:inkMk id="23581" creationId="{C8D3D5B6-B190-475B-BF38-91CC60C733FE}"/>
          </ac:inkMkLst>
        </pc:inkChg>
        <pc:inkChg chg="add del mod">
          <ac:chgData name="Sherif Khattab" userId="c83b1e15-36f3-4f46-aceb-05aac24c545e" providerId="ADAL" clId="{40561216-C3B6-4E03-B696-C2E8E46E1565}" dt="2021-03-02T14:52:00.094" v="159" actId="34122"/>
          <ac:inkMkLst>
            <pc:docMk/>
            <pc:sldMk cId="1642669177" sldId="482"/>
            <ac:inkMk id="23583" creationId="{EC8BF6A4-0F25-47DF-8764-D97275EAA475}"/>
          </ac:inkMkLst>
        </pc:inkChg>
        <pc:inkChg chg="add del mod">
          <ac:chgData name="Sherif Khattab" userId="c83b1e15-36f3-4f46-aceb-05aac24c545e" providerId="ADAL" clId="{40561216-C3B6-4E03-B696-C2E8E46E1565}" dt="2021-03-02T14:52:00.094" v="159" actId="34122"/>
          <ac:inkMkLst>
            <pc:docMk/>
            <pc:sldMk cId="1642669177" sldId="482"/>
            <ac:inkMk id="23584" creationId="{57D69971-0B46-4623-8A6B-3B3C85BCFF69}"/>
          </ac:inkMkLst>
        </pc:inkChg>
        <pc:inkChg chg="add del mod">
          <ac:chgData name="Sherif Khattab" userId="c83b1e15-36f3-4f46-aceb-05aac24c545e" providerId="ADAL" clId="{40561216-C3B6-4E03-B696-C2E8E46E1565}" dt="2021-03-02T14:52:00.094" v="159" actId="34122"/>
          <ac:inkMkLst>
            <pc:docMk/>
            <pc:sldMk cId="1642669177" sldId="482"/>
            <ac:inkMk id="23585" creationId="{F8FC187E-9EB1-4A50-98B4-087073282546}"/>
          </ac:inkMkLst>
        </pc:inkChg>
        <pc:inkChg chg="add del mod">
          <ac:chgData name="Sherif Khattab" userId="c83b1e15-36f3-4f46-aceb-05aac24c545e" providerId="ADAL" clId="{40561216-C3B6-4E03-B696-C2E8E46E1565}" dt="2021-03-02T14:52:00.094" v="159" actId="34122"/>
          <ac:inkMkLst>
            <pc:docMk/>
            <pc:sldMk cId="1642669177" sldId="482"/>
            <ac:inkMk id="23586" creationId="{1AFE1D24-554E-45CD-A400-2E8FC12D5A0D}"/>
          </ac:inkMkLst>
        </pc:inkChg>
        <pc:inkChg chg="add del mod">
          <ac:chgData name="Sherif Khattab" userId="c83b1e15-36f3-4f46-aceb-05aac24c545e" providerId="ADAL" clId="{40561216-C3B6-4E03-B696-C2E8E46E1565}" dt="2021-03-02T14:52:00.094" v="159" actId="34122"/>
          <ac:inkMkLst>
            <pc:docMk/>
            <pc:sldMk cId="1642669177" sldId="482"/>
            <ac:inkMk id="23587" creationId="{FE9728E1-CAAA-43DC-B604-C9D45BF1646D}"/>
          </ac:inkMkLst>
        </pc:inkChg>
        <pc:inkChg chg="add del mod">
          <ac:chgData name="Sherif Khattab" userId="c83b1e15-36f3-4f46-aceb-05aac24c545e" providerId="ADAL" clId="{40561216-C3B6-4E03-B696-C2E8E46E1565}" dt="2021-03-02T14:52:00.094" v="159" actId="34122"/>
          <ac:inkMkLst>
            <pc:docMk/>
            <pc:sldMk cId="1642669177" sldId="482"/>
            <ac:inkMk id="23589" creationId="{0A0BC15D-6427-44BD-B8C5-2F74D103D233}"/>
          </ac:inkMkLst>
        </pc:inkChg>
        <pc:inkChg chg="add del mod">
          <ac:chgData name="Sherif Khattab" userId="c83b1e15-36f3-4f46-aceb-05aac24c545e" providerId="ADAL" clId="{40561216-C3B6-4E03-B696-C2E8E46E1565}" dt="2021-03-02T14:52:00.094" v="159" actId="34122"/>
          <ac:inkMkLst>
            <pc:docMk/>
            <pc:sldMk cId="1642669177" sldId="482"/>
            <ac:inkMk id="23590" creationId="{761307AF-16E1-4780-B3AC-E42AB02AF571}"/>
          </ac:inkMkLst>
        </pc:inkChg>
        <pc:inkChg chg="add del mod">
          <ac:chgData name="Sherif Khattab" userId="c83b1e15-36f3-4f46-aceb-05aac24c545e" providerId="ADAL" clId="{40561216-C3B6-4E03-B696-C2E8E46E1565}" dt="2021-03-02T14:52:00.094" v="159" actId="34122"/>
          <ac:inkMkLst>
            <pc:docMk/>
            <pc:sldMk cId="1642669177" sldId="482"/>
            <ac:inkMk id="23591" creationId="{800D8CDC-FCE4-4FC1-B795-A774356CBB49}"/>
          </ac:inkMkLst>
        </pc:inkChg>
        <pc:inkChg chg="add del mod">
          <ac:chgData name="Sherif Khattab" userId="c83b1e15-36f3-4f46-aceb-05aac24c545e" providerId="ADAL" clId="{40561216-C3B6-4E03-B696-C2E8E46E1565}" dt="2021-03-02T14:52:00.094" v="159" actId="34122"/>
          <ac:inkMkLst>
            <pc:docMk/>
            <pc:sldMk cId="1642669177" sldId="482"/>
            <ac:inkMk id="23593" creationId="{F6F54656-A8DD-4BC4-B253-D21DE17A2BDA}"/>
          </ac:inkMkLst>
        </pc:inkChg>
        <pc:inkChg chg="add del mod">
          <ac:chgData name="Sherif Khattab" userId="c83b1e15-36f3-4f46-aceb-05aac24c545e" providerId="ADAL" clId="{40561216-C3B6-4E03-B696-C2E8E46E1565}" dt="2021-03-02T14:52:00.094" v="159" actId="34122"/>
          <ac:inkMkLst>
            <pc:docMk/>
            <pc:sldMk cId="1642669177" sldId="482"/>
            <ac:inkMk id="23594" creationId="{78465BA3-A56F-46C3-84B4-E748C9D8C4F7}"/>
          </ac:inkMkLst>
        </pc:inkChg>
        <pc:inkChg chg="add del mod">
          <ac:chgData name="Sherif Khattab" userId="c83b1e15-36f3-4f46-aceb-05aac24c545e" providerId="ADAL" clId="{40561216-C3B6-4E03-B696-C2E8E46E1565}" dt="2021-03-02T14:52:00.094" v="159" actId="34122"/>
          <ac:inkMkLst>
            <pc:docMk/>
            <pc:sldMk cId="1642669177" sldId="482"/>
            <ac:inkMk id="23595" creationId="{3413CC97-C44F-4613-A28F-BFAE2FF5B565}"/>
          </ac:inkMkLst>
        </pc:inkChg>
        <pc:inkChg chg="add del mod">
          <ac:chgData name="Sherif Khattab" userId="c83b1e15-36f3-4f46-aceb-05aac24c545e" providerId="ADAL" clId="{40561216-C3B6-4E03-B696-C2E8E46E1565}" dt="2021-03-02T14:52:00.094" v="159" actId="34122"/>
          <ac:inkMkLst>
            <pc:docMk/>
            <pc:sldMk cId="1642669177" sldId="482"/>
            <ac:inkMk id="23596" creationId="{000CE992-2847-4DC1-8887-BD414802BB14}"/>
          </ac:inkMkLst>
        </pc:inkChg>
        <pc:inkChg chg="add del mod">
          <ac:chgData name="Sherif Khattab" userId="c83b1e15-36f3-4f46-aceb-05aac24c545e" providerId="ADAL" clId="{40561216-C3B6-4E03-B696-C2E8E46E1565}" dt="2021-03-02T14:52:00.094" v="159" actId="34122"/>
          <ac:inkMkLst>
            <pc:docMk/>
            <pc:sldMk cId="1642669177" sldId="482"/>
            <ac:inkMk id="23597" creationId="{CD3FC1F9-0F83-44E8-9E65-5863FD267F26}"/>
          </ac:inkMkLst>
        </pc:inkChg>
        <pc:inkChg chg="add mod">
          <ac:chgData name="Sherif Khattab" userId="c83b1e15-36f3-4f46-aceb-05aac24c545e" providerId="ADAL" clId="{40561216-C3B6-4E03-B696-C2E8E46E1565}" dt="2021-03-02T14:51:03.319" v="154"/>
          <ac:inkMkLst>
            <pc:docMk/>
            <pc:sldMk cId="1642669177" sldId="482"/>
            <ac:inkMk id="23598" creationId="{B74EE29C-272C-451D-824C-389F652DD6AC}"/>
          </ac:inkMkLst>
        </pc:inkChg>
        <pc:inkChg chg="add mod">
          <ac:chgData name="Sherif Khattab" userId="c83b1e15-36f3-4f46-aceb-05aac24c545e" providerId="ADAL" clId="{40561216-C3B6-4E03-B696-C2E8E46E1565}" dt="2021-03-02T14:51:03.319" v="154"/>
          <ac:inkMkLst>
            <pc:docMk/>
            <pc:sldMk cId="1642669177" sldId="482"/>
            <ac:inkMk id="23599" creationId="{C42E0A56-A1DA-4DCB-B2B6-5DACFFE47D84}"/>
          </ac:inkMkLst>
        </pc:inkChg>
        <pc:inkChg chg="add del mod">
          <ac:chgData name="Sherif Khattab" userId="c83b1e15-36f3-4f46-aceb-05aac24c545e" providerId="ADAL" clId="{40561216-C3B6-4E03-B696-C2E8E46E1565}" dt="2021-03-02T14:52:00.094" v="159" actId="34122"/>
          <ac:inkMkLst>
            <pc:docMk/>
            <pc:sldMk cId="1642669177" sldId="482"/>
            <ac:inkMk id="23601" creationId="{4600B491-531D-4F6E-984B-B178D34304DB}"/>
          </ac:inkMkLst>
        </pc:inkChg>
        <pc:inkChg chg="add del mod">
          <ac:chgData name="Sherif Khattab" userId="c83b1e15-36f3-4f46-aceb-05aac24c545e" providerId="ADAL" clId="{40561216-C3B6-4E03-B696-C2E8E46E1565}" dt="2021-03-02T14:52:00.094" v="159" actId="34122"/>
          <ac:inkMkLst>
            <pc:docMk/>
            <pc:sldMk cId="1642669177" sldId="482"/>
            <ac:inkMk id="23602" creationId="{8590EC06-81B8-4E62-AD56-2D9C619CB4E8}"/>
          </ac:inkMkLst>
        </pc:inkChg>
        <pc:inkChg chg="add del mod">
          <ac:chgData name="Sherif Khattab" userId="c83b1e15-36f3-4f46-aceb-05aac24c545e" providerId="ADAL" clId="{40561216-C3B6-4E03-B696-C2E8E46E1565}" dt="2021-03-02T14:52:00.094" v="159" actId="34122"/>
          <ac:inkMkLst>
            <pc:docMk/>
            <pc:sldMk cId="1642669177" sldId="482"/>
            <ac:inkMk id="23603" creationId="{03F7B552-AE73-4E25-8F31-904011C9E0C4}"/>
          </ac:inkMkLst>
        </pc:inkChg>
        <pc:inkChg chg="add del mod">
          <ac:chgData name="Sherif Khattab" userId="c83b1e15-36f3-4f46-aceb-05aac24c545e" providerId="ADAL" clId="{40561216-C3B6-4E03-B696-C2E8E46E1565}" dt="2021-03-02T14:52:00.094" v="159" actId="34122"/>
          <ac:inkMkLst>
            <pc:docMk/>
            <pc:sldMk cId="1642669177" sldId="482"/>
            <ac:inkMk id="23604" creationId="{3FC31064-F965-406B-A00C-AB8E71B83EEB}"/>
          </ac:inkMkLst>
        </pc:inkChg>
        <pc:inkChg chg="add del mod">
          <ac:chgData name="Sherif Khattab" userId="c83b1e15-36f3-4f46-aceb-05aac24c545e" providerId="ADAL" clId="{40561216-C3B6-4E03-B696-C2E8E46E1565}" dt="2021-03-02T14:52:00.094" v="159" actId="34122"/>
          <ac:inkMkLst>
            <pc:docMk/>
            <pc:sldMk cId="1642669177" sldId="482"/>
            <ac:inkMk id="23605" creationId="{BA80DF44-2335-4B14-BC94-240A38AC9B9A}"/>
          </ac:inkMkLst>
        </pc:inkChg>
        <pc:inkChg chg="add del mod">
          <ac:chgData name="Sherif Khattab" userId="c83b1e15-36f3-4f46-aceb-05aac24c545e" providerId="ADAL" clId="{40561216-C3B6-4E03-B696-C2E8E46E1565}" dt="2021-03-02T14:52:00.094" v="159" actId="34122"/>
          <ac:inkMkLst>
            <pc:docMk/>
            <pc:sldMk cId="1642669177" sldId="482"/>
            <ac:inkMk id="23606" creationId="{7177B574-128A-4148-8516-BF3A12E8EF37}"/>
          </ac:inkMkLst>
        </pc:inkChg>
        <pc:inkChg chg="add mod">
          <ac:chgData name="Sherif Khattab" userId="c83b1e15-36f3-4f46-aceb-05aac24c545e" providerId="ADAL" clId="{40561216-C3B6-4E03-B696-C2E8E46E1565}" dt="2021-03-02T14:51:03.319" v="154"/>
          <ac:inkMkLst>
            <pc:docMk/>
            <pc:sldMk cId="1642669177" sldId="482"/>
            <ac:inkMk id="23608" creationId="{BA6A7D11-EF81-45BF-AA2C-83A7517795B6}"/>
          </ac:inkMkLst>
        </pc:inkChg>
        <pc:inkChg chg="add del mod">
          <ac:chgData name="Sherif Khattab" userId="c83b1e15-36f3-4f46-aceb-05aac24c545e" providerId="ADAL" clId="{40561216-C3B6-4E03-B696-C2E8E46E1565}" dt="2021-03-02T14:52:00.094" v="159" actId="34122"/>
          <ac:inkMkLst>
            <pc:docMk/>
            <pc:sldMk cId="1642669177" sldId="482"/>
            <ac:inkMk id="23609" creationId="{F2CCC1AD-B6A2-4AE2-B407-C08CF6614221}"/>
          </ac:inkMkLst>
        </pc:inkChg>
        <pc:inkChg chg="add mod">
          <ac:chgData name="Sherif Khattab" userId="c83b1e15-36f3-4f46-aceb-05aac24c545e" providerId="ADAL" clId="{40561216-C3B6-4E03-B696-C2E8E46E1565}" dt="2021-03-02T14:51:03.319" v="154"/>
          <ac:inkMkLst>
            <pc:docMk/>
            <pc:sldMk cId="1642669177" sldId="482"/>
            <ac:inkMk id="23610" creationId="{3E34209D-E281-4CD5-914A-A4533596149C}"/>
          </ac:inkMkLst>
        </pc:inkChg>
        <pc:inkChg chg="add del mod">
          <ac:chgData name="Sherif Khattab" userId="c83b1e15-36f3-4f46-aceb-05aac24c545e" providerId="ADAL" clId="{40561216-C3B6-4E03-B696-C2E8E46E1565}" dt="2021-03-02T14:52:00.094" v="159" actId="34122"/>
          <ac:inkMkLst>
            <pc:docMk/>
            <pc:sldMk cId="1642669177" sldId="482"/>
            <ac:inkMk id="23611" creationId="{B7A2D2D7-D75E-428C-95C6-00440C5C943D}"/>
          </ac:inkMkLst>
        </pc:inkChg>
        <pc:inkChg chg="add del mod">
          <ac:chgData name="Sherif Khattab" userId="c83b1e15-36f3-4f46-aceb-05aac24c545e" providerId="ADAL" clId="{40561216-C3B6-4E03-B696-C2E8E46E1565}" dt="2021-03-02T14:52:00.094" v="159" actId="34122"/>
          <ac:inkMkLst>
            <pc:docMk/>
            <pc:sldMk cId="1642669177" sldId="482"/>
            <ac:inkMk id="23612" creationId="{26AF0E91-A159-4BC6-BCB4-C91EF1ED0ED6}"/>
          </ac:inkMkLst>
        </pc:inkChg>
        <pc:inkChg chg="add del mod">
          <ac:chgData name="Sherif Khattab" userId="c83b1e15-36f3-4f46-aceb-05aac24c545e" providerId="ADAL" clId="{40561216-C3B6-4E03-B696-C2E8E46E1565}" dt="2021-03-02T14:52:00.094" v="159" actId="34122"/>
          <ac:inkMkLst>
            <pc:docMk/>
            <pc:sldMk cId="1642669177" sldId="482"/>
            <ac:inkMk id="23613" creationId="{2469BD39-75EF-494D-8C4E-A483A92377E7}"/>
          </ac:inkMkLst>
        </pc:inkChg>
        <pc:inkChg chg="add del mod">
          <ac:chgData name="Sherif Khattab" userId="c83b1e15-36f3-4f46-aceb-05aac24c545e" providerId="ADAL" clId="{40561216-C3B6-4E03-B696-C2E8E46E1565}" dt="2021-03-02T14:52:00.094" v="159" actId="34122"/>
          <ac:inkMkLst>
            <pc:docMk/>
            <pc:sldMk cId="1642669177" sldId="482"/>
            <ac:inkMk id="23614" creationId="{E97D3BC2-502B-4A90-8A64-126AA52F761D}"/>
          </ac:inkMkLst>
        </pc:inkChg>
        <pc:inkChg chg="add mod">
          <ac:chgData name="Sherif Khattab" userId="c83b1e15-36f3-4f46-aceb-05aac24c545e" providerId="ADAL" clId="{40561216-C3B6-4E03-B696-C2E8E46E1565}" dt="2021-03-02T14:51:03.319" v="154"/>
          <ac:inkMkLst>
            <pc:docMk/>
            <pc:sldMk cId="1642669177" sldId="482"/>
            <ac:inkMk id="23615" creationId="{2B0D0797-9EEE-4D91-AF8D-E8FBFB4E297B}"/>
          </ac:inkMkLst>
        </pc:inkChg>
        <pc:inkChg chg="add mod">
          <ac:chgData name="Sherif Khattab" userId="c83b1e15-36f3-4f46-aceb-05aac24c545e" providerId="ADAL" clId="{40561216-C3B6-4E03-B696-C2E8E46E1565}" dt="2021-03-02T14:51:03.319" v="154"/>
          <ac:inkMkLst>
            <pc:docMk/>
            <pc:sldMk cId="1642669177" sldId="482"/>
            <ac:inkMk id="23616" creationId="{86AA7C6B-FD04-47DE-BE82-A904A93543C0}"/>
          </ac:inkMkLst>
        </pc:inkChg>
        <pc:inkChg chg="add del mod">
          <ac:chgData name="Sherif Khattab" userId="c83b1e15-36f3-4f46-aceb-05aac24c545e" providerId="ADAL" clId="{40561216-C3B6-4E03-B696-C2E8E46E1565}" dt="2021-03-02T14:52:00.094" v="159" actId="34122"/>
          <ac:inkMkLst>
            <pc:docMk/>
            <pc:sldMk cId="1642669177" sldId="482"/>
            <ac:inkMk id="23618" creationId="{7885FCFD-9E51-4798-937D-FC677012C7A3}"/>
          </ac:inkMkLst>
        </pc:inkChg>
        <pc:inkChg chg="add del mod">
          <ac:chgData name="Sherif Khattab" userId="c83b1e15-36f3-4f46-aceb-05aac24c545e" providerId="ADAL" clId="{40561216-C3B6-4E03-B696-C2E8E46E1565}" dt="2021-03-02T14:52:00.094" v="159" actId="34122"/>
          <ac:inkMkLst>
            <pc:docMk/>
            <pc:sldMk cId="1642669177" sldId="482"/>
            <ac:inkMk id="23619" creationId="{79D41083-0D19-4C14-82F6-CD13C5D9C693}"/>
          </ac:inkMkLst>
        </pc:inkChg>
        <pc:inkChg chg="add del mod">
          <ac:chgData name="Sherif Khattab" userId="c83b1e15-36f3-4f46-aceb-05aac24c545e" providerId="ADAL" clId="{40561216-C3B6-4E03-B696-C2E8E46E1565}" dt="2021-03-02T14:52:00.094" v="159" actId="34122"/>
          <ac:inkMkLst>
            <pc:docMk/>
            <pc:sldMk cId="1642669177" sldId="482"/>
            <ac:inkMk id="23620" creationId="{24B119B8-5039-4266-AC48-9D21FCF3E307}"/>
          </ac:inkMkLst>
        </pc:inkChg>
        <pc:inkChg chg="add del mod">
          <ac:chgData name="Sherif Khattab" userId="c83b1e15-36f3-4f46-aceb-05aac24c545e" providerId="ADAL" clId="{40561216-C3B6-4E03-B696-C2E8E46E1565}" dt="2021-03-02T14:52:00.094" v="159" actId="34122"/>
          <ac:inkMkLst>
            <pc:docMk/>
            <pc:sldMk cId="1642669177" sldId="482"/>
            <ac:inkMk id="23621" creationId="{6D7BD5D4-E73B-43DC-80EE-EB90A1C33750}"/>
          </ac:inkMkLst>
        </pc:inkChg>
        <pc:inkChg chg="add del mod">
          <ac:chgData name="Sherif Khattab" userId="c83b1e15-36f3-4f46-aceb-05aac24c545e" providerId="ADAL" clId="{40561216-C3B6-4E03-B696-C2E8E46E1565}" dt="2021-03-02T14:52:00.094" v="159" actId="34122"/>
          <ac:inkMkLst>
            <pc:docMk/>
            <pc:sldMk cId="1642669177" sldId="482"/>
            <ac:inkMk id="23622" creationId="{4D4EAF63-EE39-4E18-9659-6169D13CA5C8}"/>
          </ac:inkMkLst>
        </pc:inkChg>
        <pc:inkChg chg="add mod">
          <ac:chgData name="Sherif Khattab" userId="c83b1e15-36f3-4f46-aceb-05aac24c545e" providerId="ADAL" clId="{40561216-C3B6-4E03-B696-C2E8E46E1565}" dt="2021-03-02T14:51:03.319" v="154"/>
          <ac:inkMkLst>
            <pc:docMk/>
            <pc:sldMk cId="1642669177" sldId="482"/>
            <ac:inkMk id="23624" creationId="{D419C405-99F4-4F0D-9F98-C40C001FA051}"/>
          </ac:inkMkLst>
        </pc:inkChg>
        <pc:inkChg chg="add mod">
          <ac:chgData name="Sherif Khattab" userId="c83b1e15-36f3-4f46-aceb-05aac24c545e" providerId="ADAL" clId="{40561216-C3B6-4E03-B696-C2E8E46E1565}" dt="2021-03-02T14:51:03.319" v="154"/>
          <ac:inkMkLst>
            <pc:docMk/>
            <pc:sldMk cId="1642669177" sldId="482"/>
            <ac:inkMk id="23625" creationId="{A9DB4019-7694-44E2-A1C8-EF5452E86B18}"/>
          </ac:inkMkLst>
        </pc:inkChg>
        <pc:inkChg chg="add mod">
          <ac:chgData name="Sherif Khattab" userId="c83b1e15-36f3-4f46-aceb-05aac24c545e" providerId="ADAL" clId="{40561216-C3B6-4E03-B696-C2E8E46E1565}" dt="2021-03-02T14:51:03.319" v="154"/>
          <ac:inkMkLst>
            <pc:docMk/>
            <pc:sldMk cId="1642669177" sldId="482"/>
            <ac:inkMk id="23626" creationId="{C04CDA8C-2567-4A9F-8A27-EB6631A00C21}"/>
          </ac:inkMkLst>
        </pc:inkChg>
        <pc:inkChg chg="add del mod">
          <ac:chgData name="Sherif Khattab" userId="c83b1e15-36f3-4f46-aceb-05aac24c545e" providerId="ADAL" clId="{40561216-C3B6-4E03-B696-C2E8E46E1565}" dt="2021-03-02T14:52:00.094" v="159" actId="34122"/>
          <ac:inkMkLst>
            <pc:docMk/>
            <pc:sldMk cId="1642669177" sldId="482"/>
            <ac:inkMk id="23628" creationId="{824341E5-890B-407F-B1BE-9B78A2A9E2B4}"/>
          </ac:inkMkLst>
        </pc:inkChg>
        <pc:inkChg chg="add del mod">
          <ac:chgData name="Sherif Khattab" userId="c83b1e15-36f3-4f46-aceb-05aac24c545e" providerId="ADAL" clId="{40561216-C3B6-4E03-B696-C2E8E46E1565}" dt="2021-03-02T14:52:00.094" v="159" actId="34122"/>
          <ac:inkMkLst>
            <pc:docMk/>
            <pc:sldMk cId="1642669177" sldId="482"/>
            <ac:inkMk id="23629" creationId="{8BE513DE-0C6E-47B3-9970-4D0D1E305B21}"/>
          </ac:inkMkLst>
        </pc:inkChg>
        <pc:inkChg chg="add del mod">
          <ac:chgData name="Sherif Khattab" userId="c83b1e15-36f3-4f46-aceb-05aac24c545e" providerId="ADAL" clId="{40561216-C3B6-4E03-B696-C2E8E46E1565}" dt="2021-03-02T14:52:00.094" v="159" actId="34122"/>
          <ac:inkMkLst>
            <pc:docMk/>
            <pc:sldMk cId="1642669177" sldId="482"/>
            <ac:inkMk id="23630" creationId="{EC82A30E-FFDC-47C5-87E3-9388A7B5B046}"/>
          </ac:inkMkLst>
        </pc:inkChg>
        <pc:inkChg chg="add del mod">
          <ac:chgData name="Sherif Khattab" userId="c83b1e15-36f3-4f46-aceb-05aac24c545e" providerId="ADAL" clId="{40561216-C3B6-4E03-B696-C2E8E46E1565}" dt="2021-03-02T14:52:00.094" v="159" actId="34122"/>
          <ac:inkMkLst>
            <pc:docMk/>
            <pc:sldMk cId="1642669177" sldId="482"/>
            <ac:inkMk id="23631" creationId="{0FE3A3DE-45F3-469A-980B-10731851D126}"/>
          </ac:inkMkLst>
        </pc:inkChg>
        <pc:inkChg chg="add del mod">
          <ac:chgData name="Sherif Khattab" userId="c83b1e15-36f3-4f46-aceb-05aac24c545e" providerId="ADAL" clId="{40561216-C3B6-4E03-B696-C2E8E46E1565}" dt="2021-03-02T14:52:00.094" v="159" actId="34122"/>
          <ac:inkMkLst>
            <pc:docMk/>
            <pc:sldMk cId="1642669177" sldId="482"/>
            <ac:inkMk id="23632" creationId="{0F2CE510-9FBD-49AC-8B30-FD52B2C9709C}"/>
          </ac:inkMkLst>
        </pc:inkChg>
        <pc:inkChg chg="add mod">
          <ac:chgData name="Sherif Khattab" userId="c83b1e15-36f3-4f46-aceb-05aac24c545e" providerId="ADAL" clId="{40561216-C3B6-4E03-B696-C2E8E46E1565}" dt="2021-03-02T14:51:03.319" v="154"/>
          <ac:inkMkLst>
            <pc:docMk/>
            <pc:sldMk cId="1642669177" sldId="482"/>
            <ac:inkMk id="23634" creationId="{39367AD8-5239-461A-8039-12F379453AF5}"/>
          </ac:inkMkLst>
        </pc:inkChg>
        <pc:inkChg chg="add mod">
          <ac:chgData name="Sherif Khattab" userId="c83b1e15-36f3-4f46-aceb-05aac24c545e" providerId="ADAL" clId="{40561216-C3B6-4E03-B696-C2E8E46E1565}" dt="2021-03-02T14:51:03.319" v="154"/>
          <ac:inkMkLst>
            <pc:docMk/>
            <pc:sldMk cId="1642669177" sldId="482"/>
            <ac:inkMk id="23635" creationId="{D75C35D5-6EAF-4D2F-9125-85118AE3B449}"/>
          </ac:inkMkLst>
        </pc:inkChg>
        <pc:inkChg chg="add del mod">
          <ac:chgData name="Sherif Khattab" userId="c83b1e15-36f3-4f46-aceb-05aac24c545e" providerId="ADAL" clId="{40561216-C3B6-4E03-B696-C2E8E46E1565}" dt="2021-03-02T14:52:00.094" v="159" actId="34122"/>
          <ac:inkMkLst>
            <pc:docMk/>
            <pc:sldMk cId="1642669177" sldId="482"/>
            <ac:inkMk id="23636" creationId="{353DBCFD-1E6D-4A02-B8E9-62C8F6213BA5}"/>
          </ac:inkMkLst>
        </pc:inkChg>
        <pc:inkChg chg="add del mod">
          <ac:chgData name="Sherif Khattab" userId="c83b1e15-36f3-4f46-aceb-05aac24c545e" providerId="ADAL" clId="{40561216-C3B6-4E03-B696-C2E8E46E1565}" dt="2021-03-02T14:52:00.094" v="159" actId="34122"/>
          <ac:inkMkLst>
            <pc:docMk/>
            <pc:sldMk cId="1642669177" sldId="482"/>
            <ac:inkMk id="23637" creationId="{83EED6AE-2F58-4157-BCF9-A04D0A3CCE0E}"/>
          </ac:inkMkLst>
        </pc:inkChg>
        <pc:inkChg chg="add del mod">
          <ac:chgData name="Sherif Khattab" userId="c83b1e15-36f3-4f46-aceb-05aac24c545e" providerId="ADAL" clId="{40561216-C3B6-4E03-B696-C2E8E46E1565}" dt="2021-03-02T14:52:00.094" v="159" actId="34122"/>
          <ac:inkMkLst>
            <pc:docMk/>
            <pc:sldMk cId="1642669177" sldId="482"/>
            <ac:inkMk id="23638" creationId="{95A62852-829F-4938-A7CD-BC8BE244C23B}"/>
          </ac:inkMkLst>
        </pc:inkChg>
        <pc:inkChg chg="add del mod">
          <ac:chgData name="Sherif Khattab" userId="c83b1e15-36f3-4f46-aceb-05aac24c545e" providerId="ADAL" clId="{40561216-C3B6-4E03-B696-C2E8E46E1565}" dt="2021-03-02T14:52:00.094" v="159" actId="34122"/>
          <ac:inkMkLst>
            <pc:docMk/>
            <pc:sldMk cId="1642669177" sldId="482"/>
            <ac:inkMk id="23639" creationId="{C1893F75-521C-4191-ADE3-54E61C603FFB}"/>
          </ac:inkMkLst>
        </pc:inkChg>
        <pc:inkChg chg="add del mod">
          <ac:chgData name="Sherif Khattab" userId="c83b1e15-36f3-4f46-aceb-05aac24c545e" providerId="ADAL" clId="{40561216-C3B6-4E03-B696-C2E8E46E1565}" dt="2021-03-02T14:52:00.094" v="159" actId="34122"/>
          <ac:inkMkLst>
            <pc:docMk/>
            <pc:sldMk cId="1642669177" sldId="482"/>
            <ac:inkMk id="23640" creationId="{5771F703-5DC7-4AE6-AEB3-12B9F3D35312}"/>
          </ac:inkMkLst>
        </pc:inkChg>
        <pc:inkChg chg="add del mod">
          <ac:chgData name="Sherif Khattab" userId="c83b1e15-36f3-4f46-aceb-05aac24c545e" providerId="ADAL" clId="{40561216-C3B6-4E03-B696-C2E8E46E1565}" dt="2021-03-02T14:52:00.094" v="159" actId="34122"/>
          <ac:inkMkLst>
            <pc:docMk/>
            <pc:sldMk cId="1642669177" sldId="482"/>
            <ac:inkMk id="23641" creationId="{9A2A94DF-3D7E-4EED-B604-5D8B817342D6}"/>
          </ac:inkMkLst>
        </pc:inkChg>
        <pc:inkChg chg="add del mod">
          <ac:chgData name="Sherif Khattab" userId="c83b1e15-36f3-4f46-aceb-05aac24c545e" providerId="ADAL" clId="{40561216-C3B6-4E03-B696-C2E8E46E1565}" dt="2021-03-02T14:52:00.094" v="159" actId="34122"/>
          <ac:inkMkLst>
            <pc:docMk/>
            <pc:sldMk cId="1642669177" sldId="482"/>
            <ac:inkMk id="23642" creationId="{584289BE-C536-48B0-A5C3-93147F9B5CFD}"/>
          </ac:inkMkLst>
        </pc:inkChg>
        <pc:inkChg chg="add mod">
          <ac:chgData name="Sherif Khattab" userId="c83b1e15-36f3-4f46-aceb-05aac24c545e" providerId="ADAL" clId="{40561216-C3B6-4E03-B696-C2E8E46E1565}" dt="2021-03-02T14:51:03.319" v="154"/>
          <ac:inkMkLst>
            <pc:docMk/>
            <pc:sldMk cId="1642669177" sldId="482"/>
            <ac:inkMk id="23643" creationId="{E9DA26D0-0603-4013-B1FC-7913D6E83285}"/>
          </ac:inkMkLst>
        </pc:inkChg>
        <pc:inkChg chg="add del mod">
          <ac:chgData name="Sherif Khattab" userId="c83b1e15-36f3-4f46-aceb-05aac24c545e" providerId="ADAL" clId="{40561216-C3B6-4E03-B696-C2E8E46E1565}" dt="2021-03-02T14:52:00.094" v="159" actId="34122"/>
          <ac:inkMkLst>
            <pc:docMk/>
            <pc:sldMk cId="1642669177" sldId="482"/>
            <ac:inkMk id="23644" creationId="{9CABADF0-6AAD-4A09-B71F-7EFD9B3CCEA3}"/>
          </ac:inkMkLst>
        </pc:inkChg>
        <pc:inkChg chg="add del mod">
          <ac:chgData name="Sherif Khattab" userId="c83b1e15-36f3-4f46-aceb-05aac24c545e" providerId="ADAL" clId="{40561216-C3B6-4E03-B696-C2E8E46E1565}" dt="2021-03-02T14:52:00.094" v="159" actId="34122"/>
          <ac:inkMkLst>
            <pc:docMk/>
            <pc:sldMk cId="1642669177" sldId="482"/>
            <ac:inkMk id="23645" creationId="{649AA80D-2452-4822-8F19-4001909D7429}"/>
          </ac:inkMkLst>
        </pc:inkChg>
        <pc:inkChg chg="add del mod">
          <ac:chgData name="Sherif Khattab" userId="c83b1e15-36f3-4f46-aceb-05aac24c545e" providerId="ADAL" clId="{40561216-C3B6-4E03-B696-C2E8E46E1565}" dt="2021-03-02T14:52:00.094" v="159" actId="34122"/>
          <ac:inkMkLst>
            <pc:docMk/>
            <pc:sldMk cId="1642669177" sldId="482"/>
            <ac:inkMk id="23646" creationId="{87B366E5-7624-47F3-A592-581796E12957}"/>
          </ac:inkMkLst>
        </pc:inkChg>
        <pc:inkChg chg="add mod">
          <ac:chgData name="Sherif Khattab" userId="c83b1e15-36f3-4f46-aceb-05aac24c545e" providerId="ADAL" clId="{40561216-C3B6-4E03-B696-C2E8E46E1565}" dt="2021-03-02T14:51:03.319" v="154"/>
          <ac:inkMkLst>
            <pc:docMk/>
            <pc:sldMk cId="1642669177" sldId="482"/>
            <ac:inkMk id="23648" creationId="{3F89BC67-AB21-4050-9493-6CA93740F5F8}"/>
          </ac:inkMkLst>
        </pc:inkChg>
        <pc:inkChg chg="add mod">
          <ac:chgData name="Sherif Khattab" userId="c83b1e15-36f3-4f46-aceb-05aac24c545e" providerId="ADAL" clId="{40561216-C3B6-4E03-B696-C2E8E46E1565}" dt="2021-03-02T14:51:03.319" v="154"/>
          <ac:inkMkLst>
            <pc:docMk/>
            <pc:sldMk cId="1642669177" sldId="482"/>
            <ac:inkMk id="23649" creationId="{B2C35B3E-1E36-4705-B4A3-28616001D1F4}"/>
          </ac:inkMkLst>
        </pc:inkChg>
        <pc:inkChg chg="add del mod">
          <ac:chgData name="Sherif Khattab" userId="c83b1e15-36f3-4f46-aceb-05aac24c545e" providerId="ADAL" clId="{40561216-C3B6-4E03-B696-C2E8E46E1565}" dt="2021-03-02T14:52:00.094" v="159" actId="34122"/>
          <ac:inkMkLst>
            <pc:docMk/>
            <pc:sldMk cId="1642669177" sldId="482"/>
            <ac:inkMk id="23650" creationId="{BE0BDF15-3B86-4510-92D9-8E02FFE272AF}"/>
          </ac:inkMkLst>
        </pc:inkChg>
        <pc:inkChg chg="add del mod">
          <ac:chgData name="Sherif Khattab" userId="c83b1e15-36f3-4f46-aceb-05aac24c545e" providerId="ADAL" clId="{40561216-C3B6-4E03-B696-C2E8E46E1565}" dt="2021-03-02T14:52:00.094" v="159" actId="34122"/>
          <ac:inkMkLst>
            <pc:docMk/>
            <pc:sldMk cId="1642669177" sldId="482"/>
            <ac:inkMk id="23651" creationId="{C741CB12-32FC-4B89-A891-3987A6E6647D}"/>
          </ac:inkMkLst>
        </pc:inkChg>
        <pc:inkChg chg="add del mod">
          <ac:chgData name="Sherif Khattab" userId="c83b1e15-36f3-4f46-aceb-05aac24c545e" providerId="ADAL" clId="{40561216-C3B6-4E03-B696-C2E8E46E1565}" dt="2021-03-02T14:52:00.094" v="159" actId="34122"/>
          <ac:inkMkLst>
            <pc:docMk/>
            <pc:sldMk cId="1642669177" sldId="482"/>
            <ac:inkMk id="23652" creationId="{097A411A-2F8F-4EDF-A93C-A1916E46CE58}"/>
          </ac:inkMkLst>
        </pc:inkChg>
        <pc:inkChg chg="add mod">
          <ac:chgData name="Sherif Khattab" userId="c83b1e15-36f3-4f46-aceb-05aac24c545e" providerId="ADAL" clId="{40561216-C3B6-4E03-B696-C2E8E46E1565}" dt="2021-03-02T14:51:03.319" v="154"/>
          <ac:inkMkLst>
            <pc:docMk/>
            <pc:sldMk cId="1642669177" sldId="482"/>
            <ac:inkMk id="23654" creationId="{0CDA8FA7-3F42-425F-B69F-09FE422E6C20}"/>
          </ac:inkMkLst>
        </pc:inkChg>
        <pc:inkChg chg="add mod">
          <ac:chgData name="Sherif Khattab" userId="c83b1e15-36f3-4f46-aceb-05aac24c545e" providerId="ADAL" clId="{40561216-C3B6-4E03-B696-C2E8E46E1565}" dt="2021-03-02T14:51:03.319" v="154"/>
          <ac:inkMkLst>
            <pc:docMk/>
            <pc:sldMk cId="1642669177" sldId="482"/>
            <ac:inkMk id="23655" creationId="{74C0E38C-8C81-4F69-B2AF-AD53E6E6D970}"/>
          </ac:inkMkLst>
        </pc:inkChg>
        <pc:inkChg chg="add mod">
          <ac:chgData name="Sherif Khattab" userId="c83b1e15-36f3-4f46-aceb-05aac24c545e" providerId="ADAL" clId="{40561216-C3B6-4E03-B696-C2E8E46E1565}" dt="2021-03-02T14:51:03.319" v="154"/>
          <ac:inkMkLst>
            <pc:docMk/>
            <pc:sldMk cId="1642669177" sldId="482"/>
            <ac:inkMk id="23656" creationId="{85585060-B696-4403-8C88-50A6053DBD02}"/>
          </ac:inkMkLst>
        </pc:inkChg>
        <pc:inkChg chg="add mod">
          <ac:chgData name="Sherif Khattab" userId="c83b1e15-36f3-4f46-aceb-05aac24c545e" providerId="ADAL" clId="{40561216-C3B6-4E03-B696-C2E8E46E1565}" dt="2021-03-02T14:51:03.319" v="154"/>
          <ac:inkMkLst>
            <pc:docMk/>
            <pc:sldMk cId="1642669177" sldId="482"/>
            <ac:inkMk id="23657" creationId="{9236DFEA-42B0-4A18-8DB8-43023CBA1AAF}"/>
          </ac:inkMkLst>
        </pc:inkChg>
        <pc:inkChg chg="add mod">
          <ac:chgData name="Sherif Khattab" userId="c83b1e15-36f3-4f46-aceb-05aac24c545e" providerId="ADAL" clId="{40561216-C3B6-4E03-B696-C2E8E46E1565}" dt="2021-03-02T14:51:03.319" v="154"/>
          <ac:inkMkLst>
            <pc:docMk/>
            <pc:sldMk cId="1642669177" sldId="482"/>
            <ac:inkMk id="23658" creationId="{BE3E7B86-3514-4C72-91AF-4648475E24F2}"/>
          </ac:inkMkLst>
        </pc:inkChg>
        <pc:inkChg chg="add mod">
          <ac:chgData name="Sherif Khattab" userId="c83b1e15-36f3-4f46-aceb-05aac24c545e" providerId="ADAL" clId="{40561216-C3B6-4E03-B696-C2E8E46E1565}" dt="2021-03-02T14:51:03.319" v="154"/>
          <ac:inkMkLst>
            <pc:docMk/>
            <pc:sldMk cId="1642669177" sldId="482"/>
            <ac:inkMk id="23660" creationId="{EB9F504E-52DF-4A05-AB88-BDF5876CA8B9}"/>
          </ac:inkMkLst>
        </pc:inkChg>
        <pc:inkChg chg="add mod">
          <ac:chgData name="Sherif Khattab" userId="c83b1e15-36f3-4f46-aceb-05aac24c545e" providerId="ADAL" clId="{40561216-C3B6-4E03-B696-C2E8E46E1565}" dt="2021-03-02T14:51:03.319" v="154"/>
          <ac:inkMkLst>
            <pc:docMk/>
            <pc:sldMk cId="1642669177" sldId="482"/>
            <ac:inkMk id="23661" creationId="{C9612645-0493-443C-9C82-A267BE047D35}"/>
          </ac:inkMkLst>
        </pc:inkChg>
        <pc:inkChg chg="add del mod">
          <ac:chgData name="Sherif Khattab" userId="c83b1e15-36f3-4f46-aceb-05aac24c545e" providerId="ADAL" clId="{40561216-C3B6-4E03-B696-C2E8E46E1565}" dt="2021-03-02T14:52:00.094" v="159" actId="34122"/>
          <ac:inkMkLst>
            <pc:docMk/>
            <pc:sldMk cId="1642669177" sldId="482"/>
            <ac:inkMk id="23663" creationId="{1A305F40-A5CC-4159-81BE-FDAA1BBA2F6E}"/>
          </ac:inkMkLst>
        </pc:inkChg>
        <pc:inkChg chg="add del mod">
          <ac:chgData name="Sherif Khattab" userId="c83b1e15-36f3-4f46-aceb-05aac24c545e" providerId="ADAL" clId="{40561216-C3B6-4E03-B696-C2E8E46E1565}" dt="2021-03-02T14:52:00.094" v="159" actId="34122"/>
          <ac:inkMkLst>
            <pc:docMk/>
            <pc:sldMk cId="1642669177" sldId="482"/>
            <ac:inkMk id="23664" creationId="{1ADA5D77-6340-4E01-B50B-6A36D3D89303}"/>
          </ac:inkMkLst>
        </pc:inkChg>
        <pc:inkChg chg="add del mod">
          <ac:chgData name="Sherif Khattab" userId="c83b1e15-36f3-4f46-aceb-05aac24c545e" providerId="ADAL" clId="{40561216-C3B6-4E03-B696-C2E8E46E1565}" dt="2021-03-02T14:52:00.094" v="159" actId="34122"/>
          <ac:inkMkLst>
            <pc:docMk/>
            <pc:sldMk cId="1642669177" sldId="482"/>
            <ac:inkMk id="23665" creationId="{12E5FF45-7656-41A0-B8DD-C442FEAF547C}"/>
          </ac:inkMkLst>
        </pc:inkChg>
        <pc:inkChg chg="add del mod">
          <ac:chgData name="Sherif Khattab" userId="c83b1e15-36f3-4f46-aceb-05aac24c545e" providerId="ADAL" clId="{40561216-C3B6-4E03-B696-C2E8E46E1565}" dt="2021-03-02T14:52:00.094" v="159" actId="34122"/>
          <ac:inkMkLst>
            <pc:docMk/>
            <pc:sldMk cId="1642669177" sldId="482"/>
            <ac:inkMk id="23666" creationId="{056077FF-F297-49EF-B3D4-BBE7B44D0D1F}"/>
          </ac:inkMkLst>
        </pc:inkChg>
        <pc:inkChg chg="add del mod">
          <ac:chgData name="Sherif Khattab" userId="c83b1e15-36f3-4f46-aceb-05aac24c545e" providerId="ADAL" clId="{40561216-C3B6-4E03-B696-C2E8E46E1565}" dt="2021-03-02T14:52:00.094" v="159" actId="34122"/>
          <ac:inkMkLst>
            <pc:docMk/>
            <pc:sldMk cId="1642669177" sldId="482"/>
            <ac:inkMk id="23667" creationId="{E1A2A440-2E68-4E40-8F14-0F85D39BBDB7}"/>
          </ac:inkMkLst>
        </pc:inkChg>
        <pc:inkChg chg="add del mod">
          <ac:chgData name="Sherif Khattab" userId="c83b1e15-36f3-4f46-aceb-05aac24c545e" providerId="ADAL" clId="{40561216-C3B6-4E03-B696-C2E8E46E1565}" dt="2021-03-02T14:52:00.094" v="159" actId="34122"/>
          <ac:inkMkLst>
            <pc:docMk/>
            <pc:sldMk cId="1642669177" sldId="482"/>
            <ac:inkMk id="23668" creationId="{B5D7EBA2-DD1F-48CC-90CE-7F21C1DC3392}"/>
          </ac:inkMkLst>
        </pc:inkChg>
        <pc:inkChg chg="add del mod">
          <ac:chgData name="Sherif Khattab" userId="c83b1e15-36f3-4f46-aceb-05aac24c545e" providerId="ADAL" clId="{40561216-C3B6-4E03-B696-C2E8E46E1565}" dt="2021-03-02T14:52:00.094" v="159" actId="34122"/>
          <ac:inkMkLst>
            <pc:docMk/>
            <pc:sldMk cId="1642669177" sldId="482"/>
            <ac:inkMk id="23670" creationId="{D088E3AE-C158-4537-8CB3-EA808598AAFA}"/>
          </ac:inkMkLst>
        </pc:inkChg>
        <pc:inkChg chg="add del mod">
          <ac:chgData name="Sherif Khattab" userId="c83b1e15-36f3-4f46-aceb-05aac24c545e" providerId="ADAL" clId="{40561216-C3B6-4E03-B696-C2E8E46E1565}" dt="2021-03-02T14:52:00.094" v="159" actId="34122"/>
          <ac:inkMkLst>
            <pc:docMk/>
            <pc:sldMk cId="1642669177" sldId="482"/>
            <ac:inkMk id="23671" creationId="{22A791CB-A7E4-4BA6-AF2C-BA61BDCB17CE}"/>
          </ac:inkMkLst>
        </pc:inkChg>
        <pc:cxnChg chg="add del mod">
          <ac:chgData name="Sherif Khattab" userId="c83b1e15-36f3-4f46-aceb-05aac24c545e" providerId="ADAL" clId="{40561216-C3B6-4E03-B696-C2E8E46E1565}" dt="2021-03-02T14:52:00.094" v="159" actId="34122"/>
          <ac:cxnSpMkLst>
            <pc:docMk/>
            <pc:sldMk cId="1642669177" sldId="482"/>
            <ac:cxnSpMk id="666" creationId="{29D678B6-6D48-40BD-A84F-9B6103379C4D}"/>
          </ac:cxnSpMkLst>
        </pc:cxnChg>
      </pc:sldChg>
      <pc:sldChg chg="addSp delSp modSp mod">
        <pc:chgData name="Sherif Khattab" userId="c83b1e15-36f3-4f46-aceb-05aac24c545e" providerId="ADAL" clId="{40561216-C3B6-4E03-B696-C2E8E46E1565}" dt="2021-03-02T15:13:19.771" v="893"/>
        <pc:sldMkLst>
          <pc:docMk/>
          <pc:sldMk cId="4132993662" sldId="489"/>
        </pc:sldMkLst>
        <pc:spChg chg="mod">
          <ac:chgData name="Sherif Khattab" userId="c83b1e15-36f3-4f46-aceb-05aac24c545e" providerId="ADAL" clId="{40561216-C3B6-4E03-B696-C2E8E46E1565}" dt="2021-03-02T15:11:44.086" v="787" actId="1076"/>
          <ac:spMkLst>
            <pc:docMk/>
            <pc:sldMk cId="4132993662" sldId="489"/>
            <ac:spMk id="8" creationId="{CAB042AE-98C1-400E-B423-20D8D707D237}"/>
          </ac:spMkLst>
        </pc:spChg>
        <pc:spChg chg="mod">
          <ac:chgData name="Sherif Khattab" userId="c83b1e15-36f3-4f46-aceb-05aac24c545e" providerId="ADAL" clId="{40561216-C3B6-4E03-B696-C2E8E46E1565}" dt="2021-03-02T15:11:44.086" v="787" actId="1076"/>
          <ac:spMkLst>
            <pc:docMk/>
            <pc:sldMk cId="4132993662" sldId="489"/>
            <ac:spMk id="9" creationId="{73418648-4979-4466-8AE8-DBFFDC5D23B5}"/>
          </ac:spMkLst>
        </pc:spChg>
        <pc:spChg chg="mod">
          <ac:chgData name="Sherif Khattab" userId="c83b1e15-36f3-4f46-aceb-05aac24c545e" providerId="ADAL" clId="{40561216-C3B6-4E03-B696-C2E8E46E1565}" dt="2021-03-02T15:11:44.086" v="787" actId="1076"/>
          <ac:spMkLst>
            <pc:docMk/>
            <pc:sldMk cId="4132993662" sldId="489"/>
            <ac:spMk id="10" creationId="{B1803630-81EE-4F64-9882-5987946DB950}"/>
          </ac:spMkLst>
        </pc:spChg>
        <pc:spChg chg="mod">
          <ac:chgData name="Sherif Khattab" userId="c83b1e15-36f3-4f46-aceb-05aac24c545e" providerId="ADAL" clId="{40561216-C3B6-4E03-B696-C2E8E46E1565}" dt="2021-03-02T15:11:44.086" v="787" actId="1076"/>
          <ac:spMkLst>
            <pc:docMk/>
            <pc:sldMk cId="4132993662" sldId="489"/>
            <ac:spMk id="11" creationId="{401C1746-3764-4B33-882F-E558CBCCDC3C}"/>
          </ac:spMkLst>
        </pc:spChg>
        <pc:spChg chg="mod">
          <ac:chgData name="Sherif Khattab" userId="c83b1e15-36f3-4f46-aceb-05aac24c545e" providerId="ADAL" clId="{40561216-C3B6-4E03-B696-C2E8E46E1565}" dt="2021-03-02T15:11:44.086" v="787" actId="1076"/>
          <ac:spMkLst>
            <pc:docMk/>
            <pc:sldMk cId="4132993662" sldId="489"/>
            <ac:spMk id="12" creationId="{DE6591BD-77DB-4F82-9D13-C29C942B92BC}"/>
          </ac:spMkLst>
        </pc:spChg>
        <pc:spChg chg="mod">
          <ac:chgData name="Sherif Khattab" userId="c83b1e15-36f3-4f46-aceb-05aac24c545e" providerId="ADAL" clId="{40561216-C3B6-4E03-B696-C2E8E46E1565}" dt="2021-03-02T15:11:44.086" v="787" actId="1076"/>
          <ac:spMkLst>
            <pc:docMk/>
            <pc:sldMk cId="4132993662" sldId="489"/>
            <ac:spMk id="13" creationId="{9BDECD37-0CC0-4736-9A73-17E65613B884}"/>
          </ac:spMkLst>
        </pc:spChg>
        <pc:spChg chg="mod">
          <ac:chgData name="Sherif Khattab" userId="c83b1e15-36f3-4f46-aceb-05aac24c545e" providerId="ADAL" clId="{40561216-C3B6-4E03-B696-C2E8E46E1565}" dt="2021-03-02T15:11:44.086" v="787" actId="1076"/>
          <ac:spMkLst>
            <pc:docMk/>
            <pc:sldMk cId="4132993662" sldId="489"/>
            <ac:spMk id="14" creationId="{4FF7ED4C-ACCF-4519-9C56-D2D7142F0304}"/>
          </ac:spMkLst>
        </pc:spChg>
        <pc:spChg chg="mod">
          <ac:chgData name="Sherif Khattab" userId="c83b1e15-36f3-4f46-aceb-05aac24c545e" providerId="ADAL" clId="{40561216-C3B6-4E03-B696-C2E8E46E1565}" dt="2021-03-02T15:11:44.086" v="787" actId="1076"/>
          <ac:spMkLst>
            <pc:docMk/>
            <pc:sldMk cId="4132993662" sldId="489"/>
            <ac:spMk id="15" creationId="{5207F92D-B0E2-448A-8842-D7E26F270852}"/>
          </ac:spMkLst>
        </pc:spChg>
        <pc:spChg chg="mod">
          <ac:chgData name="Sherif Khattab" userId="c83b1e15-36f3-4f46-aceb-05aac24c545e" providerId="ADAL" clId="{40561216-C3B6-4E03-B696-C2E8E46E1565}" dt="2021-03-02T15:11:44.086" v="787" actId="1076"/>
          <ac:spMkLst>
            <pc:docMk/>
            <pc:sldMk cId="4132993662" sldId="489"/>
            <ac:spMk id="16" creationId="{3E7E6D2D-AB4B-4585-8AE8-489A10938A93}"/>
          </ac:spMkLst>
        </pc:spChg>
        <pc:spChg chg="mod">
          <ac:chgData name="Sherif Khattab" userId="c83b1e15-36f3-4f46-aceb-05aac24c545e" providerId="ADAL" clId="{40561216-C3B6-4E03-B696-C2E8E46E1565}" dt="2021-03-02T15:11:44.086" v="787" actId="1076"/>
          <ac:spMkLst>
            <pc:docMk/>
            <pc:sldMk cId="4132993662" sldId="489"/>
            <ac:spMk id="17" creationId="{10E7E12F-09B2-46F3-A9C1-5353EB580CCB}"/>
          </ac:spMkLst>
        </pc:spChg>
        <pc:spChg chg="mod">
          <ac:chgData name="Sherif Khattab" userId="c83b1e15-36f3-4f46-aceb-05aac24c545e" providerId="ADAL" clId="{40561216-C3B6-4E03-B696-C2E8E46E1565}" dt="2021-03-02T15:11:44.086" v="787" actId="1076"/>
          <ac:spMkLst>
            <pc:docMk/>
            <pc:sldMk cId="4132993662" sldId="489"/>
            <ac:spMk id="18" creationId="{A1ED810C-1E3C-4317-AFF5-ABA39FC0899D}"/>
          </ac:spMkLst>
        </pc:spChg>
        <pc:spChg chg="mod">
          <ac:chgData name="Sherif Khattab" userId="c83b1e15-36f3-4f46-aceb-05aac24c545e" providerId="ADAL" clId="{40561216-C3B6-4E03-B696-C2E8E46E1565}" dt="2021-03-02T15:11:44.086" v="787" actId="1076"/>
          <ac:spMkLst>
            <pc:docMk/>
            <pc:sldMk cId="4132993662" sldId="489"/>
            <ac:spMk id="19" creationId="{D40D39A2-B4BF-46CD-8983-C479A0BEDD63}"/>
          </ac:spMkLst>
        </pc:spChg>
        <pc:spChg chg="mod">
          <ac:chgData name="Sherif Khattab" userId="c83b1e15-36f3-4f46-aceb-05aac24c545e" providerId="ADAL" clId="{40561216-C3B6-4E03-B696-C2E8E46E1565}" dt="2021-03-02T15:11:44.086" v="787" actId="1076"/>
          <ac:spMkLst>
            <pc:docMk/>
            <pc:sldMk cId="4132993662" sldId="489"/>
            <ac:spMk id="20" creationId="{B9AEC8A2-D0E3-460B-B7A5-CE3C785868B2}"/>
          </ac:spMkLst>
        </pc:spChg>
        <pc:spChg chg="mod">
          <ac:chgData name="Sherif Khattab" userId="c83b1e15-36f3-4f46-aceb-05aac24c545e" providerId="ADAL" clId="{40561216-C3B6-4E03-B696-C2E8E46E1565}" dt="2021-03-02T15:11:44.086" v="787" actId="1076"/>
          <ac:spMkLst>
            <pc:docMk/>
            <pc:sldMk cId="4132993662" sldId="489"/>
            <ac:spMk id="21" creationId="{9650DCF7-0552-4A49-8A72-87C916F22759}"/>
          </ac:spMkLst>
        </pc:spChg>
        <pc:spChg chg="mod">
          <ac:chgData name="Sherif Khattab" userId="c83b1e15-36f3-4f46-aceb-05aac24c545e" providerId="ADAL" clId="{40561216-C3B6-4E03-B696-C2E8E46E1565}" dt="2021-03-02T15:11:44.086" v="787" actId="1076"/>
          <ac:spMkLst>
            <pc:docMk/>
            <pc:sldMk cId="4132993662" sldId="489"/>
            <ac:spMk id="22" creationId="{3E7530EF-F703-4EAC-B002-67202E5BEA0F}"/>
          </ac:spMkLst>
        </pc:spChg>
        <pc:spChg chg="mod">
          <ac:chgData name="Sherif Khattab" userId="c83b1e15-36f3-4f46-aceb-05aac24c545e" providerId="ADAL" clId="{40561216-C3B6-4E03-B696-C2E8E46E1565}" dt="2021-03-02T15:11:44.086" v="787" actId="1076"/>
          <ac:spMkLst>
            <pc:docMk/>
            <pc:sldMk cId="4132993662" sldId="489"/>
            <ac:spMk id="23" creationId="{468F3957-BF2C-48D2-8415-A80CEAA59DDA}"/>
          </ac:spMkLst>
        </pc:spChg>
        <pc:spChg chg="mod">
          <ac:chgData name="Sherif Khattab" userId="c83b1e15-36f3-4f46-aceb-05aac24c545e" providerId="ADAL" clId="{40561216-C3B6-4E03-B696-C2E8E46E1565}" dt="2021-03-02T15:11:44.086" v="787" actId="1076"/>
          <ac:spMkLst>
            <pc:docMk/>
            <pc:sldMk cId="4132993662" sldId="489"/>
            <ac:spMk id="24" creationId="{0D45C954-0D7B-400A-B94A-1DC9BA2D8A60}"/>
          </ac:spMkLst>
        </pc:spChg>
        <pc:spChg chg="mod">
          <ac:chgData name="Sherif Khattab" userId="c83b1e15-36f3-4f46-aceb-05aac24c545e" providerId="ADAL" clId="{40561216-C3B6-4E03-B696-C2E8E46E1565}" dt="2021-03-02T15:11:44.086" v="787" actId="1076"/>
          <ac:spMkLst>
            <pc:docMk/>
            <pc:sldMk cId="4132993662" sldId="489"/>
            <ac:spMk id="25" creationId="{EA98F8BC-3AB5-4D06-A661-BBFC6F6065F9}"/>
          </ac:spMkLst>
        </pc:spChg>
        <pc:spChg chg="mod">
          <ac:chgData name="Sherif Khattab" userId="c83b1e15-36f3-4f46-aceb-05aac24c545e" providerId="ADAL" clId="{40561216-C3B6-4E03-B696-C2E8E46E1565}" dt="2021-03-02T15:11:44.086" v="787" actId="1076"/>
          <ac:spMkLst>
            <pc:docMk/>
            <pc:sldMk cId="4132993662" sldId="489"/>
            <ac:spMk id="26" creationId="{98BD16B3-789C-4439-B933-C45C5EF4E9F6}"/>
          </ac:spMkLst>
        </pc:spChg>
        <pc:spChg chg="mod">
          <ac:chgData name="Sherif Khattab" userId="c83b1e15-36f3-4f46-aceb-05aac24c545e" providerId="ADAL" clId="{40561216-C3B6-4E03-B696-C2E8E46E1565}" dt="2021-03-02T15:11:44.086" v="787" actId="1076"/>
          <ac:spMkLst>
            <pc:docMk/>
            <pc:sldMk cId="4132993662" sldId="489"/>
            <ac:spMk id="27" creationId="{39361E45-B43C-4090-9354-9CC2369717A4}"/>
          </ac:spMkLst>
        </pc:spChg>
        <pc:spChg chg="mod">
          <ac:chgData name="Sherif Khattab" userId="c83b1e15-36f3-4f46-aceb-05aac24c545e" providerId="ADAL" clId="{40561216-C3B6-4E03-B696-C2E8E46E1565}" dt="2021-03-02T15:11:44.086" v="787" actId="1076"/>
          <ac:spMkLst>
            <pc:docMk/>
            <pc:sldMk cId="4132993662" sldId="489"/>
            <ac:spMk id="28" creationId="{0016E7CF-1DB0-41AF-9B71-F6FBA33D01E1}"/>
          </ac:spMkLst>
        </pc:spChg>
        <pc:spChg chg="mod">
          <ac:chgData name="Sherif Khattab" userId="c83b1e15-36f3-4f46-aceb-05aac24c545e" providerId="ADAL" clId="{40561216-C3B6-4E03-B696-C2E8E46E1565}" dt="2021-03-02T15:11:44.086" v="787" actId="1076"/>
          <ac:spMkLst>
            <pc:docMk/>
            <pc:sldMk cId="4132993662" sldId="489"/>
            <ac:spMk id="29" creationId="{D76498C0-82CB-445D-AB79-B8C80C07F99F}"/>
          </ac:spMkLst>
        </pc:spChg>
        <pc:spChg chg="mod">
          <ac:chgData name="Sherif Khattab" userId="c83b1e15-36f3-4f46-aceb-05aac24c545e" providerId="ADAL" clId="{40561216-C3B6-4E03-B696-C2E8E46E1565}" dt="2021-03-02T15:11:44.086" v="787" actId="1076"/>
          <ac:spMkLst>
            <pc:docMk/>
            <pc:sldMk cId="4132993662" sldId="489"/>
            <ac:spMk id="30" creationId="{AB5D9E14-7061-4666-8D39-D40BAACC4562}"/>
          </ac:spMkLst>
        </pc:spChg>
        <pc:spChg chg="mod">
          <ac:chgData name="Sherif Khattab" userId="c83b1e15-36f3-4f46-aceb-05aac24c545e" providerId="ADAL" clId="{40561216-C3B6-4E03-B696-C2E8E46E1565}" dt="2021-03-02T15:11:44.086" v="787" actId="1076"/>
          <ac:spMkLst>
            <pc:docMk/>
            <pc:sldMk cId="4132993662" sldId="489"/>
            <ac:spMk id="31" creationId="{E20AF19B-EDB4-48FC-8DC7-A56F0FF800FB}"/>
          </ac:spMkLst>
        </pc:spChg>
        <pc:spChg chg="mod">
          <ac:chgData name="Sherif Khattab" userId="c83b1e15-36f3-4f46-aceb-05aac24c545e" providerId="ADAL" clId="{40561216-C3B6-4E03-B696-C2E8E46E1565}" dt="2021-03-02T15:11:44.086" v="787" actId="1076"/>
          <ac:spMkLst>
            <pc:docMk/>
            <pc:sldMk cId="4132993662" sldId="489"/>
            <ac:spMk id="32" creationId="{210A0309-6F6D-4AC9-ACD6-DBD8542B23C5}"/>
          </ac:spMkLst>
        </pc:spChg>
        <pc:spChg chg="mod">
          <ac:chgData name="Sherif Khattab" userId="c83b1e15-36f3-4f46-aceb-05aac24c545e" providerId="ADAL" clId="{40561216-C3B6-4E03-B696-C2E8E46E1565}" dt="2021-03-02T15:11:44.086" v="787" actId="1076"/>
          <ac:spMkLst>
            <pc:docMk/>
            <pc:sldMk cId="4132993662" sldId="489"/>
            <ac:spMk id="33" creationId="{879B22C4-BDDB-4128-A69B-DC5B8744A4A3}"/>
          </ac:spMkLst>
        </pc:spChg>
        <pc:spChg chg="mod">
          <ac:chgData name="Sherif Khattab" userId="c83b1e15-36f3-4f46-aceb-05aac24c545e" providerId="ADAL" clId="{40561216-C3B6-4E03-B696-C2E8E46E1565}" dt="2021-03-02T15:00:40.480" v="668" actId="14100"/>
          <ac:spMkLst>
            <pc:docMk/>
            <pc:sldMk cId="4132993662" sldId="489"/>
            <ac:spMk id="30722" creationId="{33C3E8B9-1772-47B4-9411-185F126423BA}"/>
          </ac:spMkLst>
        </pc:spChg>
        <pc:grpChg chg="add mod">
          <ac:chgData name="Sherif Khattab" userId="c83b1e15-36f3-4f46-aceb-05aac24c545e" providerId="ADAL" clId="{40561216-C3B6-4E03-B696-C2E8E46E1565}" dt="2021-03-02T15:11:44.086" v="787" actId="1076"/>
          <ac:grpSpMkLst>
            <pc:docMk/>
            <pc:sldMk cId="4132993662" sldId="489"/>
            <ac:grpSpMk id="7" creationId="{04E0300E-75F6-49D4-8D27-48DA11D4D293}"/>
          </ac:grpSpMkLst>
        </pc:grpChg>
        <pc:grpChg chg="del mod">
          <ac:chgData name="Sherif Khattab" userId="c83b1e15-36f3-4f46-aceb-05aac24c545e" providerId="ADAL" clId="{40561216-C3B6-4E03-B696-C2E8E46E1565}" dt="2021-03-02T15:11:27.451" v="767"/>
          <ac:grpSpMkLst>
            <pc:docMk/>
            <pc:sldMk cId="4132993662" sldId="489"/>
            <ac:grpSpMk id="37" creationId="{8D4616A1-6DAF-49D6-8C1E-CCCA2C1E8A75}"/>
          </ac:grpSpMkLst>
        </pc:grpChg>
        <pc:grpChg chg="del mod">
          <ac:chgData name="Sherif Khattab" userId="c83b1e15-36f3-4f46-aceb-05aac24c545e" providerId="ADAL" clId="{40561216-C3B6-4E03-B696-C2E8E46E1565}" dt="2021-03-02T15:10:19.871" v="694"/>
          <ac:grpSpMkLst>
            <pc:docMk/>
            <pc:sldMk cId="4132993662" sldId="489"/>
            <ac:grpSpMk id="45" creationId="{DB2848A2-C3CF-4631-B534-3DCBCA205786}"/>
          </ac:grpSpMkLst>
        </pc:grpChg>
        <pc:grpChg chg="del mod">
          <ac:chgData name="Sherif Khattab" userId="c83b1e15-36f3-4f46-aceb-05aac24c545e" providerId="ADAL" clId="{40561216-C3B6-4E03-B696-C2E8E46E1565}" dt="2021-03-02T15:10:26.882" v="701"/>
          <ac:grpSpMkLst>
            <pc:docMk/>
            <pc:sldMk cId="4132993662" sldId="489"/>
            <ac:grpSpMk id="53" creationId="{020170D5-D57E-48AD-B48D-E74A0CDBD5CB}"/>
          </ac:grpSpMkLst>
        </pc:grpChg>
        <pc:grpChg chg="del mod">
          <ac:chgData name="Sherif Khattab" userId="c83b1e15-36f3-4f46-aceb-05aac24c545e" providerId="ADAL" clId="{40561216-C3B6-4E03-B696-C2E8E46E1565}" dt="2021-03-02T15:10:32.541" v="709"/>
          <ac:grpSpMkLst>
            <pc:docMk/>
            <pc:sldMk cId="4132993662" sldId="489"/>
            <ac:grpSpMk id="60" creationId="{0CFEE912-A95C-4E9B-9AD9-847037214F77}"/>
          </ac:grpSpMkLst>
        </pc:grpChg>
        <pc:grpChg chg="del mod">
          <ac:chgData name="Sherif Khattab" userId="c83b1e15-36f3-4f46-aceb-05aac24c545e" providerId="ADAL" clId="{40561216-C3B6-4E03-B696-C2E8E46E1565}" dt="2021-03-02T15:10:37.916" v="716"/>
          <ac:grpSpMkLst>
            <pc:docMk/>
            <pc:sldMk cId="4132993662" sldId="489"/>
            <ac:grpSpMk id="30727" creationId="{53544FF7-58B5-43C7-BF20-47DD6C96D3EB}"/>
          </ac:grpSpMkLst>
        </pc:grpChg>
        <pc:grpChg chg="add del mod">
          <ac:chgData name="Sherif Khattab" userId="c83b1e15-36f3-4f46-aceb-05aac24c545e" providerId="ADAL" clId="{40561216-C3B6-4E03-B696-C2E8E46E1565}" dt="2021-03-02T15:10:46.888" v="729"/>
          <ac:grpSpMkLst>
            <pc:docMk/>
            <pc:sldMk cId="4132993662" sldId="489"/>
            <ac:grpSpMk id="30734" creationId="{F5EA9481-AEC7-4F0F-965A-0949BB8C983B}"/>
          </ac:grpSpMkLst>
        </pc:grpChg>
        <pc:grpChg chg="mod">
          <ac:chgData name="Sherif Khattab" userId="c83b1e15-36f3-4f46-aceb-05aac24c545e" providerId="ADAL" clId="{40561216-C3B6-4E03-B696-C2E8E46E1565}" dt="2021-03-02T15:10:41.367" v="721"/>
          <ac:grpSpMkLst>
            <pc:docMk/>
            <pc:sldMk cId="4132993662" sldId="489"/>
            <ac:grpSpMk id="30737" creationId="{15EF6011-4D13-424D-B7F4-7C87C9C37075}"/>
          </ac:grpSpMkLst>
        </pc:grpChg>
        <pc:grpChg chg="del mod">
          <ac:chgData name="Sherif Khattab" userId="c83b1e15-36f3-4f46-aceb-05aac24c545e" providerId="ADAL" clId="{40561216-C3B6-4E03-B696-C2E8E46E1565}" dt="2021-03-02T15:10:53.926" v="737"/>
          <ac:grpSpMkLst>
            <pc:docMk/>
            <pc:sldMk cId="4132993662" sldId="489"/>
            <ac:grpSpMk id="30744" creationId="{96B0EA27-489D-4A40-9D47-DE043E9F9CB0}"/>
          </ac:grpSpMkLst>
        </pc:grpChg>
        <pc:grpChg chg="del mod">
          <ac:chgData name="Sherif Khattab" userId="c83b1e15-36f3-4f46-aceb-05aac24c545e" providerId="ADAL" clId="{40561216-C3B6-4E03-B696-C2E8E46E1565}" dt="2021-03-02T15:11:01.275" v="746"/>
          <ac:grpSpMkLst>
            <pc:docMk/>
            <pc:sldMk cId="4132993662" sldId="489"/>
            <ac:grpSpMk id="30752" creationId="{E40912C3-9343-4C5A-8ACA-BD2E1C0924BE}"/>
          </ac:grpSpMkLst>
        </pc:grpChg>
        <pc:grpChg chg="del mod">
          <ac:chgData name="Sherif Khattab" userId="c83b1e15-36f3-4f46-aceb-05aac24c545e" providerId="ADAL" clId="{40561216-C3B6-4E03-B696-C2E8E46E1565}" dt="2021-03-02T15:11:08.176" v="752"/>
          <ac:grpSpMkLst>
            <pc:docMk/>
            <pc:sldMk cId="4132993662" sldId="489"/>
            <ac:grpSpMk id="30761" creationId="{5CE98CBD-0C98-454F-B661-57B116358B2C}"/>
          </ac:grpSpMkLst>
        </pc:grpChg>
        <pc:grpChg chg="del mod">
          <ac:chgData name="Sherif Khattab" userId="c83b1e15-36f3-4f46-aceb-05aac24c545e" providerId="ADAL" clId="{40561216-C3B6-4E03-B696-C2E8E46E1565}" dt="2021-03-02T15:11:09.810" v="756"/>
          <ac:grpSpMkLst>
            <pc:docMk/>
            <pc:sldMk cId="4132993662" sldId="489"/>
            <ac:grpSpMk id="30767" creationId="{73DB599E-53BB-4C58-BE9D-1B1E6CE84619}"/>
          </ac:grpSpMkLst>
        </pc:grpChg>
        <pc:grpChg chg="del mod">
          <ac:chgData name="Sherif Khattab" userId="c83b1e15-36f3-4f46-aceb-05aac24c545e" providerId="ADAL" clId="{40561216-C3B6-4E03-B696-C2E8E46E1565}" dt="2021-03-02T15:11:27.451" v="767"/>
          <ac:grpSpMkLst>
            <pc:docMk/>
            <pc:sldMk cId="4132993662" sldId="489"/>
            <ac:grpSpMk id="30771" creationId="{4C0347A5-F755-4717-B8BF-2BE866A92A93}"/>
          </ac:grpSpMkLst>
        </pc:grpChg>
        <pc:grpChg chg="del mod">
          <ac:chgData name="Sherif Khattab" userId="c83b1e15-36f3-4f46-aceb-05aac24c545e" providerId="ADAL" clId="{40561216-C3B6-4E03-B696-C2E8E46E1565}" dt="2021-03-02T15:11:27.451" v="767"/>
          <ac:grpSpMkLst>
            <pc:docMk/>
            <pc:sldMk cId="4132993662" sldId="489"/>
            <ac:grpSpMk id="30777" creationId="{484BEA9A-E416-4F2F-AD84-F25F50AC1896}"/>
          </ac:grpSpMkLst>
        </pc:grpChg>
        <pc:grpChg chg="del mod">
          <ac:chgData name="Sherif Khattab" userId="c83b1e15-36f3-4f46-aceb-05aac24c545e" providerId="ADAL" clId="{40561216-C3B6-4E03-B696-C2E8E46E1565}" dt="2021-03-02T15:11:33.321" v="775"/>
          <ac:grpSpMkLst>
            <pc:docMk/>
            <pc:sldMk cId="4132993662" sldId="489"/>
            <ac:grpSpMk id="30781" creationId="{5DAE1EE9-98B8-4DAB-8B37-BFAC9FA8BFC8}"/>
          </ac:grpSpMkLst>
        </pc:grpChg>
        <pc:grpChg chg="del mod">
          <ac:chgData name="Sherif Khattab" userId="c83b1e15-36f3-4f46-aceb-05aac24c545e" providerId="ADAL" clId="{40561216-C3B6-4E03-B696-C2E8E46E1565}" dt="2021-03-02T15:11:38.613" v="784"/>
          <ac:grpSpMkLst>
            <pc:docMk/>
            <pc:sldMk cId="4132993662" sldId="489"/>
            <ac:grpSpMk id="30789" creationId="{B4F3E9AC-4073-47ED-BB88-020DBACB6656}"/>
          </ac:grpSpMkLst>
        </pc:grpChg>
        <pc:grpChg chg="del mod">
          <ac:chgData name="Sherif Khattab" userId="c83b1e15-36f3-4f46-aceb-05aac24c545e" providerId="ADAL" clId="{40561216-C3B6-4E03-B696-C2E8E46E1565}" dt="2021-03-02T15:13:19.770" v="892"/>
          <ac:grpSpMkLst>
            <pc:docMk/>
            <pc:sldMk cId="4132993662" sldId="489"/>
            <ac:grpSpMk id="30798" creationId="{95A3BAD5-EEC3-4B6D-A362-E2E1F0638F48}"/>
          </ac:grpSpMkLst>
        </pc:grpChg>
        <pc:graphicFrameChg chg="del mod">
          <ac:chgData name="Sherif Khattab" userId="c83b1e15-36f3-4f46-aceb-05aac24c545e" providerId="ADAL" clId="{40561216-C3B6-4E03-B696-C2E8E46E1565}" dt="2021-03-02T15:11:40.519" v="786" actId="478"/>
          <ac:graphicFrameMkLst>
            <pc:docMk/>
            <pc:sldMk cId="4132993662" sldId="489"/>
            <ac:graphicFrameMk id="30723" creationId="{24ED8923-A61A-4244-A0FE-28542EDE5C2B}"/>
          </ac:graphicFrameMkLst>
        </pc:graphicFrameChg>
        <pc:inkChg chg="add del mod">
          <ac:chgData name="Sherif Khattab" userId="c83b1e15-36f3-4f46-aceb-05aac24c545e" providerId="ADAL" clId="{40561216-C3B6-4E03-B696-C2E8E46E1565}" dt="2021-03-02T15:13:19.770" v="892"/>
          <ac:inkMkLst>
            <pc:docMk/>
            <pc:sldMk cId="4132993662" sldId="489"/>
            <ac:inkMk id="3" creationId="{C437D565-4B5B-4485-BF62-D82DDE02DD93}"/>
          </ac:inkMkLst>
        </pc:inkChg>
        <pc:inkChg chg="add del mod">
          <ac:chgData name="Sherif Khattab" userId="c83b1e15-36f3-4f46-aceb-05aac24c545e" providerId="ADAL" clId="{40561216-C3B6-4E03-B696-C2E8E46E1565}" dt="2021-03-02T15:13:19.767" v="887"/>
          <ac:inkMkLst>
            <pc:docMk/>
            <pc:sldMk cId="4132993662" sldId="489"/>
            <ac:inkMk id="5" creationId="{DAD546BC-C9D3-4790-A2BA-8D1010E46C76}"/>
          </ac:inkMkLst>
        </pc:inkChg>
        <pc:inkChg chg="add del mod">
          <ac:chgData name="Sherif Khattab" userId="c83b1e15-36f3-4f46-aceb-05aac24c545e" providerId="ADAL" clId="{40561216-C3B6-4E03-B696-C2E8E46E1565}" dt="2021-03-02T15:13:19.771" v="893"/>
          <ac:inkMkLst>
            <pc:docMk/>
            <pc:sldMk cId="4132993662" sldId="489"/>
            <ac:inkMk id="6" creationId="{F5431850-D322-4515-9397-FB95B7D3CC56}"/>
          </ac:inkMkLst>
        </pc:inkChg>
        <pc:inkChg chg="add del mod">
          <ac:chgData name="Sherif Khattab" userId="c83b1e15-36f3-4f46-aceb-05aac24c545e" providerId="ADAL" clId="{40561216-C3B6-4E03-B696-C2E8E46E1565}" dt="2021-03-02T15:13:19.768" v="889"/>
          <ac:inkMkLst>
            <pc:docMk/>
            <pc:sldMk cId="4132993662" sldId="489"/>
            <ac:inkMk id="34" creationId="{43C728F8-4255-45E9-B718-9249FDD4235E}"/>
          </ac:inkMkLst>
        </pc:inkChg>
        <pc:inkChg chg="add del mod">
          <ac:chgData name="Sherif Khattab" userId="c83b1e15-36f3-4f46-aceb-05aac24c545e" providerId="ADAL" clId="{40561216-C3B6-4E03-B696-C2E8E46E1565}" dt="2021-03-02T15:13:19.770" v="891"/>
          <ac:inkMkLst>
            <pc:docMk/>
            <pc:sldMk cId="4132993662" sldId="489"/>
            <ac:inkMk id="35" creationId="{8464117F-D421-4F1B-8551-413CE2D73B4E}"/>
          </ac:inkMkLst>
        </pc:inkChg>
        <pc:inkChg chg="add del mod">
          <ac:chgData name="Sherif Khattab" userId="c83b1e15-36f3-4f46-aceb-05aac24c545e" providerId="ADAL" clId="{40561216-C3B6-4E03-B696-C2E8E46E1565}" dt="2021-03-02T15:13:19.768" v="888"/>
          <ac:inkMkLst>
            <pc:docMk/>
            <pc:sldMk cId="4132993662" sldId="489"/>
            <ac:inkMk id="36" creationId="{5EEF238D-A9FA-49E1-B9E5-D767DC8AC3DF}"/>
          </ac:inkMkLst>
        </pc:inkChg>
        <pc:inkChg chg="add del mod">
          <ac:chgData name="Sherif Khattab" userId="c83b1e15-36f3-4f46-aceb-05aac24c545e" providerId="ADAL" clId="{40561216-C3B6-4E03-B696-C2E8E46E1565}" dt="2021-03-02T15:13:19.769" v="890"/>
          <ac:inkMkLst>
            <pc:docMk/>
            <pc:sldMk cId="4132993662" sldId="489"/>
            <ac:inkMk id="38" creationId="{A8679A2B-6C6E-40F6-8451-550609F377FA}"/>
          </ac:inkMkLst>
        </pc:inkChg>
        <pc:inkChg chg="add del mod">
          <ac:chgData name="Sherif Khattab" userId="c83b1e15-36f3-4f46-aceb-05aac24c545e" providerId="ADAL" clId="{40561216-C3B6-4E03-B696-C2E8E46E1565}" dt="2021-03-02T15:13:02.607" v="878"/>
          <ac:inkMkLst>
            <pc:docMk/>
            <pc:sldMk cId="4132993662" sldId="489"/>
            <ac:inkMk id="39" creationId="{BABAEAFA-DE86-4F30-8840-2901967F751E}"/>
          </ac:inkMkLst>
        </pc:inkChg>
        <pc:inkChg chg="add del mod">
          <ac:chgData name="Sherif Khattab" userId="c83b1e15-36f3-4f46-aceb-05aac24c545e" providerId="ADAL" clId="{40561216-C3B6-4E03-B696-C2E8E46E1565}" dt="2021-03-02T15:13:02.609" v="880"/>
          <ac:inkMkLst>
            <pc:docMk/>
            <pc:sldMk cId="4132993662" sldId="489"/>
            <ac:inkMk id="40" creationId="{77D9BE41-5A0C-4D45-A4B2-66DF4F88E3A7}"/>
          </ac:inkMkLst>
        </pc:inkChg>
        <pc:inkChg chg="add del mod">
          <ac:chgData name="Sherif Khattab" userId="c83b1e15-36f3-4f46-aceb-05aac24c545e" providerId="ADAL" clId="{40561216-C3B6-4E03-B696-C2E8E46E1565}" dt="2021-03-02T15:13:02.610" v="883"/>
          <ac:inkMkLst>
            <pc:docMk/>
            <pc:sldMk cId="4132993662" sldId="489"/>
            <ac:inkMk id="41" creationId="{07520F76-C382-4DD6-9869-2BCA249EBB65}"/>
          </ac:inkMkLst>
        </pc:inkChg>
        <pc:inkChg chg="add del mod">
          <ac:chgData name="Sherif Khattab" userId="c83b1e15-36f3-4f46-aceb-05aac24c545e" providerId="ADAL" clId="{40561216-C3B6-4E03-B696-C2E8E46E1565}" dt="2021-03-02T15:13:02.610" v="882"/>
          <ac:inkMkLst>
            <pc:docMk/>
            <pc:sldMk cId="4132993662" sldId="489"/>
            <ac:inkMk id="42" creationId="{93C66A68-D312-4B0B-990C-1476417EB553}"/>
          </ac:inkMkLst>
        </pc:inkChg>
        <pc:inkChg chg="add del mod">
          <ac:chgData name="Sherif Khattab" userId="c83b1e15-36f3-4f46-aceb-05aac24c545e" providerId="ADAL" clId="{40561216-C3B6-4E03-B696-C2E8E46E1565}" dt="2021-03-02T15:13:02.609" v="881"/>
          <ac:inkMkLst>
            <pc:docMk/>
            <pc:sldMk cId="4132993662" sldId="489"/>
            <ac:inkMk id="43" creationId="{12123C8C-27F3-48FA-8570-711724888279}"/>
          </ac:inkMkLst>
        </pc:inkChg>
        <pc:inkChg chg="add del mod">
          <ac:chgData name="Sherif Khattab" userId="c83b1e15-36f3-4f46-aceb-05aac24c545e" providerId="ADAL" clId="{40561216-C3B6-4E03-B696-C2E8E46E1565}" dt="2021-03-02T15:13:02.608" v="879"/>
          <ac:inkMkLst>
            <pc:docMk/>
            <pc:sldMk cId="4132993662" sldId="489"/>
            <ac:inkMk id="44" creationId="{511C2A05-3EE1-4749-93B8-614A43115081}"/>
          </ac:inkMkLst>
        </pc:inkChg>
        <pc:inkChg chg="add del mod">
          <ac:chgData name="Sherif Khattab" userId="c83b1e15-36f3-4f46-aceb-05aac24c545e" providerId="ADAL" clId="{40561216-C3B6-4E03-B696-C2E8E46E1565}" dt="2021-03-02T15:12:55.908" v="876"/>
          <ac:inkMkLst>
            <pc:docMk/>
            <pc:sldMk cId="4132993662" sldId="489"/>
            <ac:inkMk id="46" creationId="{87FECC82-9077-456B-BB40-C272E1B06389}"/>
          </ac:inkMkLst>
        </pc:inkChg>
        <pc:inkChg chg="add del mod">
          <ac:chgData name="Sherif Khattab" userId="c83b1e15-36f3-4f46-aceb-05aac24c545e" providerId="ADAL" clId="{40561216-C3B6-4E03-B696-C2E8E46E1565}" dt="2021-03-02T15:12:55.908" v="875"/>
          <ac:inkMkLst>
            <pc:docMk/>
            <pc:sldMk cId="4132993662" sldId="489"/>
            <ac:inkMk id="47" creationId="{CD85AC86-3CBF-4D53-BE3A-43AD43DB1F3B}"/>
          </ac:inkMkLst>
        </pc:inkChg>
        <pc:inkChg chg="add del mod">
          <ac:chgData name="Sherif Khattab" userId="c83b1e15-36f3-4f46-aceb-05aac24c545e" providerId="ADAL" clId="{40561216-C3B6-4E03-B696-C2E8E46E1565}" dt="2021-03-02T15:12:55.905" v="871"/>
          <ac:inkMkLst>
            <pc:docMk/>
            <pc:sldMk cId="4132993662" sldId="489"/>
            <ac:inkMk id="48" creationId="{293124B9-3486-4DEB-B4C0-7F520810EC58}"/>
          </ac:inkMkLst>
        </pc:inkChg>
        <pc:inkChg chg="add del mod">
          <ac:chgData name="Sherif Khattab" userId="c83b1e15-36f3-4f46-aceb-05aac24c545e" providerId="ADAL" clId="{40561216-C3B6-4E03-B696-C2E8E46E1565}" dt="2021-03-02T15:12:55.906" v="872"/>
          <ac:inkMkLst>
            <pc:docMk/>
            <pc:sldMk cId="4132993662" sldId="489"/>
            <ac:inkMk id="49" creationId="{F92A0DE8-2B66-473A-B74B-CD271280739A}"/>
          </ac:inkMkLst>
        </pc:inkChg>
        <pc:inkChg chg="add del mod">
          <ac:chgData name="Sherif Khattab" userId="c83b1e15-36f3-4f46-aceb-05aac24c545e" providerId="ADAL" clId="{40561216-C3B6-4E03-B696-C2E8E46E1565}" dt="2021-03-02T15:12:55.907" v="874"/>
          <ac:inkMkLst>
            <pc:docMk/>
            <pc:sldMk cId="4132993662" sldId="489"/>
            <ac:inkMk id="50" creationId="{4964D010-BE53-4ECF-BAE7-B1E6610C6DF1}"/>
          </ac:inkMkLst>
        </pc:inkChg>
        <pc:inkChg chg="add del mod">
          <ac:chgData name="Sherif Khattab" userId="c83b1e15-36f3-4f46-aceb-05aac24c545e" providerId="ADAL" clId="{40561216-C3B6-4E03-B696-C2E8E46E1565}" dt="2021-03-02T15:12:55.904" v="870"/>
          <ac:inkMkLst>
            <pc:docMk/>
            <pc:sldMk cId="4132993662" sldId="489"/>
            <ac:inkMk id="51" creationId="{7FF475C8-AA8E-4279-A68E-9EF789689174}"/>
          </ac:inkMkLst>
        </pc:inkChg>
        <pc:inkChg chg="add del mod">
          <ac:chgData name="Sherif Khattab" userId="c83b1e15-36f3-4f46-aceb-05aac24c545e" providerId="ADAL" clId="{40561216-C3B6-4E03-B696-C2E8E46E1565}" dt="2021-03-02T15:12:55.907" v="873"/>
          <ac:inkMkLst>
            <pc:docMk/>
            <pc:sldMk cId="4132993662" sldId="489"/>
            <ac:inkMk id="52" creationId="{5AA4C9BB-CBD1-4894-AB18-2E317822ADA6}"/>
          </ac:inkMkLst>
        </pc:inkChg>
        <pc:inkChg chg="add del mod">
          <ac:chgData name="Sherif Khattab" userId="c83b1e15-36f3-4f46-aceb-05aac24c545e" providerId="ADAL" clId="{40561216-C3B6-4E03-B696-C2E8E46E1565}" dt="2021-03-02T15:12:51.081" v="867"/>
          <ac:inkMkLst>
            <pc:docMk/>
            <pc:sldMk cId="4132993662" sldId="489"/>
            <ac:inkMk id="54" creationId="{36A923E2-8230-4EB9-A683-0CA273DD2D50}"/>
          </ac:inkMkLst>
        </pc:inkChg>
        <pc:inkChg chg="add del mod">
          <ac:chgData name="Sherif Khattab" userId="c83b1e15-36f3-4f46-aceb-05aac24c545e" providerId="ADAL" clId="{40561216-C3B6-4E03-B696-C2E8E46E1565}" dt="2021-03-02T15:12:51.079" v="865"/>
          <ac:inkMkLst>
            <pc:docMk/>
            <pc:sldMk cId="4132993662" sldId="489"/>
            <ac:inkMk id="55" creationId="{47C12C00-8CEE-4351-8FFE-9612AFAB592E}"/>
          </ac:inkMkLst>
        </pc:inkChg>
        <pc:inkChg chg="add del mod">
          <ac:chgData name="Sherif Khattab" userId="c83b1e15-36f3-4f46-aceb-05aac24c545e" providerId="ADAL" clId="{40561216-C3B6-4E03-B696-C2E8E46E1565}" dt="2021-03-02T15:12:51.081" v="868"/>
          <ac:inkMkLst>
            <pc:docMk/>
            <pc:sldMk cId="4132993662" sldId="489"/>
            <ac:inkMk id="56" creationId="{9538F644-A84D-4A03-9450-ED7A0A199557}"/>
          </ac:inkMkLst>
        </pc:inkChg>
        <pc:inkChg chg="add del mod">
          <ac:chgData name="Sherif Khattab" userId="c83b1e15-36f3-4f46-aceb-05aac24c545e" providerId="ADAL" clId="{40561216-C3B6-4E03-B696-C2E8E46E1565}" dt="2021-03-02T15:12:51.078" v="864"/>
          <ac:inkMkLst>
            <pc:docMk/>
            <pc:sldMk cId="4132993662" sldId="489"/>
            <ac:inkMk id="57" creationId="{32F612DB-E274-4683-B8ED-0D95C50A6C2E}"/>
          </ac:inkMkLst>
        </pc:inkChg>
        <pc:inkChg chg="add del mod">
          <ac:chgData name="Sherif Khattab" userId="c83b1e15-36f3-4f46-aceb-05aac24c545e" providerId="ADAL" clId="{40561216-C3B6-4E03-B696-C2E8E46E1565}" dt="2021-03-02T15:12:51.080" v="866"/>
          <ac:inkMkLst>
            <pc:docMk/>
            <pc:sldMk cId="4132993662" sldId="489"/>
            <ac:inkMk id="58" creationId="{1547A6B9-55A4-4D67-87AB-D915FCBC2196}"/>
          </ac:inkMkLst>
        </pc:inkChg>
        <pc:inkChg chg="add del mod">
          <ac:chgData name="Sherif Khattab" userId="c83b1e15-36f3-4f46-aceb-05aac24c545e" providerId="ADAL" clId="{40561216-C3B6-4E03-B696-C2E8E46E1565}" dt="2021-03-02T15:12:51.077" v="863"/>
          <ac:inkMkLst>
            <pc:docMk/>
            <pc:sldMk cId="4132993662" sldId="489"/>
            <ac:inkMk id="59" creationId="{35681A84-1658-49C9-989F-CBDB96AB072A}"/>
          </ac:inkMkLst>
        </pc:inkChg>
        <pc:inkChg chg="add del mod">
          <ac:chgData name="Sherif Khattab" userId="c83b1e15-36f3-4f46-aceb-05aac24c545e" providerId="ADAL" clId="{40561216-C3B6-4E03-B696-C2E8E46E1565}" dt="2021-03-02T15:12:45.663" v="858"/>
          <ac:inkMkLst>
            <pc:docMk/>
            <pc:sldMk cId="4132993662" sldId="489"/>
            <ac:inkMk id="61" creationId="{24450CAA-4DD0-4522-BEB1-594C5335C11E}"/>
          </ac:inkMkLst>
        </pc:inkChg>
        <pc:inkChg chg="add del mod">
          <ac:chgData name="Sherif Khattab" userId="c83b1e15-36f3-4f46-aceb-05aac24c545e" providerId="ADAL" clId="{40561216-C3B6-4E03-B696-C2E8E46E1565}" dt="2021-03-02T15:12:45.660" v="855"/>
          <ac:inkMkLst>
            <pc:docMk/>
            <pc:sldMk cId="4132993662" sldId="489"/>
            <ac:inkMk id="62" creationId="{92BB8E34-F2F2-495D-A4BC-6F5FFE388F53}"/>
          </ac:inkMkLst>
        </pc:inkChg>
        <pc:inkChg chg="add del mod">
          <ac:chgData name="Sherif Khattab" userId="c83b1e15-36f3-4f46-aceb-05aac24c545e" providerId="ADAL" clId="{40561216-C3B6-4E03-B696-C2E8E46E1565}" dt="2021-03-02T15:12:45.665" v="859"/>
          <ac:inkMkLst>
            <pc:docMk/>
            <pc:sldMk cId="4132993662" sldId="489"/>
            <ac:inkMk id="63" creationId="{FD7DF739-F1EF-45B9-B087-D0A2CEB0C4F4}"/>
          </ac:inkMkLst>
        </pc:inkChg>
        <pc:inkChg chg="add del mod">
          <ac:chgData name="Sherif Khattab" userId="c83b1e15-36f3-4f46-aceb-05aac24c545e" providerId="ADAL" clId="{40561216-C3B6-4E03-B696-C2E8E46E1565}" dt="2021-03-02T15:12:45.662" v="857"/>
          <ac:inkMkLst>
            <pc:docMk/>
            <pc:sldMk cId="4132993662" sldId="489"/>
            <ac:inkMk id="30720" creationId="{402F95A4-1FF3-49E3-9B81-78161385A8D8}"/>
          </ac:inkMkLst>
        </pc:inkChg>
        <pc:inkChg chg="add del mod">
          <ac:chgData name="Sherif Khattab" userId="c83b1e15-36f3-4f46-aceb-05aac24c545e" providerId="ADAL" clId="{40561216-C3B6-4E03-B696-C2E8E46E1565}" dt="2021-03-02T15:12:45.667" v="861"/>
          <ac:inkMkLst>
            <pc:docMk/>
            <pc:sldMk cId="4132993662" sldId="489"/>
            <ac:inkMk id="30724" creationId="{D594AC9D-0203-4CF3-9E10-A2C87A930AF9}"/>
          </ac:inkMkLst>
        </pc:inkChg>
        <pc:inkChg chg="add del mod">
          <ac:chgData name="Sherif Khattab" userId="c83b1e15-36f3-4f46-aceb-05aac24c545e" providerId="ADAL" clId="{40561216-C3B6-4E03-B696-C2E8E46E1565}" dt="2021-03-02T15:12:45.666" v="860"/>
          <ac:inkMkLst>
            <pc:docMk/>
            <pc:sldMk cId="4132993662" sldId="489"/>
            <ac:inkMk id="30725" creationId="{1F542C83-942C-45BE-BEBA-A99F612B0824}"/>
          </ac:inkMkLst>
        </pc:inkChg>
        <pc:inkChg chg="add del mod">
          <ac:chgData name="Sherif Khattab" userId="c83b1e15-36f3-4f46-aceb-05aac24c545e" providerId="ADAL" clId="{40561216-C3B6-4E03-B696-C2E8E46E1565}" dt="2021-03-02T15:12:45.660" v="856"/>
          <ac:inkMkLst>
            <pc:docMk/>
            <pc:sldMk cId="4132993662" sldId="489"/>
            <ac:inkMk id="30726" creationId="{36BB6184-2365-4842-9E08-7A9C6C691BF4}"/>
          </ac:inkMkLst>
        </pc:inkChg>
        <pc:inkChg chg="add del mod">
          <ac:chgData name="Sherif Khattab" userId="c83b1e15-36f3-4f46-aceb-05aac24c545e" providerId="ADAL" clId="{40561216-C3B6-4E03-B696-C2E8E46E1565}" dt="2021-03-02T15:12:40.428" v="852"/>
          <ac:inkMkLst>
            <pc:docMk/>
            <pc:sldMk cId="4132993662" sldId="489"/>
            <ac:inkMk id="30728" creationId="{1F59C598-7303-44D0-B126-C31EE38C4143}"/>
          </ac:inkMkLst>
        </pc:inkChg>
        <pc:inkChg chg="add del mod">
          <ac:chgData name="Sherif Khattab" userId="c83b1e15-36f3-4f46-aceb-05aac24c545e" providerId="ADAL" clId="{40561216-C3B6-4E03-B696-C2E8E46E1565}" dt="2021-03-02T15:12:40.422" v="848"/>
          <ac:inkMkLst>
            <pc:docMk/>
            <pc:sldMk cId="4132993662" sldId="489"/>
            <ac:inkMk id="30729" creationId="{0383591C-B3D9-487F-BC69-D5EA95FFC5D3}"/>
          </ac:inkMkLst>
        </pc:inkChg>
        <pc:inkChg chg="add del mod">
          <ac:chgData name="Sherif Khattab" userId="c83b1e15-36f3-4f46-aceb-05aac24c545e" providerId="ADAL" clId="{40561216-C3B6-4E03-B696-C2E8E46E1565}" dt="2021-03-02T15:12:40.424" v="849"/>
          <ac:inkMkLst>
            <pc:docMk/>
            <pc:sldMk cId="4132993662" sldId="489"/>
            <ac:inkMk id="30730" creationId="{A1747358-6CBA-476B-BAB8-EABA2F7F897C}"/>
          </ac:inkMkLst>
        </pc:inkChg>
        <pc:inkChg chg="add del mod">
          <ac:chgData name="Sherif Khattab" userId="c83b1e15-36f3-4f46-aceb-05aac24c545e" providerId="ADAL" clId="{40561216-C3B6-4E03-B696-C2E8E46E1565}" dt="2021-03-02T15:12:40.429" v="853"/>
          <ac:inkMkLst>
            <pc:docMk/>
            <pc:sldMk cId="4132993662" sldId="489"/>
            <ac:inkMk id="30731" creationId="{03DDE30C-6EAB-491D-B855-BE2BA6AC3CF6}"/>
          </ac:inkMkLst>
        </pc:inkChg>
        <pc:inkChg chg="add del mod">
          <ac:chgData name="Sherif Khattab" userId="c83b1e15-36f3-4f46-aceb-05aac24c545e" providerId="ADAL" clId="{40561216-C3B6-4E03-B696-C2E8E46E1565}" dt="2021-03-02T15:12:40.426" v="851"/>
          <ac:inkMkLst>
            <pc:docMk/>
            <pc:sldMk cId="4132993662" sldId="489"/>
            <ac:inkMk id="30732" creationId="{9F130834-EA25-43B2-AD49-0B501ADE7BBA}"/>
          </ac:inkMkLst>
        </pc:inkChg>
        <pc:inkChg chg="add del mod">
          <ac:chgData name="Sherif Khattab" userId="c83b1e15-36f3-4f46-aceb-05aac24c545e" providerId="ADAL" clId="{40561216-C3B6-4E03-B696-C2E8E46E1565}" dt="2021-03-02T15:12:40.425" v="850"/>
          <ac:inkMkLst>
            <pc:docMk/>
            <pc:sldMk cId="4132993662" sldId="489"/>
            <ac:inkMk id="30733" creationId="{EB665923-E6D5-40C8-8A7B-30206ADB0784}"/>
          </ac:inkMkLst>
        </pc:inkChg>
        <pc:inkChg chg="add del mod">
          <ac:chgData name="Sherif Khattab" userId="c83b1e15-36f3-4f46-aceb-05aac24c545e" providerId="ADAL" clId="{40561216-C3B6-4E03-B696-C2E8E46E1565}" dt="2021-03-02T15:10:41.688" v="722" actId="9405"/>
          <ac:inkMkLst>
            <pc:docMk/>
            <pc:sldMk cId="4132993662" sldId="489"/>
            <ac:inkMk id="30735" creationId="{7D4074F8-E1C5-4F8C-A7A9-42877A3383D2}"/>
          </ac:inkMkLst>
        </pc:inkChg>
        <pc:inkChg chg="add del mod">
          <ac:chgData name="Sherif Khattab" userId="c83b1e15-36f3-4f46-aceb-05aac24c545e" providerId="ADAL" clId="{40561216-C3B6-4E03-B696-C2E8E46E1565}" dt="2021-03-02T15:10:41.367" v="721"/>
          <ac:inkMkLst>
            <pc:docMk/>
            <pc:sldMk cId="4132993662" sldId="489"/>
            <ac:inkMk id="30736" creationId="{D4ED8002-8507-45C0-A518-F0565A3E57B7}"/>
          </ac:inkMkLst>
        </pc:inkChg>
        <pc:inkChg chg="add del mod">
          <ac:chgData name="Sherif Khattab" userId="c83b1e15-36f3-4f46-aceb-05aac24c545e" providerId="ADAL" clId="{40561216-C3B6-4E03-B696-C2E8E46E1565}" dt="2021-03-02T15:12:35.756" v="842"/>
          <ac:inkMkLst>
            <pc:docMk/>
            <pc:sldMk cId="4132993662" sldId="489"/>
            <ac:inkMk id="30738" creationId="{A70CCD49-9C4F-423E-8C48-E8DB1B7C9FA8}"/>
          </ac:inkMkLst>
        </pc:inkChg>
        <pc:inkChg chg="add del mod">
          <ac:chgData name="Sherif Khattab" userId="c83b1e15-36f3-4f46-aceb-05aac24c545e" providerId="ADAL" clId="{40561216-C3B6-4E03-B696-C2E8E46E1565}" dt="2021-03-02T15:12:35.761" v="845"/>
          <ac:inkMkLst>
            <pc:docMk/>
            <pc:sldMk cId="4132993662" sldId="489"/>
            <ac:inkMk id="30739" creationId="{9743F292-9298-4F75-B43E-C015E387F24F}"/>
          </ac:inkMkLst>
        </pc:inkChg>
        <pc:inkChg chg="add del mod">
          <ac:chgData name="Sherif Khattab" userId="c83b1e15-36f3-4f46-aceb-05aac24c545e" providerId="ADAL" clId="{40561216-C3B6-4E03-B696-C2E8E46E1565}" dt="2021-03-02T15:12:35.757" v="843"/>
          <ac:inkMkLst>
            <pc:docMk/>
            <pc:sldMk cId="4132993662" sldId="489"/>
            <ac:inkMk id="30740" creationId="{AA49A404-09EA-4749-9B7A-2CC10B130FEE}"/>
          </ac:inkMkLst>
        </pc:inkChg>
        <pc:inkChg chg="add del mod">
          <ac:chgData name="Sherif Khattab" userId="c83b1e15-36f3-4f46-aceb-05aac24c545e" providerId="ADAL" clId="{40561216-C3B6-4E03-B696-C2E8E46E1565}" dt="2021-03-02T15:12:35.759" v="844"/>
          <ac:inkMkLst>
            <pc:docMk/>
            <pc:sldMk cId="4132993662" sldId="489"/>
            <ac:inkMk id="30741" creationId="{76F83F73-C0A5-4476-83DC-89771AB4D06A}"/>
          </ac:inkMkLst>
        </pc:inkChg>
        <pc:inkChg chg="add del mod">
          <ac:chgData name="Sherif Khattab" userId="c83b1e15-36f3-4f46-aceb-05aac24c545e" providerId="ADAL" clId="{40561216-C3B6-4E03-B696-C2E8E46E1565}" dt="2021-03-02T15:12:35.753" v="841"/>
          <ac:inkMkLst>
            <pc:docMk/>
            <pc:sldMk cId="4132993662" sldId="489"/>
            <ac:inkMk id="30742" creationId="{4E546557-8AA9-4414-8A06-261EACA5A018}"/>
          </ac:inkMkLst>
        </pc:inkChg>
        <pc:inkChg chg="add del mod">
          <ac:chgData name="Sherif Khattab" userId="c83b1e15-36f3-4f46-aceb-05aac24c545e" providerId="ADAL" clId="{40561216-C3B6-4E03-B696-C2E8E46E1565}" dt="2021-03-02T15:12:35.762" v="846"/>
          <ac:inkMkLst>
            <pc:docMk/>
            <pc:sldMk cId="4132993662" sldId="489"/>
            <ac:inkMk id="30743" creationId="{081544E1-175A-4399-8B4E-42F50A161126}"/>
          </ac:inkMkLst>
        </pc:inkChg>
        <pc:inkChg chg="add del mod">
          <ac:chgData name="Sherif Khattab" userId="c83b1e15-36f3-4f46-aceb-05aac24c545e" providerId="ADAL" clId="{40561216-C3B6-4E03-B696-C2E8E46E1565}" dt="2021-03-02T15:12:30.557" v="839"/>
          <ac:inkMkLst>
            <pc:docMk/>
            <pc:sldMk cId="4132993662" sldId="489"/>
            <ac:inkMk id="30745" creationId="{980D4851-FFD5-4434-B85E-D5169767707D}"/>
          </ac:inkMkLst>
        </pc:inkChg>
        <pc:inkChg chg="add del mod">
          <ac:chgData name="Sherif Khattab" userId="c83b1e15-36f3-4f46-aceb-05aac24c545e" providerId="ADAL" clId="{40561216-C3B6-4E03-B696-C2E8E46E1565}" dt="2021-03-02T15:12:30.555" v="838"/>
          <ac:inkMkLst>
            <pc:docMk/>
            <pc:sldMk cId="4132993662" sldId="489"/>
            <ac:inkMk id="30746" creationId="{F706BA4D-32F5-4DB8-B2CC-6703E9582946}"/>
          </ac:inkMkLst>
        </pc:inkChg>
        <pc:inkChg chg="add del mod">
          <ac:chgData name="Sherif Khattab" userId="c83b1e15-36f3-4f46-aceb-05aac24c545e" providerId="ADAL" clId="{40561216-C3B6-4E03-B696-C2E8E46E1565}" dt="2021-03-02T15:12:30.545" v="833"/>
          <ac:inkMkLst>
            <pc:docMk/>
            <pc:sldMk cId="4132993662" sldId="489"/>
            <ac:inkMk id="30747" creationId="{EEC20156-E2E1-4698-8728-9693C32A0A5D}"/>
          </ac:inkMkLst>
        </pc:inkChg>
        <pc:inkChg chg="add del mod">
          <ac:chgData name="Sherif Khattab" userId="c83b1e15-36f3-4f46-aceb-05aac24c545e" providerId="ADAL" clId="{40561216-C3B6-4E03-B696-C2E8E46E1565}" dt="2021-03-02T15:12:30.549" v="835"/>
          <ac:inkMkLst>
            <pc:docMk/>
            <pc:sldMk cId="4132993662" sldId="489"/>
            <ac:inkMk id="30748" creationId="{A4DF3A78-6FFE-4F35-A38B-0ACDDABC6E3E}"/>
          </ac:inkMkLst>
        </pc:inkChg>
        <pc:inkChg chg="add del mod">
          <ac:chgData name="Sherif Khattab" userId="c83b1e15-36f3-4f46-aceb-05aac24c545e" providerId="ADAL" clId="{40561216-C3B6-4E03-B696-C2E8E46E1565}" dt="2021-03-02T15:12:30.551" v="836"/>
          <ac:inkMkLst>
            <pc:docMk/>
            <pc:sldMk cId="4132993662" sldId="489"/>
            <ac:inkMk id="30749" creationId="{F5838EB7-FBCD-4D0A-9C47-A703947871AF}"/>
          </ac:inkMkLst>
        </pc:inkChg>
        <pc:inkChg chg="add del mod">
          <ac:chgData name="Sherif Khattab" userId="c83b1e15-36f3-4f46-aceb-05aac24c545e" providerId="ADAL" clId="{40561216-C3B6-4E03-B696-C2E8E46E1565}" dt="2021-03-02T15:12:30.553" v="837"/>
          <ac:inkMkLst>
            <pc:docMk/>
            <pc:sldMk cId="4132993662" sldId="489"/>
            <ac:inkMk id="30750" creationId="{632A3CF0-662A-4BA0-8F25-679E291BE056}"/>
          </ac:inkMkLst>
        </pc:inkChg>
        <pc:inkChg chg="add del mod">
          <ac:chgData name="Sherif Khattab" userId="c83b1e15-36f3-4f46-aceb-05aac24c545e" providerId="ADAL" clId="{40561216-C3B6-4E03-B696-C2E8E46E1565}" dt="2021-03-02T15:12:30.547" v="834"/>
          <ac:inkMkLst>
            <pc:docMk/>
            <pc:sldMk cId="4132993662" sldId="489"/>
            <ac:inkMk id="30751" creationId="{1AEB7B89-3C78-4DE8-BECD-16FB4027ECA8}"/>
          </ac:inkMkLst>
        </pc:inkChg>
        <pc:inkChg chg="add del mod">
          <ac:chgData name="Sherif Khattab" userId="c83b1e15-36f3-4f46-aceb-05aac24c545e" providerId="ADAL" clId="{40561216-C3B6-4E03-B696-C2E8E46E1565}" dt="2021-03-02T15:12:24.887" v="825"/>
          <ac:inkMkLst>
            <pc:docMk/>
            <pc:sldMk cId="4132993662" sldId="489"/>
            <ac:inkMk id="30753" creationId="{A6D980DA-39EF-4153-8C05-B5580B219376}"/>
          </ac:inkMkLst>
        </pc:inkChg>
        <pc:inkChg chg="add del mod">
          <ac:chgData name="Sherif Khattab" userId="c83b1e15-36f3-4f46-aceb-05aac24c545e" providerId="ADAL" clId="{40561216-C3B6-4E03-B696-C2E8E46E1565}" dt="2021-03-02T15:12:24.884" v="824"/>
          <ac:inkMkLst>
            <pc:docMk/>
            <pc:sldMk cId="4132993662" sldId="489"/>
            <ac:inkMk id="30754" creationId="{4D063B1B-177E-4E17-B88D-27D26304B973}"/>
          </ac:inkMkLst>
        </pc:inkChg>
        <pc:inkChg chg="add del mod">
          <ac:chgData name="Sherif Khattab" userId="c83b1e15-36f3-4f46-aceb-05aac24c545e" providerId="ADAL" clId="{40561216-C3B6-4E03-B696-C2E8E46E1565}" dt="2021-03-02T15:12:24.896" v="829"/>
          <ac:inkMkLst>
            <pc:docMk/>
            <pc:sldMk cId="4132993662" sldId="489"/>
            <ac:inkMk id="30755" creationId="{67BB42EF-1F6F-4DE0-9F1B-18480909D32A}"/>
          </ac:inkMkLst>
        </pc:inkChg>
        <pc:inkChg chg="add del mod">
          <ac:chgData name="Sherif Khattab" userId="c83b1e15-36f3-4f46-aceb-05aac24c545e" providerId="ADAL" clId="{40561216-C3B6-4E03-B696-C2E8E46E1565}" dt="2021-03-02T15:12:24.893" v="828"/>
          <ac:inkMkLst>
            <pc:docMk/>
            <pc:sldMk cId="4132993662" sldId="489"/>
            <ac:inkMk id="30756" creationId="{0950CCF0-AC2A-4DDA-8544-83673CD2D8C3}"/>
          </ac:inkMkLst>
        </pc:inkChg>
        <pc:inkChg chg="add del mod">
          <ac:chgData name="Sherif Khattab" userId="c83b1e15-36f3-4f46-aceb-05aac24c545e" providerId="ADAL" clId="{40561216-C3B6-4E03-B696-C2E8E46E1565}" dt="2021-03-02T15:12:24.891" v="827"/>
          <ac:inkMkLst>
            <pc:docMk/>
            <pc:sldMk cId="4132993662" sldId="489"/>
            <ac:inkMk id="30757" creationId="{E5B927E6-9D54-48AF-B16A-907A0489554E}"/>
          </ac:inkMkLst>
        </pc:inkChg>
        <pc:inkChg chg="add del mod">
          <ac:chgData name="Sherif Khattab" userId="c83b1e15-36f3-4f46-aceb-05aac24c545e" providerId="ADAL" clId="{40561216-C3B6-4E03-B696-C2E8E46E1565}" dt="2021-03-02T15:12:24.899" v="831"/>
          <ac:inkMkLst>
            <pc:docMk/>
            <pc:sldMk cId="4132993662" sldId="489"/>
            <ac:inkMk id="30758" creationId="{AF6ADF63-5228-49F9-B3E5-EAC874027B40}"/>
          </ac:inkMkLst>
        </pc:inkChg>
        <pc:inkChg chg="add del mod">
          <ac:chgData name="Sherif Khattab" userId="c83b1e15-36f3-4f46-aceb-05aac24c545e" providerId="ADAL" clId="{40561216-C3B6-4E03-B696-C2E8E46E1565}" dt="2021-03-02T15:12:24.898" v="830"/>
          <ac:inkMkLst>
            <pc:docMk/>
            <pc:sldMk cId="4132993662" sldId="489"/>
            <ac:inkMk id="30759" creationId="{C4B8C5F9-21DA-49D1-8290-661C2C196036}"/>
          </ac:inkMkLst>
        </pc:inkChg>
        <pc:inkChg chg="add del mod">
          <ac:chgData name="Sherif Khattab" userId="c83b1e15-36f3-4f46-aceb-05aac24c545e" providerId="ADAL" clId="{40561216-C3B6-4E03-B696-C2E8E46E1565}" dt="2021-03-02T15:12:24.889" v="826"/>
          <ac:inkMkLst>
            <pc:docMk/>
            <pc:sldMk cId="4132993662" sldId="489"/>
            <ac:inkMk id="30760" creationId="{A66E6C4F-5C8D-4D77-A4E8-DC01657342E3}"/>
          </ac:inkMkLst>
        </pc:inkChg>
        <pc:inkChg chg="add del mod">
          <ac:chgData name="Sherif Khattab" userId="c83b1e15-36f3-4f46-aceb-05aac24c545e" providerId="ADAL" clId="{40561216-C3B6-4E03-B696-C2E8E46E1565}" dt="2021-03-02T15:12:18.472" v="816"/>
          <ac:inkMkLst>
            <pc:docMk/>
            <pc:sldMk cId="4132993662" sldId="489"/>
            <ac:inkMk id="30762" creationId="{3837AE9B-D986-4397-88A6-C5B85E8BD4F9}"/>
          </ac:inkMkLst>
        </pc:inkChg>
        <pc:inkChg chg="add del mod">
          <ac:chgData name="Sherif Khattab" userId="c83b1e15-36f3-4f46-aceb-05aac24c545e" providerId="ADAL" clId="{40561216-C3B6-4E03-B696-C2E8E46E1565}" dt="2021-03-02T15:12:18.478" v="818"/>
          <ac:inkMkLst>
            <pc:docMk/>
            <pc:sldMk cId="4132993662" sldId="489"/>
            <ac:inkMk id="30763" creationId="{76FF741B-A6D3-46A1-87F9-969B107FEDFE}"/>
          </ac:inkMkLst>
        </pc:inkChg>
        <pc:inkChg chg="add del mod">
          <ac:chgData name="Sherif Khattab" userId="c83b1e15-36f3-4f46-aceb-05aac24c545e" providerId="ADAL" clId="{40561216-C3B6-4E03-B696-C2E8E46E1565}" dt="2021-03-02T15:12:18.483" v="821"/>
          <ac:inkMkLst>
            <pc:docMk/>
            <pc:sldMk cId="4132993662" sldId="489"/>
            <ac:inkMk id="30764" creationId="{6B4F0462-4A1D-4145-853E-138EBEDA1ABC}"/>
          </ac:inkMkLst>
        </pc:inkChg>
        <pc:inkChg chg="add del mod">
          <ac:chgData name="Sherif Khattab" userId="c83b1e15-36f3-4f46-aceb-05aac24c545e" providerId="ADAL" clId="{40561216-C3B6-4E03-B696-C2E8E46E1565}" dt="2021-03-02T15:12:18.481" v="819"/>
          <ac:inkMkLst>
            <pc:docMk/>
            <pc:sldMk cId="4132993662" sldId="489"/>
            <ac:inkMk id="30765" creationId="{AA2D9F48-7667-4A23-AA72-11C6A4A815EB}"/>
          </ac:inkMkLst>
        </pc:inkChg>
        <pc:inkChg chg="add del mod">
          <ac:chgData name="Sherif Khattab" userId="c83b1e15-36f3-4f46-aceb-05aac24c545e" providerId="ADAL" clId="{40561216-C3B6-4E03-B696-C2E8E46E1565}" dt="2021-03-02T15:12:18.475" v="817"/>
          <ac:inkMkLst>
            <pc:docMk/>
            <pc:sldMk cId="4132993662" sldId="489"/>
            <ac:inkMk id="30766" creationId="{94F34090-F9F0-49F4-9C24-005C5636E0A8}"/>
          </ac:inkMkLst>
        </pc:inkChg>
        <pc:inkChg chg="add del mod">
          <ac:chgData name="Sherif Khattab" userId="c83b1e15-36f3-4f46-aceb-05aac24c545e" providerId="ADAL" clId="{40561216-C3B6-4E03-B696-C2E8E46E1565}" dt="2021-03-02T15:12:18.482" v="820"/>
          <ac:inkMkLst>
            <pc:docMk/>
            <pc:sldMk cId="4132993662" sldId="489"/>
            <ac:inkMk id="30768" creationId="{9B2160CE-D88B-4BFB-A048-C839EBC4439C}"/>
          </ac:inkMkLst>
        </pc:inkChg>
        <pc:inkChg chg="add del mod">
          <ac:chgData name="Sherif Khattab" userId="c83b1e15-36f3-4f46-aceb-05aac24c545e" providerId="ADAL" clId="{40561216-C3B6-4E03-B696-C2E8E46E1565}" dt="2021-03-02T15:12:18.469" v="815"/>
          <ac:inkMkLst>
            <pc:docMk/>
            <pc:sldMk cId="4132993662" sldId="489"/>
            <ac:inkMk id="30769" creationId="{43E468E6-310A-4609-BEFF-5877313AD2CF}"/>
          </ac:inkMkLst>
        </pc:inkChg>
        <pc:inkChg chg="add del mod">
          <ac:chgData name="Sherif Khattab" userId="c83b1e15-36f3-4f46-aceb-05aac24c545e" providerId="ADAL" clId="{40561216-C3B6-4E03-B696-C2E8E46E1565}" dt="2021-03-02T15:12:18.485" v="822"/>
          <ac:inkMkLst>
            <pc:docMk/>
            <pc:sldMk cId="4132993662" sldId="489"/>
            <ac:inkMk id="30770" creationId="{CAB59520-E67E-4B85-8E9F-FFD255DC992C}"/>
          </ac:inkMkLst>
        </pc:inkChg>
        <pc:inkChg chg="add del mod">
          <ac:chgData name="Sherif Khattab" userId="c83b1e15-36f3-4f46-aceb-05aac24c545e" providerId="ADAL" clId="{40561216-C3B6-4E03-B696-C2E8E46E1565}" dt="2021-03-02T15:12:11.954" v="813"/>
          <ac:inkMkLst>
            <pc:docMk/>
            <pc:sldMk cId="4132993662" sldId="489"/>
            <ac:inkMk id="30772" creationId="{B3BA2E8C-A923-4157-A7BD-276EE4634CA9}"/>
          </ac:inkMkLst>
        </pc:inkChg>
        <pc:inkChg chg="add del mod">
          <ac:chgData name="Sherif Khattab" userId="c83b1e15-36f3-4f46-aceb-05aac24c545e" providerId="ADAL" clId="{40561216-C3B6-4E03-B696-C2E8E46E1565}" dt="2021-03-02T15:12:11.937" v="806"/>
          <ac:inkMkLst>
            <pc:docMk/>
            <pc:sldMk cId="4132993662" sldId="489"/>
            <ac:inkMk id="30773" creationId="{DBA600FD-5003-4390-A9D6-301A2C54D76B}"/>
          </ac:inkMkLst>
        </pc:inkChg>
        <pc:inkChg chg="add del mod">
          <ac:chgData name="Sherif Khattab" userId="c83b1e15-36f3-4f46-aceb-05aac24c545e" providerId="ADAL" clId="{40561216-C3B6-4E03-B696-C2E8E46E1565}" dt="2021-03-02T15:12:11.940" v="807"/>
          <ac:inkMkLst>
            <pc:docMk/>
            <pc:sldMk cId="4132993662" sldId="489"/>
            <ac:inkMk id="30774" creationId="{4FA26250-F448-4773-AC71-0274A866FA1C}"/>
          </ac:inkMkLst>
        </pc:inkChg>
        <pc:inkChg chg="add del mod">
          <ac:chgData name="Sherif Khattab" userId="c83b1e15-36f3-4f46-aceb-05aac24c545e" providerId="ADAL" clId="{40561216-C3B6-4E03-B696-C2E8E46E1565}" dt="2021-03-02T15:12:11.950" v="811"/>
          <ac:inkMkLst>
            <pc:docMk/>
            <pc:sldMk cId="4132993662" sldId="489"/>
            <ac:inkMk id="30775" creationId="{10C7B246-1CC3-4EA6-9276-7F3007ADD5FC}"/>
          </ac:inkMkLst>
        </pc:inkChg>
        <pc:inkChg chg="add del mod">
          <ac:chgData name="Sherif Khattab" userId="c83b1e15-36f3-4f46-aceb-05aac24c545e" providerId="ADAL" clId="{40561216-C3B6-4E03-B696-C2E8E46E1565}" dt="2021-03-02T15:12:11.952" v="812"/>
          <ac:inkMkLst>
            <pc:docMk/>
            <pc:sldMk cId="4132993662" sldId="489"/>
            <ac:inkMk id="30776" creationId="{780B7075-5CBB-4511-9274-AC85D258771E}"/>
          </ac:inkMkLst>
        </pc:inkChg>
        <pc:inkChg chg="add del mod">
          <ac:chgData name="Sherif Khattab" userId="c83b1e15-36f3-4f46-aceb-05aac24c545e" providerId="ADAL" clId="{40561216-C3B6-4E03-B696-C2E8E46E1565}" dt="2021-03-02T15:12:11.943" v="808"/>
          <ac:inkMkLst>
            <pc:docMk/>
            <pc:sldMk cId="4132993662" sldId="489"/>
            <ac:inkMk id="30778" creationId="{E11A5F19-4A77-4EE6-A580-CB258360D3B9}"/>
          </ac:inkMkLst>
        </pc:inkChg>
        <pc:inkChg chg="add del mod">
          <ac:chgData name="Sherif Khattab" userId="c83b1e15-36f3-4f46-aceb-05aac24c545e" providerId="ADAL" clId="{40561216-C3B6-4E03-B696-C2E8E46E1565}" dt="2021-03-02T15:12:11.948" v="810"/>
          <ac:inkMkLst>
            <pc:docMk/>
            <pc:sldMk cId="4132993662" sldId="489"/>
            <ac:inkMk id="30779" creationId="{C76667C2-DF87-4784-B58A-94777BB66A95}"/>
          </ac:inkMkLst>
        </pc:inkChg>
        <pc:inkChg chg="add del mod">
          <ac:chgData name="Sherif Khattab" userId="c83b1e15-36f3-4f46-aceb-05aac24c545e" providerId="ADAL" clId="{40561216-C3B6-4E03-B696-C2E8E46E1565}" dt="2021-03-02T15:12:11.945" v="809"/>
          <ac:inkMkLst>
            <pc:docMk/>
            <pc:sldMk cId="4132993662" sldId="489"/>
            <ac:inkMk id="30780" creationId="{370E1490-0368-498F-AFA5-78F03C044F96}"/>
          </ac:inkMkLst>
        </pc:inkChg>
        <pc:inkChg chg="add del mod">
          <ac:chgData name="Sherif Khattab" userId="c83b1e15-36f3-4f46-aceb-05aac24c545e" providerId="ADAL" clId="{40561216-C3B6-4E03-B696-C2E8E46E1565}" dt="2021-03-02T15:12:05.284" v="800"/>
          <ac:inkMkLst>
            <pc:docMk/>
            <pc:sldMk cId="4132993662" sldId="489"/>
            <ac:inkMk id="30782" creationId="{85A82A86-04DA-4126-A78F-B5AC35D91DBF}"/>
          </ac:inkMkLst>
        </pc:inkChg>
        <pc:inkChg chg="add del mod">
          <ac:chgData name="Sherif Khattab" userId="c83b1e15-36f3-4f46-aceb-05aac24c545e" providerId="ADAL" clId="{40561216-C3B6-4E03-B696-C2E8E46E1565}" dt="2021-03-02T15:12:05.277" v="798"/>
          <ac:inkMkLst>
            <pc:docMk/>
            <pc:sldMk cId="4132993662" sldId="489"/>
            <ac:inkMk id="30783" creationId="{E8E91C57-E534-44B3-ABFF-135A295272F6}"/>
          </ac:inkMkLst>
        </pc:inkChg>
        <pc:inkChg chg="add del mod">
          <ac:chgData name="Sherif Khattab" userId="c83b1e15-36f3-4f46-aceb-05aac24c545e" providerId="ADAL" clId="{40561216-C3B6-4E03-B696-C2E8E46E1565}" dt="2021-03-02T15:12:05.301" v="804"/>
          <ac:inkMkLst>
            <pc:docMk/>
            <pc:sldMk cId="4132993662" sldId="489"/>
            <ac:inkMk id="30784" creationId="{9057AF6B-C980-44AE-B3EA-7DB57BC8D09B}"/>
          </ac:inkMkLst>
        </pc:inkChg>
        <pc:inkChg chg="add del mod">
          <ac:chgData name="Sherif Khattab" userId="c83b1e15-36f3-4f46-aceb-05aac24c545e" providerId="ADAL" clId="{40561216-C3B6-4E03-B696-C2E8E46E1565}" dt="2021-03-02T15:12:05.293" v="802"/>
          <ac:inkMkLst>
            <pc:docMk/>
            <pc:sldMk cId="4132993662" sldId="489"/>
            <ac:inkMk id="30785" creationId="{D76DED22-27B2-404D-B00D-A4865D4084C9}"/>
          </ac:inkMkLst>
        </pc:inkChg>
        <pc:inkChg chg="add del mod">
          <ac:chgData name="Sherif Khattab" userId="c83b1e15-36f3-4f46-aceb-05aac24c545e" providerId="ADAL" clId="{40561216-C3B6-4E03-B696-C2E8E46E1565}" dt="2021-03-02T15:12:05.296" v="803"/>
          <ac:inkMkLst>
            <pc:docMk/>
            <pc:sldMk cId="4132993662" sldId="489"/>
            <ac:inkMk id="30786" creationId="{59CDF155-7FA6-4EDC-99C0-4BA56947AA48}"/>
          </ac:inkMkLst>
        </pc:inkChg>
        <pc:inkChg chg="add del mod">
          <ac:chgData name="Sherif Khattab" userId="c83b1e15-36f3-4f46-aceb-05aac24c545e" providerId="ADAL" clId="{40561216-C3B6-4E03-B696-C2E8E46E1565}" dt="2021-03-02T15:12:05.288" v="801"/>
          <ac:inkMkLst>
            <pc:docMk/>
            <pc:sldMk cId="4132993662" sldId="489"/>
            <ac:inkMk id="30787" creationId="{1E5DE9C1-5D2F-4D2F-99E6-B479B181F55E}"/>
          </ac:inkMkLst>
        </pc:inkChg>
        <pc:inkChg chg="add del mod">
          <ac:chgData name="Sherif Khattab" userId="c83b1e15-36f3-4f46-aceb-05aac24c545e" providerId="ADAL" clId="{40561216-C3B6-4E03-B696-C2E8E46E1565}" dt="2021-03-02T15:12:05.282" v="799"/>
          <ac:inkMkLst>
            <pc:docMk/>
            <pc:sldMk cId="4132993662" sldId="489"/>
            <ac:inkMk id="30788" creationId="{5554E53D-7CB6-4F40-92D4-71CE0F7018DB}"/>
          </ac:inkMkLst>
        </pc:inkChg>
        <pc:inkChg chg="add del mod">
          <ac:chgData name="Sherif Khattab" userId="c83b1e15-36f3-4f46-aceb-05aac24c545e" providerId="ADAL" clId="{40561216-C3B6-4E03-B696-C2E8E46E1565}" dt="2021-03-02T15:11:57.486" v="795"/>
          <ac:inkMkLst>
            <pc:docMk/>
            <pc:sldMk cId="4132993662" sldId="489"/>
            <ac:inkMk id="30790" creationId="{9568DDFE-BB5E-4CDA-8F79-E5717350F73D}"/>
          </ac:inkMkLst>
        </pc:inkChg>
        <pc:inkChg chg="add del mod">
          <ac:chgData name="Sherif Khattab" userId="c83b1e15-36f3-4f46-aceb-05aac24c545e" providerId="ADAL" clId="{40561216-C3B6-4E03-B696-C2E8E46E1565}" dt="2021-03-02T15:11:57.439" v="792"/>
          <ac:inkMkLst>
            <pc:docMk/>
            <pc:sldMk cId="4132993662" sldId="489"/>
            <ac:inkMk id="30791" creationId="{CE09BC03-F443-4D03-B7F8-23D83760F2F0}"/>
          </ac:inkMkLst>
        </pc:inkChg>
        <pc:inkChg chg="add del mod">
          <ac:chgData name="Sherif Khattab" userId="c83b1e15-36f3-4f46-aceb-05aac24c545e" providerId="ADAL" clId="{40561216-C3B6-4E03-B696-C2E8E46E1565}" dt="2021-03-02T15:11:57.424" v="791"/>
          <ac:inkMkLst>
            <pc:docMk/>
            <pc:sldMk cId="4132993662" sldId="489"/>
            <ac:inkMk id="30792" creationId="{C3091D14-0104-4CCF-BAE5-DD964CD9FCF4}"/>
          </ac:inkMkLst>
        </pc:inkChg>
        <pc:inkChg chg="add del mod">
          <ac:chgData name="Sherif Khattab" userId="c83b1e15-36f3-4f46-aceb-05aac24c545e" providerId="ADAL" clId="{40561216-C3B6-4E03-B696-C2E8E46E1565}" dt="2021-03-02T15:11:57.376" v="789"/>
          <ac:inkMkLst>
            <pc:docMk/>
            <pc:sldMk cId="4132993662" sldId="489"/>
            <ac:inkMk id="30793" creationId="{6A44F0AF-1DD0-4310-AA5E-FD0ECFECC9D9}"/>
          </ac:inkMkLst>
        </pc:inkChg>
        <pc:inkChg chg="add del mod">
          <ac:chgData name="Sherif Khattab" userId="c83b1e15-36f3-4f46-aceb-05aac24c545e" providerId="ADAL" clId="{40561216-C3B6-4E03-B696-C2E8E46E1565}" dt="2021-03-02T15:11:57.469" v="794"/>
          <ac:inkMkLst>
            <pc:docMk/>
            <pc:sldMk cId="4132993662" sldId="489"/>
            <ac:inkMk id="30794" creationId="{6C521AE9-81A6-483E-97B6-85821D416432}"/>
          </ac:inkMkLst>
        </pc:inkChg>
        <pc:inkChg chg="add del mod">
          <ac:chgData name="Sherif Khattab" userId="c83b1e15-36f3-4f46-aceb-05aac24c545e" providerId="ADAL" clId="{40561216-C3B6-4E03-B696-C2E8E46E1565}" dt="2021-03-02T15:11:57.506" v="796"/>
          <ac:inkMkLst>
            <pc:docMk/>
            <pc:sldMk cId="4132993662" sldId="489"/>
            <ac:inkMk id="30795" creationId="{71A3F503-4CD7-4E5B-AAD2-FB997E4994D2}"/>
          </ac:inkMkLst>
        </pc:inkChg>
        <pc:inkChg chg="add del mod">
          <ac:chgData name="Sherif Khattab" userId="c83b1e15-36f3-4f46-aceb-05aac24c545e" providerId="ADAL" clId="{40561216-C3B6-4E03-B696-C2E8E46E1565}" dt="2021-03-02T15:11:57.404" v="790"/>
          <ac:inkMkLst>
            <pc:docMk/>
            <pc:sldMk cId="4132993662" sldId="489"/>
            <ac:inkMk id="30796" creationId="{E26C9E40-7029-47FD-9EC7-87598988503D}"/>
          </ac:inkMkLst>
        </pc:inkChg>
        <pc:inkChg chg="add del mod">
          <ac:chgData name="Sherif Khattab" userId="c83b1e15-36f3-4f46-aceb-05aac24c545e" providerId="ADAL" clId="{40561216-C3B6-4E03-B696-C2E8E46E1565}" dt="2021-03-02T15:11:57.453" v="793"/>
          <ac:inkMkLst>
            <pc:docMk/>
            <pc:sldMk cId="4132993662" sldId="489"/>
            <ac:inkMk id="30797" creationId="{E6A5E7AC-5DD2-400B-9733-C7EAAC0873CE}"/>
          </ac:inkMkLst>
        </pc:inkChg>
      </pc:sldChg>
      <pc:sldChg chg="add del">
        <pc:chgData name="Sherif Khattab" userId="c83b1e15-36f3-4f46-aceb-05aac24c545e" providerId="ADAL" clId="{40561216-C3B6-4E03-B696-C2E8E46E1565}" dt="2021-03-02T14:56:46.899" v="570" actId="47"/>
        <pc:sldMkLst>
          <pc:docMk/>
          <pc:sldMk cId="4121167873" sldId="550"/>
        </pc:sldMkLst>
      </pc:sldChg>
      <pc:sldChg chg="add del">
        <pc:chgData name="Sherif Khattab" userId="c83b1e15-36f3-4f46-aceb-05aac24c545e" providerId="ADAL" clId="{40561216-C3B6-4E03-B696-C2E8E46E1565}" dt="2021-03-02T14:56:46.899" v="570" actId="47"/>
        <pc:sldMkLst>
          <pc:docMk/>
          <pc:sldMk cId="2700117076" sldId="551"/>
        </pc:sldMkLst>
      </pc:sldChg>
      <pc:sldChg chg="add del">
        <pc:chgData name="Sherif Khattab" userId="c83b1e15-36f3-4f46-aceb-05aac24c545e" providerId="ADAL" clId="{40561216-C3B6-4E03-B696-C2E8E46E1565}" dt="2021-03-02T14:56:46.899" v="570" actId="47"/>
        <pc:sldMkLst>
          <pc:docMk/>
          <pc:sldMk cId="1710351370" sldId="552"/>
        </pc:sldMkLst>
      </pc:sldChg>
      <pc:sldChg chg="add del">
        <pc:chgData name="Sherif Khattab" userId="c83b1e15-36f3-4f46-aceb-05aac24c545e" providerId="ADAL" clId="{40561216-C3B6-4E03-B696-C2E8E46E1565}" dt="2021-03-02T14:56:46.899" v="570" actId="47"/>
        <pc:sldMkLst>
          <pc:docMk/>
          <pc:sldMk cId="690399471" sldId="553"/>
        </pc:sldMkLst>
      </pc:sldChg>
      <pc:sldChg chg="add del">
        <pc:chgData name="Sherif Khattab" userId="c83b1e15-36f3-4f46-aceb-05aac24c545e" providerId="ADAL" clId="{40561216-C3B6-4E03-B696-C2E8E46E1565}" dt="2021-03-02T14:56:46.899" v="570" actId="47"/>
        <pc:sldMkLst>
          <pc:docMk/>
          <pc:sldMk cId="931329824" sldId="554"/>
        </pc:sldMkLst>
      </pc:sldChg>
      <pc:sldChg chg="add del">
        <pc:chgData name="Sherif Khattab" userId="c83b1e15-36f3-4f46-aceb-05aac24c545e" providerId="ADAL" clId="{40561216-C3B6-4E03-B696-C2E8E46E1565}" dt="2021-03-02T14:56:46.899" v="570" actId="47"/>
        <pc:sldMkLst>
          <pc:docMk/>
          <pc:sldMk cId="381629811" sldId="555"/>
        </pc:sldMkLst>
      </pc:sldChg>
      <pc:sldChg chg="add del">
        <pc:chgData name="Sherif Khattab" userId="c83b1e15-36f3-4f46-aceb-05aac24c545e" providerId="ADAL" clId="{40561216-C3B6-4E03-B696-C2E8E46E1565}" dt="2021-03-02T14:56:46.899" v="570" actId="47"/>
        <pc:sldMkLst>
          <pc:docMk/>
          <pc:sldMk cId="3646862239" sldId="556"/>
        </pc:sldMkLst>
      </pc:sldChg>
      <pc:sldChg chg="delSp modSp add modAnim">
        <pc:chgData name="Sherif Khattab" userId="c83b1e15-36f3-4f46-aceb-05aac24c545e" providerId="ADAL" clId="{40561216-C3B6-4E03-B696-C2E8E46E1565}" dt="2021-03-02T14:58:22.107" v="640"/>
        <pc:sldMkLst>
          <pc:docMk/>
          <pc:sldMk cId="1938775688" sldId="557"/>
        </pc:sldMkLst>
        <pc:grpChg chg="mod">
          <ac:chgData name="Sherif Khattab" userId="c83b1e15-36f3-4f46-aceb-05aac24c545e" providerId="ADAL" clId="{40561216-C3B6-4E03-B696-C2E8E46E1565}" dt="2021-03-02T14:56:35.237" v="569"/>
          <ac:grpSpMkLst>
            <pc:docMk/>
            <pc:sldMk cId="1938775688" sldId="557"/>
            <ac:grpSpMk id="23672" creationId="{D3B42BF9-8198-43FC-B7E5-062D26193C4A}"/>
          </ac:grpSpMkLst>
        </pc:grpChg>
        <pc:inkChg chg="mod">
          <ac:chgData name="Sherif Khattab" userId="c83b1e15-36f3-4f46-aceb-05aac24c545e" providerId="ADAL" clId="{40561216-C3B6-4E03-B696-C2E8E46E1565}" dt="2021-03-02T14:56:35.237" v="569"/>
          <ac:inkMkLst>
            <pc:docMk/>
            <pc:sldMk cId="1938775688" sldId="557"/>
            <ac:inkMk id="3" creationId="{B0FBBC0D-35B9-448B-9D52-F9702601D9E2}"/>
          </ac:inkMkLst>
        </pc:inkChg>
        <pc:inkChg chg="mod">
          <ac:chgData name="Sherif Khattab" userId="c83b1e15-36f3-4f46-aceb-05aac24c545e" providerId="ADAL" clId="{40561216-C3B6-4E03-B696-C2E8E46E1565}" dt="2021-03-02T14:56:35.237" v="569"/>
          <ac:inkMkLst>
            <pc:docMk/>
            <pc:sldMk cId="1938775688" sldId="557"/>
            <ac:inkMk id="5" creationId="{1334F479-0557-4560-B3CA-54D487BC1692}"/>
          </ac:inkMkLst>
        </pc:inkChg>
        <pc:inkChg chg="mod">
          <ac:chgData name="Sherif Khattab" userId="c83b1e15-36f3-4f46-aceb-05aac24c545e" providerId="ADAL" clId="{40561216-C3B6-4E03-B696-C2E8E46E1565}" dt="2021-03-02T14:56:35.237" v="569"/>
          <ac:inkMkLst>
            <pc:docMk/>
            <pc:sldMk cId="1938775688" sldId="557"/>
            <ac:inkMk id="6" creationId="{C77C32EE-2731-421E-9672-5A63D6E9F538}"/>
          </ac:inkMkLst>
        </pc:inkChg>
        <pc:inkChg chg="mod">
          <ac:chgData name="Sherif Khattab" userId="c83b1e15-36f3-4f46-aceb-05aac24c545e" providerId="ADAL" clId="{40561216-C3B6-4E03-B696-C2E8E46E1565}" dt="2021-03-02T14:56:35.237" v="569"/>
          <ac:inkMkLst>
            <pc:docMk/>
            <pc:sldMk cId="1938775688" sldId="557"/>
            <ac:inkMk id="34" creationId="{76F4BB3E-F0E4-42AA-ACB1-D0A6A3746F24}"/>
          </ac:inkMkLst>
        </pc:inkChg>
        <pc:inkChg chg="mod">
          <ac:chgData name="Sherif Khattab" userId="c83b1e15-36f3-4f46-aceb-05aac24c545e" providerId="ADAL" clId="{40561216-C3B6-4E03-B696-C2E8E46E1565}" dt="2021-03-02T14:56:35.237" v="569"/>
          <ac:inkMkLst>
            <pc:docMk/>
            <pc:sldMk cId="1938775688" sldId="557"/>
            <ac:inkMk id="35" creationId="{BB1041F6-9E9F-4186-AC93-4372635DAB2B}"/>
          </ac:inkMkLst>
        </pc:inkChg>
        <pc:inkChg chg="mod">
          <ac:chgData name="Sherif Khattab" userId="c83b1e15-36f3-4f46-aceb-05aac24c545e" providerId="ADAL" clId="{40561216-C3B6-4E03-B696-C2E8E46E1565}" dt="2021-03-02T14:56:35.237" v="569"/>
          <ac:inkMkLst>
            <pc:docMk/>
            <pc:sldMk cId="1938775688" sldId="557"/>
            <ac:inkMk id="36" creationId="{FBD4DC2C-2A69-4F9C-9FD0-0A2D83A17035}"/>
          </ac:inkMkLst>
        </pc:inkChg>
        <pc:inkChg chg="mod">
          <ac:chgData name="Sherif Khattab" userId="c83b1e15-36f3-4f46-aceb-05aac24c545e" providerId="ADAL" clId="{40561216-C3B6-4E03-B696-C2E8E46E1565}" dt="2021-03-02T14:56:35.237" v="569"/>
          <ac:inkMkLst>
            <pc:docMk/>
            <pc:sldMk cId="1938775688" sldId="557"/>
            <ac:inkMk id="38" creationId="{08DD68F7-523C-4437-9949-BFD6B8B320B7}"/>
          </ac:inkMkLst>
        </pc:inkChg>
        <pc:inkChg chg="mod">
          <ac:chgData name="Sherif Khattab" userId="c83b1e15-36f3-4f46-aceb-05aac24c545e" providerId="ADAL" clId="{40561216-C3B6-4E03-B696-C2E8E46E1565}" dt="2021-03-02T14:56:35.237" v="569"/>
          <ac:inkMkLst>
            <pc:docMk/>
            <pc:sldMk cId="1938775688" sldId="557"/>
            <ac:inkMk id="39" creationId="{6B907EBB-5700-4291-BB4C-D8877DB4FFCD}"/>
          </ac:inkMkLst>
        </pc:inkChg>
        <pc:inkChg chg="mod">
          <ac:chgData name="Sherif Khattab" userId="c83b1e15-36f3-4f46-aceb-05aac24c545e" providerId="ADAL" clId="{40561216-C3B6-4E03-B696-C2E8E46E1565}" dt="2021-03-02T14:56:35.237" v="569"/>
          <ac:inkMkLst>
            <pc:docMk/>
            <pc:sldMk cId="1938775688" sldId="557"/>
            <ac:inkMk id="40" creationId="{D1405003-6795-43E1-B78F-70DFA34AAA56}"/>
          </ac:inkMkLst>
        </pc:inkChg>
        <pc:inkChg chg="mod">
          <ac:chgData name="Sherif Khattab" userId="c83b1e15-36f3-4f46-aceb-05aac24c545e" providerId="ADAL" clId="{40561216-C3B6-4E03-B696-C2E8E46E1565}" dt="2021-03-02T14:56:35.237" v="569"/>
          <ac:inkMkLst>
            <pc:docMk/>
            <pc:sldMk cId="1938775688" sldId="557"/>
            <ac:inkMk id="41" creationId="{E5C63D8D-A5A2-4ECA-9233-25A9BB4111B0}"/>
          </ac:inkMkLst>
        </pc:inkChg>
        <pc:inkChg chg="mod">
          <ac:chgData name="Sherif Khattab" userId="c83b1e15-36f3-4f46-aceb-05aac24c545e" providerId="ADAL" clId="{40561216-C3B6-4E03-B696-C2E8E46E1565}" dt="2021-03-02T14:56:35.237" v="569"/>
          <ac:inkMkLst>
            <pc:docMk/>
            <pc:sldMk cId="1938775688" sldId="557"/>
            <ac:inkMk id="42" creationId="{DA8E3D6B-1BC0-4231-B0D7-7B8A4360DECC}"/>
          </ac:inkMkLst>
        </pc:inkChg>
        <pc:inkChg chg="mod">
          <ac:chgData name="Sherif Khattab" userId="c83b1e15-36f3-4f46-aceb-05aac24c545e" providerId="ADAL" clId="{40561216-C3B6-4E03-B696-C2E8E46E1565}" dt="2021-03-02T14:56:35.237" v="569"/>
          <ac:inkMkLst>
            <pc:docMk/>
            <pc:sldMk cId="1938775688" sldId="557"/>
            <ac:inkMk id="44" creationId="{19C19232-5340-48E5-9ED6-62DEBBCE1215}"/>
          </ac:inkMkLst>
        </pc:inkChg>
        <pc:inkChg chg="mod">
          <ac:chgData name="Sherif Khattab" userId="c83b1e15-36f3-4f46-aceb-05aac24c545e" providerId="ADAL" clId="{40561216-C3B6-4E03-B696-C2E8E46E1565}" dt="2021-03-02T14:56:35.237" v="569"/>
          <ac:inkMkLst>
            <pc:docMk/>
            <pc:sldMk cId="1938775688" sldId="557"/>
            <ac:inkMk id="45" creationId="{D1B4E85F-AC34-40C2-82B7-32CDF26E2AA9}"/>
          </ac:inkMkLst>
        </pc:inkChg>
        <pc:inkChg chg="mod">
          <ac:chgData name="Sherif Khattab" userId="c83b1e15-36f3-4f46-aceb-05aac24c545e" providerId="ADAL" clId="{40561216-C3B6-4E03-B696-C2E8E46E1565}" dt="2021-03-02T14:56:35.237" v="569"/>
          <ac:inkMkLst>
            <pc:docMk/>
            <pc:sldMk cId="1938775688" sldId="557"/>
            <ac:inkMk id="46" creationId="{E6BF4D18-EC16-4386-BB86-4E44BAF7C03B}"/>
          </ac:inkMkLst>
        </pc:inkChg>
        <pc:inkChg chg="mod">
          <ac:chgData name="Sherif Khattab" userId="c83b1e15-36f3-4f46-aceb-05aac24c545e" providerId="ADAL" clId="{40561216-C3B6-4E03-B696-C2E8E46E1565}" dt="2021-03-02T14:56:35.237" v="569"/>
          <ac:inkMkLst>
            <pc:docMk/>
            <pc:sldMk cId="1938775688" sldId="557"/>
            <ac:inkMk id="47" creationId="{02569F11-2943-4F04-87BA-CA8732D937CB}"/>
          </ac:inkMkLst>
        </pc:inkChg>
        <pc:inkChg chg="mod">
          <ac:chgData name="Sherif Khattab" userId="c83b1e15-36f3-4f46-aceb-05aac24c545e" providerId="ADAL" clId="{40561216-C3B6-4E03-B696-C2E8E46E1565}" dt="2021-03-02T14:56:35.237" v="569"/>
          <ac:inkMkLst>
            <pc:docMk/>
            <pc:sldMk cId="1938775688" sldId="557"/>
            <ac:inkMk id="48" creationId="{B58E1670-F3F7-4DFE-AF3D-056FDA785310}"/>
          </ac:inkMkLst>
        </pc:inkChg>
        <pc:inkChg chg="mod">
          <ac:chgData name="Sherif Khattab" userId="c83b1e15-36f3-4f46-aceb-05aac24c545e" providerId="ADAL" clId="{40561216-C3B6-4E03-B696-C2E8E46E1565}" dt="2021-03-02T14:56:35.237" v="569"/>
          <ac:inkMkLst>
            <pc:docMk/>
            <pc:sldMk cId="1938775688" sldId="557"/>
            <ac:inkMk id="49" creationId="{19257841-2019-40BC-AD69-87A73EC0948B}"/>
          </ac:inkMkLst>
        </pc:inkChg>
        <pc:inkChg chg="mod">
          <ac:chgData name="Sherif Khattab" userId="c83b1e15-36f3-4f46-aceb-05aac24c545e" providerId="ADAL" clId="{40561216-C3B6-4E03-B696-C2E8E46E1565}" dt="2021-03-02T14:56:35.237" v="569"/>
          <ac:inkMkLst>
            <pc:docMk/>
            <pc:sldMk cId="1938775688" sldId="557"/>
            <ac:inkMk id="50" creationId="{26C81269-5964-499B-83AC-4B4F3ECF46D9}"/>
          </ac:inkMkLst>
        </pc:inkChg>
        <pc:inkChg chg="mod">
          <ac:chgData name="Sherif Khattab" userId="c83b1e15-36f3-4f46-aceb-05aac24c545e" providerId="ADAL" clId="{40561216-C3B6-4E03-B696-C2E8E46E1565}" dt="2021-03-02T14:56:35.237" v="569"/>
          <ac:inkMkLst>
            <pc:docMk/>
            <pc:sldMk cId="1938775688" sldId="557"/>
            <ac:inkMk id="51" creationId="{20368D2C-01B3-405E-89B9-A7788F5F56C4}"/>
          </ac:inkMkLst>
        </pc:inkChg>
        <pc:inkChg chg="mod">
          <ac:chgData name="Sherif Khattab" userId="c83b1e15-36f3-4f46-aceb-05aac24c545e" providerId="ADAL" clId="{40561216-C3B6-4E03-B696-C2E8E46E1565}" dt="2021-03-02T14:56:35.237" v="569"/>
          <ac:inkMkLst>
            <pc:docMk/>
            <pc:sldMk cId="1938775688" sldId="557"/>
            <ac:inkMk id="53" creationId="{4B0B24DC-2DC7-4C85-8BDA-CB5171C1850E}"/>
          </ac:inkMkLst>
        </pc:inkChg>
        <pc:inkChg chg="mod">
          <ac:chgData name="Sherif Khattab" userId="c83b1e15-36f3-4f46-aceb-05aac24c545e" providerId="ADAL" clId="{40561216-C3B6-4E03-B696-C2E8E46E1565}" dt="2021-03-02T14:56:35.237" v="569"/>
          <ac:inkMkLst>
            <pc:docMk/>
            <pc:sldMk cId="1938775688" sldId="557"/>
            <ac:inkMk id="54" creationId="{FAA76FFB-4F7B-44CF-9E3F-7D873ACD011E}"/>
          </ac:inkMkLst>
        </pc:inkChg>
        <pc:inkChg chg="mod">
          <ac:chgData name="Sherif Khattab" userId="c83b1e15-36f3-4f46-aceb-05aac24c545e" providerId="ADAL" clId="{40561216-C3B6-4E03-B696-C2E8E46E1565}" dt="2021-03-02T14:56:35.237" v="569"/>
          <ac:inkMkLst>
            <pc:docMk/>
            <pc:sldMk cId="1938775688" sldId="557"/>
            <ac:inkMk id="55" creationId="{2A509FA3-B322-44A6-A5B7-3B6A64FF271C}"/>
          </ac:inkMkLst>
        </pc:inkChg>
        <pc:inkChg chg="mod">
          <ac:chgData name="Sherif Khattab" userId="c83b1e15-36f3-4f46-aceb-05aac24c545e" providerId="ADAL" clId="{40561216-C3B6-4E03-B696-C2E8E46E1565}" dt="2021-03-02T14:56:35.237" v="569"/>
          <ac:inkMkLst>
            <pc:docMk/>
            <pc:sldMk cId="1938775688" sldId="557"/>
            <ac:inkMk id="56" creationId="{9FB1D72E-EF06-4758-9CAE-0C2AFAB761B2}"/>
          </ac:inkMkLst>
        </pc:inkChg>
        <pc:inkChg chg="mod">
          <ac:chgData name="Sherif Khattab" userId="c83b1e15-36f3-4f46-aceb-05aac24c545e" providerId="ADAL" clId="{40561216-C3B6-4E03-B696-C2E8E46E1565}" dt="2021-03-02T14:56:35.237" v="569"/>
          <ac:inkMkLst>
            <pc:docMk/>
            <pc:sldMk cId="1938775688" sldId="557"/>
            <ac:inkMk id="58" creationId="{AD54C535-8A13-4466-B936-FDE4EE0D13AB}"/>
          </ac:inkMkLst>
        </pc:inkChg>
        <pc:inkChg chg="mod">
          <ac:chgData name="Sherif Khattab" userId="c83b1e15-36f3-4f46-aceb-05aac24c545e" providerId="ADAL" clId="{40561216-C3B6-4E03-B696-C2E8E46E1565}" dt="2021-03-02T14:56:35.237" v="569"/>
          <ac:inkMkLst>
            <pc:docMk/>
            <pc:sldMk cId="1938775688" sldId="557"/>
            <ac:inkMk id="59" creationId="{8191728A-6391-4424-97E9-9D875C21CABB}"/>
          </ac:inkMkLst>
        </pc:inkChg>
        <pc:inkChg chg="mod">
          <ac:chgData name="Sherif Khattab" userId="c83b1e15-36f3-4f46-aceb-05aac24c545e" providerId="ADAL" clId="{40561216-C3B6-4E03-B696-C2E8E46E1565}" dt="2021-03-02T14:56:35.237" v="569"/>
          <ac:inkMkLst>
            <pc:docMk/>
            <pc:sldMk cId="1938775688" sldId="557"/>
            <ac:inkMk id="61" creationId="{3873DDFB-3276-4A9C-A452-0E255D449AE0}"/>
          </ac:inkMkLst>
        </pc:inkChg>
        <pc:inkChg chg="mod">
          <ac:chgData name="Sherif Khattab" userId="c83b1e15-36f3-4f46-aceb-05aac24c545e" providerId="ADAL" clId="{40561216-C3B6-4E03-B696-C2E8E46E1565}" dt="2021-03-02T14:56:35.237" v="569"/>
          <ac:inkMkLst>
            <pc:docMk/>
            <pc:sldMk cId="1938775688" sldId="557"/>
            <ac:inkMk id="62" creationId="{6CA89F45-C596-4B44-8218-2E80CDFD9AC1}"/>
          </ac:inkMkLst>
        </pc:inkChg>
        <pc:inkChg chg="mod">
          <ac:chgData name="Sherif Khattab" userId="c83b1e15-36f3-4f46-aceb-05aac24c545e" providerId="ADAL" clId="{40561216-C3B6-4E03-B696-C2E8E46E1565}" dt="2021-03-02T14:56:35.237" v="569"/>
          <ac:inkMkLst>
            <pc:docMk/>
            <pc:sldMk cId="1938775688" sldId="557"/>
            <ac:inkMk id="63" creationId="{C0DC48F3-13CB-48CD-943B-D376DED3D452}"/>
          </ac:inkMkLst>
        </pc:inkChg>
        <pc:inkChg chg="mod">
          <ac:chgData name="Sherif Khattab" userId="c83b1e15-36f3-4f46-aceb-05aac24c545e" providerId="ADAL" clId="{40561216-C3B6-4E03-B696-C2E8E46E1565}" dt="2021-03-02T14:56:35.237" v="569"/>
          <ac:inkMkLst>
            <pc:docMk/>
            <pc:sldMk cId="1938775688" sldId="557"/>
            <ac:inkMk id="23552" creationId="{AD02388C-420C-4C10-A5B7-33825C4777B5}"/>
          </ac:inkMkLst>
        </pc:inkChg>
        <pc:inkChg chg="mod">
          <ac:chgData name="Sherif Khattab" userId="c83b1e15-36f3-4f46-aceb-05aac24c545e" providerId="ADAL" clId="{40561216-C3B6-4E03-B696-C2E8E46E1565}" dt="2021-03-02T14:56:35.237" v="569"/>
          <ac:inkMkLst>
            <pc:docMk/>
            <pc:sldMk cId="1938775688" sldId="557"/>
            <ac:inkMk id="23556" creationId="{B63716A9-A45C-49C7-8CC0-3310F6B827F6}"/>
          </ac:inkMkLst>
        </pc:inkChg>
        <pc:inkChg chg="mod">
          <ac:chgData name="Sherif Khattab" userId="c83b1e15-36f3-4f46-aceb-05aac24c545e" providerId="ADAL" clId="{40561216-C3B6-4E03-B696-C2E8E46E1565}" dt="2021-03-02T14:56:35.237" v="569"/>
          <ac:inkMkLst>
            <pc:docMk/>
            <pc:sldMk cId="1938775688" sldId="557"/>
            <ac:inkMk id="23558" creationId="{12438C2F-B2BE-423F-8FB0-A8B24276FAA9}"/>
          </ac:inkMkLst>
        </pc:inkChg>
        <pc:inkChg chg="mod">
          <ac:chgData name="Sherif Khattab" userId="c83b1e15-36f3-4f46-aceb-05aac24c545e" providerId="ADAL" clId="{40561216-C3B6-4E03-B696-C2E8E46E1565}" dt="2021-03-02T14:56:35.237" v="569"/>
          <ac:inkMkLst>
            <pc:docMk/>
            <pc:sldMk cId="1938775688" sldId="557"/>
            <ac:inkMk id="23559" creationId="{63236EA0-8781-4E1D-ACC7-D2AB2BA2975A}"/>
          </ac:inkMkLst>
        </pc:inkChg>
        <pc:inkChg chg="mod">
          <ac:chgData name="Sherif Khattab" userId="c83b1e15-36f3-4f46-aceb-05aac24c545e" providerId="ADAL" clId="{40561216-C3B6-4E03-B696-C2E8E46E1565}" dt="2021-03-02T14:56:35.237" v="569"/>
          <ac:inkMkLst>
            <pc:docMk/>
            <pc:sldMk cId="1938775688" sldId="557"/>
            <ac:inkMk id="23560" creationId="{8296C127-E688-4138-8B46-A545AA74759F}"/>
          </ac:inkMkLst>
        </pc:inkChg>
        <pc:inkChg chg="mod">
          <ac:chgData name="Sherif Khattab" userId="c83b1e15-36f3-4f46-aceb-05aac24c545e" providerId="ADAL" clId="{40561216-C3B6-4E03-B696-C2E8E46E1565}" dt="2021-03-02T14:56:35.237" v="569"/>
          <ac:inkMkLst>
            <pc:docMk/>
            <pc:sldMk cId="1938775688" sldId="557"/>
            <ac:inkMk id="23561" creationId="{27B15F83-7325-42D6-B559-2D057C3A0C3F}"/>
          </ac:inkMkLst>
        </pc:inkChg>
        <pc:inkChg chg="mod">
          <ac:chgData name="Sherif Khattab" userId="c83b1e15-36f3-4f46-aceb-05aac24c545e" providerId="ADAL" clId="{40561216-C3B6-4E03-B696-C2E8E46E1565}" dt="2021-03-02T14:56:35.237" v="569"/>
          <ac:inkMkLst>
            <pc:docMk/>
            <pc:sldMk cId="1938775688" sldId="557"/>
            <ac:inkMk id="23562" creationId="{41609FE5-F416-4C74-A5D0-5EFA0CF8EF70}"/>
          </ac:inkMkLst>
        </pc:inkChg>
        <pc:inkChg chg="mod">
          <ac:chgData name="Sherif Khattab" userId="c83b1e15-36f3-4f46-aceb-05aac24c545e" providerId="ADAL" clId="{40561216-C3B6-4E03-B696-C2E8E46E1565}" dt="2021-03-02T14:56:35.237" v="569"/>
          <ac:inkMkLst>
            <pc:docMk/>
            <pc:sldMk cId="1938775688" sldId="557"/>
            <ac:inkMk id="23564" creationId="{0479C8AE-E53D-4F3D-9A1F-0B3B4EF8E437}"/>
          </ac:inkMkLst>
        </pc:inkChg>
        <pc:inkChg chg="mod">
          <ac:chgData name="Sherif Khattab" userId="c83b1e15-36f3-4f46-aceb-05aac24c545e" providerId="ADAL" clId="{40561216-C3B6-4E03-B696-C2E8E46E1565}" dt="2021-03-02T14:56:35.237" v="569"/>
          <ac:inkMkLst>
            <pc:docMk/>
            <pc:sldMk cId="1938775688" sldId="557"/>
            <ac:inkMk id="23565" creationId="{7EA1AC65-0991-4EAD-9289-5B6967D4C6A4}"/>
          </ac:inkMkLst>
        </pc:inkChg>
        <pc:inkChg chg="mod">
          <ac:chgData name="Sherif Khattab" userId="c83b1e15-36f3-4f46-aceb-05aac24c545e" providerId="ADAL" clId="{40561216-C3B6-4E03-B696-C2E8E46E1565}" dt="2021-03-02T14:56:35.237" v="569"/>
          <ac:inkMkLst>
            <pc:docMk/>
            <pc:sldMk cId="1938775688" sldId="557"/>
            <ac:inkMk id="23567" creationId="{B964468F-11D4-4449-BD5D-D276B04321BD}"/>
          </ac:inkMkLst>
        </pc:inkChg>
        <pc:inkChg chg="mod">
          <ac:chgData name="Sherif Khattab" userId="c83b1e15-36f3-4f46-aceb-05aac24c545e" providerId="ADAL" clId="{40561216-C3B6-4E03-B696-C2E8E46E1565}" dt="2021-03-02T14:56:35.237" v="569"/>
          <ac:inkMkLst>
            <pc:docMk/>
            <pc:sldMk cId="1938775688" sldId="557"/>
            <ac:inkMk id="23568" creationId="{B0D8423F-0857-4468-8FB1-850C348CC062}"/>
          </ac:inkMkLst>
        </pc:inkChg>
        <pc:inkChg chg="mod">
          <ac:chgData name="Sherif Khattab" userId="c83b1e15-36f3-4f46-aceb-05aac24c545e" providerId="ADAL" clId="{40561216-C3B6-4E03-B696-C2E8E46E1565}" dt="2021-03-02T14:56:35.237" v="569"/>
          <ac:inkMkLst>
            <pc:docMk/>
            <pc:sldMk cId="1938775688" sldId="557"/>
            <ac:inkMk id="23569" creationId="{E089F2E3-45EA-486B-A260-E766EB2A0258}"/>
          </ac:inkMkLst>
        </pc:inkChg>
        <pc:inkChg chg="mod">
          <ac:chgData name="Sherif Khattab" userId="c83b1e15-36f3-4f46-aceb-05aac24c545e" providerId="ADAL" clId="{40561216-C3B6-4E03-B696-C2E8E46E1565}" dt="2021-03-02T14:56:35.237" v="569"/>
          <ac:inkMkLst>
            <pc:docMk/>
            <pc:sldMk cId="1938775688" sldId="557"/>
            <ac:inkMk id="23570" creationId="{C315644A-BBCC-4823-9005-14F1A7FDE1C2}"/>
          </ac:inkMkLst>
        </pc:inkChg>
        <pc:inkChg chg="mod">
          <ac:chgData name="Sherif Khattab" userId="c83b1e15-36f3-4f46-aceb-05aac24c545e" providerId="ADAL" clId="{40561216-C3B6-4E03-B696-C2E8E46E1565}" dt="2021-03-02T14:56:35.237" v="569"/>
          <ac:inkMkLst>
            <pc:docMk/>
            <pc:sldMk cId="1938775688" sldId="557"/>
            <ac:inkMk id="23571" creationId="{4A65A549-A8AD-4542-8C89-6269FF5866D1}"/>
          </ac:inkMkLst>
        </pc:inkChg>
        <pc:inkChg chg="mod">
          <ac:chgData name="Sherif Khattab" userId="c83b1e15-36f3-4f46-aceb-05aac24c545e" providerId="ADAL" clId="{40561216-C3B6-4E03-B696-C2E8E46E1565}" dt="2021-03-02T14:56:35.237" v="569"/>
          <ac:inkMkLst>
            <pc:docMk/>
            <pc:sldMk cId="1938775688" sldId="557"/>
            <ac:inkMk id="23572" creationId="{B9C4A1FB-67E2-4BED-9908-CDD670C3D085}"/>
          </ac:inkMkLst>
        </pc:inkChg>
        <pc:inkChg chg="mod">
          <ac:chgData name="Sherif Khattab" userId="c83b1e15-36f3-4f46-aceb-05aac24c545e" providerId="ADAL" clId="{40561216-C3B6-4E03-B696-C2E8E46E1565}" dt="2021-03-02T14:56:35.237" v="569"/>
          <ac:inkMkLst>
            <pc:docMk/>
            <pc:sldMk cId="1938775688" sldId="557"/>
            <ac:inkMk id="23574" creationId="{5080E0A9-56D7-4D4F-A195-E284339CA129}"/>
          </ac:inkMkLst>
        </pc:inkChg>
        <pc:inkChg chg="mod">
          <ac:chgData name="Sherif Khattab" userId="c83b1e15-36f3-4f46-aceb-05aac24c545e" providerId="ADAL" clId="{40561216-C3B6-4E03-B696-C2E8E46E1565}" dt="2021-03-02T14:56:35.237" v="569"/>
          <ac:inkMkLst>
            <pc:docMk/>
            <pc:sldMk cId="1938775688" sldId="557"/>
            <ac:inkMk id="23576" creationId="{D0BE1369-00A5-44C7-8452-53D1B39882EE}"/>
          </ac:inkMkLst>
        </pc:inkChg>
        <pc:inkChg chg="mod">
          <ac:chgData name="Sherif Khattab" userId="c83b1e15-36f3-4f46-aceb-05aac24c545e" providerId="ADAL" clId="{40561216-C3B6-4E03-B696-C2E8E46E1565}" dt="2021-03-02T14:56:35.237" v="569"/>
          <ac:inkMkLst>
            <pc:docMk/>
            <pc:sldMk cId="1938775688" sldId="557"/>
            <ac:inkMk id="23577" creationId="{43BAB690-6EB8-4D2F-9260-3E735FEB4B2D}"/>
          </ac:inkMkLst>
        </pc:inkChg>
        <pc:inkChg chg="mod">
          <ac:chgData name="Sherif Khattab" userId="c83b1e15-36f3-4f46-aceb-05aac24c545e" providerId="ADAL" clId="{40561216-C3B6-4E03-B696-C2E8E46E1565}" dt="2021-03-02T14:56:35.237" v="569"/>
          <ac:inkMkLst>
            <pc:docMk/>
            <pc:sldMk cId="1938775688" sldId="557"/>
            <ac:inkMk id="23578" creationId="{83315C3A-A95B-42AC-9D6D-979EB8D173B6}"/>
          </ac:inkMkLst>
        </pc:inkChg>
        <pc:inkChg chg="mod">
          <ac:chgData name="Sherif Khattab" userId="c83b1e15-36f3-4f46-aceb-05aac24c545e" providerId="ADAL" clId="{40561216-C3B6-4E03-B696-C2E8E46E1565}" dt="2021-03-02T14:56:35.237" v="569"/>
          <ac:inkMkLst>
            <pc:docMk/>
            <pc:sldMk cId="1938775688" sldId="557"/>
            <ac:inkMk id="23579" creationId="{E04171F8-E595-4689-B13C-72E0E4EF4978}"/>
          </ac:inkMkLst>
        </pc:inkChg>
        <pc:inkChg chg="mod">
          <ac:chgData name="Sherif Khattab" userId="c83b1e15-36f3-4f46-aceb-05aac24c545e" providerId="ADAL" clId="{40561216-C3B6-4E03-B696-C2E8E46E1565}" dt="2021-03-02T14:56:35.237" v="569"/>
          <ac:inkMkLst>
            <pc:docMk/>
            <pc:sldMk cId="1938775688" sldId="557"/>
            <ac:inkMk id="23580" creationId="{E8FD612D-4AE1-407E-90A1-CE8B0F7F65A7}"/>
          </ac:inkMkLst>
        </pc:inkChg>
        <pc:inkChg chg="mod">
          <ac:chgData name="Sherif Khattab" userId="c83b1e15-36f3-4f46-aceb-05aac24c545e" providerId="ADAL" clId="{40561216-C3B6-4E03-B696-C2E8E46E1565}" dt="2021-03-02T14:56:35.237" v="569"/>
          <ac:inkMkLst>
            <pc:docMk/>
            <pc:sldMk cId="1938775688" sldId="557"/>
            <ac:inkMk id="23581" creationId="{C8D3D5B6-B190-475B-BF38-91CC60C733FE}"/>
          </ac:inkMkLst>
        </pc:inkChg>
        <pc:inkChg chg="mod">
          <ac:chgData name="Sherif Khattab" userId="c83b1e15-36f3-4f46-aceb-05aac24c545e" providerId="ADAL" clId="{40561216-C3B6-4E03-B696-C2E8E46E1565}" dt="2021-03-02T14:56:35.237" v="569"/>
          <ac:inkMkLst>
            <pc:docMk/>
            <pc:sldMk cId="1938775688" sldId="557"/>
            <ac:inkMk id="23583" creationId="{EC8BF6A4-0F25-47DF-8764-D97275EAA475}"/>
          </ac:inkMkLst>
        </pc:inkChg>
        <pc:inkChg chg="mod">
          <ac:chgData name="Sherif Khattab" userId="c83b1e15-36f3-4f46-aceb-05aac24c545e" providerId="ADAL" clId="{40561216-C3B6-4E03-B696-C2E8E46E1565}" dt="2021-03-02T14:56:35.237" v="569"/>
          <ac:inkMkLst>
            <pc:docMk/>
            <pc:sldMk cId="1938775688" sldId="557"/>
            <ac:inkMk id="23584" creationId="{57D69971-0B46-4623-8A6B-3B3C85BCFF69}"/>
          </ac:inkMkLst>
        </pc:inkChg>
        <pc:inkChg chg="mod">
          <ac:chgData name="Sherif Khattab" userId="c83b1e15-36f3-4f46-aceb-05aac24c545e" providerId="ADAL" clId="{40561216-C3B6-4E03-B696-C2E8E46E1565}" dt="2021-03-02T14:56:35.237" v="569"/>
          <ac:inkMkLst>
            <pc:docMk/>
            <pc:sldMk cId="1938775688" sldId="557"/>
            <ac:inkMk id="23585" creationId="{F8FC187E-9EB1-4A50-98B4-087073282546}"/>
          </ac:inkMkLst>
        </pc:inkChg>
        <pc:inkChg chg="mod">
          <ac:chgData name="Sherif Khattab" userId="c83b1e15-36f3-4f46-aceb-05aac24c545e" providerId="ADAL" clId="{40561216-C3B6-4E03-B696-C2E8E46E1565}" dt="2021-03-02T14:56:35.237" v="569"/>
          <ac:inkMkLst>
            <pc:docMk/>
            <pc:sldMk cId="1938775688" sldId="557"/>
            <ac:inkMk id="23586" creationId="{1AFE1D24-554E-45CD-A400-2E8FC12D5A0D}"/>
          </ac:inkMkLst>
        </pc:inkChg>
        <pc:inkChg chg="mod">
          <ac:chgData name="Sherif Khattab" userId="c83b1e15-36f3-4f46-aceb-05aac24c545e" providerId="ADAL" clId="{40561216-C3B6-4E03-B696-C2E8E46E1565}" dt="2021-03-02T14:56:35.237" v="569"/>
          <ac:inkMkLst>
            <pc:docMk/>
            <pc:sldMk cId="1938775688" sldId="557"/>
            <ac:inkMk id="23587" creationId="{FE9728E1-CAAA-43DC-B604-C9D45BF1646D}"/>
          </ac:inkMkLst>
        </pc:inkChg>
        <pc:inkChg chg="mod">
          <ac:chgData name="Sherif Khattab" userId="c83b1e15-36f3-4f46-aceb-05aac24c545e" providerId="ADAL" clId="{40561216-C3B6-4E03-B696-C2E8E46E1565}" dt="2021-03-02T14:56:35.237" v="569"/>
          <ac:inkMkLst>
            <pc:docMk/>
            <pc:sldMk cId="1938775688" sldId="557"/>
            <ac:inkMk id="23589" creationId="{0A0BC15D-6427-44BD-B8C5-2F74D103D233}"/>
          </ac:inkMkLst>
        </pc:inkChg>
        <pc:inkChg chg="mod">
          <ac:chgData name="Sherif Khattab" userId="c83b1e15-36f3-4f46-aceb-05aac24c545e" providerId="ADAL" clId="{40561216-C3B6-4E03-B696-C2E8E46E1565}" dt="2021-03-02T14:56:35.237" v="569"/>
          <ac:inkMkLst>
            <pc:docMk/>
            <pc:sldMk cId="1938775688" sldId="557"/>
            <ac:inkMk id="23590" creationId="{761307AF-16E1-4780-B3AC-E42AB02AF571}"/>
          </ac:inkMkLst>
        </pc:inkChg>
        <pc:inkChg chg="mod">
          <ac:chgData name="Sherif Khattab" userId="c83b1e15-36f3-4f46-aceb-05aac24c545e" providerId="ADAL" clId="{40561216-C3B6-4E03-B696-C2E8E46E1565}" dt="2021-03-02T14:56:35.237" v="569"/>
          <ac:inkMkLst>
            <pc:docMk/>
            <pc:sldMk cId="1938775688" sldId="557"/>
            <ac:inkMk id="23591" creationId="{800D8CDC-FCE4-4FC1-B795-A774356CBB49}"/>
          </ac:inkMkLst>
        </pc:inkChg>
        <pc:inkChg chg="del mod">
          <ac:chgData name="Sherif Khattab" userId="c83b1e15-36f3-4f46-aceb-05aac24c545e" providerId="ADAL" clId="{40561216-C3B6-4E03-B696-C2E8E46E1565}" dt="2021-03-02T14:56:35.160" v="539"/>
          <ac:inkMkLst>
            <pc:docMk/>
            <pc:sldMk cId="1938775688" sldId="557"/>
            <ac:inkMk id="23593" creationId="{F6F54656-A8DD-4BC4-B253-D21DE17A2BDA}"/>
          </ac:inkMkLst>
        </pc:inkChg>
        <pc:inkChg chg="del mod">
          <ac:chgData name="Sherif Khattab" userId="c83b1e15-36f3-4f46-aceb-05aac24c545e" providerId="ADAL" clId="{40561216-C3B6-4E03-B696-C2E8E46E1565}" dt="2021-03-02T14:56:35.209" v="558"/>
          <ac:inkMkLst>
            <pc:docMk/>
            <pc:sldMk cId="1938775688" sldId="557"/>
            <ac:inkMk id="23594" creationId="{78465BA3-A56F-46C3-84B4-E748C9D8C4F7}"/>
          </ac:inkMkLst>
        </pc:inkChg>
        <pc:inkChg chg="del mod">
          <ac:chgData name="Sherif Khattab" userId="c83b1e15-36f3-4f46-aceb-05aac24c545e" providerId="ADAL" clId="{40561216-C3B6-4E03-B696-C2E8E46E1565}" dt="2021-03-02T14:56:35.029" v="506"/>
          <ac:inkMkLst>
            <pc:docMk/>
            <pc:sldMk cId="1938775688" sldId="557"/>
            <ac:inkMk id="23595" creationId="{3413CC97-C44F-4613-A28F-BFAE2FF5B565}"/>
          </ac:inkMkLst>
        </pc:inkChg>
        <pc:inkChg chg="del">
          <ac:chgData name="Sherif Khattab" userId="c83b1e15-36f3-4f46-aceb-05aac24c545e" providerId="ADAL" clId="{40561216-C3B6-4E03-B696-C2E8E46E1565}" dt="2021-03-02T14:56:35.002" v="503"/>
          <ac:inkMkLst>
            <pc:docMk/>
            <pc:sldMk cId="1938775688" sldId="557"/>
            <ac:inkMk id="23596" creationId="{000CE992-2847-4DC1-8887-BD414802BB14}"/>
          </ac:inkMkLst>
        </pc:inkChg>
        <pc:inkChg chg="del mod">
          <ac:chgData name="Sherif Khattab" userId="c83b1e15-36f3-4f46-aceb-05aac24c545e" providerId="ADAL" clId="{40561216-C3B6-4E03-B696-C2E8E46E1565}" dt="2021-03-02T14:56:35.177" v="546"/>
          <ac:inkMkLst>
            <pc:docMk/>
            <pc:sldMk cId="1938775688" sldId="557"/>
            <ac:inkMk id="23597" creationId="{CD3FC1F9-0F83-44E8-9E65-5863FD267F26}"/>
          </ac:inkMkLst>
        </pc:inkChg>
        <pc:inkChg chg="del mod">
          <ac:chgData name="Sherif Khattab" userId="c83b1e15-36f3-4f46-aceb-05aac24c545e" providerId="ADAL" clId="{40561216-C3B6-4E03-B696-C2E8E46E1565}" dt="2021-03-02T14:56:35.081" v="518"/>
          <ac:inkMkLst>
            <pc:docMk/>
            <pc:sldMk cId="1938775688" sldId="557"/>
            <ac:inkMk id="23598" creationId="{B74EE29C-272C-451D-824C-389F652DD6AC}"/>
          </ac:inkMkLst>
        </pc:inkChg>
        <pc:inkChg chg="del mod">
          <ac:chgData name="Sherif Khattab" userId="c83b1e15-36f3-4f46-aceb-05aac24c545e" providerId="ADAL" clId="{40561216-C3B6-4E03-B696-C2E8E46E1565}" dt="2021-03-02T14:56:35.173" v="545"/>
          <ac:inkMkLst>
            <pc:docMk/>
            <pc:sldMk cId="1938775688" sldId="557"/>
            <ac:inkMk id="23599" creationId="{C42E0A56-A1DA-4DCB-B2B6-5DACFFE47D84}"/>
          </ac:inkMkLst>
        </pc:inkChg>
        <pc:inkChg chg="del mod">
          <ac:chgData name="Sherif Khattab" userId="c83b1e15-36f3-4f46-aceb-05aac24c545e" providerId="ADAL" clId="{40561216-C3B6-4E03-B696-C2E8E46E1565}" dt="2021-03-02T14:56:35.131" v="531"/>
          <ac:inkMkLst>
            <pc:docMk/>
            <pc:sldMk cId="1938775688" sldId="557"/>
            <ac:inkMk id="23601" creationId="{4600B491-531D-4F6E-984B-B178D34304DB}"/>
          </ac:inkMkLst>
        </pc:inkChg>
        <pc:inkChg chg="del mod">
          <ac:chgData name="Sherif Khattab" userId="c83b1e15-36f3-4f46-aceb-05aac24c545e" providerId="ADAL" clId="{40561216-C3B6-4E03-B696-C2E8E46E1565}" dt="2021-03-02T14:56:35.169" v="543"/>
          <ac:inkMkLst>
            <pc:docMk/>
            <pc:sldMk cId="1938775688" sldId="557"/>
            <ac:inkMk id="23602" creationId="{8590EC06-81B8-4E62-AD56-2D9C619CB4E8}"/>
          </ac:inkMkLst>
        </pc:inkChg>
        <pc:inkChg chg="del mod">
          <ac:chgData name="Sherif Khattab" userId="c83b1e15-36f3-4f46-aceb-05aac24c545e" providerId="ADAL" clId="{40561216-C3B6-4E03-B696-C2E8E46E1565}" dt="2021-03-02T14:56:35.110" v="525"/>
          <ac:inkMkLst>
            <pc:docMk/>
            <pc:sldMk cId="1938775688" sldId="557"/>
            <ac:inkMk id="23603" creationId="{03F7B552-AE73-4E25-8F31-904011C9E0C4}"/>
          </ac:inkMkLst>
        </pc:inkChg>
        <pc:inkChg chg="del mod">
          <ac:chgData name="Sherif Khattab" userId="c83b1e15-36f3-4f46-aceb-05aac24c545e" providerId="ADAL" clId="{40561216-C3B6-4E03-B696-C2E8E46E1565}" dt="2021-03-02T14:56:35.050" v="511"/>
          <ac:inkMkLst>
            <pc:docMk/>
            <pc:sldMk cId="1938775688" sldId="557"/>
            <ac:inkMk id="23604" creationId="{3FC31064-F965-406B-A00C-AB8E71B83EEB}"/>
          </ac:inkMkLst>
        </pc:inkChg>
        <pc:inkChg chg="del mod">
          <ac:chgData name="Sherif Khattab" userId="c83b1e15-36f3-4f46-aceb-05aac24c545e" providerId="ADAL" clId="{40561216-C3B6-4E03-B696-C2E8E46E1565}" dt="2021-03-02T14:56:35.232" v="567"/>
          <ac:inkMkLst>
            <pc:docMk/>
            <pc:sldMk cId="1938775688" sldId="557"/>
            <ac:inkMk id="23605" creationId="{BA80DF44-2335-4B14-BC94-240A38AC9B9A}"/>
          </ac:inkMkLst>
        </pc:inkChg>
        <pc:inkChg chg="del mod">
          <ac:chgData name="Sherif Khattab" userId="c83b1e15-36f3-4f46-aceb-05aac24c545e" providerId="ADAL" clId="{40561216-C3B6-4E03-B696-C2E8E46E1565}" dt="2021-03-02T14:56:35.237" v="569"/>
          <ac:inkMkLst>
            <pc:docMk/>
            <pc:sldMk cId="1938775688" sldId="557"/>
            <ac:inkMk id="23606" creationId="{7177B574-128A-4148-8516-BF3A12E8EF37}"/>
          </ac:inkMkLst>
        </pc:inkChg>
        <pc:inkChg chg="del mod">
          <ac:chgData name="Sherif Khattab" userId="c83b1e15-36f3-4f46-aceb-05aac24c545e" providerId="ADAL" clId="{40561216-C3B6-4E03-B696-C2E8E46E1565}" dt="2021-03-02T14:56:35.165" v="541"/>
          <ac:inkMkLst>
            <pc:docMk/>
            <pc:sldMk cId="1938775688" sldId="557"/>
            <ac:inkMk id="23608" creationId="{BA6A7D11-EF81-45BF-AA2C-83A7517795B6}"/>
          </ac:inkMkLst>
        </pc:inkChg>
        <pc:inkChg chg="del mod">
          <ac:chgData name="Sherif Khattab" userId="c83b1e15-36f3-4f46-aceb-05aac24c545e" providerId="ADAL" clId="{40561216-C3B6-4E03-B696-C2E8E46E1565}" dt="2021-03-02T14:56:35.192" v="551"/>
          <ac:inkMkLst>
            <pc:docMk/>
            <pc:sldMk cId="1938775688" sldId="557"/>
            <ac:inkMk id="23609" creationId="{F2CCC1AD-B6A2-4AE2-B407-C08CF6614221}"/>
          </ac:inkMkLst>
        </pc:inkChg>
        <pc:inkChg chg="del mod">
          <ac:chgData name="Sherif Khattab" userId="c83b1e15-36f3-4f46-aceb-05aac24c545e" providerId="ADAL" clId="{40561216-C3B6-4E03-B696-C2E8E46E1565}" dt="2021-03-02T14:56:35.234" v="568"/>
          <ac:inkMkLst>
            <pc:docMk/>
            <pc:sldMk cId="1938775688" sldId="557"/>
            <ac:inkMk id="23610" creationId="{3E34209D-E281-4CD5-914A-A4533596149C}"/>
          </ac:inkMkLst>
        </pc:inkChg>
        <pc:inkChg chg="del mod">
          <ac:chgData name="Sherif Khattab" userId="c83b1e15-36f3-4f46-aceb-05aac24c545e" providerId="ADAL" clId="{40561216-C3B6-4E03-B696-C2E8E46E1565}" dt="2021-03-02T14:56:35.093" v="521"/>
          <ac:inkMkLst>
            <pc:docMk/>
            <pc:sldMk cId="1938775688" sldId="557"/>
            <ac:inkMk id="23611" creationId="{B7A2D2D7-D75E-428C-95C6-00440C5C943D}"/>
          </ac:inkMkLst>
        </pc:inkChg>
        <pc:inkChg chg="del mod">
          <ac:chgData name="Sherif Khattab" userId="c83b1e15-36f3-4f46-aceb-05aac24c545e" providerId="ADAL" clId="{40561216-C3B6-4E03-B696-C2E8E46E1565}" dt="2021-03-02T14:56:35.045" v="510"/>
          <ac:inkMkLst>
            <pc:docMk/>
            <pc:sldMk cId="1938775688" sldId="557"/>
            <ac:inkMk id="23612" creationId="{26AF0E91-A159-4BC6-BCB4-C91EF1ED0ED6}"/>
          </ac:inkMkLst>
        </pc:inkChg>
        <pc:inkChg chg="del mod">
          <ac:chgData name="Sherif Khattab" userId="c83b1e15-36f3-4f46-aceb-05aac24c545e" providerId="ADAL" clId="{40561216-C3B6-4E03-B696-C2E8E46E1565}" dt="2021-03-02T14:56:35.154" v="537"/>
          <ac:inkMkLst>
            <pc:docMk/>
            <pc:sldMk cId="1938775688" sldId="557"/>
            <ac:inkMk id="23613" creationId="{2469BD39-75EF-494D-8C4E-A483A92377E7}"/>
          </ac:inkMkLst>
        </pc:inkChg>
        <pc:inkChg chg="del mod">
          <ac:chgData name="Sherif Khattab" userId="c83b1e15-36f3-4f46-aceb-05aac24c545e" providerId="ADAL" clId="{40561216-C3B6-4E03-B696-C2E8E46E1565}" dt="2021-03-02T14:56:35.195" v="552"/>
          <ac:inkMkLst>
            <pc:docMk/>
            <pc:sldMk cId="1938775688" sldId="557"/>
            <ac:inkMk id="23614" creationId="{E97D3BC2-502B-4A90-8A64-126AA52F761D}"/>
          </ac:inkMkLst>
        </pc:inkChg>
        <pc:inkChg chg="del mod">
          <ac:chgData name="Sherif Khattab" userId="c83b1e15-36f3-4f46-aceb-05aac24c545e" providerId="ADAL" clId="{40561216-C3B6-4E03-B696-C2E8E46E1565}" dt="2021-03-02T14:56:35.106" v="524"/>
          <ac:inkMkLst>
            <pc:docMk/>
            <pc:sldMk cId="1938775688" sldId="557"/>
            <ac:inkMk id="23615" creationId="{2B0D0797-9EEE-4D91-AF8D-E8FBFB4E297B}"/>
          </ac:inkMkLst>
        </pc:inkChg>
        <pc:inkChg chg="del mod">
          <ac:chgData name="Sherif Khattab" userId="c83b1e15-36f3-4f46-aceb-05aac24c545e" providerId="ADAL" clId="{40561216-C3B6-4E03-B696-C2E8E46E1565}" dt="2021-03-02T14:56:35.124" v="529"/>
          <ac:inkMkLst>
            <pc:docMk/>
            <pc:sldMk cId="1938775688" sldId="557"/>
            <ac:inkMk id="23616" creationId="{86AA7C6B-FD04-47DE-BE82-A904A93543C0}"/>
          </ac:inkMkLst>
        </pc:inkChg>
        <pc:inkChg chg="del mod">
          <ac:chgData name="Sherif Khattab" userId="c83b1e15-36f3-4f46-aceb-05aac24c545e" providerId="ADAL" clId="{40561216-C3B6-4E03-B696-C2E8E46E1565}" dt="2021-03-02T14:56:35.208" v="557"/>
          <ac:inkMkLst>
            <pc:docMk/>
            <pc:sldMk cId="1938775688" sldId="557"/>
            <ac:inkMk id="23618" creationId="{7885FCFD-9E51-4798-937D-FC677012C7A3}"/>
          </ac:inkMkLst>
        </pc:inkChg>
        <pc:inkChg chg="del mod">
          <ac:chgData name="Sherif Khattab" userId="c83b1e15-36f3-4f46-aceb-05aac24c545e" providerId="ADAL" clId="{40561216-C3B6-4E03-B696-C2E8E46E1565}" dt="2021-03-02T14:56:35.151" v="536"/>
          <ac:inkMkLst>
            <pc:docMk/>
            <pc:sldMk cId="1938775688" sldId="557"/>
            <ac:inkMk id="23619" creationId="{79D41083-0D19-4C14-82F6-CD13C5D9C693}"/>
          </ac:inkMkLst>
        </pc:inkChg>
        <pc:inkChg chg="del mod">
          <ac:chgData name="Sherif Khattab" userId="c83b1e15-36f3-4f46-aceb-05aac24c545e" providerId="ADAL" clId="{40561216-C3B6-4E03-B696-C2E8E46E1565}" dt="2021-03-02T14:56:35.113" v="526"/>
          <ac:inkMkLst>
            <pc:docMk/>
            <pc:sldMk cId="1938775688" sldId="557"/>
            <ac:inkMk id="23620" creationId="{24B119B8-5039-4266-AC48-9D21FCF3E307}"/>
          </ac:inkMkLst>
        </pc:inkChg>
        <pc:inkChg chg="del mod">
          <ac:chgData name="Sherif Khattab" userId="c83b1e15-36f3-4f46-aceb-05aac24c545e" providerId="ADAL" clId="{40561216-C3B6-4E03-B696-C2E8E46E1565}" dt="2021-03-02T14:56:35.037" v="508"/>
          <ac:inkMkLst>
            <pc:docMk/>
            <pc:sldMk cId="1938775688" sldId="557"/>
            <ac:inkMk id="23621" creationId="{6D7BD5D4-E73B-43DC-80EE-EB90A1C33750}"/>
          </ac:inkMkLst>
        </pc:inkChg>
        <pc:inkChg chg="del mod">
          <ac:chgData name="Sherif Khattab" userId="c83b1e15-36f3-4f46-aceb-05aac24c545e" providerId="ADAL" clId="{40561216-C3B6-4E03-B696-C2E8E46E1565}" dt="2021-03-02T14:56:35.162" v="540"/>
          <ac:inkMkLst>
            <pc:docMk/>
            <pc:sldMk cId="1938775688" sldId="557"/>
            <ac:inkMk id="23622" creationId="{4D4EAF63-EE39-4E18-9659-6169D13CA5C8}"/>
          </ac:inkMkLst>
        </pc:inkChg>
        <pc:inkChg chg="del mod">
          <ac:chgData name="Sherif Khattab" userId="c83b1e15-36f3-4f46-aceb-05aac24c545e" providerId="ADAL" clId="{40561216-C3B6-4E03-B696-C2E8E46E1565}" dt="2021-03-02T14:56:35.102" v="523"/>
          <ac:inkMkLst>
            <pc:docMk/>
            <pc:sldMk cId="1938775688" sldId="557"/>
            <ac:inkMk id="23624" creationId="{D419C405-99F4-4F0D-9F98-C40C001FA051}"/>
          </ac:inkMkLst>
        </pc:inkChg>
        <pc:inkChg chg="del mod">
          <ac:chgData name="Sherif Khattab" userId="c83b1e15-36f3-4f46-aceb-05aac24c545e" providerId="ADAL" clId="{40561216-C3B6-4E03-B696-C2E8E46E1565}" dt="2021-03-02T14:56:35.147" v="535"/>
          <ac:inkMkLst>
            <pc:docMk/>
            <pc:sldMk cId="1938775688" sldId="557"/>
            <ac:inkMk id="23625" creationId="{A9DB4019-7694-44E2-A1C8-EF5452E86B18}"/>
          </ac:inkMkLst>
        </pc:inkChg>
        <pc:inkChg chg="del mod">
          <ac:chgData name="Sherif Khattab" userId="c83b1e15-36f3-4f46-aceb-05aac24c545e" providerId="ADAL" clId="{40561216-C3B6-4E03-B696-C2E8E46E1565}" dt="2021-03-02T14:56:35.183" v="548"/>
          <ac:inkMkLst>
            <pc:docMk/>
            <pc:sldMk cId="1938775688" sldId="557"/>
            <ac:inkMk id="23626" creationId="{C04CDA8C-2567-4A9F-8A27-EB6631A00C21}"/>
          </ac:inkMkLst>
        </pc:inkChg>
        <pc:inkChg chg="del mod">
          <ac:chgData name="Sherif Khattab" userId="c83b1e15-36f3-4f46-aceb-05aac24c545e" providerId="ADAL" clId="{40561216-C3B6-4E03-B696-C2E8E46E1565}" dt="2021-03-02T14:56:35.043" v="509"/>
          <ac:inkMkLst>
            <pc:docMk/>
            <pc:sldMk cId="1938775688" sldId="557"/>
            <ac:inkMk id="23628" creationId="{824341E5-890B-407F-B1BE-9B78A2A9E2B4}"/>
          </ac:inkMkLst>
        </pc:inkChg>
        <pc:inkChg chg="del mod">
          <ac:chgData name="Sherif Khattab" userId="c83b1e15-36f3-4f46-aceb-05aac24c545e" providerId="ADAL" clId="{40561216-C3B6-4E03-B696-C2E8E46E1565}" dt="2021-03-02T14:56:35.220" v="562"/>
          <ac:inkMkLst>
            <pc:docMk/>
            <pc:sldMk cId="1938775688" sldId="557"/>
            <ac:inkMk id="23629" creationId="{8BE513DE-0C6E-47B3-9970-4D0D1E305B21}"/>
          </ac:inkMkLst>
        </pc:inkChg>
        <pc:inkChg chg="del mod">
          <ac:chgData name="Sherif Khattab" userId="c83b1e15-36f3-4f46-aceb-05aac24c545e" providerId="ADAL" clId="{40561216-C3B6-4E03-B696-C2E8E46E1565}" dt="2021-03-02T14:56:35.228" v="565"/>
          <ac:inkMkLst>
            <pc:docMk/>
            <pc:sldMk cId="1938775688" sldId="557"/>
            <ac:inkMk id="23630" creationId="{EC82A30E-FFDC-47C5-87E3-9388A7B5B046}"/>
          </ac:inkMkLst>
        </pc:inkChg>
        <pc:inkChg chg="del mod">
          <ac:chgData name="Sherif Khattab" userId="c83b1e15-36f3-4f46-aceb-05aac24c545e" providerId="ADAL" clId="{40561216-C3B6-4E03-B696-C2E8E46E1565}" dt="2021-03-02T14:56:35.034" v="507"/>
          <ac:inkMkLst>
            <pc:docMk/>
            <pc:sldMk cId="1938775688" sldId="557"/>
            <ac:inkMk id="23631" creationId="{0FE3A3DE-45F3-469A-980B-10731851D126}"/>
          </ac:inkMkLst>
        </pc:inkChg>
        <pc:inkChg chg="del mod">
          <ac:chgData name="Sherif Khattab" userId="c83b1e15-36f3-4f46-aceb-05aac24c545e" providerId="ADAL" clId="{40561216-C3B6-4E03-B696-C2E8E46E1565}" dt="2021-03-02T14:56:35.200" v="554"/>
          <ac:inkMkLst>
            <pc:docMk/>
            <pc:sldMk cId="1938775688" sldId="557"/>
            <ac:inkMk id="23632" creationId="{0F2CE510-9FBD-49AC-8B30-FD52B2C9709C}"/>
          </ac:inkMkLst>
        </pc:inkChg>
        <pc:inkChg chg="del mod">
          <ac:chgData name="Sherif Khattab" userId="c83b1e15-36f3-4f46-aceb-05aac24c545e" providerId="ADAL" clId="{40561216-C3B6-4E03-B696-C2E8E46E1565}" dt="2021-03-02T14:56:35.180" v="547"/>
          <ac:inkMkLst>
            <pc:docMk/>
            <pc:sldMk cId="1938775688" sldId="557"/>
            <ac:inkMk id="23634" creationId="{39367AD8-5239-461A-8039-12F379453AF5}"/>
          </ac:inkMkLst>
        </pc:inkChg>
        <pc:inkChg chg="del mod">
          <ac:chgData name="Sherif Khattab" userId="c83b1e15-36f3-4f46-aceb-05aac24c545e" providerId="ADAL" clId="{40561216-C3B6-4E03-B696-C2E8E46E1565}" dt="2021-03-02T14:56:35.073" v="516"/>
          <ac:inkMkLst>
            <pc:docMk/>
            <pc:sldMk cId="1938775688" sldId="557"/>
            <ac:inkMk id="23635" creationId="{D75C35D5-6EAF-4D2F-9125-85118AE3B449}"/>
          </ac:inkMkLst>
        </pc:inkChg>
        <pc:inkChg chg="del mod">
          <ac:chgData name="Sherif Khattab" userId="c83b1e15-36f3-4f46-aceb-05aac24c545e" providerId="ADAL" clId="{40561216-C3B6-4E03-B696-C2E8E46E1565}" dt="2021-03-02T14:56:35.225" v="564"/>
          <ac:inkMkLst>
            <pc:docMk/>
            <pc:sldMk cId="1938775688" sldId="557"/>
            <ac:inkMk id="23636" creationId="{353DBCFD-1E6D-4A02-B8E9-62C8F6213BA5}"/>
          </ac:inkMkLst>
        </pc:inkChg>
        <pc:inkChg chg="del mod">
          <ac:chgData name="Sherif Khattab" userId="c83b1e15-36f3-4f46-aceb-05aac24c545e" providerId="ADAL" clId="{40561216-C3B6-4E03-B696-C2E8E46E1565}" dt="2021-03-02T14:56:35.077" v="517"/>
          <ac:inkMkLst>
            <pc:docMk/>
            <pc:sldMk cId="1938775688" sldId="557"/>
            <ac:inkMk id="23637" creationId="{83EED6AE-2F58-4157-BCF9-A04D0A3CCE0E}"/>
          </ac:inkMkLst>
        </pc:inkChg>
        <pc:inkChg chg="del mod">
          <ac:chgData name="Sherif Khattab" userId="c83b1e15-36f3-4f46-aceb-05aac24c545e" providerId="ADAL" clId="{40561216-C3B6-4E03-B696-C2E8E46E1565}" dt="2021-03-02T14:56:35.121" v="528"/>
          <ac:inkMkLst>
            <pc:docMk/>
            <pc:sldMk cId="1938775688" sldId="557"/>
            <ac:inkMk id="23638" creationId="{95A62852-829F-4938-A7CD-BC8BE244C23B}"/>
          </ac:inkMkLst>
        </pc:inkChg>
        <pc:inkChg chg="del mod">
          <ac:chgData name="Sherif Khattab" userId="c83b1e15-36f3-4f46-aceb-05aac24c545e" providerId="ADAL" clId="{40561216-C3B6-4E03-B696-C2E8E46E1565}" dt="2021-03-02T14:56:35.053" v="512"/>
          <ac:inkMkLst>
            <pc:docMk/>
            <pc:sldMk cId="1938775688" sldId="557"/>
            <ac:inkMk id="23639" creationId="{C1893F75-521C-4191-ADE3-54E61C603FFB}"/>
          </ac:inkMkLst>
        </pc:inkChg>
        <pc:inkChg chg="del mod">
          <ac:chgData name="Sherif Khattab" userId="c83b1e15-36f3-4f46-aceb-05aac24c545e" providerId="ADAL" clId="{40561216-C3B6-4E03-B696-C2E8E46E1565}" dt="2021-03-02T14:56:35.171" v="544"/>
          <ac:inkMkLst>
            <pc:docMk/>
            <pc:sldMk cId="1938775688" sldId="557"/>
            <ac:inkMk id="23640" creationId="{5771F703-5DC7-4AE6-AEB3-12B9F3D35312}"/>
          </ac:inkMkLst>
        </pc:inkChg>
        <pc:inkChg chg="del mod">
          <ac:chgData name="Sherif Khattab" userId="c83b1e15-36f3-4f46-aceb-05aac24c545e" providerId="ADAL" clId="{40561216-C3B6-4E03-B696-C2E8E46E1565}" dt="2021-03-02T14:56:35.215" v="560"/>
          <ac:inkMkLst>
            <pc:docMk/>
            <pc:sldMk cId="1938775688" sldId="557"/>
            <ac:inkMk id="23641" creationId="{9A2A94DF-3D7E-4EED-B604-5D8B817342D6}"/>
          </ac:inkMkLst>
        </pc:inkChg>
        <pc:inkChg chg="del mod">
          <ac:chgData name="Sherif Khattab" userId="c83b1e15-36f3-4f46-aceb-05aac24c545e" providerId="ADAL" clId="{40561216-C3B6-4E03-B696-C2E8E46E1565}" dt="2021-03-02T14:56:35.205" v="556"/>
          <ac:inkMkLst>
            <pc:docMk/>
            <pc:sldMk cId="1938775688" sldId="557"/>
            <ac:inkMk id="23642" creationId="{584289BE-C536-48B0-A5C3-93147F9B5CFD}"/>
          </ac:inkMkLst>
        </pc:inkChg>
        <pc:inkChg chg="del mod">
          <ac:chgData name="Sherif Khattab" userId="c83b1e15-36f3-4f46-aceb-05aac24c545e" providerId="ADAL" clId="{40561216-C3B6-4E03-B696-C2E8E46E1565}" dt="2021-03-02T14:56:35.127" v="530"/>
          <ac:inkMkLst>
            <pc:docMk/>
            <pc:sldMk cId="1938775688" sldId="557"/>
            <ac:inkMk id="23643" creationId="{E9DA26D0-0603-4013-B1FC-7913D6E83285}"/>
          </ac:inkMkLst>
        </pc:inkChg>
        <pc:inkChg chg="del mod">
          <ac:chgData name="Sherif Khattab" userId="c83b1e15-36f3-4f46-aceb-05aac24c545e" providerId="ADAL" clId="{40561216-C3B6-4E03-B696-C2E8E46E1565}" dt="2021-03-02T14:56:35.085" v="519"/>
          <ac:inkMkLst>
            <pc:docMk/>
            <pc:sldMk cId="1938775688" sldId="557"/>
            <ac:inkMk id="23644" creationId="{9CABADF0-6AAD-4A09-B71F-7EFD9B3CCEA3}"/>
          </ac:inkMkLst>
        </pc:inkChg>
        <pc:inkChg chg="del mod">
          <ac:chgData name="Sherif Khattab" userId="c83b1e15-36f3-4f46-aceb-05aac24c545e" providerId="ADAL" clId="{40561216-C3B6-4E03-B696-C2E8E46E1565}" dt="2021-03-02T14:56:35.065" v="514"/>
          <ac:inkMkLst>
            <pc:docMk/>
            <pc:sldMk cId="1938775688" sldId="557"/>
            <ac:inkMk id="23645" creationId="{649AA80D-2452-4822-8F19-4001909D7429}"/>
          </ac:inkMkLst>
        </pc:inkChg>
        <pc:inkChg chg="del mod">
          <ac:chgData name="Sherif Khattab" userId="c83b1e15-36f3-4f46-aceb-05aac24c545e" providerId="ADAL" clId="{40561216-C3B6-4E03-B696-C2E8E46E1565}" dt="2021-03-02T14:56:35.167" v="542"/>
          <ac:inkMkLst>
            <pc:docMk/>
            <pc:sldMk cId="1938775688" sldId="557"/>
            <ac:inkMk id="23646" creationId="{87B366E5-7624-47F3-A592-581796E12957}"/>
          </ac:inkMkLst>
        </pc:inkChg>
        <pc:inkChg chg="del mod">
          <ac:chgData name="Sherif Khattab" userId="c83b1e15-36f3-4f46-aceb-05aac24c545e" providerId="ADAL" clId="{40561216-C3B6-4E03-B696-C2E8E46E1565}" dt="2021-03-02T14:56:35.212" v="559"/>
          <ac:inkMkLst>
            <pc:docMk/>
            <pc:sldMk cId="1938775688" sldId="557"/>
            <ac:inkMk id="23648" creationId="{3F89BC67-AB21-4050-9493-6CA93740F5F8}"/>
          </ac:inkMkLst>
        </pc:inkChg>
        <pc:inkChg chg="del mod">
          <ac:chgData name="Sherif Khattab" userId="c83b1e15-36f3-4f46-aceb-05aac24c545e" providerId="ADAL" clId="{40561216-C3B6-4E03-B696-C2E8E46E1565}" dt="2021-03-02T14:56:35.014" v="504"/>
          <ac:inkMkLst>
            <pc:docMk/>
            <pc:sldMk cId="1938775688" sldId="557"/>
            <ac:inkMk id="23649" creationId="{B2C35B3E-1E36-4705-B4A3-28616001D1F4}"/>
          </ac:inkMkLst>
        </pc:inkChg>
        <pc:inkChg chg="del mod">
          <ac:chgData name="Sherif Khattab" userId="c83b1e15-36f3-4f46-aceb-05aac24c545e" providerId="ADAL" clId="{40561216-C3B6-4E03-B696-C2E8E46E1565}" dt="2021-03-02T14:56:35.098" v="522"/>
          <ac:inkMkLst>
            <pc:docMk/>
            <pc:sldMk cId="1938775688" sldId="557"/>
            <ac:inkMk id="23650" creationId="{BE0BDF15-3B86-4510-92D9-8E02FFE272AF}"/>
          </ac:inkMkLst>
        </pc:inkChg>
        <pc:inkChg chg="del mod">
          <ac:chgData name="Sherif Khattab" userId="c83b1e15-36f3-4f46-aceb-05aac24c545e" providerId="ADAL" clId="{40561216-C3B6-4E03-B696-C2E8E46E1565}" dt="2021-03-02T14:56:35.135" v="532"/>
          <ac:inkMkLst>
            <pc:docMk/>
            <pc:sldMk cId="1938775688" sldId="557"/>
            <ac:inkMk id="23651" creationId="{C741CB12-32FC-4B89-A891-3987A6E6647D}"/>
          </ac:inkMkLst>
        </pc:inkChg>
        <pc:inkChg chg="del mod">
          <ac:chgData name="Sherif Khattab" userId="c83b1e15-36f3-4f46-aceb-05aac24c545e" providerId="ADAL" clId="{40561216-C3B6-4E03-B696-C2E8E46E1565}" dt="2021-03-02T14:56:35.023" v="505"/>
          <ac:inkMkLst>
            <pc:docMk/>
            <pc:sldMk cId="1938775688" sldId="557"/>
            <ac:inkMk id="23652" creationId="{097A411A-2F8F-4EDF-A93C-A1916E46CE58}"/>
          </ac:inkMkLst>
        </pc:inkChg>
        <pc:inkChg chg="del mod">
          <ac:chgData name="Sherif Khattab" userId="c83b1e15-36f3-4f46-aceb-05aac24c545e" providerId="ADAL" clId="{40561216-C3B6-4E03-B696-C2E8E46E1565}" dt="2021-03-02T14:56:35.059" v="513"/>
          <ac:inkMkLst>
            <pc:docMk/>
            <pc:sldMk cId="1938775688" sldId="557"/>
            <ac:inkMk id="23654" creationId="{0CDA8FA7-3F42-425F-B69F-09FE422E6C20}"/>
          </ac:inkMkLst>
        </pc:inkChg>
        <pc:inkChg chg="del mod">
          <ac:chgData name="Sherif Khattab" userId="c83b1e15-36f3-4f46-aceb-05aac24c545e" providerId="ADAL" clId="{40561216-C3B6-4E03-B696-C2E8E46E1565}" dt="2021-03-02T14:56:35.069" v="515"/>
          <ac:inkMkLst>
            <pc:docMk/>
            <pc:sldMk cId="1938775688" sldId="557"/>
            <ac:inkMk id="23655" creationId="{74C0E38C-8C81-4F69-B2AF-AD53E6E6D970}"/>
          </ac:inkMkLst>
        </pc:inkChg>
        <pc:inkChg chg="del mod">
          <ac:chgData name="Sherif Khattab" userId="c83b1e15-36f3-4f46-aceb-05aac24c545e" providerId="ADAL" clId="{40561216-C3B6-4E03-B696-C2E8E46E1565}" dt="2021-03-02T14:56:35.117" v="527"/>
          <ac:inkMkLst>
            <pc:docMk/>
            <pc:sldMk cId="1938775688" sldId="557"/>
            <ac:inkMk id="23656" creationId="{85585060-B696-4403-8C88-50A6053DBD02}"/>
          </ac:inkMkLst>
        </pc:inkChg>
        <pc:inkChg chg="del mod">
          <ac:chgData name="Sherif Khattab" userId="c83b1e15-36f3-4f46-aceb-05aac24c545e" providerId="ADAL" clId="{40561216-C3B6-4E03-B696-C2E8E46E1565}" dt="2021-03-02T14:56:35.186" v="549"/>
          <ac:inkMkLst>
            <pc:docMk/>
            <pc:sldMk cId="1938775688" sldId="557"/>
            <ac:inkMk id="23657" creationId="{9236DFEA-42B0-4A18-8DB8-43023CBA1AAF}"/>
          </ac:inkMkLst>
        </pc:inkChg>
        <pc:inkChg chg="del mod">
          <ac:chgData name="Sherif Khattab" userId="c83b1e15-36f3-4f46-aceb-05aac24c545e" providerId="ADAL" clId="{40561216-C3B6-4E03-B696-C2E8E46E1565}" dt="2021-03-02T14:56:35.203" v="555"/>
          <ac:inkMkLst>
            <pc:docMk/>
            <pc:sldMk cId="1938775688" sldId="557"/>
            <ac:inkMk id="23658" creationId="{BE3E7B86-3514-4C72-91AF-4648475E24F2}"/>
          </ac:inkMkLst>
        </pc:inkChg>
        <pc:inkChg chg="mod">
          <ac:chgData name="Sherif Khattab" userId="c83b1e15-36f3-4f46-aceb-05aac24c545e" providerId="ADAL" clId="{40561216-C3B6-4E03-B696-C2E8E46E1565}" dt="2021-03-02T14:56:35.237" v="569"/>
          <ac:inkMkLst>
            <pc:docMk/>
            <pc:sldMk cId="1938775688" sldId="557"/>
            <ac:inkMk id="23660" creationId="{EB9F504E-52DF-4A05-AB88-BDF5876CA8B9}"/>
          </ac:inkMkLst>
        </pc:inkChg>
        <pc:inkChg chg="del mod">
          <ac:chgData name="Sherif Khattab" userId="c83b1e15-36f3-4f46-aceb-05aac24c545e" providerId="ADAL" clId="{40561216-C3B6-4E03-B696-C2E8E46E1565}" dt="2021-03-02T14:56:35.089" v="520"/>
          <ac:inkMkLst>
            <pc:docMk/>
            <pc:sldMk cId="1938775688" sldId="557"/>
            <ac:inkMk id="23661" creationId="{C9612645-0493-443C-9C82-A267BE047D35}"/>
          </ac:inkMkLst>
        </pc:inkChg>
        <pc:inkChg chg="del mod">
          <ac:chgData name="Sherif Khattab" userId="c83b1e15-36f3-4f46-aceb-05aac24c545e" providerId="ADAL" clId="{40561216-C3B6-4E03-B696-C2E8E46E1565}" dt="2021-03-02T14:56:35.158" v="538"/>
          <ac:inkMkLst>
            <pc:docMk/>
            <pc:sldMk cId="1938775688" sldId="557"/>
            <ac:inkMk id="23663" creationId="{1A305F40-A5CC-4159-81BE-FDAA1BBA2F6E}"/>
          </ac:inkMkLst>
        </pc:inkChg>
        <pc:inkChg chg="del mod">
          <ac:chgData name="Sherif Khattab" userId="c83b1e15-36f3-4f46-aceb-05aac24c545e" providerId="ADAL" clId="{40561216-C3B6-4E03-B696-C2E8E46E1565}" dt="2021-03-02T14:56:35.222" v="563"/>
          <ac:inkMkLst>
            <pc:docMk/>
            <pc:sldMk cId="1938775688" sldId="557"/>
            <ac:inkMk id="23664" creationId="{1ADA5D77-6340-4E01-B50B-6A36D3D89303}"/>
          </ac:inkMkLst>
        </pc:inkChg>
        <pc:inkChg chg="del mod">
          <ac:chgData name="Sherif Khattab" userId="c83b1e15-36f3-4f46-aceb-05aac24c545e" providerId="ADAL" clId="{40561216-C3B6-4E03-B696-C2E8E46E1565}" dt="2021-03-02T14:56:35.230" v="566"/>
          <ac:inkMkLst>
            <pc:docMk/>
            <pc:sldMk cId="1938775688" sldId="557"/>
            <ac:inkMk id="23665" creationId="{12E5FF45-7656-41A0-B8DD-C442FEAF547C}"/>
          </ac:inkMkLst>
        </pc:inkChg>
        <pc:inkChg chg="del mod">
          <ac:chgData name="Sherif Khattab" userId="c83b1e15-36f3-4f46-aceb-05aac24c545e" providerId="ADAL" clId="{40561216-C3B6-4E03-B696-C2E8E46E1565}" dt="2021-03-02T14:56:35.218" v="561"/>
          <ac:inkMkLst>
            <pc:docMk/>
            <pc:sldMk cId="1938775688" sldId="557"/>
            <ac:inkMk id="23666" creationId="{056077FF-F297-49EF-B3D4-BBE7B44D0D1F}"/>
          </ac:inkMkLst>
        </pc:inkChg>
        <pc:inkChg chg="del mod">
          <ac:chgData name="Sherif Khattab" userId="c83b1e15-36f3-4f46-aceb-05aac24c545e" providerId="ADAL" clId="{40561216-C3B6-4E03-B696-C2E8E46E1565}" dt="2021-03-02T14:56:35.139" v="533"/>
          <ac:inkMkLst>
            <pc:docMk/>
            <pc:sldMk cId="1938775688" sldId="557"/>
            <ac:inkMk id="23667" creationId="{E1A2A440-2E68-4E40-8F14-0F85D39BBDB7}"/>
          </ac:inkMkLst>
        </pc:inkChg>
        <pc:inkChg chg="del mod">
          <ac:chgData name="Sherif Khattab" userId="c83b1e15-36f3-4f46-aceb-05aac24c545e" providerId="ADAL" clId="{40561216-C3B6-4E03-B696-C2E8E46E1565}" dt="2021-03-02T14:56:35.189" v="550"/>
          <ac:inkMkLst>
            <pc:docMk/>
            <pc:sldMk cId="1938775688" sldId="557"/>
            <ac:inkMk id="23668" creationId="{B5D7EBA2-DD1F-48CC-90CE-7F21C1DC3392}"/>
          </ac:inkMkLst>
        </pc:inkChg>
        <pc:inkChg chg="del mod">
          <ac:chgData name="Sherif Khattab" userId="c83b1e15-36f3-4f46-aceb-05aac24c545e" providerId="ADAL" clId="{40561216-C3B6-4E03-B696-C2E8E46E1565}" dt="2021-03-02T14:56:35.198" v="553"/>
          <ac:inkMkLst>
            <pc:docMk/>
            <pc:sldMk cId="1938775688" sldId="557"/>
            <ac:inkMk id="23670" creationId="{D088E3AE-C158-4537-8CB3-EA808598AAFA}"/>
          </ac:inkMkLst>
        </pc:inkChg>
        <pc:inkChg chg="del mod">
          <ac:chgData name="Sherif Khattab" userId="c83b1e15-36f3-4f46-aceb-05aac24c545e" providerId="ADAL" clId="{40561216-C3B6-4E03-B696-C2E8E46E1565}" dt="2021-03-02T14:56:35.144" v="534"/>
          <ac:inkMkLst>
            <pc:docMk/>
            <pc:sldMk cId="1938775688" sldId="557"/>
            <ac:inkMk id="23671" creationId="{22A791CB-A7E4-4BA6-AF2C-BA61BDCB17CE}"/>
          </ac:inkMkLst>
        </pc:inkChg>
      </pc:sldChg>
      <pc:sldChg chg="delSp modSp add modAnim">
        <pc:chgData name="Sherif Khattab" userId="c83b1e15-36f3-4f46-aceb-05aac24c545e" providerId="ADAL" clId="{40561216-C3B6-4E03-B696-C2E8E46E1565}" dt="2021-03-02T14:58:52.027" v="648"/>
        <pc:sldMkLst>
          <pc:docMk/>
          <pc:sldMk cId="3925931934" sldId="558"/>
        </pc:sldMkLst>
        <pc:grpChg chg="mod">
          <ac:chgData name="Sherif Khattab" userId="c83b1e15-36f3-4f46-aceb-05aac24c545e" providerId="ADAL" clId="{40561216-C3B6-4E03-B696-C2E8E46E1565}" dt="2021-03-02T14:56:15.132" v="502"/>
          <ac:grpSpMkLst>
            <pc:docMk/>
            <pc:sldMk cId="3925931934" sldId="558"/>
            <ac:grpSpMk id="23672" creationId="{D3B42BF9-8198-43FC-B7E5-062D26193C4A}"/>
          </ac:grpSpMkLst>
        </pc:grpChg>
        <pc:inkChg chg="mod">
          <ac:chgData name="Sherif Khattab" userId="c83b1e15-36f3-4f46-aceb-05aac24c545e" providerId="ADAL" clId="{40561216-C3B6-4E03-B696-C2E8E46E1565}" dt="2021-03-02T14:56:15.132" v="502"/>
          <ac:inkMkLst>
            <pc:docMk/>
            <pc:sldMk cId="3925931934" sldId="558"/>
            <ac:inkMk id="3" creationId="{B0FBBC0D-35B9-448B-9D52-F9702601D9E2}"/>
          </ac:inkMkLst>
        </pc:inkChg>
        <pc:inkChg chg="mod">
          <ac:chgData name="Sherif Khattab" userId="c83b1e15-36f3-4f46-aceb-05aac24c545e" providerId="ADAL" clId="{40561216-C3B6-4E03-B696-C2E8E46E1565}" dt="2021-03-02T14:56:15.132" v="502"/>
          <ac:inkMkLst>
            <pc:docMk/>
            <pc:sldMk cId="3925931934" sldId="558"/>
            <ac:inkMk id="5" creationId="{1334F479-0557-4560-B3CA-54D487BC1692}"/>
          </ac:inkMkLst>
        </pc:inkChg>
        <pc:inkChg chg="mod">
          <ac:chgData name="Sherif Khattab" userId="c83b1e15-36f3-4f46-aceb-05aac24c545e" providerId="ADAL" clId="{40561216-C3B6-4E03-B696-C2E8E46E1565}" dt="2021-03-02T14:56:15.132" v="502"/>
          <ac:inkMkLst>
            <pc:docMk/>
            <pc:sldMk cId="3925931934" sldId="558"/>
            <ac:inkMk id="6" creationId="{C77C32EE-2731-421E-9672-5A63D6E9F538}"/>
          </ac:inkMkLst>
        </pc:inkChg>
        <pc:inkChg chg="mod">
          <ac:chgData name="Sherif Khattab" userId="c83b1e15-36f3-4f46-aceb-05aac24c545e" providerId="ADAL" clId="{40561216-C3B6-4E03-B696-C2E8E46E1565}" dt="2021-03-02T14:56:15.132" v="502"/>
          <ac:inkMkLst>
            <pc:docMk/>
            <pc:sldMk cId="3925931934" sldId="558"/>
            <ac:inkMk id="34" creationId="{76F4BB3E-F0E4-42AA-ACB1-D0A6A3746F24}"/>
          </ac:inkMkLst>
        </pc:inkChg>
        <pc:inkChg chg="mod">
          <ac:chgData name="Sherif Khattab" userId="c83b1e15-36f3-4f46-aceb-05aac24c545e" providerId="ADAL" clId="{40561216-C3B6-4E03-B696-C2E8E46E1565}" dt="2021-03-02T14:56:15.132" v="502"/>
          <ac:inkMkLst>
            <pc:docMk/>
            <pc:sldMk cId="3925931934" sldId="558"/>
            <ac:inkMk id="35" creationId="{BB1041F6-9E9F-4186-AC93-4372635DAB2B}"/>
          </ac:inkMkLst>
        </pc:inkChg>
        <pc:inkChg chg="mod">
          <ac:chgData name="Sherif Khattab" userId="c83b1e15-36f3-4f46-aceb-05aac24c545e" providerId="ADAL" clId="{40561216-C3B6-4E03-B696-C2E8E46E1565}" dt="2021-03-02T14:56:15.132" v="502"/>
          <ac:inkMkLst>
            <pc:docMk/>
            <pc:sldMk cId="3925931934" sldId="558"/>
            <ac:inkMk id="36" creationId="{FBD4DC2C-2A69-4F9C-9FD0-0A2D83A17035}"/>
          </ac:inkMkLst>
        </pc:inkChg>
        <pc:inkChg chg="mod">
          <ac:chgData name="Sherif Khattab" userId="c83b1e15-36f3-4f46-aceb-05aac24c545e" providerId="ADAL" clId="{40561216-C3B6-4E03-B696-C2E8E46E1565}" dt="2021-03-02T14:56:15.132" v="502"/>
          <ac:inkMkLst>
            <pc:docMk/>
            <pc:sldMk cId="3925931934" sldId="558"/>
            <ac:inkMk id="38" creationId="{08DD68F7-523C-4437-9949-BFD6B8B320B7}"/>
          </ac:inkMkLst>
        </pc:inkChg>
        <pc:inkChg chg="mod">
          <ac:chgData name="Sherif Khattab" userId="c83b1e15-36f3-4f46-aceb-05aac24c545e" providerId="ADAL" clId="{40561216-C3B6-4E03-B696-C2E8E46E1565}" dt="2021-03-02T14:56:15.132" v="502"/>
          <ac:inkMkLst>
            <pc:docMk/>
            <pc:sldMk cId="3925931934" sldId="558"/>
            <ac:inkMk id="39" creationId="{6B907EBB-5700-4291-BB4C-D8877DB4FFCD}"/>
          </ac:inkMkLst>
        </pc:inkChg>
        <pc:inkChg chg="mod">
          <ac:chgData name="Sherif Khattab" userId="c83b1e15-36f3-4f46-aceb-05aac24c545e" providerId="ADAL" clId="{40561216-C3B6-4E03-B696-C2E8E46E1565}" dt="2021-03-02T14:56:15.132" v="502"/>
          <ac:inkMkLst>
            <pc:docMk/>
            <pc:sldMk cId="3925931934" sldId="558"/>
            <ac:inkMk id="40" creationId="{D1405003-6795-43E1-B78F-70DFA34AAA56}"/>
          </ac:inkMkLst>
        </pc:inkChg>
        <pc:inkChg chg="mod">
          <ac:chgData name="Sherif Khattab" userId="c83b1e15-36f3-4f46-aceb-05aac24c545e" providerId="ADAL" clId="{40561216-C3B6-4E03-B696-C2E8E46E1565}" dt="2021-03-02T14:56:15.132" v="502"/>
          <ac:inkMkLst>
            <pc:docMk/>
            <pc:sldMk cId="3925931934" sldId="558"/>
            <ac:inkMk id="41" creationId="{E5C63D8D-A5A2-4ECA-9233-25A9BB4111B0}"/>
          </ac:inkMkLst>
        </pc:inkChg>
        <pc:inkChg chg="mod">
          <ac:chgData name="Sherif Khattab" userId="c83b1e15-36f3-4f46-aceb-05aac24c545e" providerId="ADAL" clId="{40561216-C3B6-4E03-B696-C2E8E46E1565}" dt="2021-03-02T14:56:15.132" v="502"/>
          <ac:inkMkLst>
            <pc:docMk/>
            <pc:sldMk cId="3925931934" sldId="558"/>
            <ac:inkMk id="42" creationId="{DA8E3D6B-1BC0-4231-B0D7-7B8A4360DECC}"/>
          </ac:inkMkLst>
        </pc:inkChg>
        <pc:inkChg chg="mod">
          <ac:chgData name="Sherif Khattab" userId="c83b1e15-36f3-4f46-aceb-05aac24c545e" providerId="ADAL" clId="{40561216-C3B6-4E03-B696-C2E8E46E1565}" dt="2021-03-02T14:56:15.132" v="502"/>
          <ac:inkMkLst>
            <pc:docMk/>
            <pc:sldMk cId="3925931934" sldId="558"/>
            <ac:inkMk id="44" creationId="{19C19232-5340-48E5-9ED6-62DEBBCE1215}"/>
          </ac:inkMkLst>
        </pc:inkChg>
        <pc:inkChg chg="mod">
          <ac:chgData name="Sherif Khattab" userId="c83b1e15-36f3-4f46-aceb-05aac24c545e" providerId="ADAL" clId="{40561216-C3B6-4E03-B696-C2E8E46E1565}" dt="2021-03-02T14:56:15.132" v="502"/>
          <ac:inkMkLst>
            <pc:docMk/>
            <pc:sldMk cId="3925931934" sldId="558"/>
            <ac:inkMk id="45" creationId="{D1B4E85F-AC34-40C2-82B7-32CDF26E2AA9}"/>
          </ac:inkMkLst>
        </pc:inkChg>
        <pc:inkChg chg="mod">
          <ac:chgData name="Sherif Khattab" userId="c83b1e15-36f3-4f46-aceb-05aac24c545e" providerId="ADAL" clId="{40561216-C3B6-4E03-B696-C2E8E46E1565}" dt="2021-03-02T14:56:15.132" v="502"/>
          <ac:inkMkLst>
            <pc:docMk/>
            <pc:sldMk cId="3925931934" sldId="558"/>
            <ac:inkMk id="46" creationId="{E6BF4D18-EC16-4386-BB86-4E44BAF7C03B}"/>
          </ac:inkMkLst>
        </pc:inkChg>
        <pc:inkChg chg="mod">
          <ac:chgData name="Sherif Khattab" userId="c83b1e15-36f3-4f46-aceb-05aac24c545e" providerId="ADAL" clId="{40561216-C3B6-4E03-B696-C2E8E46E1565}" dt="2021-03-02T14:56:15.132" v="502"/>
          <ac:inkMkLst>
            <pc:docMk/>
            <pc:sldMk cId="3925931934" sldId="558"/>
            <ac:inkMk id="47" creationId="{02569F11-2943-4F04-87BA-CA8732D937CB}"/>
          </ac:inkMkLst>
        </pc:inkChg>
        <pc:inkChg chg="mod">
          <ac:chgData name="Sherif Khattab" userId="c83b1e15-36f3-4f46-aceb-05aac24c545e" providerId="ADAL" clId="{40561216-C3B6-4E03-B696-C2E8E46E1565}" dt="2021-03-02T14:56:15.132" v="502"/>
          <ac:inkMkLst>
            <pc:docMk/>
            <pc:sldMk cId="3925931934" sldId="558"/>
            <ac:inkMk id="48" creationId="{B58E1670-F3F7-4DFE-AF3D-056FDA785310}"/>
          </ac:inkMkLst>
        </pc:inkChg>
        <pc:inkChg chg="mod">
          <ac:chgData name="Sherif Khattab" userId="c83b1e15-36f3-4f46-aceb-05aac24c545e" providerId="ADAL" clId="{40561216-C3B6-4E03-B696-C2E8E46E1565}" dt="2021-03-02T14:56:15.132" v="502"/>
          <ac:inkMkLst>
            <pc:docMk/>
            <pc:sldMk cId="3925931934" sldId="558"/>
            <ac:inkMk id="49" creationId="{19257841-2019-40BC-AD69-87A73EC0948B}"/>
          </ac:inkMkLst>
        </pc:inkChg>
        <pc:inkChg chg="mod">
          <ac:chgData name="Sherif Khattab" userId="c83b1e15-36f3-4f46-aceb-05aac24c545e" providerId="ADAL" clId="{40561216-C3B6-4E03-B696-C2E8E46E1565}" dt="2021-03-02T14:56:15.132" v="502"/>
          <ac:inkMkLst>
            <pc:docMk/>
            <pc:sldMk cId="3925931934" sldId="558"/>
            <ac:inkMk id="50" creationId="{26C81269-5964-499B-83AC-4B4F3ECF46D9}"/>
          </ac:inkMkLst>
        </pc:inkChg>
        <pc:inkChg chg="mod">
          <ac:chgData name="Sherif Khattab" userId="c83b1e15-36f3-4f46-aceb-05aac24c545e" providerId="ADAL" clId="{40561216-C3B6-4E03-B696-C2E8E46E1565}" dt="2021-03-02T14:56:15.132" v="502"/>
          <ac:inkMkLst>
            <pc:docMk/>
            <pc:sldMk cId="3925931934" sldId="558"/>
            <ac:inkMk id="51" creationId="{20368D2C-01B3-405E-89B9-A7788F5F56C4}"/>
          </ac:inkMkLst>
        </pc:inkChg>
        <pc:inkChg chg="mod">
          <ac:chgData name="Sherif Khattab" userId="c83b1e15-36f3-4f46-aceb-05aac24c545e" providerId="ADAL" clId="{40561216-C3B6-4E03-B696-C2E8E46E1565}" dt="2021-03-02T14:56:15.132" v="502"/>
          <ac:inkMkLst>
            <pc:docMk/>
            <pc:sldMk cId="3925931934" sldId="558"/>
            <ac:inkMk id="53" creationId="{4B0B24DC-2DC7-4C85-8BDA-CB5171C1850E}"/>
          </ac:inkMkLst>
        </pc:inkChg>
        <pc:inkChg chg="mod">
          <ac:chgData name="Sherif Khattab" userId="c83b1e15-36f3-4f46-aceb-05aac24c545e" providerId="ADAL" clId="{40561216-C3B6-4E03-B696-C2E8E46E1565}" dt="2021-03-02T14:56:15.132" v="502"/>
          <ac:inkMkLst>
            <pc:docMk/>
            <pc:sldMk cId="3925931934" sldId="558"/>
            <ac:inkMk id="54" creationId="{FAA76FFB-4F7B-44CF-9E3F-7D873ACD011E}"/>
          </ac:inkMkLst>
        </pc:inkChg>
        <pc:inkChg chg="mod">
          <ac:chgData name="Sherif Khattab" userId="c83b1e15-36f3-4f46-aceb-05aac24c545e" providerId="ADAL" clId="{40561216-C3B6-4E03-B696-C2E8E46E1565}" dt="2021-03-02T14:56:15.132" v="502"/>
          <ac:inkMkLst>
            <pc:docMk/>
            <pc:sldMk cId="3925931934" sldId="558"/>
            <ac:inkMk id="55" creationId="{2A509FA3-B322-44A6-A5B7-3B6A64FF271C}"/>
          </ac:inkMkLst>
        </pc:inkChg>
        <pc:inkChg chg="mod">
          <ac:chgData name="Sherif Khattab" userId="c83b1e15-36f3-4f46-aceb-05aac24c545e" providerId="ADAL" clId="{40561216-C3B6-4E03-B696-C2E8E46E1565}" dt="2021-03-02T14:56:15.132" v="502"/>
          <ac:inkMkLst>
            <pc:docMk/>
            <pc:sldMk cId="3925931934" sldId="558"/>
            <ac:inkMk id="56" creationId="{9FB1D72E-EF06-4758-9CAE-0C2AFAB761B2}"/>
          </ac:inkMkLst>
        </pc:inkChg>
        <pc:inkChg chg="mod">
          <ac:chgData name="Sherif Khattab" userId="c83b1e15-36f3-4f46-aceb-05aac24c545e" providerId="ADAL" clId="{40561216-C3B6-4E03-B696-C2E8E46E1565}" dt="2021-03-02T14:56:15.132" v="502"/>
          <ac:inkMkLst>
            <pc:docMk/>
            <pc:sldMk cId="3925931934" sldId="558"/>
            <ac:inkMk id="58" creationId="{AD54C535-8A13-4466-B936-FDE4EE0D13AB}"/>
          </ac:inkMkLst>
        </pc:inkChg>
        <pc:inkChg chg="mod">
          <ac:chgData name="Sherif Khattab" userId="c83b1e15-36f3-4f46-aceb-05aac24c545e" providerId="ADAL" clId="{40561216-C3B6-4E03-B696-C2E8E46E1565}" dt="2021-03-02T14:56:15.132" v="502"/>
          <ac:inkMkLst>
            <pc:docMk/>
            <pc:sldMk cId="3925931934" sldId="558"/>
            <ac:inkMk id="59" creationId="{8191728A-6391-4424-97E9-9D875C21CABB}"/>
          </ac:inkMkLst>
        </pc:inkChg>
        <pc:inkChg chg="mod">
          <ac:chgData name="Sherif Khattab" userId="c83b1e15-36f3-4f46-aceb-05aac24c545e" providerId="ADAL" clId="{40561216-C3B6-4E03-B696-C2E8E46E1565}" dt="2021-03-02T14:56:15.132" v="502"/>
          <ac:inkMkLst>
            <pc:docMk/>
            <pc:sldMk cId="3925931934" sldId="558"/>
            <ac:inkMk id="61" creationId="{3873DDFB-3276-4A9C-A452-0E255D449AE0}"/>
          </ac:inkMkLst>
        </pc:inkChg>
        <pc:inkChg chg="mod">
          <ac:chgData name="Sherif Khattab" userId="c83b1e15-36f3-4f46-aceb-05aac24c545e" providerId="ADAL" clId="{40561216-C3B6-4E03-B696-C2E8E46E1565}" dt="2021-03-02T14:56:15.132" v="502"/>
          <ac:inkMkLst>
            <pc:docMk/>
            <pc:sldMk cId="3925931934" sldId="558"/>
            <ac:inkMk id="62" creationId="{6CA89F45-C596-4B44-8218-2E80CDFD9AC1}"/>
          </ac:inkMkLst>
        </pc:inkChg>
        <pc:inkChg chg="mod">
          <ac:chgData name="Sherif Khattab" userId="c83b1e15-36f3-4f46-aceb-05aac24c545e" providerId="ADAL" clId="{40561216-C3B6-4E03-B696-C2E8E46E1565}" dt="2021-03-02T14:56:15.132" v="502"/>
          <ac:inkMkLst>
            <pc:docMk/>
            <pc:sldMk cId="3925931934" sldId="558"/>
            <ac:inkMk id="63" creationId="{C0DC48F3-13CB-48CD-943B-D376DED3D452}"/>
          </ac:inkMkLst>
        </pc:inkChg>
        <pc:inkChg chg="mod">
          <ac:chgData name="Sherif Khattab" userId="c83b1e15-36f3-4f46-aceb-05aac24c545e" providerId="ADAL" clId="{40561216-C3B6-4E03-B696-C2E8E46E1565}" dt="2021-03-02T14:56:15.132" v="502"/>
          <ac:inkMkLst>
            <pc:docMk/>
            <pc:sldMk cId="3925931934" sldId="558"/>
            <ac:inkMk id="23552" creationId="{AD02388C-420C-4C10-A5B7-33825C4777B5}"/>
          </ac:inkMkLst>
        </pc:inkChg>
        <pc:inkChg chg="mod">
          <ac:chgData name="Sherif Khattab" userId="c83b1e15-36f3-4f46-aceb-05aac24c545e" providerId="ADAL" clId="{40561216-C3B6-4E03-B696-C2E8E46E1565}" dt="2021-03-02T14:56:15.132" v="502"/>
          <ac:inkMkLst>
            <pc:docMk/>
            <pc:sldMk cId="3925931934" sldId="558"/>
            <ac:inkMk id="23556" creationId="{B63716A9-A45C-49C7-8CC0-3310F6B827F6}"/>
          </ac:inkMkLst>
        </pc:inkChg>
        <pc:inkChg chg="mod">
          <ac:chgData name="Sherif Khattab" userId="c83b1e15-36f3-4f46-aceb-05aac24c545e" providerId="ADAL" clId="{40561216-C3B6-4E03-B696-C2E8E46E1565}" dt="2021-03-02T14:56:15.132" v="502"/>
          <ac:inkMkLst>
            <pc:docMk/>
            <pc:sldMk cId="3925931934" sldId="558"/>
            <ac:inkMk id="23558" creationId="{12438C2F-B2BE-423F-8FB0-A8B24276FAA9}"/>
          </ac:inkMkLst>
        </pc:inkChg>
        <pc:inkChg chg="mod">
          <ac:chgData name="Sherif Khattab" userId="c83b1e15-36f3-4f46-aceb-05aac24c545e" providerId="ADAL" clId="{40561216-C3B6-4E03-B696-C2E8E46E1565}" dt="2021-03-02T14:56:15.132" v="502"/>
          <ac:inkMkLst>
            <pc:docMk/>
            <pc:sldMk cId="3925931934" sldId="558"/>
            <ac:inkMk id="23559" creationId="{63236EA0-8781-4E1D-ACC7-D2AB2BA2975A}"/>
          </ac:inkMkLst>
        </pc:inkChg>
        <pc:inkChg chg="mod">
          <ac:chgData name="Sherif Khattab" userId="c83b1e15-36f3-4f46-aceb-05aac24c545e" providerId="ADAL" clId="{40561216-C3B6-4E03-B696-C2E8E46E1565}" dt="2021-03-02T14:56:15.132" v="502"/>
          <ac:inkMkLst>
            <pc:docMk/>
            <pc:sldMk cId="3925931934" sldId="558"/>
            <ac:inkMk id="23560" creationId="{8296C127-E688-4138-8B46-A545AA74759F}"/>
          </ac:inkMkLst>
        </pc:inkChg>
        <pc:inkChg chg="mod">
          <ac:chgData name="Sherif Khattab" userId="c83b1e15-36f3-4f46-aceb-05aac24c545e" providerId="ADAL" clId="{40561216-C3B6-4E03-B696-C2E8E46E1565}" dt="2021-03-02T14:56:15.132" v="502"/>
          <ac:inkMkLst>
            <pc:docMk/>
            <pc:sldMk cId="3925931934" sldId="558"/>
            <ac:inkMk id="23561" creationId="{27B15F83-7325-42D6-B559-2D057C3A0C3F}"/>
          </ac:inkMkLst>
        </pc:inkChg>
        <pc:inkChg chg="mod">
          <ac:chgData name="Sherif Khattab" userId="c83b1e15-36f3-4f46-aceb-05aac24c545e" providerId="ADAL" clId="{40561216-C3B6-4E03-B696-C2E8E46E1565}" dt="2021-03-02T14:56:15.132" v="502"/>
          <ac:inkMkLst>
            <pc:docMk/>
            <pc:sldMk cId="3925931934" sldId="558"/>
            <ac:inkMk id="23562" creationId="{41609FE5-F416-4C74-A5D0-5EFA0CF8EF70}"/>
          </ac:inkMkLst>
        </pc:inkChg>
        <pc:inkChg chg="mod">
          <ac:chgData name="Sherif Khattab" userId="c83b1e15-36f3-4f46-aceb-05aac24c545e" providerId="ADAL" clId="{40561216-C3B6-4E03-B696-C2E8E46E1565}" dt="2021-03-02T14:56:15.132" v="502"/>
          <ac:inkMkLst>
            <pc:docMk/>
            <pc:sldMk cId="3925931934" sldId="558"/>
            <ac:inkMk id="23564" creationId="{0479C8AE-E53D-4F3D-9A1F-0B3B4EF8E437}"/>
          </ac:inkMkLst>
        </pc:inkChg>
        <pc:inkChg chg="mod">
          <ac:chgData name="Sherif Khattab" userId="c83b1e15-36f3-4f46-aceb-05aac24c545e" providerId="ADAL" clId="{40561216-C3B6-4E03-B696-C2E8E46E1565}" dt="2021-03-02T14:56:15.132" v="502"/>
          <ac:inkMkLst>
            <pc:docMk/>
            <pc:sldMk cId="3925931934" sldId="558"/>
            <ac:inkMk id="23565" creationId="{7EA1AC65-0991-4EAD-9289-5B6967D4C6A4}"/>
          </ac:inkMkLst>
        </pc:inkChg>
        <pc:inkChg chg="mod">
          <ac:chgData name="Sherif Khattab" userId="c83b1e15-36f3-4f46-aceb-05aac24c545e" providerId="ADAL" clId="{40561216-C3B6-4E03-B696-C2E8E46E1565}" dt="2021-03-02T14:56:15.132" v="502"/>
          <ac:inkMkLst>
            <pc:docMk/>
            <pc:sldMk cId="3925931934" sldId="558"/>
            <ac:inkMk id="23567" creationId="{B964468F-11D4-4449-BD5D-D276B04321BD}"/>
          </ac:inkMkLst>
        </pc:inkChg>
        <pc:inkChg chg="mod">
          <ac:chgData name="Sherif Khattab" userId="c83b1e15-36f3-4f46-aceb-05aac24c545e" providerId="ADAL" clId="{40561216-C3B6-4E03-B696-C2E8E46E1565}" dt="2021-03-02T14:56:15.132" v="502"/>
          <ac:inkMkLst>
            <pc:docMk/>
            <pc:sldMk cId="3925931934" sldId="558"/>
            <ac:inkMk id="23568" creationId="{B0D8423F-0857-4468-8FB1-850C348CC062}"/>
          </ac:inkMkLst>
        </pc:inkChg>
        <pc:inkChg chg="mod">
          <ac:chgData name="Sherif Khattab" userId="c83b1e15-36f3-4f46-aceb-05aac24c545e" providerId="ADAL" clId="{40561216-C3B6-4E03-B696-C2E8E46E1565}" dt="2021-03-02T14:56:15.132" v="502"/>
          <ac:inkMkLst>
            <pc:docMk/>
            <pc:sldMk cId="3925931934" sldId="558"/>
            <ac:inkMk id="23569" creationId="{E089F2E3-45EA-486B-A260-E766EB2A0258}"/>
          </ac:inkMkLst>
        </pc:inkChg>
        <pc:inkChg chg="mod">
          <ac:chgData name="Sherif Khattab" userId="c83b1e15-36f3-4f46-aceb-05aac24c545e" providerId="ADAL" clId="{40561216-C3B6-4E03-B696-C2E8E46E1565}" dt="2021-03-02T14:56:15.132" v="502"/>
          <ac:inkMkLst>
            <pc:docMk/>
            <pc:sldMk cId="3925931934" sldId="558"/>
            <ac:inkMk id="23570" creationId="{C315644A-BBCC-4823-9005-14F1A7FDE1C2}"/>
          </ac:inkMkLst>
        </pc:inkChg>
        <pc:inkChg chg="mod">
          <ac:chgData name="Sherif Khattab" userId="c83b1e15-36f3-4f46-aceb-05aac24c545e" providerId="ADAL" clId="{40561216-C3B6-4E03-B696-C2E8E46E1565}" dt="2021-03-02T14:56:15.132" v="502"/>
          <ac:inkMkLst>
            <pc:docMk/>
            <pc:sldMk cId="3925931934" sldId="558"/>
            <ac:inkMk id="23571" creationId="{4A65A549-A8AD-4542-8C89-6269FF5866D1}"/>
          </ac:inkMkLst>
        </pc:inkChg>
        <pc:inkChg chg="mod">
          <ac:chgData name="Sherif Khattab" userId="c83b1e15-36f3-4f46-aceb-05aac24c545e" providerId="ADAL" clId="{40561216-C3B6-4E03-B696-C2E8E46E1565}" dt="2021-03-02T14:56:15.132" v="502"/>
          <ac:inkMkLst>
            <pc:docMk/>
            <pc:sldMk cId="3925931934" sldId="558"/>
            <ac:inkMk id="23572" creationId="{B9C4A1FB-67E2-4BED-9908-CDD670C3D085}"/>
          </ac:inkMkLst>
        </pc:inkChg>
        <pc:inkChg chg="mod">
          <ac:chgData name="Sherif Khattab" userId="c83b1e15-36f3-4f46-aceb-05aac24c545e" providerId="ADAL" clId="{40561216-C3B6-4E03-B696-C2E8E46E1565}" dt="2021-03-02T14:56:15.132" v="502"/>
          <ac:inkMkLst>
            <pc:docMk/>
            <pc:sldMk cId="3925931934" sldId="558"/>
            <ac:inkMk id="23574" creationId="{5080E0A9-56D7-4D4F-A195-E284339CA129}"/>
          </ac:inkMkLst>
        </pc:inkChg>
        <pc:inkChg chg="mod">
          <ac:chgData name="Sherif Khattab" userId="c83b1e15-36f3-4f46-aceb-05aac24c545e" providerId="ADAL" clId="{40561216-C3B6-4E03-B696-C2E8E46E1565}" dt="2021-03-02T14:56:15.132" v="502"/>
          <ac:inkMkLst>
            <pc:docMk/>
            <pc:sldMk cId="3925931934" sldId="558"/>
            <ac:inkMk id="23576" creationId="{D0BE1369-00A5-44C7-8452-53D1B39882EE}"/>
          </ac:inkMkLst>
        </pc:inkChg>
        <pc:inkChg chg="mod">
          <ac:chgData name="Sherif Khattab" userId="c83b1e15-36f3-4f46-aceb-05aac24c545e" providerId="ADAL" clId="{40561216-C3B6-4E03-B696-C2E8E46E1565}" dt="2021-03-02T14:56:15.132" v="502"/>
          <ac:inkMkLst>
            <pc:docMk/>
            <pc:sldMk cId="3925931934" sldId="558"/>
            <ac:inkMk id="23577" creationId="{43BAB690-6EB8-4D2F-9260-3E735FEB4B2D}"/>
          </ac:inkMkLst>
        </pc:inkChg>
        <pc:inkChg chg="mod">
          <ac:chgData name="Sherif Khattab" userId="c83b1e15-36f3-4f46-aceb-05aac24c545e" providerId="ADAL" clId="{40561216-C3B6-4E03-B696-C2E8E46E1565}" dt="2021-03-02T14:56:15.132" v="502"/>
          <ac:inkMkLst>
            <pc:docMk/>
            <pc:sldMk cId="3925931934" sldId="558"/>
            <ac:inkMk id="23578" creationId="{83315C3A-A95B-42AC-9D6D-979EB8D173B6}"/>
          </ac:inkMkLst>
        </pc:inkChg>
        <pc:inkChg chg="mod">
          <ac:chgData name="Sherif Khattab" userId="c83b1e15-36f3-4f46-aceb-05aac24c545e" providerId="ADAL" clId="{40561216-C3B6-4E03-B696-C2E8E46E1565}" dt="2021-03-02T14:56:15.132" v="502"/>
          <ac:inkMkLst>
            <pc:docMk/>
            <pc:sldMk cId="3925931934" sldId="558"/>
            <ac:inkMk id="23579" creationId="{E04171F8-E595-4689-B13C-72E0E4EF4978}"/>
          </ac:inkMkLst>
        </pc:inkChg>
        <pc:inkChg chg="mod">
          <ac:chgData name="Sherif Khattab" userId="c83b1e15-36f3-4f46-aceb-05aac24c545e" providerId="ADAL" clId="{40561216-C3B6-4E03-B696-C2E8E46E1565}" dt="2021-03-02T14:56:15.132" v="502"/>
          <ac:inkMkLst>
            <pc:docMk/>
            <pc:sldMk cId="3925931934" sldId="558"/>
            <ac:inkMk id="23580" creationId="{E8FD612D-4AE1-407E-90A1-CE8B0F7F65A7}"/>
          </ac:inkMkLst>
        </pc:inkChg>
        <pc:inkChg chg="mod">
          <ac:chgData name="Sherif Khattab" userId="c83b1e15-36f3-4f46-aceb-05aac24c545e" providerId="ADAL" clId="{40561216-C3B6-4E03-B696-C2E8E46E1565}" dt="2021-03-02T14:56:15.132" v="502"/>
          <ac:inkMkLst>
            <pc:docMk/>
            <pc:sldMk cId="3925931934" sldId="558"/>
            <ac:inkMk id="23581" creationId="{C8D3D5B6-B190-475B-BF38-91CC60C733FE}"/>
          </ac:inkMkLst>
        </pc:inkChg>
        <pc:inkChg chg="mod">
          <ac:chgData name="Sherif Khattab" userId="c83b1e15-36f3-4f46-aceb-05aac24c545e" providerId="ADAL" clId="{40561216-C3B6-4E03-B696-C2E8E46E1565}" dt="2021-03-02T14:56:15.132" v="502"/>
          <ac:inkMkLst>
            <pc:docMk/>
            <pc:sldMk cId="3925931934" sldId="558"/>
            <ac:inkMk id="23583" creationId="{EC8BF6A4-0F25-47DF-8764-D97275EAA475}"/>
          </ac:inkMkLst>
        </pc:inkChg>
        <pc:inkChg chg="mod">
          <ac:chgData name="Sherif Khattab" userId="c83b1e15-36f3-4f46-aceb-05aac24c545e" providerId="ADAL" clId="{40561216-C3B6-4E03-B696-C2E8E46E1565}" dt="2021-03-02T14:56:15.132" v="502"/>
          <ac:inkMkLst>
            <pc:docMk/>
            <pc:sldMk cId="3925931934" sldId="558"/>
            <ac:inkMk id="23584" creationId="{57D69971-0B46-4623-8A6B-3B3C85BCFF69}"/>
          </ac:inkMkLst>
        </pc:inkChg>
        <pc:inkChg chg="mod">
          <ac:chgData name="Sherif Khattab" userId="c83b1e15-36f3-4f46-aceb-05aac24c545e" providerId="ADAL" clId="{40561216-C3B6-4E03-B696-C2E8E46E1565}" dt="2021-03-02T14:56:15.132" v="502"/>
          <ac:inkMkLst>
            <pc:docMk/>
            <pc:sldMk cId="3925931934" sldId="558"/>
            <ac:inkMk id="23585" creationId="{F8FC187E-9EB1-4A50-98B4-087073282546}"/>
          </ac:inkMkLst>
        </pc:inkChg>
        <pc:inkChg chg="mod">
          <ac:chgData name="Sherif Khattab" userId="c83b1e15-36f3-4f46-aceb-05aac24c545e" providerId="ADAL" clId="{40561216-C3B6-4E03-B696-C2E8E46E1565}" dt="2021-03-02T14:56:15.132" v="502"/>
          <ac:inkMkLst>
            <pc:docMk/>
            <pc:sldMk cId="3925931934" sldId="558"/>
            <ac:inkMk id="23586" creationId="{1AFE1D24-554E-45CD-A400-2E8FC12D5A0D}"/>
          </ac:inkMkLst>
        </pc:inkChg>
        <pc:inkChg chg="mod">
          <ac:chgData name="Sherif Khattab" userId="c83b1e15-36f3-4f46-aceb-05aac24c545e" providerId="ADAL" clId="{40561216-C3B6-4E03-B696-C2E8E46E1565}" dt="2021-03-02T14:56:15.132" v="502"/>
          <ac:inkMkLst>
            <pc:docMk/>
            <pc:sldMk cId="3925931934" sldId="558"/>
            <ac:inkMk id="23587" creationId="{FE9728E1-CAAA-43DC-B604-C9D45BF1646D}"/>
          </ac:inkMkLst>
        </pc:inkChg>
        <pc:inkChg chg="mod">
          <ac:chgData name="Sherif Khattab" userId="c83b1e15-36f3-4f46-aceb-05aac24c545e" providerId="ADAL" clId="{40561216-C3B6-4E03-B696-C2E8E46E1565}" dt="2021-03-02T14:56:15.132" v="502"/>
          <ac:inkMkLst>
            <pc:docMk/>
            <pc:sldMk cId="3925931934" sldId="558"/>
            <ac:inkMk id="23589" creationId="{0A0BC15D-6427-44BD-B8C5-2F74D103D233}"/>
          </ac:inkMkLst>
        </pc:inkChg>
        <pc:inkChg chg="mod">
          <ac:chgData name="Sherif Khattab" userId="c83b1e15-36f3-4f46-aceb-05aac24c545e" providerId="ADAL" clId="{40561216-C3B6-4E03-B696-C2E8E46E1565}" dt="2021-03-02T14:56:15.132" v="502"/>
          <ac:inkMkLst>
            <pc:docMk/>
            <pc:sldMk cId="3925931934" sldId="558"/>
            <ac:inkMk id="23590" creationId="{761307AF-16E1-4780-B3AC-E42AB02AF571}"/>
          </ac:inkMkLst>
        </pc:inkChg>
        <pc:inkChg chg="mod">
          <ac:chgData name="Sherif Khattab" userId="c83b1e15-36f3-4f46-aceb-05aac24c545e" providerId="ADAL" clId="{40561216-C3B6-4E03-B696-C2E8E46E1565}" dt="2021-03-02T14:56:15.132" v="502"/>
          <ac:inkMkLst>
            <pc:docMk/>
            <pc:sldMk cId="3925931934" sldId="558"/>
            <ac:inkMk id="23591" creationId="{800D8CDC-FCE4-4FC1-B795-A774356CBB49}"/>
          </ac:inkMkLst>
        </pc:inkChg>
        <pc:inkChg chg="mod">
          <ac:chgData name="Sherif Khattab" userId="c83b1e15-36f3-4f46-aceb-05aac24c545e" providerId="ADAL" clId="{40561216-C3B6-4E03-B696-C2E8E46E1565}" dt="2021-03-02T14:56:15.132" v="502"/>
          <ac:inkMkLst>
            <pc:docMk/>
            <pc:sldMk cId="3925931934" sldId="558"/>
            <ac:inkMk id="23593" creationId="{F6F54656-A8DD-4BC4-B253-D21DE17A2BDA}"/>
          </ac:inkMkLst>
        </pc:inkChg>
        <pc:inkChg chg="mod">
          <ac:chgData name="Sherif Khattab" userId="c83b1e15-36f3-4f46-aceb-05aac24c545e" providerId="ADAL" clId="{40561216-C3B6-4E03-B696-C2E8E46E1565}" dt="2021-03-02T14:56:15.132" v="502"/>
          <ac:inkMkLst>
            <pc:docMk/>
            <pc:sldMk cId="3925931934" sldId="558"/>
            <ac:inkMk id="23594" creationId="{78465BA3-A56F-46C3-84B4-E748C9D8C4F7}"/>
          </ac:inkMkLst>
        </pc:inkChg>
        <pc:inkChg chg="mod">
          <ac:chgData name="Sherif Khattab" userId="c83b1e15-36f3-4f46-aceb-05aac24c545e" providerId="ADAL" clId="{40561216-C3B6-4E03-B696-C2E8E46E1565}" dt="2021-03-02T14:56:15.132" v="502"/>
          <ac:inkMkLst>
            <pc:docMk/>
            <pc:sldMk cId="3925931934" sldId="558"/>
            <ac:inkMk id="23595" creationId="{3413CC97-C44F-4613-A28F-BFAE2FF5B565}"/>
          </ac:inkMkLst>
        </pc:inkChg>
        <pc:inkChg chg="mod">
          <ac:chgData name="Sherif Khattab" userId="c83b1e15-36f3-4f46-aceb-05aac24c545e" providerId="ADAL" clId="{40561216-C3B6-4E03-B696-C2E8E46E1565}" dt="2021-03-02T14:56:15.132" v="502"/>
          <ac:inkMkLst>
            <pc:docMk/>
            <pc:sldMk cId="3925931934" sldId="558"/>
            <ac:inkMk id="23596" creationId="{000CE992-2847-4DC1-8887-BD414802BB14}"/>
          </ac:inkMkLst>
        </pc:inkChg>
        <pc:inkChg chg="mod">
          <ac:chgData name="Sherif Khattab" userId="c83b1e15-36f3-4f46-aceb-05aac24c545e" providerId="ADAL" clId="{40561216-C3B6-4E03-B696-C2E8E46E1565}" dt="2021-03-02T14:56:15.132" v="502"/>
          <ac:inkMkLst>
            <pc:docMk/>
            <pc:sldMk cId="3925931934" sldId="558"/>
            <ac:inkMk id="23597" creationId="{CD3FC1F9-0F83-44E8-9E65-5863FD267F26}"/>
          </ac:inkMkLst>
        </pc:inkChg>
        <pc:inkChg chg="mod">
          <ac:chgData name="Sherif Khattab" userId="c83b1e15-36f3-4f46-aceb-05aac24c545e" providerId="ADAL" clId="{40561216-C3B6-4E03-B696-C2E8E46E1565}" dt="2021-03-02T14:56:15.132" v="502"/>
          <ac:inkMkLst>
            <pc:docMk/>
            <pc:sldMk cId="3925931934" sldId="558"/>
            <ac:inkMk id="23598" creationId="{B74EE29C-272C-451D-824C-389F652DD6AC}"/>
          </ac:inkMkLst>
        </pc:inkChg>
        <pc:inkChg chg="mod">
          <ac:chgData name="Sherif Khattab" userId="c83b1e15-36f3-4f46-aceb-05aac24c545e" providerId="ADAL" clId="{40561216-C3B6-4E03-B696-C2E8E46E1565}" dt="2021-03-02T14:56:15.132" v="502"/>
          <ac:inkMkLst>
            <pc:docMk/>
            <pc:sldMk cId="3925931934" sldId="558"/>
            <ac:inkMk id="23599" creationId="{C42E0A56-A1DA-4DCB-B2B6-5DACFFE47D84}"/>
          </ac:inkMkLst>
        </pc:inkChg>
        <pc:inkChg chg="del mod">
          <ac:chgData name="Sherif Khattab" userId="c83b1e15-36f3-4f46-aceb-05aac24c545e" providerId="ADAL" clId="{40561216-C3B6-4E03-B696-C2E8E46E1565}" dt="2021-03-02T14:56:14.951" v="454"/>
          <ac:inkMkLst>
            <pc:docMk/>
            <pc:sldMk cId="3925931934" sldId="558"/>
            <ac:inkMk id="23601" creationId="{4600B491-531D-4F6E-984B-B178D34304DB}"/>
          </ac:inkMkLst>
        </pc:inkChg>
        <pc:inkChg chg="del mod">
          <ac:chgData name="Sherif Khattab" userId="c83b1e15-36f3-4f46-aceb-05aac24c545e" providerId="ADAL" clId="{40561216-C3B6-4E03-B696-C2E8E46E1565}" dt="2021-03-02T14:56:15.097" v="489"/>
          <ac:inkMkLst>
            <pc:docMk/>
            <pc:sldMk cId="3925931934" sldId="558"/>
            <ac:inkMk id="23602" creationId="{8590EC06-81B8-4E62-AD56-2D9C619CB4E8}"/>
          </ac:inkMkLst>
        </pc:inkChg>
        <pc:inkChg chg="del mod">
          <ac:chgData name="Sherif Khattab" userId="c83b1e15-36f3-4f46-aceb-05aac24c545e" providerId="ADAL" clId="{40561216-C3B6-4E03-B696-C2E8E46E1565}" dt="2021-03-02T14:56:15.094" v="488"/>
          <ac:inkMkLst>
            <pc:docMk/>
            <pc:sldMk cId="3925931934" sldId="558"/>
            <ac:inkMk id="23603" creationId="{03F7B552-AE73-4E25-8F31-904011C9E0C4}"/>
          </ac:inkMkLst>
        </pc:inkChg>
        <pc:inkChg chg="del mod">
          <ac:chgData name="Sherif Khattab" userId="c83b1e15-36f3-4f46-aceb-05aac24c545e" providerId="ADAL" clId="{40561216-C3B6-4E03-B696-C2E8E46E1565}" dt="2021-03-02T14:56:14.919" v="448"/>
          <ac:inkMkLst>
            <pc:docMk/>
            <pc:sldMk cId="3925931934" sldId="558"/>
            <ac:inkMk id="23604" creationId="{3FC31064-F965-406B-A00C-AB8E71B83EEB}"/>
          </ac:inkMkLst>
        </pc:inkChg>
        <pc:inkChg chg="del mod">
          <ac:chgData name="Sherif Khattab" userId="c83b1e15-36f3-4f46-aceb-05aac24c545e" providerId="ADAL" clId="{40561216-C3B6-4E03-B696-C2E8E46E1565}" dt="2021-03-02T14:56:14.966" v="457"/>
          <ac:inkMkLst>
            <pc:docMk/>
            <pc:sldMk cId="3925931934" sldId="558"/>
            <ac:inkMk id="23605" creationId="{BA80DF44-2335-4B14-BC94-240A38AC9B9A}"/>
          </ac:inkMkLst>
        </pc:inkChg>
        <pc:inkChg chg="del mod">
          <ac:chgData name="Sherif Khattab" userId="c83b1e15-36f3-4f46-aceb-05aac24c545e" providerId="ADAL" clId="{40561216-C3B6-4E03-B696-C2E8E46E1565}" dt="2021-03-02T14:56:15.082" v="485"/>
          <ac:inkMkLst>
            <pc:docMk/>
            <pc:sldMk cId="3925931934" sldId="558"/>
            <ac:inkMk id="23606" creationId="{7177B574-128A-4148-8516-BF3A12E8EF37}"/>
          </ac:inkMkLst>
        </pc:inkChg>
        <pc:inkChg chg="del mod">
          <ac:chgData name="Sherif Khattab" userId="c83b1e15-36f3-4f46-aceb-05aac24c545e" providerId="ADAL" clId="{40561216-C3B6-4E03-B696-C2E8E46E1565}" dt="2021-03-02T14:56:15.107" v="492"/>
          <ac:inkMkLst>
            <pc:docMk/>
            <pc:sldMk cId="3925931934" sldId="558"/>
            <ac:inkMk id="23608" creationId="{BA6A7D11-EF81-45BF-AA2C-83A7517795B6}"/>
          </ac:inkMkLst>
        </pc:inkChg>
        <pc:inkChg chg="del mod">
          <ac:chgData name="Sherif Khattab" userId="c83b1e15-36f3-4f46-aceb-05aac24c545e" providerId="ADAL" clId="{40561216-C3B6-4E03-B696-C2E8E46E1565}" dt="2021-03-02T14:56:15.091" v="487"/>
          <ac:inkMkLst>
            <pc:docMk/>
            <pc:sldMk cId="3925931934" sldId="558"/>
            <ac:inkMk id="23609" creationId="{F2CCC1AD-B6A2-4AE2-B407-C08CF6614221}"/>
          </ac:inkMkLst>
        </pc:inkChg>
        <pc:inkChg chg="del mod">
          <ac:chgData name="Sherif Khattab" userId="c83b1e15-36f3-4f46-aceb-05aac24c545e" providerId="ADAL" clId="{40561216-C3B6-4E03-B696-C2E8E46E1565}" dt="2021-03-02T14:56:15.054" v="477"/>
          <ac:inkMkLst>
            <pc:docMk/>
            <pc:sldMk cId="3925931934" sldId="558"/>
            <ac:inkMk id="23610" creationId="{3E34209D-E281-4CD5-914A-A4533596149C}"/>
          </ac:inkMkLst>
        </pc:inkChg>
        <pc:inkChg chg="del mod">
          <ac:chgData name="Sherif Khattab" userId="c83b1e15-36f3-4f46-aceb-05aac24c545e" providerId="ADAL" clId="{40561216-C3B6-4E03-B696-C2E8E46E1565}" dt="2021-03-02T14:56:15.074" v="483"/>
          <ac:inkMkLst>
            <pc:docMk/>
            <pc:sldMk cId="3925931934" sldId="558"/>
            <ac:inkMk id="23611" creationId="{B7A2D2D7-D75E-428C-95C6-00440C5C943D}"/>
          </ac:inkMkLst>
        </pc:inkChg>
        <pc:inkChg chg="del mod">
          <ac:chgData name="Sherif Khattab" userId="c83b1e15-36f3-4f46-aceb-05aac24c545e" providerId="ADAL" clId="{40561216-C3B6-4E03-B696-C2E8E46E1565}" dt="2021-03-02T14:56:15.087" v="486"/>
          <ac:inkMkLst>
            <pc:docMk/>
            <pc:sldMk cId="3925931934" sldId="558"/>
            <ac:inkMk id="23612" creationId="{26AF0E91-A159-4BC6-BCB4-C91EF1ED0ED6}"/>
          </ac:inkMkLst>
        </pc:inkChg>
        <pc:inkChg chg="del mod">
          <ac:chgData name="Sherif Khattab" userId="c83b1e15-36f3-4f46-aceb-05aac24c545e" providerId="ADAL" clId="{40561216-C3B6-4E03-B696-C2E8E46E1565}" dt="2021-03-02T14:56:14.895" v="443"/>
          <ac:inkMkLst>
            <pc:docMk/>
            <pc:sldMk cId="3925931934" sldId="558"/>
            <ac:inkMk id="23613" creationId="{2469BD39-75EF-494D-8C4E-A483A92377E7}"/>
          </ac:inkMkLst>
        </pc:inkChg>
        <pc:inkChg chg="del mod">
          <ac:chgData name="Sherif Khattab" userId="c83b1e15-36f3-4f46-aceb-05aac24c545e" providerId="ADAL" clId="{40561216-C3B6-4E03-B696-C2E8E46E1565}" dt="2021-03-02T14:56:15.101" v="490"/>
          <ac:inkMkLst>
            <pc:docMk/>
            <pc:sldMk cId="3925931934" sldId="558"/>
            <ac:inkMk id="23614" creationId="{E97D3BC2-502B-4A90-8A64-126AA52F761D}"/>
          </ac:inkMkLst>
        </pc:inkChg>
        <pc:inkChg chg="del mod">
          <ac:chgData name="Sherif Khattab" userId="c83b1e15-36f3-4f46-aceb-05aac24c545e" providerId="ADAL" clId="{40561216-C3B6-4E03-B696-C2E8E46E1565}" dt="2021-03-02T14:56:15.042" v="474"/>
          <ac:inkMkLst>
            <pc:docMk/>
            <pc:sldMk cId="3925931934" sldId="558"/>
            <ac:inkMk id="23615" creationId="{2B0D0797-9EEE-4D91-AF8D-E8FBFB4E297B}"/>
          </ac:inkMkLst>
        </pc:inkChg>
        <pc:inkChg chg="del mod">
          <ac:chgData name="Sherif Khattab" userId="c83b1e15-36f3-4f46-aceb-05aac24c545e" providerId="ADAL" clId="{40561216-C3B6-4E03-B696-C2E8E46E1565}" dt="2021-03-02T14:56:15.127" v="500"/>
          <ac:inkMkLst>
            <pc:docMk/>
            <pc:sldMk cId="3925931934" sldId="558"/>
            <ac:inkMk id="23616" creationId="{86AA7C6B-FD04-47DE-BE82-A904A93543C0}"/>
          </ac:inkMkLst>
        </pc:inkChg>
        <pc:inkChg chg="del mod">
          <ac:chgData name="Sherif Khattab" userId="c83b1e15-36f3-4f46-aceb-05aac24c545e" providerId="ADAL" clId="{40561216-C3B6-4E03-B696-C2E8E46E1565}" dt="2021-03-02T14:56:15.123" v="498"/>
          <ac:inkMkLst>
            <pc:docMk/>
            <pc:sldMk cId="3925931934" sldId="558"/>
            <ac:inkMk id="23618" creationId="{7885FCFD-9E51-4798-937D-FC677012C7A3}"/>
          </ac:inkMkLst>
        </pc:inkChg>
        <pc:inkChg chg="del mod">
          <ac:chgData name="Sherif Khattab" userId="c83b1e15-36f3-4f46-aceb-05aac24c545e" providerId="ADAL" clId="{40561216-C3B6-4E03-B696-C2E8E46E1565}" dt="2021-03-02T14:56:15.132" v="502"/>
          <ac:inkMkLst>
            <pc:docMk/>
            <pc:sldMk cId="3925931934" sldId="558"/>
            <ac:inkMk id="23619" creationId="{79D41083-0D19-4C14-82F6-CD13C5D9C693}"/>
          </ac:inkMkLst>
        </pc:inkChg>
        <pc:inkChg chg="del mod">
          <ac:chgData name="Sherif Khattab" userId="c83b1e15-36f3-4f46-aceb-05aac24c545e" providerId="ADAL" clId="{40561216-C3B6-4E03-B696-C2E8E46E1565}" dt="2021-03-02T14:56:14.940" v="452"/>
          <ac:inkMkLst>
            <pc:docMk/>
            <pc:sldMk cId="3925931934" sldId="558"/>
            <ac:inkMk id="23620" creationId="{24B119B8-5039-4266-AC48-9D21FCF3E307}"/>
          </ac:inkMkLst>
        </pc:inkChg>
        <pc:inkChg chg="del mod">
          <ac:chgData name="Sherif Khattab" userId="c83b1e15-36f3-4f46-aceb-05aac24c545e" providerId="ADAL" clId="{40561216-C3B6-4E03-B696-C2E8E46E1565}" dt="2021-03-02T14:56:15.130" v="501"/>
          <ac:inkMkLst>
            <pc:docMk/>
            <pc:sldMk cId="3925931934" sldId="558"/>
            <ac:inkMk id="23621" creationId="{6D7BD5D4-E73B-43DC-80EE-EB90A1C33750}"/>
          </ac:inkMkLst>
        </pc:inkChg>
        <pc:inkChg chg="del mod">
          <ac:chgData name="Sherif Khattab" userId="c83b1e15-36f3-4f46-aceb-05aac24c545e" providerId="ADAL" clId="{40561216-C3B6-4E03-B696-C2E8E46E1565}" dt="2021-03-02T14:56:14.975" v="459"/>
          <ac:inkMkLst>
            <pc:docMk/>
            <pc:sldMk cId="3925931934" sldId="558"/>
            <ac:inkMk id="23622" creationId="{4D4EAF63-EE39-4E18-9659-6169D13CA5C8}"/>
          </ac:inkMkLst>
        </pc:inkChg>
        <pc:inkChg chg="del mod">
          <ac:chgData name="Sherif Khattab" userId="c83b1e15-36f3-4f46-aceb-05aac24c545e" providerId="ADAL" clId="{40561216-C3B6-4E03-B696-C2E8E46E1565}" dt="2021-03-02T14:56:15.015" v="467"/>
          <ac:inkMkLst>
            <pc:docMk/>
            <pc:sldMk cId="3925931934" sldId="558"/>
            <ac:inkMk id="23624" creationId="{D419C405-99F4-4F0D-9F98-C40C001FA051}"/>
          </ac:inkMkLst>
        </pc:inkChg>
        <pc:inkChg chg="del mod">
          <ac:chgData name="Sherif Khattab" userId="c83b1e15-36f3-4f46-aceb-05aac24c545e" providerId="ADAL" clId="{40561216-C3B6-4E03-B696-C2E8E46E1565}" dt="2021-03-02T14:56:15.118" v="496"/>
          <ac:inkMkLst>
            <pc:docMk/>
            <pc:sldMk cId="3925931934" sldId="558"/>
            <ac:inkMk id="23625" creationId="{A9DB4019-7694-44E2-A1C8-EF5452E86B18}"/>
          </ac:inkMkLst>
        </pc:inkChg>
        <pc:inkChg chg="del mod">
          <ac:chgData name="Sherif Khattab" userId="c83b1e15-36f3-4f46-aceb-05aac24c545e" providerId="ADAL" clId="{40561216-C3B6-4E03-B696-C2E8E46E1565}" dt="2021-03-02T14:56:14.900" v="444"/>
          <ac:inkMkLst>
            <pc:docMk/>
            <pc:sldMk cId="3925931934" sldId="558"/>
            <ac:inkMk id="23626" creationId="{C04CDA8C-2567-4A9F-8A27-EB6631A00C21}"/>
          </ac:inkMkLst>
        </pc:inkChg>
        <pc:inkChg chg="del mod">
          <ac:chgData name="Sherif Khattab" userId="c83b1e15-36f3-4f46-aceb-05aac24c545e" providerId="ADAL" clId="{40561216-C3B6-4E03-B696-C2E8E46E1565}" dt="2021-03-02T14:56:15.125" v="499"/>
          <ac:inkMkLst>
            <pc:docMk/>
            <pc:sldMk cId="3925931934" sldId="558"/>
            <ac:inkMk id="23628" creationId="{824341E5-890B-407F-B1BE-9B78A2A9E2B4}"/>
          </ac:inkMkLst>
        </pc:inkChg>
        <pc:inkChg chg="del mod">
          <ac:chgData name="Sherif Khattab" userId="c83b1e15-36f3-4f46-aceb-05aac24c545e" providerId="ADAL" clId="{40561216-C3B6-4E03-B696-C2E8E46E1565}" dt="2021-03-02T14:56:14.929" v="450"/>
          <ac:inkMkLst>
            <pc:docMk/>
            <pc:sldMk cId="3925931934" sldId="558"/>
            <ac:inkMk id="23629" creationId="{8BE513DE-0C6E-47B3-9970-4D0D1E305B21}"/>
          </ac:inkMkLst>
        </pc:inkChg>
        <pc:inkChg chg="del mod">
          <ac:chgData name="Sherif Khattab" userId="c83b1e15-36f3-4f46-aceb-05aac24c545e" providerId="ADAL" clId="{40561216-C3B6-4E03-B696-C2E8E46E1565}" dt="2021-03-02T14:56:14.924" v="449"/>
          <ac:inkMkLst>
            <pc:docMk/>
            <pc:sldMk cId="3925931934" sldId="558"/>
            <ac:inkMk id="23630" creationId="{EC82A30E-FFDC-47C5-87E3-9388A7B5B046}"/>
          </ac:inkMkLst>
        </pc:inkChg>
        <pc:inkChg chg="del mod">
          <ac:chgData name="Sherif Khattab" userId="c83b1e15-36f3-4f46-aceb-05aac24c545e" providerId="ADAL" clId="{40561216-C3B6-4E03-B696-C2E8E46E1565}" dt="2021-03-02T14:56:14.990" v="461"/>
          <ac:inkMkLst>
            <pc:docMk/>
            <pc:sldMk cId="3925931934" sldId="558"/>
            <ac:inkMk id="23631" creationId="{0FE3A3DE-45F3-469A-980B-10731851D126}"/>
          </ac:inkMkLst>
        </pc:inkChg>
        <pc:inkChg chg="del mod">
          <ac:chgData name="Sherif Khattab" userId="c83b1e15-36f3-4f46-aceb-05aac24c545e" providerId="ADAL" clId="{40561216-C3B6-4E03-B696-C2E8E46E1565}" dt="2021-03-02T14:56:15.011" v="466"/>
          <ac:inkMkLst>
            <pc:docMk/>
            <pc:sldMk cId="3925931934" sldId="558"/>
            <ac:inkMk id="23632" creationId="{0F2CE510-9FBD-49AC-8B30-FD52B2C9709C}"/>
          </ac:inkMkLst>
        </pc:inkChg>
        <pc:inkChg chg="del mod">
          <ac:chgData name="Sherif Khattab" userId="c83b1e15-36f3-4f46-aceb-05aac24c545e" providerId="ADAL" clId="{40561216-C3B6-4E03-B696-C2E8E46E1565}" dt="2021-03-02T14:56:14.946" v="453"/>
          <ac:inkMkLst>
            <pc:docMk/>
            <pc:sldMk cId="3925931934" sldId="558"/>
            <ac:inkMk id="23634" creationId="{39367AD8-5239-461A-8039-12F379453AF5}"/>
          </ac:inkMkLst>
        </pc:inkChg>
        <pc:inkChg chg="del mod">
          <ac:chgData name="Sherif Khattab" userId="c83b1e15-36f3-4f46-aceb-05aac24c545e" providerId="ADAL" clId="{40561216-C3B6-4E03-B696-C2E8E46E1565}" dt="2021-03-02T14:56:15.115" v="495"/>
          <ac:inkMkLst>
            <pc:docMk/>
            <pc:sldMk cId="3925931934" sldId="558"/>
            <ac:inkMk id="23635" creationId="{D75C35D5-6EAF-4D2F-9125-85118AE3B449}"/>
          </ac:inkMkLst>
        </pc:inkChg>
        <pc:inkChg chg="del mod">
          <ac:chgData name="Sherif Khattab" userId="c83b1e15-36f3-4f46-aceb-05aac24c545e" providerId="ADAL" clId="{40561216-C3B6-4E03-B696-C2E8E46E1565}" dt="2021-03-02T14:56:15.031" v="471"/>
          <ac:inkMkLst>
            <pc:docMk/>
            <pc:sldMk cId="3925931934" sldId="558"/>
            <ac:inkMk id="23636" creationId="{353DBCFD-1E6D-4A02-B8E9-62C8F6213BA5}"/>
          </ac:inkMkLst>
        </pc:inkChg>
        <pc:inkChg chg="del mod">
          <ac:chgData name="Sherif Khattab" userId="c83b1e15-36f3-4f46-aceb-05aac24c545e" providerId="ADAL" clId="{40561216-C3B6-4E03-B696-C2E8E46E1565}" dt="2021-03-02T14:56:15.059" v="479"/>
          <ac:inkMkLst>
            <pc:docMk/>
            <pc:sldMk cId="3925931934" sldId="558"/>
            <ac:inkMk id="23637" creationId="{83EED6AE-2F58-4157-BCF9-A04D0A3CCE0E}"/>
          </ac:inkMkLst>
        </pc:inkChg>
        <pc:inkChg chg="del mod">
          <ac:chgData name="Sherif Khattab" userId="c83b1e15-36f3-4f46-aceb-05aac24c545e" providerId="ADAL" clId="{40561216-C3B6-4E03-B696-C2E8E46E1565}" dt="2021-03-02T14:56:14.916" v="447"/>
          <ac:inkMkLst>
            <pc:docMk/>
            <pc:sldMk cId="3925931934" sldId="558"/>
            <ac:inkMk id="23638" creationId="{95A62852-829F-4938-A7CD-BC8BE244C23B}"/>
          </ac:inkMkLst>
        </pc:inkChg>
        <pc:inkChg chg="del mod">
          <ac:chgData name="Sherif Khattab" userId="c83b1e15-36f3-4f46-aceb-05aac24c545e" providerId="ADAL" clId="{40561216-C3B6-4E03-B696-C2E8E46E1565}" dt="2021-03-02T14:56:14.956" v="455"/>
          <ac:inkMkLst>
            <pc:docMk/>
            <pc:sldMk cId="3925931934" sldId="558"/>
            <ac:inkMk id="23639" creationId="{C1893F75-521C-4191-ADE3-54E61C603FFB}"/>
          </ac:inkMkLst>
        </pc:inkChg>
        <pc:inkChg chg="del mod">
          <ac:chgData name="Sherif Khattab" userId="c83b1e15-36f3-4f46-aceb-05aac24c545e" providerId="ADAL" clId="{40561216-C3B6-4E03-B696-C2E8E46E1565}" dt="2021-03-02T14:56:14.971" v="458"/>
          <ac:inkMkLst>
            <pc:docMk/>
            <pc:sldMk cId="3925931934" sldId="558"/>
            <ac:inkMk id="23640" creationId="{5771F703-5DC7-4AE6-AEB3-12B9F3D35312}"/>
          </ac:inkMkLst>
        </pc:inkChg>
        <pc:inkChg chg="del mod">
          <ac:chgData name="Sherif Khattab" userId="c83b1e15-36f3-4f46-aceb-05aac24c545e" providerId="ADAL" clId="{40561216-C3B6-4E03-B696-C2E8E46E1565}" dt="2021-03-02T14:56:15.003" v="464"/>
          <ac:inkMkLst>
            <pc:docMk/>
            <pc:sldMk cId="3925931934" sldId="558"/>
            <ac:inkMk id="23641" creationId="{9A2A94DF-3D7E-4EED-B604-5D8B817342D6}"/>
          </ac:inkMkLst>
        </pc:inkChg>
        <pc:inkChg chg="del mod">
          <ac:chgData name="Sherif Khattab" userId="c83b1e15-36f3-4f46-aceb-05aac24c545e" providerId="ADAL" clId="{40561216-C3B6-4E03-B696-C2E8E46E1565}" dt="2021-03-02T14:56:15.121" v="497"/>
          <ac:inkMkLst>
            <pc:docMk/>
            <pc:sldMk cId="3925931934" sldId="558"/>
            <ac:inkMk id="23642" creationId="{584289BE-C536-48B0-A5C3-93147F9B5CFD}"/>
          </ac:inkMkLst>
        </pc:inkChg>
        <pc:inkChg chg="del mod">
          <ac:chgData name="Sherif Khattab" userId="c83b1e15-36f3-4f46-aceb-05aac24c545e" providerId="ADAL" clId="{40561216-C3B6-4E03-B696-C2E8E46E1565}" dt="2021-03-02T14:56:15.028" v="470"/>
          <ac:inkMkLst>
            <pc:docMk/>
            <pc:sldMk cId="3925931934" sldId="558"/>
            <ac:inkMk id="23643" creationId="{E9DA26D0-0603-4013-B1FC-7913D6E83285}"/>
          </ac:inkMkLst>
        </pc:inkChg>
        <pc:inkChg chg="del mod">
          <ac:chgData name="Sherif Khattab" userId="c83b1e15-36f3-4f46-aceb-05aac24c545e" providerId="ADAL" clId="{40561216-C3B6-4E03-B696-C2E8E46E1565}" dt="2021-03-02T14:56:15.104" v="491"/>
          <ac:inkMkLst>
            <pc:docMk/>
            <pc:sldMk cId="3925931934" sldId="558"/>
            <ac:inkMk id="23644" creationId="{9CABADF0-6AAD-4A09-B71F-7EFD9B3CCEA3}"/>
          </ac:inkMkLst>
        </pc:inkChg>
        <pc:inkChg chg="del mod">
          <ac:chgData name="Sherif Khattab" userId="c83b1e15-36f3-4f46-aceb-05aac24c545e" providerId="ADAL" clId="{40561216-C3B6-4E03-B696-C2E8E46E1565}" dt="2021-03-02T14:56:15.064" v="480"/>
          <ac:inkMkLst>
            <pc:docMk/>
            <pc:sldMk cId="3925931934" sldId="558"/>
            <ac:inkMk id="23645" creationId="{649AA80D-2452-4822-8F19-4001909D7429}"/>
          </ac:inkMkLst>
        </pc:inkChg>
        <pc:inkChg chg="del mod">
          <ac:chgData name="Sherif Khattab" userId="c83b1e15-36f3-4f46-aceb-05aac24c545e" providerId="ADAL" clId="{40561216-C3B6-4E03-B696-C2E8E46E1565}" dt="2021-03-02T14:56:14.910" v="446"/>
          <ac:inkMkLst>
            <pc:docMk/>
            <pc:sldMk cId="3925931934" sldId="558"/>
            <ac:inkMk id="23646" creationId="{87B366E5-7624-47F3-A592-581796E12957}"/>
          </ac:inkMkLst>
        </pc:inkChg>
        <pc:inkChg chg="del mod">
          <ac:chgData name="Sherif Khattab" userId="c83b1e15-36f3-4f46-aceb-05aac24c545e" providerId="ADAL" clId="{40561216-C3B6-4E03-B696-C2E8E46E1565}" dt="2021-03-02T14:56:15.070" v="482"/>
          <ac:inkMkLst>
            <pc:docMk/>
            <pc:sldMk cId="3925931934" sldId="558"/>
            <ac:inkMk id="23648" creationId="{3F89BC67-AB21-4050-9493-6CA93740F5F8}"/>
          </ac:inkMkLst>
        </pc:inkChg>
        <pc:inkChg chg="del mod">
          <ac:chgData name="Sherif Khattab" userId="c83b1e15-36f3-4f46-aceb-05aac24c545e" providerId="ADAL" clId="{40561216-C3B6-4E03-B696-C2E8E46E1565}" dt="2021-03-02T14:56:14.934" v="451"/>
          <ac:inkMkLst>
            <pc:docMk/>
            <pc:sldMk cId="3925931934" sldId="558"/>
            <ac:inkMk id="23649" creationId="{B2C35B3E-1E36-4705-B4A3-28616001D1F4}"/>
          </ac:inkMkLst>
        </pc:inkChg>
        <pc:inkChg chg="del mod">
          <ac:chgData name="Sherif Khattab" userId="c83b1e15-36f3-4f46-aceb-05aac24c545e" providerId="ADAL" clId="{40561216-C3B6-4E03-B696-C2E8E46E1565}" dt="2021-03-02T14:56:15.110" v="493"/>
          <ac:inkMkLst>
            <pc:docMk/>
            <pc:sldMk cId="3925931934" sldId="558"/>
            <ac:inkMk id="23650" creationId="{BE0BDF15-3B86-4510-92D9-8E02FFE272AF}"/>
          </ac:inkMkLst>
        </pc:inkChg>
        <pc:inkChg chg="del mod">
          <ac:chgData name="Sherif Khattab" userId="c83b1e15-36f3-4f46-aceb-05aac24c545e" providerId="ADAL" clId="{40561216-C3B6-4E03-B696-C2E8E46E1565}" dt="2021-03-02T14:56:15.023" v="469"/>
          <ac:inkMkLst>
            <pc:docMk/>
            <pc:sldMk cId="3925931934" sldId="558"/>
            <ac:inkMk id="23651" creationId="{C741CB12-32FC-4B89-A891-3987A6E6647D}"/>
          </ac:inkMkLst>
        </pc:inkChg>
        <pc:inkChg chg="del mod">
          <ac:chgData name="Sherif Khattab" userId="c83b1e15-36f3-4f46-aceb-05aac24c545e" providerId="ADAL" clId="{40561216-C3B6-4E03-B696-C2E8E46E1565}" dt="2021-03-02T14:56:15.077" v="484"/>
          <ac:inkMkLst>
            <pc:docMk/>
            <pc:sldMk cId="3925931934" sldId="558"/>
            <ac:inkMk id="23652" creationId="{097A411A-2F8F-4EDF-A93C-A1916E46CE58}"/>
          </ac:inkMkLst>
        </pc:inkChg>
        <pc:inkChg chg="del mod">
          <ac:chgData name="Sherif Khattab" userId="c83b1e15-36f3-4f46-aceb-05aac24c545e" providerId="ADAL" clId="{40561216-C3B6-4E03-B696-C2E8E46E1565}" dt="2021-03-02T14:56:14.984" v="460"/>
          <ac:inkMkLst>
            <pc:docMk/>
            <pc:sldMk cId="3925931934" sldId="558"/>
            <ac:inkMk id="23654" creationId="{0CDA8FA7-3F42-425F-B69F-09FE422E6C20}"/>
          </ac:inkMkLst>
        </pc:inkChg>
        <pc:inkChg chg="del mod">
          <ac:chgData name="Sherif Khattab" userId="c83b1e15-36f3-4f46-aceb-05aac24c545e" providerId="ADAL" clId="{40561216-C3B6-4E03-B696-C2E8E46E1565}" dt="2021-03-02T14:56:15.039" v="473"/>
          <ac:inkMkLst>
            <pc:docMk/>
            <pc:sldMk cId="3925931934" sldId="558"/>
            <ac:inkMk id="23655" creationId="{74C0E38C-8C81-4F69-B2AF-AD53E6E6D970}"/>
          </ac:inkMkLst>
        </pc:inkChg>
        <pc:inkChg chg="del mod">
          <ac:chgData name="Sherif Khattab" userId="c83b1e15-36f3-4f46-aceb-05aac24c545e" providerId="ADAL" clId="{40561216-C3B6-4E03-B696-C2E8E46E1565}" dt="2021-03-02T14:56:15.019" v="468"/>
          <ac:inkMkLst>
            <pc:docMk/>
            <pc:sldMk cId="3925931934" sldId="558"/>
            <ac:inkMk id="23656" creationId="{85585060-B696-4403-8C88-50A6053DBD02}"/>
          </ac:inkMkLst>
        </pc:inkChg>
        <pc:inkChg chg="del mod">
          <ac:chgData name="Sherif Khattab" userId="c83b1e15-36f3-4f46-aceb-05aac24c545e" providerId="ADAL" clId="{40561216-C3B6-4E03-B696-C2E8E46E1565}" dt="2021-03-02T14:56:15.056" v="478"/>
          <ac:inkMkLst>
            <pc:docMk/>
            <pc:sldMk cId="3925931934" sldId="558"/>
            <ac:inkMk id="23657" creationId="{9236DFEA-42B0-4A18-8DB8-43023CBA1AAF}"/>
          </ac:inkMkLst>
        </pc:inkChg>
        <pc:inkChg chg="del">
          <ac:chgData name="Sherif Khattab" userId="c83b1e15-36f3-4f46-aceb-05aac24c545e" providerId="ADAL" clId="{40561216-C3B6-4E03-B696-C2E8E46E1565}" dt="2021-03-02T14:56:14.883" v="442"/>
          <ac:inkMkLst>
            <pc:docMk/>
            <pc:sldMk cId="3925931934" sldId="558"/>
            <ac:inkMk id="23658" creationId="{BE3E7B86-3514-4C72-91AF-4648475E24F2}"/>
          </ac:inkMkLst>
        </pc:inkChg>
        <pc:inkChg chg="del mod">
          <ac:chgData name="Sherif Khattab" userId="c83b1e15-36f3-4f46-aceb-05aac24c545e" providerId="ADAL" clId="{40561216-C3B6-4E03-B696-C2E8E46E1565}" dt="2021-03-02T14:56:14.995" v="462"/>
          <ac:inkMkLst>
            <pc:docMk/>
            <pc:sldMk cId="3925931934" sldId="558"/>
            <ac:inkMk id="23660" creationId="{EB9F504E-52DF-4A05-AB88-BDF5876CA8B9}"/>
          </ac:inkMkLst>
        </pc:inkChg>
        <pc:inkChg chg="del mod">
          <ac:chgData name="Sherif Khattab" userId="c83b1e15-36f3-4f46-aceb-05aac24c545e" providerId="ADAL" clId="{40561216-C3B6-4E03-B696-C2E8E46E1565}" dt="2021-03-02T14:56:15.035" v="472"/>
          <ac:inkMkLst>
            <pc:docMk/>
            <pc:sldMk cId="3925931934" sldId="558"/>
            <ac:inkMk id="23661" creationId="{C9612645-0493-443C-9C82-A267BE047D35}"/>
          </ac:inkMkLst>
        </pc:inkChg>
        <pc:inkChg chg="del mod">
          <ac:chgData name="Sherif Khattab" userId="c83b1e15-36f3-4f46-aceb-05aac24c545e" providerId="ADAL" clId="{40561216-C3B6-4E03-B696-C2E8E46E1565}" dt="2021-03-02T14:56:15.112" v="494"/>
          <ac:inkMkLst>
            <pc:docMk/>
            <pc:sldMk cId="3925931934" sldId="558"/>
            <ac:inkMk id="23663" creationId="{1A305F40-A5CC-4159-81BE-FDAA1BBA2F6E}"/>
          </ac:inkMkLst>
        </pc:inkChg>
        <pc:inkChg chg="del mod">
          <ac:chgData name="Sherif Khattab" userId="c83b1e15-36f3-4f46-aceb-05aac24c545e" providerId="ADAL" clId="{40561216-C3B6-4E03-B696-C2E8E46E1565}" dt="2021-03-02T14:56:15.006" v="465"/>
          <ac:inkMkLst>
            <pc:docMk/>
            <pc:sldMk cId="3925931934" sldId="558"/>
            <ac:inkMk id="23664" creationId="{1ADA5D77-6340-4E01-B50B-6A36D3D89303}"/>
          </ac:inkMkLst>
        </pc:inkChg>
        <pc:inkChg chg="del mod">
          <ac:chgData name="Sherif Khattab" userId="c83b1e15-36f3-4f46-aceb-05aac24c545e" providerId="ADAL" clId="{40561216-C3B6-4E03-B696-C2E8E46E1565}" dt="2021-03-02T14:56:14.905" v="445"/>
          <ac:inkMkLst>
            <pc:docMk/>
            <pc:sldMk cId="3925931934" sldId="558"/>
            <ac:inkMk id="23665" creationId="{12E5FF45-7656-41A0-B8DD-C442FEAF547C}"/>
          </ac:inkMkLst>
        </pc:inkChg>
        <pc:inkChg chg="del mod">
          <ac:chgData name="Sherif Khattab" userId="c83b1e15-36f3-4f46-aceb-05aac24c545e" providerId="ADAL" clId="{40561216-C3B6-4E03-B696-C2E8E46E1565}" dt="2021-03-02T14:56:15.068" v="481"/>
          <ac:inkMkLst>
            <pc:docMk/>
            <pc:sldMk cId="3925931934" sldId="558"/>
            <ac:inkMk id="23666" creationId="{056077FF-F297-49EF-B3D4-BBE7B44D0D1F}"/>
          </ac:inkMkLst>
        </pc:inkChg>
        <pc:inkChg chg="del mod">
          <ac:chgData name="Sherif Khattab" userId="c83b1e15-36f3-4f46-aceb-05aac24c545e" providerId="ADAL" clId="{40561216-C3B6-4E03-B696-C2E8E46E1565}" dt="2021-03-02T14:56:15.046" v="475"/>
          <ac:inkMkLst>
            <pc:docMk/>
            <pc:sldMk cId="3925931934" sldId="558"/>
            <ac:inkMk id="23667" creationId="{E1A2A440-2E68-4E40-8F14-0F85D39BBDB7}"/>
          </ac:inkMkLst>
        </pc:inkChg>
        <pc:inkChg chg="del mod">
          <ac:chgData name="Sherif Khattab" userId="c83b1e15-36f3-4f46-aceb-05aac24c545e" providerId="ADAL" clId="{40561216-C3B6-4E03-B696-C2E8E46E1565}" dt="2021-03-02T14:56:15.050" v="476"/>
          <ac:inkMkLst>
            <pc:docMk/>
            <pc:sldMk cId="3925931934" sldId="558"/>
            <ac:inkMk id="23668" creationId="{B5D7EBA2-DD1F-48CC-90CE-7F21C1DC3392}"/>
          </ac:inkMkLst>
        </pc:inkChg>
        <pc:inkChg chg="del mod">
          <ac:chgData name="Sherif Khattab" userId="c83b1e15-36f3-4f46-aceb-05aac24c545e" providerId="ADAL" clId="{40561216-C3B6-4E03-B696-C2E8E46E1565}" dt="2021-03-02T14:56:14.999" v="463"/>
          <ac:inkMkLst>
            <pc:docMk/>
            <pc:sldMk cId="3925931934" sldId="558"/>
            <ac:inkMk id="23670" creationId="{D088E3AE-C158-4537-8CB3-EA808598AAFA}"/>
          </ac:inkMkLst>
        </pc:inkChg>
        <pc:inkChg chg="del mod">
          <ac:chgData name="Sherif Khattab" userId="c83b1e15-36f3-4f46-aceb-05aac24c545e" providerId="ADAL" clId="{40561216-C3B6-4E03-B696-C2E8E46E1565}" dt="2021-03-02T14:56:14.960" v="456"/>
          <ac:inkMkLst>
            <pc:docMk/>
            <pc:sldMk cId="3925931934" sldId="558"/>
            <ac:inkMk id="23671" creationId="{22A791CB-A7E4-4BA6-AF2C-BA61BDCB17CE}"/>
          </ac:inkMkLst>
        </pc:inkChg>
      </pc:sldChg>
      <pc:sldChg chg="delSp modSp add modAnim">
        <pc:chgData name="Sherif Khattab" userId="c83b1e15-36f3-4f46-aceb-05aac24c545e" providerId="ADAL" clId="{40561216-C3B6-4E03-B696-C2E8E46E1565}" dt="2021-03-02T14:58:53.988" v="649"/>
        <pc:sldMkLst>
          <pc:docMk/>
          <pc:sldMk cId="3283012382" sldId="559"/>
        </pc:sldMkLst>
        <pc:grpChg chg="mod">
          <ac:chgData name="Sherif Khattab" userId="c83b1e15-36f3-4f46-aceb-05aac24c545e" providerId="ADAL" clId="{40561216-C3B6-4E03-B696-C2E8E46E1565}" dt="2021-03-02T14:55:58.333" v="441"/>
          <ac:grpSpMkLst>
            <pc:docMk/>
            <pc:sldMk cId="3283012382" sldId="559"/>
            <ac:grpSpMk id="23672" creationId="{D3B42BF9-8198-43FC-B7E5-062D26193C4A}"/>
          </ac:grpSpMkLst>
        </pc:grpChg>
        <pc:inkChg chg="mod">
          <ac:chgData name="Sherif Khattab" userId="c83b1e15-36f3-4f46-aceb-05aac24c545e" providerId="ADAL" clId="{40561216-C3B6-4E03-B696-C2E8E46E1565}" dt="2021-03-02T14:55:58.333" v="441"/>
          <ac:inkMkLst>
            <pc:docMk/>
            <pc:sldMk cId="3283012382" sldId="559"/>
            <ac:inkMk id="3" creationId="{B0FBBC0D-35B9-448B-9D52-F9702601D9E2}"/>
          </ac:inkMkLst>
        </pc:inkChg>
        <pc:inkChg chg="mod">
          <ac:chgData name="Sherif Khattab" userId="c83b1e15-36f3-4f46-aceb-05aac24c545e" providerId="ADAL" clId="{40561216-C3B6-4E03-B696-C2E8E46E1565}" dt="2021-03-02T14:55:58.333" v="441"/>
          <ac:inkMkLst>
            <pc:docMk/>
            <pc:sldMk cId="3283012382" sldId="559"/>
            <ac:inkMk id="5" creationId="{1334F479-0557-4560-B3CA-54D487BC1692}"/>
          </ac:inkMkLst>
        </pc:inkChg>
        <pc:inkChg chg="mod">
          <ac:chgData name="Sherif Khattab" userId="c83b1e15-36f3-4f46-aceb-05aac24c545e" providerId="ADAL" clId="{40561216-C3B6-4E03-B696-C2E8E46E1565}" dt="2021-03-02T14:55:58.333" v="441"/>
          <ac:inkMkLst>
            <pc:docMk/>
            <pc:sldMk cId="3283012382" sldId="559"/>
            <ac:inkMk id="6" creationId="{C77C32EE-2731-421E-9672-5A63D6E9F538}"/>
          </ac:inkMkLst>
        </pc:inkChg>
        <pc:inkChg chg="mod">
          <ac:chgData name="Sherif Khattab" userId="c83b1e15-36f3-4f46-aceb-05aac24c545e" providerId="ADAL" clId="{40561216-C3B6-4E03-B696-C2E8E46E1565}" dt="2021-03-02T14:55:58.333" v="441"/>
          <ac:inkMkLst>
            <pc:docMk/>
            <pc:sldMk cId="3283012382" sldId="559"/>
            <ac:inkMk id="34" creationId="{76F4BB3E-F0E4-42AA-ACB1-D0A6A3746F24}"/>
          </ac:inkMkLst>
        </pc:inkChg>
        <pc:inkChg chg="mod">
          <ac:chgData name="Sherif Khattab" userId="c83b1e15-36f3-4f46-aceb-05aac24c545e" providerId="ADAL" clId="{40561216-C3B6-4E03-B696-C2E8E46E1565}" dt="2021-03-02T14:55:58.333" v="441"/>
          <ac:inkMkLst>
            <pc:docMk/>
            <pc:sldMk cId="3283012382" sldId="559"/>
            <ac:inkMk id="35" creationId="{BB1041F6-9E9F-4186-AC93-4372635DAB2B}"/>
          </ac:inkMkLst>
        </pc:inkChg>
        <pc:inkChg chg="mod">
          <ac:chgData name="Sherif Khattab" userId="c83b1e15-36f3-4f46-aceb-05aac24c545e" providerId="ADAL" clId="{40561216-C3B6-4E03-B696-C2E8E46E1565}" dt="2021-03-02T14:55:58.333" v="441"/>
          <ac:inkMkLst>
            <pc:docMk/>
            <pc:sldMk cId="3283012382" sldId="559"/>
            <ac:inkMk id="36" creationId="{FBD4DC2C-2A69-4F9C-9FD0-0A2D83A17035}"/>
          </ac:inkMkLst>
        </pc:inkChg>
        <pc:inkChg chg="mod">
          <ac:chgData name="Sherif Khattab" userId="c83b1e15-36f3-4f46-aceb-05aac24c545e" providerId="ADAL" clId="{40561216-C3B6-4E03-B696-C2E8E46E1565}" dt="2021-03-02T14:55:58.333" v="441"/>
          <ac:inkMkLst>
            <pc:docMk/>
            <pc:sldMk cId="3283012382" sldId="559"/>
            <ac:inkMk id="38" creationId="{08DD68F7-523C-4437-9949-BFD6B8B320B7}"/>
          </ac:inkMkLst>
        </pc:inkChg>
        <pc:inkChg chg="mod">
          <ac:chgData name="Sherif Khattab" userId="c83b1e15-36f3-4f46-aceb-05aac24c545e" providerId="ADAL" clId="{40561216-C3B6-4E03-B696-C2E8E46E1565}" dt="2021-03-02T14:55:58.333" v="441"/>
          <ac:inkMkLst>
            <pc:docMk/>
            <pc:sldMk cId="3283012382" sldId="559"/>
            <ac:inkMk id="39" creationId="{6B907EBB-5700-4291-BB4C-D8877DB4FFCD}"/>
          </ac:inkMkLst>
        </pc:inkChg>
        <pc:inkChg chg="mod">
          <ac:chgData name="Sherif Khattab" userId="c83b1e15-36f3-4f46-aceb-05aac24c545e" providerId="ADAL" clId="{40561216-C3B6-4E03-B696-C2E8E46E1565}" dt="2021-03-02T14:55:58.333" v="441"/>
          <ac:inkMkLst>
            <pc:docMk/>
            <pc:sldMk cId="3283012382" sldId="559"/>
            <ac:inkMk id="40" creationId="{D1405003-6795-43E1-B78F-70DFA34AAA56}"/>
          </ac:inkMkLst>
        </pc:inkChg>
        <pc:inkChg chg="mod">
          <ac:chgData name="Sherif Khattab" userId="c83b1e15-36f3-4f46-aceb-05aac24c545e" providerId="ADAL" clId="{40561216-C3B6-4E03-B696-C2E8E46E1565}" dt="2021-03-02T14:55:58.333" v="441"/>
          <ac:inkMkLst>
            <pc:docMk/>
            <pc:sldMk cId="3283012382" sldId="559"/>
            <ac:inkMk id="41" creationId="{E5C63D8D-A5A2-4ECA-9233-25A9BB4111B0}"/>
          </ac:inkMkLst>
        </pc:inkChg>
        <pc:inkChg chg="mod">
          <ac:chgData name="Sherif Khattab" userId="c83b1e15-36f3-4f46-aceb-05aac24c545e" providerId="ADAL" clId="{40561216-C3B6-4E03-B696-C2E8E46E1565}" dt="2021-03-02T14:55:58.333" v="441"/>
          <ac:inkMkLst>
            <pc:docMk/>
            <pc:sldMk cId="3283012382" sldId="559"/>
            <ac:inkMk id="42" creationId="{DA8E3D6B-1BC0-4231-B0D7-7B8A4360DECC}"/>
          </ac:inkMkLst>
        </pc:inkChg>
        <pc:inkChg chg="mod">
          <ac:chgData name="Sherif Khattab" userId="c83b1e15-36f3-4f46-aceb-05aac24c545e" providerId="ADAL" clId="{40561216-C3B6-4E03-B696-C2E8E46E1565}" dt="2021-03-02T14:55:58.333" v="441"/>
          <ac:inkMkLst>
            <pc:docMk/>
            <pc:sldMk cId="3283012382" sldId="559"/>
            <ac:inkMk id="44" creationId="{19C19232-5340-48E5-9ED6-62DEBBCE1215}"/>
          </ac:inkMkLst>
        </pc:inkChg>
        <pc:inkChg chg="mod">
          <ac:chgData name="Sherif Khattab" userId="c83b1e15-36f3-4f46-aceb-05aac24c545e" providerId="ADAL" clId="{40561216-C3B6-4E03-B696-C2E8E46E1565}" dt="2021-03-02T14:55:58.333" v="441"/>
          <ac:inkMkLst>
            <pc:docMk/>
            <pc:sldMk cId="3283012382" sldId="559"/>
            <ac:inkMk id="45" creationId="{D1B4E85F-AC34-40C2-82B7-32CDF26E2AA9}"/>
          </ac:inkMkLst>
        </pc:inkChg>
        <pc:inkChg chg="mod">
          <ac:chgData name="Sherif Khattab" userId="c83b1e15-36f3-4f46-aceb-05aac24c545e" providerId="ADAL" clId="{40561216-C3B6-4E03-B696-C2E8E46E1565}" dt="2021-03-02T14:55:58.333" v="441"/>
          <ac:inkMkLst>
            <pc:docMk/>
            <pc:sldMk cId="3283012382" sldId="559"/>
            <ac:inkMk id="46" creationId="{E6BF4D18-EC16-4386-BB86-4E44BAF7C03B}"/>
          </ac:inkMkLst>
        </pc:inkChg>
        <pc:inkChg chg="mod">
          <ac:chgData name="Sherif Khattab" userId="c83b1e15-36f3-4f46-aceb-05aac24c545e" providerId="ADAL" clId="{40561216-C3B6-4E03-B696-C2E8E46E1565}" dt="2021-03-02T14:55:58.333" v="441"/>
          <ac:inkMkLst>
            <pc:docMk/>
            <pc:sldMk cId="3283012382" sldId="559"/>
            <ac:inkMk id="47" creationId="{02569F11-2943-4F04-87BA-CA8732D937CB}"/>
          </ac:inkMkLst>
        </pc:inkChg>
        <pc:inkChg chg="mod">
          <ac:chgData name="Sherif Khattab" userId="c83b1e15-36f3-4f46-aceb-05aac24c545e" providerId="ADAL" clId="{40561216-C3B6-4E03-B696-C2E8E46E1565}" dt="2021-03-02T14:55:58.333" v="441"/>
          <ac:inkMkLst>
            <pc:docMk/>
            <pc:sldMk cId="3283012382" sldId="559"/>
            <ac:inkMk id="48" creationId="{B58E1670-F3F7-4DFE-AF3D-056FDA785310}"/>
          </ac:inkMkLst>
        </pc:inkChg>
        <pc:inkChg chg="mod">
          <ac:chgData name="Sherif Khattab" userId="c83b1e15-36f3-4f46-aceb-05aac24c545e" providerId="ADAL" clId="{40561216-C3B6-4E03-B696-C2E8E46E1565}" dt="2021-03-02T14:55:58.333" v="441"/>
          <ac:inkMkLst>
            <pc:docMk/>
            <pc:sldMk cId="3283012382" sldId="559"/>
            <ac:inkMk id="49" creationId="{19257841-2019-40BC-AD69-87A73EC0948B}"/>
          </ac:inkMkLst>
        </pc:inkChg>
        <pc:inkChg chg="mod">
          <ac:chgData name="Sherif Khattab" userId="c83b1e15-36f3-4f46-aceb-05aac24c545e" providerId="ADAL" clId="{40561216-C3B6-4E03-B696-C2E8E46E1565}" dt="2021-03-02T14:55:58.333" v="441"/>
          <ac:inkMkLst>
            <pc:docMk/>
            <pc:sldMk cId="3283012382" sldId="559"/>
            <ac:inkMk id="50" creationId="{26C81269-5964-499B-83AC-4B4F3ECF46D9}"/>
          </ac:inkMkLst>
        </pc:inkChg>
        <pc:inkChg chg="mod">
          <ac:chgData name="Sherif Khattab" userId="c83b1e15-36f3-4f46-aceb-05aac24c545e" providerId="ADAL" clId="{40561216-C3B6-4E03-B696-C2E8E46E1565}" dt="2021-03-02T14:55:58.333" v="441"/>
          <ac:inkMkLst>
            <pc:docMk/>
            <pc:sldMk cId="3283012382" sldId="559"/>
            <ac:inkMk id="51" creationId="{20368D2C-01B3-405E-89B9-A7788F5F56C4}"/>
          </ac:inkMkLst>
        </pc:inkChg>
        <pc:inkChg chg="mod">
          <ac:chgData name="Sherif Khattab" userId="c83b1e15-36f3-4f46-aceb-05aac24c545e" providerId="ADAL" clId="{40561216-C3B6-4E03-B696-C2E8E46E1565}" dt="2021-03-02T14:55:58.333" v="441"/>
          <ac:inkMkLst>
            <pc:docMk/>
            <pc:sldMk cId="3283012382" sldId="559"/>
            <ac:inkMk id="53" creationId="{4B0B24DC-2DC7-4C85-8BDA-CB5171C1850E}"/>
          </ac:inkMkLst>
        </pc:inkChg>
        <pc:inkChg chg="mod">
          <ac:chgData name="Sherif Khattab" userId="c83b1e15-36f3-4f46-aceb-05aac24c545e" providerId="ADAL" clId="{40561216-C3B6-4E03-B696-C2E8E46E1565}" dt="2021-03-02T14:55:58.333" v="441"/>
          <ac:inkMkLst>
            <pc:docMk/>
            <pc:sldMk cId="3283012382" sldId="559"/>
            <ac:inkMk id="54" creationId="{FAA76FFB-4F7B-44CF-9E3F-7D873ACD011E}"/>
          </ac:inkMkLst>
        </pc:inkChg>
        <pc:inkChg chg="mod">
          <ac:chgData name="Sherif Khattab" userId="c83b1e15-36f3-4f46-aceb-05aac24c545e" providerId="ADAL" clId="{40561216-C3B6-4E03-B696-C2E8E46E1565}" dt="2021-03-02T14:55:58.333" v="441"/>
          <ac:inkMkLst>
            <pc:docMk/>
            <pc:sldMk cId="3283012382" sldId="559"/>
            <ac:inkMk id="55" creationId="{2A509FA3-B322-44A6-A5B7-3B6A64FF271C}"/>
          </ac:inkMkLst>
        </pc:inkChg>
        <pc:inkChg chg="mod">
          <ac:chgData name="Sherif Khattab" userId="c83b1e15-36f3-4f46-aceb-05aac24c545e" providerId="ADAL" clId="{40561216-C3B6-4E03-B696-C2E8E46E1565}" dt="2021-03-02T14:55:58.333" v="441"/>
          <ac:inkMkLst>
            <pc:docMk/>
            <pc:sldMk cId="3283012382" sldId="559"/>
            <ac:inkMk id="56" creationId="{9FB1D72E-EF06-4758-9CAE-0C2AFAB761B2}"/>
          </ac:inkMkLst>
        </pc:inkChg>
        <pc:inkChg chg="mod">
          <ac:chgData name="Sherif Khattab" userId="c83b1e15-36f3-4f46-aceb-05aac24c545e" providerId="ADAL" clId="{40561216-C3B6-4E03-B696-C2E8E46E1565}" dt="2021-03-02T14:55:58.333" v="441"/>
          <ac:inkMkLst>
            <pc:docMk/>
            <pc:sldMk cId="3283012382" sldId="559"/>
            <ac:inkMk id="58" creationId="{AD54C535-8A13-4466-B936-FDE4EE0D13AB}"/>
          </ac:inkMkLst>
        </pc:inkChg>
        <pc:inkChg chg="mod">
          <ac:chgData name="Sherif Khattab" userId="c83b1e15-36f3-4f46-aceb-05aac24c545e" providerId="ADAL" clId="{40561216-C3B6-4E03-B696-C2E8E46E1565}" dt="2021-03-02T14:55:58.333" v="441"/>
          <ac:inkMkLst>
            <pc:docMk/>
            <pc:sldMk cId="3283012382" sldId="559"/>
            <ac:inkMk id="59" creationId="{8191728A-6391-4424-97E9-9D875C21CABB}"/>
          </ac:inkMkLst>
        </pc:inkChg>
        <pc:inkChg chg="mod">
          <ac:chgData name="Sherif Khattab" userId="c83b1e15-36f3-4f46-aceb-05aac24c545e" providerId="ADAL" clId="{40561216-C3B6-4E03-B696-C2E8E46E1565}" dt="2021-03-02T14:55:58.333" v="441"/>
          <ac:inkMkLst>
            <pc:docMk/>
            <pc:sldMk cId="3283012382" sldId="559"/>
            <ac:inkMk id="61" creationId="{3873DDFB-3276-4A9C-A452-0E255D449AE0}"/>
          </ac:inkMkLst>
        </pc:inkChg>
        <pc:inkChg chg="mod">
          <ac:chgData name="Sherif Khattab" userId="c83b1e15-36f3-4f46-aceb-05aac24c545e" providerId="ADAL" clId="{40561216-C3B6-4E03-B696-C2E8E46E1565}" dt="2021-03-02T14:55:58.333" v="441"/>
          <ac:inkMkLst>
            <pc:docMk/>
            <pc:sldMk cId="3283012382" sldId="559"/>
            <ac:inkMk id="62" creationId="{6CA89F45-C596-4B44-8218-2E80CDFD9AC1}"/>
          </ac:inkMkLst>
        </pc:inkChg>
        <pc:inkChg chg="mod">
          <ac:chgData name="Sherif Khattab" userId="c83b1e15-36f3-4f46-aceb-05aac24c545e" providerId="ADAL" clId="{40561216-C3B6-4E03-B696-C2E8E46E1565}" dt="2021-03-02T14:55:58.333" v="441"/>
          <ac:inkMkLst>
            <pc:docMk/>
            <pc:sldMk cId="3283012382" sldId="559"/>
            <ac:inkMk id="63" creationId="{C0DC48F3-13CB-48CD-943B-D376DED3D452}"/>
          </ac:inkMkLst>
        </pc:inkChg>
        <pc:inkChg chg="mod">
          <ac:chgData name="Sherif Khattab" userId="c83b1e15-36f3-4f46-aceb-05aac24c545e" providerId="ADAL" clId="{40561216-C3B6-4E03-B696-C2E8E46E1565}" dt="2021-03-02T14:55:58.333" v="441"/>
          <ac:inkMkLst>
            <pc:docMk/>
            <pc:sldMk cId="3283012382" sldId="559"/>
            <ac:inkMk id="23552" creationId="{AD02388C-420C-4C10-A5B7-33825C4777B5}"/>
          </ac:inkMkLst>
        </pc:inkChg>
        <pc:inkChg chg="mod">
          <ac:chgData name="Sherif Khattab" userId="c83b1e15-36f3-4f46-aceb-05aac24c545e" providerId="ADAL" clId="{40561216-C3B6-4E03-B696-C2E8E46E1565}" dt="2021-03-02T14:55:58.333" v="441"/>
          <ac:inkMkLst>
            <pc:docMk/>
            <pc:sldMk cId="3283012382" sldId="559"/>
            <ac:inkMk id="23556" creationId="{B63716A9-A45C-49C7-8CC0-3310F6B827F6}"/>
          </ac:inkMkLst>
        </pc:inkChg>
        <pc:inkChg chg="mod">
          <ac:chgData name="Sherif Khattab" userId="c83b1e15-36f3-4f46-aceb-05aac24c545e" providerId="ADAL" clId="{40561216-C3B6-4E03-B696-C2E8E46E1565}" dt="2021-03-02T14:55:58.333" v="441"/>
          <ac:inkMkLst>
            <pc:docMk/>
            <pc:sldMk cId="3283012382" sldId="559"/>
            <ac:inkMk id="23558" creationId="{12438C2F-B2BE-423F-8FB0-A8B24276FAA9}"/>
          </ac:inkMkLst>
        </pc:inkChg>
        <pc:inkChg chg="mod">
          <ac:chgData name="Sherif Khattab" userId="c83b1e15-36f3-4f46-aceb-05aac24c545e" providerId="ADAL" clId="{40561216-C3B6-4E03-B696-C2E8E46E1565}" dt="2021-03-02T14:55:58.333" v="441"/>
          <ac:inkMkLst>
            <pc:docMk/>
            <pc:sldMk cId="3283012382" sldId="559"/>
            <ac:inkMk id="23559" creationId="{63236EA0-8781-4E1D-ACC7-D2AB2BA2975A}"/>
          </ac:inkMkLst>
        </pc:inkChg>
        <pc:inkChg chg="mod">
          <ac:chgData name="Sherif Khattab" userId="c83b1e15-36f3-4f46-aceb-05aac24c545e" providerId="ADAL" clId="{40561216-C3B6-4E03-B696-C2E8E46E1565}" dt="2021-03-02T14:55:58.333" v="441"/>
          <ac:inkMkLst>
            <pc:docMk/>
            <pc:sldMk cId="3283012382" sldId="559"/>
            <ac:inkMk id="23560" creationId="{8296C127-E688-4138-8B46-A545AA74759F}"/>
          </ac:inkMkLst>
        </pc:inkChg>
        <pc:inkChg chg="mod">
          <ac:chgData name="Sherif Khattab" userId="c83b1e15-36f3-4f46-aceb-05aac24c545e" providerId="ADAL" clId="{40561216-C3B6-4E03-B696-C2E8E46E1565}" dt="2021-03-02T14:55:58.333" v="441"/>
          <ac:inkMkLst>
            <pc:docMk/>
            <pc:sldMk cId="3283012382" sldId="559"/>
            <ac:inkMk id="23561" creationId="{27B15F83-7325-42D6-B559-2D057C3A0C3F}"/>
          </ac:inkMkLst>
        </pc:inkChg>
        <pc:inkChg chg="mod">
          <ac:chgData name="Sherif Khattab" userId="c83b1e15-36f3-4f46-aceb-05aac24c545e" providerId="ADAL" clId="{40561216-C3B6-4E03-B696-C2E8E46E1565}" dt="2021-03-02T14:55:58.333" v="441"/>
          <ac:inkMkLst>
            <pc:docMk/>
            <pc:sldMk cId="3283012382" sldId="559"/>
            <ac:inkMk id="23562" creationId="{41609FE5-F416-4C74-A5D0-5EFA0CF8EF70}"/>
          </ac:inkMkLst>
        </pc:inkChg>
        <pc:inkChg chg="mod">
          <ac:chgData name="Sherif Khattab" userId="c83b1e15-36f3-4f46-aceb-05aac24c545e" providerId="ADAL" clId="{40561216-C3B6-4E03-B696-C2E8E46E1565}" dt="2021-03-02T14:55:58.333" v="441"/>
          <ac:inkMkLst>
            <pc:docMk/>
            <pc:sldMk cId="3283012382" sldId="559"/>
            <ac:inkMk id="23564" creationId="{0479C8AE-E53D-4F3D-9A1F-0B3B4EF8E437}"/>
          </ac:inkMkLst>
        </pc:inkChg>
        <pc:inkChg chg="mod">
          <ac:chgData name="Sherif Khattab" userId="c83b1e15-36f3-4f46-aceb-05aac24c545e" providerId="ADAL" clId="{40561216-C3B6-4E03-B696-C2E8E46E1565}" dt="2021-03-02T14:55:58.333" v="441"/>
          <ac:inkMkLst>
            <pc:docMk/>
            <pc:sldMk cId="3283012382" sldId="559"/>
            <ac:inkMk id="23565" creationId="{7EA1AC65-0991-4EAD-9289-5B6967D4C6A4}"/>
          </ac:inkMkLst>
        </pc:inkChg>
        <pc:inkChg chg="mod">
          <ac:chgData name="Sherif Khattab" userId="c83b1e15-36f3-4f46-aceb-05aac24c545e" providerId="ADAL" clId="{40561216-C3B6-4E03-B696-C2E8E46E1565}" dt="2021-03-02T14:55:58.333" v="441"/>
          <ac:inkMkLst>
            <pc:docMk/>
            <pc:sldMk cId="3283012382" sldId="559"/>
            <ac:inkMk id="23567" creationId="{B964468F-11D4-4449-BD5D-D276B04321BD}"/>
          </ac:inkMkLst>
        </pc:inkChg>
        <pc:inkChg chg="mod">
          <ac:chgData name="Sherif Khattab" userId="c83b1e15-36f3-4f46-aceb-05aac24c545e" providerId="ADAL" clId="{40561216-C3B6-4E03-B696-C2E8E46E1565}" dt="2021-03-02T14:55:58.333" v="441"/>
          <ac:inkMkLst>
            <pc:docMk/>
            <pc:sldMk cId="3283012382" sldId="559"/>
            <ac:inkMk id="23568" creationId="{B0D8423F-0857-4468-8FB1-850C348CC062}"/>
          </ac:inkMkLst>
        </pc:inkChg>
        <pc:inkChg chg="mod">
          <ac:chgData name="Sherif Khattab" userId="c83b1e15-36f3-4f46-aceb-05aac24c545e" providerId="ADAL" clId="{40561216-C3B6-4E03-B696-C2E8E46E1565}" dt="2021-03-02T14:55:58.333" v="441"/>
          <ac:inkMkLst>
            <pc:docMk/>
            <pc:sldMk cId="3283012382" sldId="559"/>
            <ac:inkMk id="23569" creationId="{E089F2E3-45EA-486B-A260-E766EB2A0258}"/>
          </ac:inkMkLst>
        </pc:inkChg>
        <pc:inkChg chg="mod">
          <ac:chgData name="Sherif Khattab" userId="c83b1e15-36f3-4f46-aceb-05aac24c545e" providerId="ADAL" clId="{40561216-C3B6-4E03-B696-C2E8E46E1565}" dt="2021-03-02T14:55:58.333" v="441"/>
          <ac:inkMkLst>
            <pc:docMk/>
            <pc:sldMk cId="3283012382" sldId="559"/>
            <ac:inkMk id="23570" creationId="{C315644A-BBCC-4823-9005-14F1A7FDE1C2}"/>
          </ac:inkMkLst>
        </pc:inkChg>
        <pc:inkChg chg="mod">
          <ac:chgData name="Sherif Khattab" userId="c83b1e15-36f3-4f46-aceb-05aac24c545e" providerId="ADAL" clId="{40561216-C3B6-4E03-B696-C2E8E46E1565}" dt="2021-03-02T14:55:58.333" v="441"/>
          <ac:inkMkLst>
            <pc:docMk/>
            <pc:sldMk cId="3283012382" sldId="559"/>
            <ac:inkMk id="23571" creationId="{4A65A549-A8AD-4542-8C89-6269FF5866D1}"/>
          </ac:inkMkLst>
        </pc:inkChg>
        <pc:inkChg chg="mod">
          <ac:chgData name="Sherif Khattab" userId="c83b1e15-36f3-4f46-aceb-05aac24c545e" providerId="ADAL" clId="{40561216-C3B6-4E03-B696-C2E8E46E1565}" dt="2021-03-02T14:55:58.333" v="441"/>
          <ac:inkMkLst>
            <pc:docMk/>
            <pc:sldMk cId="3283012382" sldId="559"/>
            <ac:inkMk id="23572" creationId="{B9C4A1FB-67E2-4BED-9908-CDD670C3D085}"/>
          </ac:inkMkLst>
        </pc:inkChg>
        <pc:inkChg chg="mod">
          <ac:chgData name="Sherif Khattab" userId="c83b1e15-36f3-4f46-aceb-05aac24c545e" providerId="ADAL" clId="{40561216-C3B6-4E03-B696-C2E8E46E1565}" dt="2021-03-02T14:55:58.333" v="441"/>
          <ac:inkMkLst>
            <pc:docMk/>
            <pc:sldMk cId="3283012382" sldId="559"/>
            <ac:inkMk id="23574" creationId="{5080E0A9-56D7-4D4F-A195-E284339CA129}"/>
          </ac:inkMkLst>
        </pc:inkChg>
        <pc:inkChg chg="mod">
          <ac:chgData name="Sherif Khattab" userId="c83b1e15-36f3-4f46-aceb-05aac24c545e" providerId="ADAL" clId="{40561216-C3B6-4E03-B696-C2E8E46E1565}" dt="2021-03-02T14:55:58.333" v="441"/>
          <ac:inkMkLst>
            <pc:docMk/>
            <pc:sldMk cId="3283012382" sldId="559"/>
            <ac:inkMk id="23576" creationId="{D0BE1369-00A5-44C7-8452-53D1B39882EE}"/>
          </ac:inkMkLst>
        </pc:inkChg>
        <pc:inkChg chg="mod">
          <ac:chgData name="Sherif Khattab" userId="c83b1e15-36f3-4f46-aceb-05aac24c545e" providerId="ADAL" clId="{40561216-C3B6-4E03-B696-C2E8E46E1565}" dt="2021-03-02T14:55:58.333" v="441"/>
          <ac:inkMkLst>
            <pc:docMk/>
            <pc:sldMk cId="3283012382" sldId="559"/>
            <ac:inkMk id="23577" creationId="{43BAB690-6EB8-4D2F-9260-3E735FEB4B2D}"/>
          </ac:inkMkLst>
        </pc:inkChg>
        <pc:inkChg chg="mod">
          <ac:chgData name="Sherif Khattab" userId="c83b1e15-36f3-4f46-aceb-05aac24c545e" providerId="ADAL" clId="{40561216-C3B6-4E03-B696-C2E8E46E1565}" dt="2021-03-02T14:55:58.333" v="441"/>
          <ac:inkMkLst>
            <pc:docMk/>
            <pc:sldMk cId="3283012382" sldId="559"/>
            <ac:inkMk id="23578" creationId="{83315C3A-A95B-42AC-9D6D-979EB8D173B6}"/>
          </ac:inkMkLst>
        </pc:inkChg>
        <pc:inkChg chg="mod">
          <ac:chgData name="Sherif Khattab" userId="c83b1e15-36f3-4f46-aceb-05aac24c545e" providerId="ADAL" clId="{40561216-C3B6-4E03-B696-C2E8E46E1565}" dt="2021-03-02T14:55:58.333" v="441"/>
          <ac:inkMkLst>
            <pc:docMk/>
            <pc:sldMk cId="3283012382" sldId="559"/>
            <ac:inkMk id="23579" creationId="{E04171F8-E595-4689-B13C-72E0E4EF4978}"/>
          </ac:inkMkLst>
        </pc:inkChg>
        <pc:inkChg chg="mod">
          <ac:chgData name="Sherif Khattab" userId="c83b1e15-36f3-4f46-aceb-05aac24c545e" providerId="ADAL" clId="{40561216-C3B6-4E03-B696-C2E8E46E1565}" dt="2021-03-02T14:55:58.333" v="441"/>
          <ac:inkMkLst>
            <pc:docMk/>
            <pc:sldMk cId="3283012382" sldId="559"/>
            <ac:inkMk id="23580" creationId="{E8FD612D-4AE1-407E-90A1-CE8B0F7F65A7}"/>
          </ac:inkMkLst>
        </pc:inkChg>
        <pc:inkChg chg="mod">
          <ac:chgData name="Sherif Khattab" userId="c83b1e15-36f3-4f46-aceb-05aac24c545e" providerId="ADAL" clId="{40561216-C3B6-4E03-B696-C2E8E46E1565}" dt="2021-03-02T14:55:58.333" v="441"/>
          <ac:inkMkLst>
            <pc:docMk/>
            <pc:sldMk cId="3283012382" sldId="559"/>
            <ac:inkMk id="23581" creationId="{C8D3D5B6-B190-475B-BF38-91CC60C733FE}"/>
          </ac:inkMkLst>
        </pc:inkChg>
        <pc:inkChg chg="mod">
          <ac:chgData name="Sherif Khattab" userId="c83b1e15-36f3-4f46-aceb-05aac24c545e" providerId="ADAL" clId="{40561216-C3B6-4E03-B696-C2E8E46E1565}" dt="2021-03-02T14:55:58.333" v="441"/>
          <ac:inkMkLst>
            <pc:docMk/>
            <pc:sldMk cId="3283012382" sldId="559"/>
            <ac:inkMk id="23583" creationId="{EC8BF6A4-0F25-47DF-8764-D97275EAA475}"/>
          </ac:inkMkLst>
        </pc:inkChg>
        <pc:inkChg chg="mod">
          <ac:chgData name="Sherif Khattab" userId="c83b1e15-36f3-4f46-aceb-05aac24c545e" providerId="ADAL" clId="{40561216-C3B6-4E03-B696-C2E8E46E1565}" dt="2021-03-02T14:55:58.333" v="441"/>
          <ac:inkMkLst>
            <pc:docMk/>
            <pc:sldMk cId="3283012382" sldId="559"/>
            <ac:inkMk id="23584" creationId="{57D69971-0B46-4623-8A6B-3B3C85BCFF69}"/>
          </ac:inkMkLst>
        </pc:inkChg>
        <pc:inkChg chg="mod">
          <ac:chgData name="Sherif Khattab" userId="c83b1e15-36f3-4f46-aceb-05aac24c545e" providerId="ADAL" clId="{40561216-C3B6-4E03-B696-C2E8E46E1565}" dt="2021-03-02T14:55:58.333" v="441"/>
          <ac:inkMkLst>
            <pc:docMk/>
            <pc:sldMk cId="3283012382" sldId="559"/>
            <ac:inkMk id="23585" creationId="{F8FC187E-9EB1-4A50-98B4-087073282546}"/>
          </ac:inkMkLst>
        </pc:inkChg>
        <pc:inkChg chg="mod">
          <ac:chgData name="Sherif Khattab" userId="c83b1e15-36f3-4f46-aceb-05aac24c545e" providerId="ADAL" clId="{40561216-C3B6-4E03-B696-C2E8E46E1565}" dt="2021-03-02T14:55:58.333" v="441"/>
          <ac:inkMkLst>
            <pc:docMk/>
            <pc:sldMk cId="3283012382" sldId="559"/>
            <ac:inkMk id="23586" creationId="{1AFE1D24-554E-45CD-A400-2E8FC12D5A0D}"/>
          </ac:inkMkLst>
        </pc:inkChg>
        <pc:inkChg chg="mod">
          <ac:chgData name="Sherif Khattab" userId="c83b1e15-36f3-4f46-aceb-05aac24c545e" providerId="ADAL" clId="{40561216-C3B6-4E03-B696-C2E8E46E1565}" dt="2021-03-02T14:55:58.333" v="441"/>
          <ac:inkMkLst>
            <pc:docMk/>
            <pc:sldMk cId="3283012382" sldId="559"/>
            <ac:inkMk id="23587" creationId="{FE9728E1-CAAA-43DC-B604-C9D45BF1646D}"/>
          </ac:inkMkLst>
        </pc:inkChg>
        <pc:inkChg chg="mod">
          <ac:chgData name="Sherif Khattab" userId="c83b1e15-36f3-4f46-aceb-05aac24c545e" providerId="ADAL" clId="{40561216-C3B6-4E03-B696-C2E8E46E1565}" dt="2021-03-02T14:55:58.333" v="441"/>
          <ac:inkMkLst>
            <pc:docMk/>
            <pc:sldMk cId="3283012382" sldId="559"/>
            <ac:inkMk id="23589" creationId="{0A0BC15D-6427-44BD-B8C5-2F74D103D233}"/>
          </ac:inkMkLst>
        </pc:inkChg>
        <pc:inkChg chg="mod">
          <ac:chgData name="Sherif Khattab" userId="c83b1e15-36f3-4f46-aceb-05aac24c545e" providerId="ADAL" clId="{40561216-C3B6-4E03-B696-C2E8E46E1565}" dt="2021-03-02T14:55:58.333" v="441"/>
          <ac:inkMkLst>
            <pc:docMk/>
            <pc:sldMk cId="3283012382" sldId="559"/>
            <ac:inkMk id="23590" creationId="{761307AF-16E1-4780-B3AC-E42AB02AF571}"/>
          </ac:inkMkLst>
        </pc:inkChg>
        <pc:inkChg chg="mod">
          <ac:chgData name="Sherif Khattab" userId="c83b1e15-36f3-4f46-aceb-05aac24c545e" providerId="ADAL" clId="{40561216-C3B6-4E03-B696-C2E8E46E1565}" dt="2021-03-02T14:55:58.333" v="441"/>
          <ac:inkMkLst>
            <pc:docMk/>
            <pc:sldMk cId="3283012382" sldId="559"/>
            <ac:inkMk id="23591" creationId="{800D8CDC-FCE4-4FC1-B795-A774356CBB49}"/>
          </ac:inkMkLst>
        </pc:inkChg>
        <pc:inkChg chg="mod">
          <ac:chgData name="Sherif Khattab" userId="c83b1e15-36f3-4f46-aceb-05aac24c545e" providerId="ADAL" clId="{40561216-C3B6-4E03-B696-C2E8E46E1565}" dt="2021-03-02T14:55:58.333" v="441"/>
          <ac:inkMkLst>
            <pc:docMk/>
            <pc:sldMk cId="3283012382" sldId="559"/>
            <ac:inkMk id="23593" creationId="{F6F54656-A8DD-4BC4-B253-D21DE17A2BDA}"/>
          </ac:inkMkLst>
        </pc:inkChg>
        <pc:inkChg chg="mod">
          <ac:chgData name="Sherif Khattab" userId="c83b1e15-36f3-4f46-aceb-05aac24c545e" providerId="ADAL" clId="{40561216-C3B6-4E03-B696-C2E8E46E1565}" dt="2021-03-02T14:55:58.333" v="441"/>
          <ac:inkMkLst>
            <pc:docMk/>
            <pc:sldMk cId="3283012382" sldId="559"/>
            <ac:inkMk id="23594" creationId="{78465BA3-A56F-46C3-84B4-E748C9D8C4F7}"/>
          </ac:inkMkLst>
        </pc:inkChg>
        <pc:inkChg chg="mod">
          <ac:chgData name="Sherif Khattab" userId="c83b1e15-36f3-4f46-aceb-05aac24c545e" providerId="ADAL" clId="{40561216-C3B6-4E03-B696-C2E8E46E1565}" dt="2021-03-02T14:55:58.333" v="441"/>
          <ac:inkMkLst>
            <pc:docMk/>
            <pc:sldMk cId="3283012382" sldId="559"/>
            <ac:inkMk id="23595" creationId="{3413CC97-C44F-4613-A28F-BFAE2FF5B565}"/>
          </ac:inkMkLst>
        </pc:inkChg>
        <pc:inkChg chg="mod">
          <ac:chgData name="Sherif Khattab" userId="c83b1e15-36f3-4f46-aceb-05aac24c545e" providerId="ADAL" clId="{40561216-C3B6-4E03-B696-C2E8E46E1565}" dt="2021-03-02T14:55:58.333" v="441"/>
          <ac:inkMkLst>
            <pc:docMk/>
            <pc:sldMk cId="3283012382" sldId="559"/>
            <ac:inkMk id="23596" creationId="{000CE992-2847-4DC1-8887-BD414802BB14}"/>
          </ac:inkMkLst>
        </pc:inkChg>
        <pc:inkChg chg="mod">
          <ac:chgData name="Sherif Khattab" userId="c83b1e15-36f3-4f46-aceb-05aac24c545e" providerId="ADAL" clId="{40561216-C3B6-4E03-B696-C2E8E46E1565}" dt="2021-03-02T14:55:58.333" v="441"/>
          <ac:inkMkLst>
            <pc:docMk/>
            <pc:sldMk cId="3283012382" sldId="559"/>
            <ac:inkMk id="23597" creationId="{CD3FC1F9-0F83-44E8-9E65-5863FD267F26}"/>
          </ac:inkMkLst>
        </pc:inkChg>
        <pc:inkChg chg="mod">
          <ac:chgData name="Sherif Khattab" userId="c83b1e15-36f3-4f46-aceb-05aac24c545e" providerId="ADAL" clId="{40561216-C3B6-4E03-B696-C2E8E46E1565}" dt="2021-03-02T14:55:58.333" v="441"/>
          <ac:inkMkLst>
            <pc:docMk/>
            <pc:sldMk cId="3283012382" sldId="559"/>
            <ac:inkMk id="23598" creationId="{B74EE29C-272C-451D-824C-389F652DD6AC}"/>
          </ac:inkMkLst>
        </pc:inkChg>
        <pc:inkChg chg="mod">
          <ac:chgData name="Sherif Khattab" userId="c83b1e15-36f3-4f46-aceb-05aac24c545e" providerId="ADAL" clId="{40561216-C3B6-4E03-B696-C2E8E46E1565}" dt="2021-03-02T14:55:58.333" v="441"/>
          <ac:inkMkLst>
            <pc:docMk/>
            <pc:sldMk cId="3283012382" sldId="559"/>
            <ac:inkMk id="23599" creationId="{C42E0A56-A1DA-4DCB-B2B6-5DACFFE47D84}"/>
          </ac:inkMkLst>
        </pc:inkChg>
        <pc:inkChg chg="mod">
          <ac:chgData name="Sherif Khattab" userId="c83b1e15-36f3-4f46-aceb-05aac24c545e" providerId="ADAL" clId="{40561216-C3B6-4E03-B696-C2E8E46E1565}" dt="2021-03-02T14:55:58.333" v="441"/>
          <ac:inkMkLst>
            <pc:docMk/>
            <pc:sldMk cId="3283012382" sldId="559"/>
            <ac:inkMk id="23601" creationId="{4600B491-531D-4F6E-984B-B178D34304DB}"/>
          </ac:inkMkLst>
        </pc:inkChg>
        <pc:inkChg chg="mod">
          <ac:chgData name="Sherif Khattab" userId="c83b1e15-36f3-4f46-aceb-05aac24c545e" providerId="ADAL" clId="{40561216-C3B6-4E03-B696-C2E8E46E1565}" dt="2021-03-02T14:55:58.333" v="441"/>
          <ac:inkMkLst>
            <pc:docMk/>
            <pc:sldMk cId="3283012382" sldId="559"/>
            <ac:inkMk id="23602" creationId="{8590EC06-81B8-4E62-AD56-2D9C619CB4E8}"/>
          </ac:inkMkLst>
        </pc:inkChg>
        <pc:inkChg chg="mod">
          <ac:chgData name="Sherif Khattab" userId="c83b1e15-36f3-4f46-aceb-05aac24c545e" providerId="ADAL" clId="{40561216-C3B6-4E03-B696-C2E8E46E1565}" dt="2021-03-02T14:55:58.333" v="441"/>
          <ac:inkMkLst>
            <pc:docMk/>
            <pc:sldMk cId="3283012382" sldId="559"/>
            <ac:inkMk id="23603" creationId="{03F7B552-AE73-4E25-8F31-904011C9E0C4}"/>
          </ac:inkMkLst>
        </pc:inkChg>
        <pc:inkChg chg="mod">
          <ac:chgData name="Sherif Khattab" userId="c83b1e15-36f3-4f46-aceb-05aac24c545e" providerId="ADAL" clId="{40561216-C3B6-4E03-B696-C2E8E46E1565}" dt="2021-03-02T14:55:58.333" v="441"/>
          <ac:inkMkLst>
            <pc:docMk/>
            <pc:sldMk cId="3283012382" sldId="559"/>
            <ac:inkMk id="23604" creationId="{3FC31064-F965-406B-A00C-AB8E71B83EEB}"/>
          </ac:inkMkLst>
        </pc:inkChg>
        <pc:inkChg chg="mod">
          <ac:chgData name="Sherif Khattab" userId="c83b1e15-36f3-4f46-aceb-05aac24c545e" providerId="ADAL" clId="{40561216-C3B6-4E03-B696-C2E8E46E1565}" dt="2021-03-02T14:55:58.333" v="441"/>
          <ac:inkMkLst>
            <pc:docMk/>
            <pc:sldMk cId="3283012382" sldId="559"/>
            <ac:inkMk id="23605" creationId="{BA80DF44-2335-4B14-BC94-240A38AC9B9A}"/>
          </ac:inkMkLst>
        </pc:inkChg>
        <pc:inkChg chg="mod">
          <ac:chgData name="Sherif Khattab" userId="c83b1e15-36f3-4f46-aceb-05aac24c545e" providerId="ADAL" clId="{40561216-C3B6-4E03-B696-C2E8E46E1565}" dt="2021-03-02T14:55:58.333" v="441"/>
          <ac:inkMkLst>
            <pc:docMk/>
            <pc:sldMk cId="3283012382" sldId="559"/>
            <ac:inkMk id="23606" creationId="{7177B574-128A-4148-8516-BF3A12E8EF37}"/>
          </ac:inkMkLst>
        </pc:inkChg>
        <pc:inkChg chg="mod">
          <ac:chgData name="Sherif Khattab" userId="c83b1e15-36f3-4f46-aceb-05aac24c545e" providerId="ADAL" clId="{40561216-C3B6-4E03-B696-C2E8E46E1565}" dt="2021-03-02T14:55:58.333" v="441"/>
          <ac:inkMkLst>
            <pc:docMk/>
            <pc:sldMk cId="3283012382" sldId="559"/>
            <ac:inkMk id="23608" creationId="{BA6A7D11-EF81-45BF-AA2C-83A7517795B6}"/>
          </ac:inkMkLst>
        </pc:inkChg>
        <pc:inkChg chg="mod">
          <ac:chgData name="Sherif Khattab" userId="c83b1e15-36f3-4f46-aceb-05aac24c545e" providerId="ADAL" clId="{40561216-C3B6-4E03-B696-C2E8E46E1565}" dt="2021-03-02T14:55:58.333" v="441"/>
          <ac:inkMkLst>
            <pc:docMk/>
            <pc:sldMk cId="3283012382" sldId="559"/>
            <ac:inkMk id="23609" creationId="{F2CCC1AD-B6A2-4AE2-B407-C08CF6614221}"/>
          </ac:inkMkLst>
        </pc:inkChg>
        <pc:inkChg chg="del mod">
          <ac:chgData name="Sherif Khattab" userId="c83b1e15-36f3-4f46-aceb-05aac24c545e" providerId="ADAL" clId="{40561216-C3B6-4E03-B696-C2E8E46E1565}" dt="2021-03-02T14:55:58.196" v="410"/>
          <ac:inkMkLst>
            <pc:docMk/>
            <pc:sldMk cId="3283012382" sldId="559"/>
            <ac:inkMk id="23610" creationId="{3E34209D-E281-4CD5-914A-A4533596149C}"/>
          </ac:inkMkLst>
        </pc:inkChg>
        <pc:inkChg chg="del mod">
          <ac:chgData name="Sherif Khattab" userId="c83b1e15-36f3-4f46-aceb-05aac24c545e" providerId="ADAL" clId="{40561216-C3B6-4E03-B696-C2E8E46E1565}" dt="2021-03-02T14:55:58.289" v="430"/>
          <ac:inkMkLst>
            <pc:docMk/>
            <pc:sldMk cId="3283012382" sldId="559"/>
            <ac:inkMk id="23611" creationId="{B7A2D2D7-D75E-428C-95C6-00440C5C943D}"/>
          </ac:inkMkLst>
        </pc:inkChg>
        <pc:inkChg chg="del mod">
          <ac:chgData name="Sherif Khattab" userId="c83b1e15-36f3-4f46-aceb-05aac24c545e" providerId="ADAL" clId="{40561216-C3B6-4E03-B696-C2E8E46E1565}" dt="2021-03-02T14:55:58.190" v="409"/>
          <ac:inkMkLst>
            <pc:docMk/>
            <pc:sldMk cId="3283012382" sldId="559"/>
            <ac:inkMk id="23612" creationId="{26AF0E91-A159-4BC6-BCB4-C91EF1ED0ED6}"/>
          </ac:inkMkLst>
        </pc:inkChg>
        <pc:inkChg chg="del mod">
          <ac:chgData name="Sherif Khattab" userId="c83b1e15-36f3-4f46-aceb-05aac24c545e" providerId="ADAL" clId="{40561216-C3B6-4E03-B696-C2E8E46E1565}" dt="2021-03-02T14:55:58.166" v="404"/>
          <ac:inkMkLst>
            <pc:docMk/>
            <pc:sldMk cId="3283012382" sldId="559"/>
            <ac:inkMk id="23613" creationId="{2469BD39-75EF-494D-8C4E-A483A92377E7}"/>
          </ac:inkMkLst>
        </pc:inkChg>
        <pc:inkChg chg="del mod">
          <ac:chgData name="Sherif Khattab" userId="c83b1e15-36f3-4f46-aceb-05aac24c545e" providerId="ADAL" clId="{40561216-C3B6-4E03-B696-C2E8E46E1565}" dt="2021-03-02T14:55:58.293" v="431"/>
          <ac:inkMkLst>
            <pc:docMk/>
            <pc:sldMk cId="3283012382" sldId="559"/>
            <ac:inkMk id="23614" creationId="{E97D3BC2-502B-4A90-8A64-126AA52F761D}"/>
          </ac:inkMkLst>
        </pc:inkChg>
        <pc:inkChg chg="del mod">
          <ac:chgData name="Sherif Khattab" userId="c83b1e15-36f3-4f46-aceb-05aac24c545e" providerId="ADAL" clId="{40561216-C3B6-4E03-B696-C2E8E46E1565}" dt="2021-03-02T14:55:58.224" v="414"/>
          <ac:inkMkLst>
            <pc:docMk/>
            <pc:sldMk cId="3283012382" sldId="559"/>
            <ac:inkMk id="23615" creationId="{2B0D0797-9EEE-4D91-AF8D-E8FBFB4E297B}"/>
          </ac:inkMkLst>
        </pc:inkChg>
        <pc:inkChg chg="del mod">
          <ac:chgData name="Sherif Khattab" userId="c83b1e15-36f3-4f46-aceb-05aac24c545e" providerId="ADAL" clId="{40561216-C3B6-4E03-B696-C2E8E46E1565}" dt="2021-03-02T14:55:58.266" v="424"/>
          <ac:inkMkLst>
            <pc:docMk/>
            <pc:sldMk cId="3283012382" sldId="559"/>
            <ac:inkMk id="23616" creationId="{86AA7C6B-FD04-47DE-BE82-A904A93543C0}"/>
          </ac:inkMkLst>
        </pc:inkChg>
        <pc:inkChg chg="del mod">
          <ac:chgData name="Sherif Khattab" userId="c83b1e15-36f3-4f46-aceb-05aac24c545e" providerId="ADAL" clId="{40561216-C3B6-4E03-B696-C2E8E46E1565}" dt="2021-03-02T14:55:58.270" v="425"/>
          <ac:inkMkLst>
            <pc:docMk/>
            <pc:sldMk cId="3283012382" sldId="559"/>
            <ac:inkMk id="23618" creationId="{7885FCFD-9E51-4798-937D-FC677012C7A3}"/>
          </ac:inkMkLst>
        </pc:inkChg>
        <pc:inkChg chg="del mod">
          <ac:chgData name="Sherif Khattab" userId="c83b1e15-36f3-4f46-aceb-05aac24c545e" providerId="ADAL" clId="{40561216-C3B6-4E03-B696-C2E8E46E1565}" dt="2021-03-02T14:55:58.114" v="395"/>
          <ac:inkMkLst>
            <pc:docMk/>
            <pc:sldMk cId="3283012382" sldId="559"/>
            <ac:inkMk id="23619" creationId="{79D41083-0D19-4C14-82F6-CD13C5D9C693}"/>
          </ac:inkMkLst>
        </pc:inkChg>
        <pc:inkChg chg="del mod">
          <ac:chgData name="Sherif Khattab" userId="c83b1e15-36f3-4f46-aceb-05aac24c545e" providerId="ADAL" clId="{40561216-C3B6-4E03-B696-C2E8E46E1565}" dt="2021-03-02T14:55:58.103" v="394"/>
          <ac:inkMkLst>
            <pc:docMk/>
            <pc:sldMk cId="3283012382" sldId="559"/>
            <ac:inkMk id="23620" creationId="{24B119B8-5039-4266-AC48-9D21FCF3E307}"/>
          </ac:inkMkLst>
        </pc:inkChg>
        <pc:inkChg chg="del mod">
          <ac:chgData name="Sherif Khattab" userId="c83b1e15-36f3-4f46-aceb-05aac24c545e" providerId="ADAL" clId="{40561216-C3B6-4E03-B696-C2E8E46E1565}" dt="2021-03-02T14:55:58.317" v="438"/>
          <ac:inkMkLst>
            <pc:docMk/>
            <pc:sldMk cId="3283012382" sldId="559"/>
            <ac:inkMk id="23621" creationId="{6D7BD5D4-E73B-43DC-80EE-EB90A1C33750}"/>
          </ac:inkMkLst>
        </pc:inkChg>
        <pc:inkChg chg="del mod">
          <ac:chgData name="Sherif Khattab" userId="c83b1e15-36f3-4f46-aceb-05aac24c545e" providerId="ADAL" clId="{40561216-C3B6-4E03-B696-C2E8E46E1565}" dt="2021-03-02T14:55:58.320" v="439"/>
          <ac:inkMkLst>
            <pc:docMk/>
            <pc:sldMk cId="3283012382" sldId="559"/>
            <ac:inkMk id="23622" creationId="{4D4EAF63-EE39-4E18-9659-6169D13CA5C8}"/>
          </ac:inkMkLst>
        </pc:inkChg>
        <pc:inkChg chg="del mod">
          <ac:chgData name="Sherif Khattab" userId="c83b1e15-36f3-4f46-aceb-05aac24c545e" providerId="ADAL" clId="{40561216-C3B6-4E03-B696-C2E8E46E1565}" dt="2021-03-02T14:55:58.077" v="391"/>
          <ac:inkMkLst>
            <pc:docMk/>
            <pc:sldMk cId="3283012382" sldId="559"/>
            <ac:inkMk id="23624" creationId="{D419C405-99F4-4F0D-9F98-C40C001FA051}"/>
          </ac:inkMkLst>
        </pc:inkChg>
        <pc:inkChg chg="del mod">
          <ac:chgData name="Sherif Khattab" userId="c83b1e15-36f3-4f46-aceb-05aac24c545e" providerId="ADAL" clId="{40561216-C3B6-4E03-B696-C2E8E46E1565}" dt="2021-03-02T14:55:58.201" v="411"/>
          <ac:inkMkLst>
            <pc:docMk/>
            <pc:sldMk cId="3283012382" sldId="559"/>
            <ac:inkMk id="23625" creationId="{A9DB4019-7694-44E2-A1C8-EF5452E86B18}"/>
          </ac:inkMkLst>
        </pc:inkChg>
        <pc:inkChg chg="del mod">
          <ac:chgData name="Sherif Khattab" userId="c83b1e15-36f3-4f46-aceb-05aac24c545e" providerId="ADAL" clId="{40561216-C3B6-4E03-B696-C2E8E46E1565}" dt="2021-03-02T14:55:58.314" v="437"/>
          <ac:inkMkLst>
            <pc:docMk/>
            <pc:sldMk cId="3283012382" sldId="559"/>
            <ac:inkMk id="23626" creationId="{C04CDA8C-2567-4A9F-8A27-EB6631A00C21}"/>
          </ac:inkMkLst>
        </pc:inkChg>
        <pc:inkChg chg="del mod">
          <ac:chgData name="Sherif Khattab" userId="c83b1e15-36f3-4f46-aceb-05aac24c545e" providerId="ADAL" clId="{40561216-C3B6-4E03-B696-C2E8E46E1565}" dt="2021-03-02T14:55:58.072" v="390"/>
          <ac:inkMkLst>
            <pc:docMk/>
            <pc:sldMk cId="3283012382" sldId="559"/>
            <ac:inkMk id="23628" creationId="{824341E5-890B-407F-B1BE-9B78A2A9E2B4}"/>
          </ac:inkMkLst>
        </pc:inkChg>
        <pc:inkChg chg="del mod">
          <ac:chgData name="Sherif Khattab" userId="c83b1e15-36f3-4f46-aceb-05aac24c545e" providerId="ADAL" clId="{40561216-C3B6-4E03-B696-C2E8E46E1565}" dt="2021-03-02T14:55:58.083" v="392"/>
          <ac:inkMkLst>
            <pc:docMk/>
            <pc:sldMk cId="3283012382" sldId="559"/>
            <ac:inkMk id="23629" creationId="{8BE513DE-0C6E-47B3-9970-4D0D1E305B21}"/>
          </ac:inkMkLst>
        </pc:inkChg>
        <pc:inkChg chg="del mod">
          <ac:chgData name="Sherif Khattab" userId="c83b1e15-36f3-4f46-aceb-05aac24c545e" providerId="ADAL" clId="{40561216-C3B6-4E03-B696-C2E8E46E1565}" dt="2021-03-02T14:55:58.149" v="401"/>
          <ac:inkMkLst>
            <pc:docMk/>
            <pc:sldMk cId="3283012382" sldId="559"/>
            <ac:inkMk id="23630" creationId="{EC82A30E-FFDC-47C5-87E3-9388A7B5B046}"/>
          </ac:inkMkLst>
        </pc:inkChg>
        <pc:inkChg chg="del mod">
          <ac:chgData name="Sherif Khattab" userId="c83b1e15-36f3-4f46-aceb-05aac24c545e" providerId="ADAL" clId="{40561216-C3B6-4E03-B696-C2E8E46E1565}" dt="2021-03-02T14:55:58.228" v="415"/>
          <ac:inkMkLst>
            <pc:docMk/>
            <pc:sldMk cId="3283012382" sldId="559"/>
            <ac:inkMk id="23631" creationId="{0FE3A3DE-45F3-469A-980B-10731851D126}"/>
          </ac:inkMkLst>
        </pc:inkChg>
        <pc:inkChg chg="del mod">
          <ac:chgData name="Sherif Khattab" userId="c83b1e15-36f3-4f46-aceb-05aac24c545e" providerId="ADAL" clId="{40561216-C3B6-4E03-B696-C2E8E46E1565}" dt="2021-03-02T14:55:58.274" v="426"/>
          <ac:inkMkLst>
            <pc:docMk/>
            <pc:sldMk cId="3283012382" sldId="559"/>
            <ac:inkMk id="23632" creationId="{0F2CE510-9FBD-49AC-8B30-FD52B2C9709C}"/>
          </ac:inkMkLst>
        </pc:inkChg>
        <pc:inkChg chg="del mod">
          <ac:chgData name="Sherif Khattab" userId="c83b1e15-36f3-4f46-aceb-05aac24c545e" providerId="ADAL" clId="{40561216-C3B6-4E03-B696-C2E8E46E1565}" dt="2021-03-02T14:55:58.132" v="398"/>
          <ac:inkMkLst>
            <pc:docMk/>
            <pc:sldMk cId="3283012382" sldId="559"/>
            <ac:inkMk id="23634" creationId="{39367AD8-5239-461A-8039-12F379453AF5}"/>
          </ac:inkMkLst>
        </pc:inkChg>
        <pc:inkChg chg="del mod">
          <ac:chgData name="Sherif Khattab" userId="c83b1e15-36f3-4f46-aceb-05aac24c545e" providerId="ADAL" clId="{40561216-C3B6-4E03-B696-C2E8E46E1565}" dt="2021-03-02T14:55:58.089" v="393"/>
          <ac:inkMkLst>
            <pc:docMk/>
            <pc:sldMk cId="3283012382" sldId="559"/>
            <ac:inkMk id="23635" creationId="{D75C35D5-6EAF-4D2F-9125-85118AE3B449}"/>
          </ac:inkMkLst>
        </pc:inkChg>
        <pc:inkChg chg="del mod">
          <ac:chgData name="Sherif Khattab" userId="c83b1e15-36f3-4f46-aceb-05aac24c545e" providerId="ADAL" clId="{40561216-C3B6-4E03-B696-C2E8E46E1565}" dt="2021-03-02T14:55:58.218" v="413"/>
          <ac:inkMkLst>
            <pc:docMk/>
            <pc:sldMk cId="3283012382" sldId="559"/>
            <ac:inkMk id="23636" creationId="{353DBCFD-1E6D-4A02-B8E9-62C8F6213BA5}"/>
          </ac:inkMkLst>
        </pc:inkChg>
        <pc:inkChg chg="del mod">
          <ac:chgData name="Sherif Khattab" userId="c83b1e15-36f3-4f46-aceb-05aac24c545e" providerId="ADAL" clId="{40561216-C3B6-4E03-B696-C2E8E46E1565}" dt="2021-03-02T14:55:58.310" v="436"/>
          <ac:inkMkLst>
            <pc:docMk/>
            <pc:sldMk cId="3283012382" sldId="559"/>
            <ac:inkMk id="23637" creationId="{83EED6AE-2F58-4157-BCF9-A04D0A3CCE0E}"/>
          </ac:inkMkLst>
        </pc:inkChg>
        <pc:inkChg chg="del mod">
          <ac:chgData name="Sherif Khattab" userId="c83b1e15-36f3-4f46-aceb-05aac24c545e" providerId="ADAL" clId="{40561216-C3B6-4E03-B696-C2E8E46E1565}" dt="2021-03-02T14:55:58.138" v="399"/>
          <ac:inkMkLst>
            <pc:docMk/>
            <pc:sldMk cId="3283012382" sldId="559"/>
            <ac:inkMk id="23638" creationId="{95A62852-829F-4938-A7CD-BC8BE244C23B}"/>
          </ac:inkMkLst>
        </pc:inkChg>
        <pc:inkChg chg="del mod">
          <ac:chgData name="Sherif Khattab" userId="c83b1e15-36f3-4f46-aceb-05aac24c545e" providerId="ADAL" clId="{40561216-C3B6-4E03-B696-C2E8E46E1565}" dt="2021-03-02T14:55:58.169" v="405"/>
          <ac:inkMkLst>
            <pc:docMk/>
            <pc:sldMk cId="3283012382" sldId="559"/>
            <ac:inkMk id="23639" creationId="{C1893F75-521C-4191-ADE3-54E61C603FFB}"/>
          </ac:inkMkLst>
        </pc:inkChg>
        <pc:inkChg chg="del mod">
          <ac:chgData name="Sherif Khattab" userId="c83b1e15-36f3-4f46-aceb-05aac24c545e" providerId="ADAL" clId="{40561216-C3B6-4E03-B696-C2E8E46E1565}" dt="2021-03-02T14:55:58.297" v="432"/>
          <ac:inkMkLst>
            <pc:docMk/>
            <pc:sldMk cId="3283012382" sldId="559"/>
            <ac:inkMk id="23640" creationId="{5771F703-5DC7-4AE6-AEB3-12B9F3D35312}"/>
          </ac:inkMkLst>
        </pc:inkChg>
        <pc:inkChg chg="del mod">
          <ac:chgData name="Sherif Khattab" userId="c83b1e15-36f3-4f46-aceb-05aac24c545e" providerId="ADAL" clId="{40561216-C3B6-4E03-B696-C2E8E46E1565}" dt="2021-03-02T14:55:58.185" v="408"/>
          <ac:inkMkLst>
            <pc:docMk/>
            <pc:sldMk cId="3283012382" sldId="559"/>
            <ac:inkMk id="23641" creationId="{9A2A94DF-3D7E-4EED-B604-5D8B817342D6}"/>
          </ac:inkMkLst>
        </pc:inkChg>
        <pc:inkChg chg="del mod">
          <ac:chgData name="Sherif Khattab" userId="c83b1e15-36f3-4f46-aceb-05aac24c545e" providerId="ADAL" clId="{40561216-C3B6-4E03-B696-C2E8E46E1565}" dt="2021-03-02T14:55:58.250" v="420"/>
          <ac:inkMkLst>
            <pc:docMk/>
            <pc:sldMk cId="3283012382" sldId="559"/>
            <ac:inkMk id="23642" creationId="{584289BE-C536-48B0-A5C3-93147F9B5CFD}"/>
          </ac:inkMkLst>
        </pc:inkChg>
        <pc:inkChg chg="del mod">
          <ac:chgData name="Sherif Khattab" userId="c83b1e15-36f3-4f46-aceb-05aac24c545e" providerId="ADAL" clId="{40561216-C3B6-4E03-B696-C2E8E46E1565}" dt="2021-03-02T14:55:58.333" v="441"/>
          <ac:inkMkLst>
            <pc:docMk/>
            <pc:sldMk cId="3283012382" sldId="559"/>
            <ac:inkMk id="23643" creationId="{E9DA26D0-0603-4013-B1FC-7913D6E83285}"/>
          </ac:inkMkLst>
        </pc:inkChg>
        <pc:inkChg chg="del mod">
          <ac:chgData name="Sherif Khattab" userId="c83b1e15-36f3-4f46-aceb-05aac24c545e" providerId="ADAL" clId="{40561216-C3B6-4E03-B696-C2E8E46E1565}" dt="2021-03-02T14:55:58.209" v="412"/>
          <ac:inkMkLst>
            <pc:docMk/>
            <pc:sldMk cId="3283012382" sldId="559"/>
            <ac:inkMk id="23644" creationId="{9CABADF0-6AAD-4A09-B71F-7EFD9B3CCEA3}"/>
          </ac:inkMkLst>
        </pc:inkChg>
        <pc:inkChg chg="del mod">
          <ac:chgData name="Sherif Khattab" userId="c83b1e15-36f3-4f46-aceb-05aac24c545e" providerId="ADAL" clId="{40561216-C3B6-4E03-B696-C2E8E46E1565}" dt="2021-03-02T14:55:58.327" v="440"/>
          <ac:inkMkLst>
            <pc:docMk/>
            <pc:sldMk cId="3283012382" sldId="559"/>
            <ac:inkMk id="23645" creationId="{649AA80D-2452-4822-8F19-4001909D7429}"/>
          </ac:inkMkLst>
        </pc:inkChg>
        <pc:inkChg chg="del mod">
          <ac:chgData name="Sherif Khattab" userId="c83b1e15-36f3-4f46-aceb-05aac24c545e" providerId="ADAL" clId="{40561216-C3B6-4E03-B696-C2E8E46E1565}" dt="2021-03-02T14:55:58.253" v="421"/>
          <ac:inkMkLst>
            <pc:docMk/>
            <pc:sldMk cId="3283012382" sldId="559"/>
            <ac:inkMk id="23646" creationId="{87B366E5-7624-47F3-A592-581796E12957}"/>
          </ac:inkMkLst>
        </pc:inkChg>
        <pc:inkChg chg="del mod">
          <ac:chgData name="Sherif Khattab" userId="c83b1e15-36f3-4f46-aceb-05aac24c545e" providerId="ADAL" clId="{40561216-C3B6-4E03-B696-C2E8E46E1565}" dt="2021-03-02T14:55:58.304" v="434"/>
          <ac:inkMkLst>
            <pc:docMk/>
            <pc:sldMk cId="3283012382" sldId="559"/>
            <ac:inkMk id="23648" creationId="{3F89BC67-AB21-4050-9493-6CA93740F5F8}"/>
          </ac:inkMkLst>
        </pc:inkChg>
        <pc:inkChg chg="del mod">
          <ac:chgData name="Sherif Khattab" userId="c83b1e15-36f3-4f46-aceb-05aac24c545e" providerId="ADAL" clId="{40561216-C3B6-4E03-B696-C2E8E46E1565}" dt="2021-03-02T14:55:58.126" v="397"/>
          <ac:inkMkLst>
            <pc:docMk/>
            <pc:sldMk cId="3283012382" sldId="559"/>
            <ac:inkMk id="23649" creationId="{B2C35B3E-1E36-4705-B4A3-28616001D1F4}"/>
          </ac:inkMkLst>
        </pc:inkChg>
        <pc:inkChg chg="del mod">
          <ac:chgData name="Sherif Khattab" userId="c83b1e15-36f3-4f46-aceb-05aac24c545e" providerId="ADAL" clId="{40561216-C3B6-4E03-B696-C2E8E46E1565}" dt="2021-03-02T14:55:58.262" v="423"/>
          <ac:inkMkLst>
            <pc:docMk/>
            <pc:sldMk cId="3283012382" sldId="559"/>
            <ac:inkMk id="23650" creationId="{BE0BDF15-3B86-4510-92D9-8E02FFE272AF}"/>
          </ac:inkMkLst>
        </pc:inkChg>
        <pc:inkChg chg="del mod">
          <ac:chgData name="Sherif Khattab" userId="c83b1e15-36f3-4f46-aceb-05aac24c545e" providerId="ADAL" clId="{40561216-C3B6-4E03-B696-C2E8E46E1565}" dt="2021-03-02T14:55:58.285" v="429"/>
          <ac:inkMkLst>
            <pc:docMk/>
            <pc:sldMk cId="3283012382" sldId="559"/>
            <ac:inkMk id="23651" creationId="{C741CB12-32FC-4B89-A891-3987A6E6647D}"/>
          </ac:inkMkLst>
        </pc:inkChg>
        <pc:inkChg chg="del mod">
          <ac:chgData name="Sherif Khattab" userId="c83b1e15-36f3-4f46-aceb-05aac24c545e" providerId="ADAL" clId="{40561216-C3B6-4E03-B696-C2E8E46E1565}" dt="2021-03-02T14:55:58.233" v="416"/>
          <ac:inkMkLst>
            <pc:docMk/>
            <pc:sldMk cId="3283012382" sldId="559"/>
            <ac:inkMk id="23652" creationId="{097A411A-2F8F-4EDF-A93C-A1916E46CE58}"/>
          </ac:inkMkLst>
        </pc:inkChg>
        <pc:inkChg chg="del">
          <ac:chgData name="Sherif Khattab" userId="c83b1e15-36f3-4f46-aceb-05aac24c545e" providerId="ADAL" clId="{40561216-C3B6-4E03-B696-C2E8E46E1565}" dt="2021-03-02T14:55:58.058" v="389"/>
          <ac:inkMkLst>
            <pc:docMk/>
            <pc:sldMk cId="3283012382" sldId="559"/>
            <ac:inkMk id="23654" creationId="{0CDA8FA7-3F42-425F-B69F-09FE422E6C20}"/>
          </ac:inkMkLst>
        </pc:inkChg>
        <pc:inkChg chg="del mod">
          <ac:chgData name="Sherif Khattab" userId="c83b1e15-36f3-4f46-aceb-05aac24c545e" providerId="ADAL" clId="{40561216-C3B6-4E03-B696-C2E8E46E1565}" dt="2021-03-02T14:55:58.119" v="396"/>
          <ac:inkMkLst>
            <pc:docMk/>
            <pc:sldMk cId="3283012382" sldId="559"/>
            <ac:inkMk id="23655" creationId="{74C0E38C-8C81-4F69-B2AF-AD53E6E6D970}"/>
          </ac:inkMkLst>
        </pc:inkChg>
        <pc:inkChg chg="del mod">
          <ac:chgData name="Sherif Khattab" userId="c83b1e15-36f3-4f46-aceb-05aac24c545e" providerId="ADAL" clId="{40561216-C3B6-4E03-B696-C2E8E46E1565}" dt="2021-03-02T14:55:58.238" v="417"/>
          <ac:inkMkLst>
            <pc:docMk/>
            <pc:sldMk cId="3283012382" sldId="559"/>
            <ac:inkMk id="23656" creationId="{85585060-B696-4403-8C88-50A6053DBD02}"/>
          </ac:inkMkLst>
        </pc:inkChg>
        <pc:inkChg chg="del mod">
          <ac:chgData name="Sherif Khattab" userId="c83b1e15-36f3-4f46-aceb-05aac24c545e" providerId="ADAL" clId="{40561216-C3B6-4E03-B696-C2E8E46E1565}" dt="2021-03-02T14:55:58.142" v="400"/>
          <ac:inkMkLst>
            <pc:docMk/>
            <pc:sldMk cId="3283012382" sldId="559"/>
            <ac:inkMk id="23657" creationId="{9236DFEA-42B0-4A18-8DB8-43023CBA1AAF}"/>
          </ac:inkMkLst>
        </pc:inkChg>
        <pc:inkChg chg="del mod">
          <ac:chgData name="Sherif Khattab" userId="c83b1e15-36f3-4f46-aceb-05aac24c545e" providerId="ADAL" clId="{40561216-C3B6-4E03-B696-C2E8E46E1565}" dt="2021-03-02T14:55:58.300" v="433"/>
          <ac:inkMkLst>
            <pc:docMk/>
            <pc:sldMk cId="3283012382" sldId="559"/>
            <ac:inkMk id="23658" creationId="{BE3E7B86-3514-4C72-91AF-4648475E24F2}"/>
          </ac:inkMkLst>
        </pc:inkChg>
        <pc:inkChg chg="del mod">
          <ac:chgData name="Sherif Khattab" userId="c83b1e15-36f3-4f46-aceb-05aac24c545e" providerId="ADAL" clId="{40561216-C3B6-4E03-B696-C2E8E46E1565}" dt="2021-03-02T14:55:58.245" v="419"/>
          <ac:inkMkLst>
            <pc:docMk/>
            <pc:sldMk cId="3283012382" sldId="559"/>
            <ac:inkMk id="23660" creationId="{EB9F504E-52DF-4A05-AB88-BDF5876CA8B9}"/>
          </ac:inkMkLst>
        </pc:inkChg>
        <pc:inkChg chg="del mod">
          <ac:chgData name="Sherif Khattab" userId="c83b1e15-36f3-4f46-aceb-05aac24c545e" providerId="ADAL" clId="{40561216-C3B6-4E03-B696-C2E8E46E1565}" dt="2021-03-02T14:55:58.179" v="407"/>
          <ac:inkMkLst>
            <pc:docMk/>
            <pc:sldMk cId="3283012382" sldId="559"/>
            <ac:inkMk id="23661" creationId="{C9612645-0493-443C-9C82-A267BE047D35}"/>
          </ac:inkMkLst>
        </pc:inkChg>
        <pc:inkChg chg="del mod">
          <ac:chgData name="Sherif Khattab" userId="c83b1e15-36f3-4f46-aceb-05aac24c545e" providerId="ADAL" clId="{40561216-C3B6-4E03-B696-C2E8E46E1565}" dt="2021-03-02T14:55:58.155" v="402"/>
          <ac:inkMkLst>
            <pc:docMk/>
            <pc:sldMk cId="3283012382" sldId="559"/>
            <ac:inkMk id="23663" creationId="{1A305F40-A5CC-4159-81BE-FDAA1BBA2F6E}"/>
          </ac:inkMkLst>
        </pc:inkChg>
        <pc:inkChg chg="del mod">
          <ac:chgData name="Sherif Khattab" userId="c83b1e15-36f3-4f46-aceb-05aac24c545e" providerId="ADAL" clId="{40561216-C3B6-4E03-B696-C2E8E46E1565}" dt="2021-03-02T14:55:58.160" v="403"/>
          <ac:inkMkLst>
            <pc:docMk/>
            <pc:sldMk cId="3283012382" sldId="559"/>
            <ac:inkMk id="23664" creationId="{1ADA5D77-6340-4E01-B50B-6A36D3D89303}"/>
          </ac:inkMkLst>
        </pc:inkChg>
        <pc:inkChg chg="del mod">
          <ac:chgData name="Sherif Khattab" userId="c83b1e15-36f3-4f46-aceb-05aac24c545e" providerId="ADAL" clId="{40561216-C3B6-4E03-B696-C2E8E46E1565}" dt="2021-03-02T14:55:58.258" v="422"/>
          <ac:inkMkLst>
            <pc:docMk/>
            <pc:sldMk cId="3283012382" sldId="559"/>
            <ac:inkMk id="23665" creationId="{12E5FF45-7656-41A0-B8DD-C442FEAF547C}"/>
          </ac:inkMkLst>
        </pc:inkChg>
        <pc:inkChg chg="del mod">
          <ac:chgData name="Sherif Khattab" userId="c83b1e15-36f3-4f46-aceb-05aac24c545e" providerId="ADAL" clId="{40561216-C3B6-4E03-B696-C2E8E46E1565}" dt="2021-03-02T14:55:58.278" v="427"/>
          <ac:inkMkLst>
            <pc:docMk/>
            <pc:sldMk cId="3283012382" sldId="559"/>
            <ac:inkMk id="23666" creationId="{056077FF-F297-49EF-B3D4-BBE7B44D0D1F}"/>
          </ac:inkMkLst>
        </pc:inkChg>
        <pc:inkChg chg="del mod">
          <ac:chgData name="Sherif Khattab" userId="c83b1e15-36f3-4f46-aceb-05aac24c545e" providerId="ADAL" clId="{40561216-C3B6-4E03-B696-C2E8E46E1565}" dt="2021-03-02T14:55:58.307" v="435"/>
          <ac:inkMkLst>
            <pc:docMk/>
            <pc:sldMk cId="3283012382" sldId="559"/>
            <ac:inkMk id="23667" creationId="{E1A2A440-2E68-4E40-8F14-0F85D39BBDB7}"/>
          </ac:inkMkLst>
        </pc:inkChg>
        <pc:inkChg chg="del mod">
          <ac:chgData name="Sherif Khattab" userId="c83b1e15-36f3-4f46-aceb-05aac24c545e" providerId="ADAL" clId="{40561216-C3B6-4E03-B696-C2E8E46E1565}" dt="2021-03-02T14:55:58.174" v="406"/>
          <ac:inkMkLst>
            <pc:docMk/>
            <pc:sldMk cId="3283012382" sldId="559"/>
            <ac:inkMk id="23668" creationId="{B5D7EBA2-DD1F-48CC-90CE-7F21C1DC3392}"/>
          </ac:inkMkLst>
        </pc:inkChg>
        <pc:inkChg chg="del mod">
          <ac:chgData name="Sherif Khattab" userId="c83b1e15-36f3-4f46-aceb-05aac24c545e" providerId="ADAL" clId="{40561216-C3B6-4E03-B696-C2E8E46E1565}" dt="2021-03-02T14:55:58.241" v="418"/>
          <ac:inkMkLst>
            <pc:docMk/>
            <pc:sldMk cId="3283012382" sldId="559"/>
            <ac:inkMk id="23670" creationId="{D088E3AE-C158-4537-8CB3-EA808598AAFA}"/>
          </ac:inkMkLst>
        </pc:inkChg>
        <pc:inkChg chg="del mod">
          <ac:chgData name="Sherif Khattab" userId="c83b1e15-36f3-4f46-aceb-05aac24c545e" providerId="ADAL" clId="{40561216-C3B6-4E03-B696-C2E8E46E1565}" dt="2021-03-02T14:55:58.281" v="428"/>
          <ac:inkMkLst>
            <pc:docMk/>
            <pc:sldMk cId="3283012382" sldId="559"/>
            <ac:inkMk id="23671" creationId="{22A791CB-A7E4-4BA6-AF2C-BA61BDCB17CE}"/>
          </ac:inkMkLst>
        </pc:inkChg>
      </pc:sldChg>
      <pc:sldChg chg="addSp delSp modSp add modAnim">
        <pc:chgData name="Sherif Khattab" userId="c83b1e15-36f3-4f46-aceb-05aac24c545e" providerId="ADAL" clId="{40561216-C3B6-4E03-B696-C2E8E46E1565}" dt="2021-03-02T14:58:56.279" v="650"/>
        <pc:sldMkLst>
          <pc:docMk/>
          <pc:sldMk cId="68515591" sldId="560"/>
        </pc:sldMkLst>
        <pc:grpChg chg="mod">
          <ac:chgData name="Sherif Khattab" userId="c83b1e15-36f3-4f46-aceb-05aac24c545e" providerId="ADAL" clId="{40561216-C3B6-4E03-B696-C2E8E46E1565}" dt="2021-03-02T14:55:42.285" v="388"/>
          <ac:grpSpMkLst>
            <pc:docMk/>
            <pc:sldMk cId="68515591" sldId="560"/>
            <ac:grpSpMk id="23672" creationId="{D3B42BF9-8198-43FC-B7E5-062D26193C4A}"/>
          </ac:grpSpMkLst>
        </pc:grpChg>
        <pc:inkChg chg="mod">
          <ac:chgData name="Sherif Khattab" userId="c83b1e15-36f3-4f46-aceb-05aac24c545e" providerId="ADAL" clId="{40561216-C3B6-4E03-B696-C2E8E46E1565}" dt="2021-03-02T14:55:42.285" v="388"/>
          <ac:inkMkLst>
            <pc:docMk/>
            <pc:sldMk cId="68515591" sldId="560"/>
            <ac:inkMk id="3" creationId="{B0FBBC0D-35B9-448B-9D52-F9702601D9E2}"/>
          </ac:inkMkLst>
        </pc:inkChg>
        <pc:inkChg chg="mod">
          <ac:chgData name="Sherif Khattab" userId="c83b1e15-36f3-4f46-aceb-05aac24c545e" providerId="ADAL" clId="{40561216-C3B6-4E03-B696-C2E8E46E1565}" dt="2021-03-02T14:55:42.285" v="388"/>
          <ac:inkMkLst>
            <pc:docMk/>
            <pc:sldMk cId="68515591" sldId="560"/>
            <ac:inkMk id="5" creationId="{1334F479-0557-4560-B3CA-54D487BC1692}"/>
          </ac:inkMkLst>
        </pc:inkChg>
        <pc:inkChg chg="mod">
          <ac:chgData name="Sherif Khattab" userId="c83b1e15-36f3-4f46-aceb-05aac24c545e" providerId="ADAL" clId="{40561216-C3B6-4E03-B696-C2E8E46E1565}" dt="2021-03-02T14:55:42.285" v="388"/>
          <ac:inkMkLst>
            <pc:docMk/>
            <pc:sldMk cId="68515591" sldId="560"/>
            <ac:inkMk id="6" creationId="{C77C32EE-2731-421E-9672-5A63D6E9F538}"/>
          </ac:inkMkLst>
        </pc:inkChg>
        <pc:inkChg chg="mod">
          <ac:chgData name="Sherif Khattab" userId="c83b1e15-36f3-4f46-aceb-05aac24c545e" providerId="ADAL" clId="{40561216-C3B6-4E03-B696-C2E8E46E1565}" dt="2021-03-02T14:55:42.285" v="388"/>
          <ac:inkMkLst>
            <pc:docMk/>
            <pc:sldMk cId="68515591" sldId="560"/>
            <ac:inkMk id="34" creationId="{76F4BB3E-F0E4-42AA-ACB1-D0A6A3746F24}"/>
          </ac:inkMkLst>
        </pc:inkChg>
        <pc:inkChg chg="mod">
          <ac:chgData name="Sherif Khattab" userId="c83b1e15-36f3-4f46-aceb-05aac24c545e" providerId="ADAL" clId="{40561216-C3B6-4E03-B696-C2E8E46E1565}" dt="2021-03-02T14:55:42.285" v="388"/>
          <ac:inkMkLst>
            <pc:docMk/>
            <pc:sldMk cId="68515591" sldId="560"/>
            <ac:inkMk id="35" creationId="{BB1041F6-9E9F-4186-AC93-4372635DAB2B}"/>
          </ac:inkMkLst>
        </pc:inkChg>
        <pc:inkChg chg="mod">
          <ac:chgData name="Sherif Khattab" userId="c83b1e15-36f3-4f46-aceb-05aac24c545e" providerId="ADAL" clId="{40561216-C3B6-4E03-B696-C2E8E46E1565}" dt="2021-03-02T14:55:42.285" v="388"/>
          <ac:inkMkLst>
            <pc:docMk/>
            <pc:sldMk cId="68515591" sldId="560"/>
            <ac:inkMk id="36" creationId="{FBD4DC2C-2A69-4F9C-9FD0-0A2D83A17035}"/>
          </ac:inkMkLst>
        </pc:inkChg>
        <pc:inkChg chg="mod">
          <ac:chgData name="Sherif Khattab" userId="c83b1e15-36f3-4f46-aceb-05aac24c545e" providerId="ADAL" clId="{40561216-C3B6-4E03-B696-C2E8E46E1565}" dt="2021-03-02T14:55:42.285" v="388"/>
          <ac:inkMkLst>
            <pc:docMk/>
            <pc:sldMk cId="68515591" sldId="560"/>
            <ac:inkMk id="38" creationId="{08DD68F7-523C-4437-9949-BFD6B8B320B7}"/>
          </ac:inkMkLst>
        </pc:inkChg>
        <pc:inkChg chg="mod">
          <ac:chgData name="Sherif Khattab" userId="c83b1e15-36f3-4f46-aceb-05aac24c545e" providerId="ADAL" clId="{40561216-C3B6-4E03-B696-C2E8E46E1565}" dt="2021-03-02T14:55:42.285" v="388"/>
          <ac:inkMkLst>
            <pc:docMk/>
            <pc:sldMk cId="68515591" sldId="560"/>
            <ac:inkMk id="39" creationId="{6B907EBB-5700-4291-BB4C-D8877DB4FFCD}"/>
          </ac:inkMkLst>
        </pc:inkChg>
        <pc:inkChg chg="mod">
          <ac:chgData name="Sherif Khattab" userId="c83b1e15-36f3-4f46-aceb-05aac24c545e" providerId="ADAL" clId="{40561216-C3B6-4E03-B696-C2E8E46E1565}" dt="2021-03-02T14:55:42.285" v="388"/>
          <ac:inkMkLst>
            <pc:docMk/>
            <pc:sldMk cId="68515591" sldId="560"/>
            <ac:inkMk id="40" creationId="{D1405003-6795-43E1-B78F-70DFA34AAA56}"/>
          </ac:inkMkLst>
        </pc:inkChg>
        <pc:inkChg chg="mod">
          <ac:chgData name="Sherif Khattab" userId="c83b1e15-36f3-4f46-aceb-05aac24c545e" providerId="ADAL" clId="{40561216-C3B6-4E03-B696-C2E8E46E1565}" dt="2021-03-02T14:55:42.285" v="388"/>
          <ac:inkMkLst>
            <pc:docMk/>
            <pc:sldMk cId="68515591" sldId="560"/>
            <ac:inkMk id="41" creationId="{E5C63D8D-A5A2-4ECA-9233-25A9BB4111B0}"/>
          </ac:inkMkLst>
        </pc:inkChg>
        <pc:inkChg chg="mod">
          <ac:chgData name="Sherif Khattab" userId="c83b1e15-36f3-4f46-aceb-05aac24c545e" providerId="ADAL" clId="{40561216-C3B6-4E03-B696-C2E8E46E1565}" dt="2021-03-02T14:55:42.285" v="388"/>
          <ac:inkMkLst>
            <pc:docMk/>
            <pc:sldMk cId="68515591" sldId="560"/>
            <ac:inkMk id="42" creationId="{DA8E3D6B-1BC0-4231-B0D7-7B8A4360DECC}"/>
          </ac:inkMkLst>
        </pc:inkChg>
        <pc:inkChg chg="mod">
          <ac:chgData name="Sherif Khattab" userId="c83b1e15-36f3-4f46-aceb-05aac24c545e" providerId="ADAL" clId="{40561216-C3B6-4E03-B696-C2E8E46E1565}" dt="2021-03-02T14:55:42.285" v="388"/>
          <ac:inkMkLst>
            <pc:docMk/>
            <pc:sldMk cId="68515591" sldId="560"/>
            <ac:inkMk id="44" creationId="{19C19232-5340-48E5-9ED6-62DEBBCE1215}"/>
          </ac:inkMkLst>
        </pc:inkChg>
        <pc:inkChg chg="mod">
          <ac:chgData name="Sherif Khattab" userId="c83b1e15-36f3-4f46-aceb-05aac24c545e" providerId="ADAL" clId="{40561216-C3B6-4E03-B696-C2E8E46E1565}" dt="2021-03-02T14:55:42.285" v="388"/>
          <ac:inkMkLst>
            <pc:docMk/>
            <pc:sldMk cId="68515591" sldId="560"/>
            <ac:inkMk id="45" creationId="{D1B4E85F-AC34-40C2-82B7-32CDF26E2AA9}"/>
          </ac:inkMkLst>
        </pc:inkChg>
        <pc:inkChg chg="mod">
          <ac:chgData name="Sherif Khattab" userId="c83b1e15-36f3-4f46-aceb-05aac24c545e" providerId="ADAL" clId="{40561216-C3B6-4E03-B696-C2E8E46E1565}" dt="2021-03-02T14:55:42.285" v="388"/>
          <ac:inkMkLst>
            <pc:docMk/>
            <pc:sldMk cId="68515591" sldId="560"/>
            <ac:inkMk id="46" creationId="{E6BF4D18-EC16-4386-BB86-4E44BAF7C03B}"/>
          </ac:inkMkLst>
        </pc:inkChg>
        <pc:inkChg chg="mod">
          <ac:chgData name="Sherif Khattab" userId="c83b1e15-36f3-4f46-aceb-05aac24c545e" providerId="ADAL" clId="{40561216-C3B6-4E03-B696-C2E8E46E1565}" dt="2021-03-02T14:55:42.285" v="388"/>
          <ac:inkMkLst>
            <pc:docMk/>
            <pc:sldMk cId="68515591" sldId="560"/>
            <ac:inkMk id="47" creationId="{02569F11-2943-4F04-87BA-CA8732D937CB}"/>
          </ac:inkMkLst>
        </pc:inkChg>
        <pc:inkChg chg="mod">
          <ac:chgData name="Sherif Khattab" userId="c83b1e15-36f3-4f46-aceb-05aac24c545e" providerId="ADAL" clId="{40561216-C3B6-4E03-B696-C2E8E46E1565}" dt="2021-03-02T14:55:42.285" v="388"/>
          <ac:inkMkLst>
            <pc:docMk/>
            <pc:sldMk cId="68515591" sldId="560"/>
            <ac:inkMk id="48" creationId="{B58E1670-F3F7-4DFE-AF3D-056FDA785310}"/>
          </ac:inkMkLst>
        </pc:inkChg>
        <pc:inkChg chg="mod">
          <ac:chgData name="Sherif Khattab" userId="c83b1e15-36f3-4f46-aceb-05aac24c545e" providerId="ADAL" clId="{40561216-C3B6-4E03-B696-C2E8E46E1565}" dt="2021-03-02T14:55:42.285" v="388"/>
          <ac:inkMkLst>
            <pc:docMk/>
            <pc:sldMk cId="68515591" sldId="560"/>
            <ac:inkMk id="49" creationId="{19257841-2019-40BC-AD69-87A73EC0948B}"/>
          </ac:inkMkLst>
        </pc:inkChg>
        <pc:inkChg chg="mod">
          <ac:chgData name="Sherif Khattab" userId="c83b1e15-36f3-4f46-aceb-05aac24c545e" providerId="ADAL" clId="{40561216-C3B6-4E03-B696-C2E8E46E1565}" dt="2021-03-02T14:55:42.285" v="388"/>
          <ac:inkMkLst>
            <pc:docMk/>
            <pc:sldMk cId="68515591" sldId="560"/>
            <ac:inkMk id="50" creationId="{26C81269-5964-499B-83AC-4B4F3ECF46D9}"/>
          </ac:inkMkLst>
        </pc:inkChg>
        <pc:inkChg chg="mod">
          <ac:chgData name="Sherif Khattab" userId="c83b1e15-36f3-4f46-aceb-05aac24c545e" providerId="ADAL" clId="{40561216-C3B6-4E03-B696-C2E8E46E1565}" dt="2021-03-02T14:55:42.285" v="388"/>
          <ac:inkMkLst>
            <pc:docMk/>
            <pc:sldMk cId="68515591" sldId="560"/>
            <ac:inkMk id="51" creationId="{20368D2C-01B3-405E-89B9-A7788F5F56C4}"/>
          </ac:inkMkLst>
        </pc:inkChg>
        <pc:inkChg chg="mod">
          <ac:chgData name="Sherif Khattab" userId="c83b1e15-36f3-4f46-aceb-05aac24c545e" providerId="ADAL" clId="{40561216-C3B6-4E03-B696-C2E8E46E1565}" dt="2021-03-02T14:55:42.285" v="388"/>
          <ac:inkMkLst>
            <pc:docMk/>
            <pc:sldMk cId="68515591" sldId="560"/>
            <ac:inkMk id="53" creationId="{4B0B24DC-2DC7-4C85-8BDA-CB5171C1850E}"/>
          </ac:inkMkLst>
        </pc:inkChg>
        <pc:inkChg chg="mod">
          <ac:chgData name="Sherif Khattab" userId="c83b1e15-36f3-4f46-aceb-05aac24c545e" providerId="ADAL" clId="{40561216-C3B6-4E03-B696-C2E8E46E1565}" dt="2021-03-02T14:55:42.285" v="388"/>
          <ac:inkMkLst>
            <pc:docMk/>
            <pc:sldMk cId="68515591" sldId="560"/>
            <ac:inkMk id="54" creationId="{FAA76FFB-4F7B-44CF-9E3F-7D873ACD011E}"/>
          </ac:inkMkLst>
        </pc:inkChg>
        <pc:inkChg chg="mod">
          <ac:chgData name="Sherif Khattab" userId="c83b1e15-36f3-4f46-aceb-05aac24c545e" providerId="ADAL" clId="{40561216-C3B6-4E03-B696-C2E8E46E1565}" dt="2021-03-02T14:55:42.285" v="388"/>
          <ac:inkMkLst>
            <pc:docMk/>
            <pc:sldMk cId="68515591" sldId="560"/>
            <ac:inkMk id="55" creationId="{2A509FA3-B322-44A6-A5B7-3B6A64FF271C}"/>
          </ac:inkMkLst>
        </pc:inkChg>
        <pc:inkChg chg="mod">
          <ac:chgData name="Sherif Khattab" userId="c83b1e15-36f3-4f46-aceb-05aac24c545e" providerId="ADAL" clId="{40561216-C3B6-4E03-B696-C2E8E46E1565}" dt="2021-03-02T14:55:42.285" v="388"/>
          <ac:inkMkLst>
            <pc:docMk/>
            <pc:sldMk cId="68515591" sldId="560"/>
            <ac:inkMk id="56" creationId="{9FB1D72E-EF06-4758-9CAE-0C2AFAB761B2}"/>
          </ac:inkMkLst>
        </pc:inkChg>
        <pc:inkChg chg="mod">
          <ac:chgData name="Sherif Khattab" userId="c83b1e15-36f3-4f46-aceb-05aac24c545e" providerId="ADAL" clId="{40561216-C3B6-4E03-B696-C2E8E46E1565}" dt="2021-03-02T14:55:42.285" v="388"/>
          <ac:inkMkLst>
            <pc:docMk/>
            <pc:sldMk cId="68515591" sldId="560"/>
            <ac:inkMk id="58" creationId="{AD54C535-8A13-4466-B936-FDE4EE0D13AB}"/>
          </ac:inkMkLst>
        </pc:inkChg>
        <pc:inkChg chg="mod">
          <ac:chgData name="Sherif Khattab" userId="c83b1e15-36f3-4f46-aceb-05aac24c545e" providerId="ADAL" clId="{40561216-C3B6-4E03-B696-C2E8E46E1565}" dt="2021-03-02T14:55:42.285" v="388"/>
          <ac:inkMkLst>
            <pc:docMk/>
            <pc:sldMk cId="68515591" sldId="560"/>
            <ac:inkMk id="59" creationId="{8191728A-6391-4424-97E9-9D875C21CABB}"/>
          </ac:inkMkLst>
        </pc:inkChg>
        <pc:inkChg chg="add del mod">
          <ac:chgData name="Sherif Khattab" userId="c83b1e15-36f3-4f46-aceb-05aac24c545e" providerId="ADAL" clId="{40561216-C3B6-4E03-B696-C2E8E46E1565}" dt="2021-03-02T14:55:42.285" v="388"/>
          <ac:inkMkLst>
            <pc:docMk/>
            <pc:sldMk cId="68515591" sldId="560"/>
            <ac:inkMk id="61" creationId="{3873DDFB-3276-4A9C-A452-0E255D449AE0}"/>
          </ac:inkMkLst>
        </pc:inkChg>
        <pc:inkChg chg="mod">
          <ac:chgData name="Sherif Khattab" userId="c83b1e15-36f3-4f46-aceb-05aac24c545e" providerId="ADAL" clId="{40561216-C3B6-4E03-B696-C2E8E46E1565}" dt="2021-03-02T14:55:42.285" v="388"/>
          <ac:inkMkLst>
            <pc:docMk/>
            <pc:sldMk cId="68515591" sldId="560"/>
            <ac:inkMk id="62" creationId="{6CA89F45-C596-4B44-8218-2E80CDFD9AC1}"/>
          </ac:inkMkLst>
        </pc:inkChg>
        <pc:inkChg chg="mod">
          <ac:chgData name="Sherif Khattab" userId="c83b1e15-36f3-4f46-aceb-05aac24c545e" providerId="ADAL" clId="{40561216-C3B6-4E03-B696-C2E8E46E1565}" dt="2021-03-02T14:55:42.285" v="388"/>
          <ac:inkMkLst>
            <pc:docMk/>
            <pc:sldMk cId="68515591" sldId="560"/>
            <ac:inkMk id="63" creationId="{C0DC48F3-13CB-48CD-943B-D376DED3D452}"/>
          </ac:inkMkLst>
        </pc:inkChg>
        <pc:inkChg chg="mod">
          <ac:chgData name="Sherif Khattab" userId="c83b1e15-36f3-4f46-aceb-05aac24c545e" providerId="ADAL" clId="{40561216-C3B6-4E03-B696-C2E8E46E1565}" dt="2021-03-02T14:55:42.285" v="388"/>
          <ac:inkMkLst>
            <pc:docMk/>
            <pc:sldMk cId="68515591" sldId="560"/>
            <ac:inkMk id="23552" creationId="{AD02388C-420C-4C10-A5B7-33825C4777B5}"/>
          </ac:inkMkLst>
        </pc:inkChg>
        <pc:inkChg chg="mod">
          <ac:chgData name="Sherif Khattab" userId="c83b1e15-36f3-4f46-aceb-05aac24c545e" providerId="ADAL" clId="{40561216-C3B6-4E03-B696-C2E8E46E1565}" dt="2021-03-02T14:55:42.285" v="388"/>
          <ac:inkMkLst>
            <pc:docMk/>
            <pc:sldMk cId="68515591" sldId="560"/>
            <ac:inkMk id="23556" creationId="{B63716A9-A45C-49C7-8CC0-3310F6B827F6}"/>
          </ac:inkMkLst>
        </pc:inkChg>
        <pc:inkChg chg="mod">
          <ac:chgData name="Sherif Khattab" userId="c83b1e15-36f3-4f46-aceb-05aac24c545e" providerId="ADAL" clId="{40561216-C3B6-4E03-B696-C2E8E46E1565}" dt="2021-03-02T14:55:42.285" v="388"/>
          <ac:inkMkLst>
            <pc:docMk/>
            <pc:sldMk cId="68515591" sldId="560"/>
            <ac:inkMk id="23558" creationId="{12438C2F-B2BE-423F-8FB0-A8B24276FAA9}"/>
          </ac:inkMkLst>
        </pc:inkChg>
        <pc:inkChg chg="mod">
          <ac:chgData name="Sherif Khattab" userId="c83b1e15-36f3-4f46-aceb-05aac24c545e" providerId="ADAL" clId="{40561216-C3B6-4E03-B696-C2E8E46E1565}" dt="2021-03-02T14:55:42.285" v="388"/>
          <ac:inkMkLst>
            <pc:docMk/>
            <pc:sldMk cId="68515591" sldId="560"/>
            <ac:inkMk id="23559" creationId="{63236EA0-8781-4E1D-ACC7-D2AB2BA2975A}"/>
          </ac:inkMkLst>
        </pc:inkChg>
        <pc:inkChg chg="mod">
          <ac:chgData name="Sherif Khattab" userId="c83b1e15-36f3-4f46-aceb-05aac24c545e" providerId="ADAL" clId="{40561216-C3B6-4E03-B696-C2E8E46E1565}" dt="2021-03-02T14:55:42.285" v="388"/>
          <ac:inkMkLst>
            <pc:docMk/>
            <pc:sldMk cId="68515591" sldId="560"/>
            <ac:inkMk id="23560" creationId="{8296C127-E688-4138-8B46-A545AA74759F}"/>
          </ac:inkMkLst>
        </pc:inkChg>
        <pc:inkChg chg="mod">
          <ac:chgData name="Sherif Khattab" userId="c83b1e15-36f3-4f46-aceb-05aac24c545e" providerId="ADAL" clId="{40561216-C3B6-4E03-B696-C2E8E46E1565}" dt="2021-03-02T14:55:42.285" v="388"/>
          <ac:inkMkLst>
            <pc:docMk/>
            <pc:sldMk cId="68515591" sldId="560"/>
            <ac:inkMk id="23561" creationId="{27B15F83-7325-42D6-B559-2D057C3A0C3F}"/>
          </ac:inkMkLst>
        </pc:inkChg>
        <pc:inkChg chg="mod">
          <ac:chgData name="Sherif Khattab" userId="c83b1e15-36f3-4f46-aceb-05aac24c545e" providerId="ADAL" clId="{40561216-C3B6-4E03-B696-C2E8E46E1565}" dt="2021-03-02T14:55:42.285" v="388"/>
          <ac:inkMkLst>
            <pc:docMk/>
            <pc:sldMk cId="68515591" sldId="560"/>
            <ac:inkMk id="23562" creationId="{41609FE5-F416-4C74-A5D0-5EFA0CF8EF70}"/>
          </ac:inkMkLst>
        </pc:inkChg>
        <pc:inkChg chg="mod">
          <ac:chgData name="Sherif Khattab" userId="c83b1e15-36f3-4f46-aceb-05aac24c545e" providerId="ADAL" clId="{40561216-C3B6-4E03-B696-C2E8E46E1565}" dt="2021-03-02T14:55:42.285" v="388"/>
          <ac:inkMkLst>
            <pc:docMk/>
            <pc:sldMk cId="68515591" sldId="560"/>
            <ac:inkMk id="23564" creationId="{0479C8AE-E53D-4F3D-9A1F-0B3B4EF8E437}"/>
          </ac:inkMkLst>
        </pc:inkChg>
        <pc:inkChg chg="mod">
          <ac:chgData name="Sherif Khattab" userId="c83b1e15-36f3-4f46-aceb-05aac24c545e" providerId="ADAL" clId="{40561216-C3B6-4E03-B696-C2E8E46E1565}" dt="2021-03-02T14:55:42.285" v="388"/>
          <ac:inkMkLst>
            <pc:docMk/>
            <pc:sldMk cId="68515591" sldId="560"/>
            <ac:inkMk id="23565" creationId="{7EA1AC65-0991-4EAD-9289-5B6967D4C6A4}"/>
          </ac:inkMkLst>
        </pc:inkChg>
        <pc:inkChg chg="mod">
          <ac:chgData name="Sherif Khattab" userId="c83b1e15-36f3-4f46-aceb-05aac24c545e" providerId="ADAL" clId="{40561216-C3B6-4E03-B696-C2E8E46E1565}" dt="2021-03-02T14:55:42.285" v="388"/>
          <ac:inkMkLst>
            <pc:docMk/>
            <pc:sldMk cId="68515591" sldId="560"/>
            <ac:inkMk id="23567" creationId="{B964468F-11D4-4449-BD5D-D276B04321BD}"/>
          </ac:inkMkLst>
        </pc:inkChg>
        <pc:inkChg chg="mod">
          <ac:chgData name="Sherif Khattab" userId="c83b1e15-36f3-4f46-aceb-05aac24c545e" providerId="ADAL" clId="{40561216-C3B6-4E03-B696-C2E8E46E1565}" dt="2021-03-02T14:55:42.285" v="388"/>
          <ac:inkMkLst>
            <pc:docMk/>
            <pc:sldMk cId="68515591" sldId="560"/>
            <ac:inkMk id="23568" creationId="{B0D8423F-0857-4468-8FB1-850C348CC062}"/>
          </ac:inkMkLst>
        </pc:inkChg>
        <pc:inkChg chg="mod">
          <ac:chgData name="Sherif Khattab" userId="c83b1e15-36f3-4f46-aceb-05aac24c545e" providerId="ADAL" clId="{40561216-C3B6-4E03-B696-C2E8E46E1565}" dt="2021-03-02T14:55:42.285" v="388"/>
          <ac:inkMkLst>
            <pc:docMk/>
            <pc:sldMk cId="68515591" sldId="560"/>
            <ac:inkMk id="23569" creationId="{E089F2E3-45EA-486B-A260-E766EB2A0258}"/>
          </ac:inkMkLst>
        </pc:inkChg>
        <pc:inkChg chg="mod">
          <ac:chgData name="Sherif Khattab" userId="c83b1e15-36f3-4f46-aceb-05aac24c545e" providerId="ADAL" clId="{40561216-C3B6-4E03-B696-C2E8E46E1565}" dt="2021-03-02T14:55:42.285" v="388"/>
          <ac:inkMkLst>
            <pc:docMk/>
            <pc:sldMk cId="68515591" sldId="560"/>
            <ac:inkMk id="23570" creationId="{C315644A-BBCC-4823-9005-14F1A7FDE1C2}"/>
          </ac:inkMkLst>
        </pc:inkChg>
        <pc:inkChg chg="mod">
          <ac:chgData name="Sherif Khattab" userId="c83b1e15-36f3-4f46-aceb-05aac24c545e" providerId="ADAL" clId="{40561216-C3B6-4E03-B696-C2E8E46E1565}" dt="2021-03-02T14:55:42.285" v="388"/>
          <ac:inkMkLst>
            <pc:docMk/>
            <pc:sldMk cId="68515591" sldId="560"/>
            <ac:inkMk id="23571" creationId="{4A65A549-A8AD-4542-8C89-6269FF5866D1}"/>
          </ac:inkMkLst>
        </pc:inkChg>
        <pc:inkChg chg="mod">
          <ac:chgData name="Sherif Khattab" userId="c83b1e15-36f3-4f46-aceb-05aac24c545e" providerId="ADAL" clId="{40561216-C3B6-4E03-B696-C2E8E46E1565}" dt="2021-03-02T14:55:42.285" v="388"/>
          <ac:inkMkLst>
            <pc:docMk/>
            <pc:sldMk cId="68515591" sldId="560"/>
            <ac:inkMk id="23572" creationId="{B9C4A1FB-67E2-4BED-9908-CDD670C3D085}"/>
          </ac:inkMkLst>
        </pc:inkChg>
        <pc:inkChg chg="mod">
          <ac:chgData name="Sherif Khattab" userId="c83b1e15-36f3-4f46-aceb-05aac24c545e" providerId="ADAL" clId="{40561216-C3B6-4E03-B696-C2E8E46E1565}" dt="2021-03-02T14:55:42.285" v="388"/>
          <ac:inkMkLst>
            <pc:docMk/>
            <pc:sldMk cId="68515591" sldId="560"/>
            <ac:inkMk id="23574" creationId="{5080E0A9-56D7-4D4F-A195-E284339CA129}"/>
          </ac:inkMkLst>
        </pc:inkChg>
        <pc:inkChg chg="mod">
          <ac:chgData name="Sherif Khattab" userId="c83b1e15-36f3-4f46-aceb-05aac24c545e" providerId="ADAL" clId="{40561216-C3B6-4E03-B696-C2E8E46E1565}" dt="2021-03-02T14:55:42.285" v="388"/>
          <ac:inkMkLst>
            <pc:docMk/>
            <pc:sldMk cId="68515591" sldId="560"/>
            <ac:inkMk id="23576" creationId="{D0BE1369-00A5-44C7-8452-53D1B39882EE}"/>
          </ac:inkMkLst>
        </pc:inkChg>
        <pc:inkChg chg="mod">
          <ac:chgData name="Sherif Khattab" userId="c83b1e15-36f3-4f46-aceb-05aac24c545e" providerId="ADAL" clId="{40561216-C3B6-4E03-B696-C2E8E46E1565}" dt="2021-03-02T14:55:42.285" v="388"/>
          <ac:inkMkLst>
            <pc:docMk/>
            <pc:sldMk cId="68515591" sldId="560"/>
            <ac:inkMk id="23577" creationId="{43BAB690-6EB8-4D2F-9260-3E735FEB4B2D}"/>
          </ac:inkMkLst>
        </pc:inkChg>
        <pc:inkChg chg="mod">
          <ac:chgData name="Sherif Khattab" userId="c83b1e15-36f3-4f46-aceb-05aac24c545e" providerId="ADAL" clId="{40561216-C3B6-4E03-B696-C2E8E46E1565}" dt="2021-03-02T14:55:42.285" v="388"/>
          <ac:inkMkLst>
            <pc:docMk/>
            <pc:sldMk cId="68515591" sldId="560"/>
            <ac:inkMk id="23578" creationId="{83315C3A-A95B-42AC-9D6D-979EB8D173B6}"/>
          </ac:inkMkLst>
        </pc:inkChg>
        <pc:inkChg chg="mod">
          <ac:chgData name="Sherif Khattab" userId="c83b1e15-36f3-4f46-aceb-05aac24c545e" providerId="ADAL" clId="{40561216-C3B6-4E03-B696-C2E8E46E1565}" dt="2021-03-02T14:55:42.285" v="388"/>
          <ac:inkMkLst>
            <pc:docMk/>
            <pc:sldMk cId="68515591" sldId="560"/>
            <ac:inkMk id="23579" creationId="{E04171F8-E595-4689-B13C-72E0E4EF4978}"/>
          </ac:inkMkLst>
        </pc:inkChg>
        <pc:inkChg chg="mod">
          <ac:chgData name="Sherif Khattab" userId="c83b1e15-36f3-4f46-aceb-05aac24c545e" providerId="ADAL" clId="{40561216-C3B6-4E03-B696-C2E8E46E1565}" dt="2021-03-02T14:55:42.285" v="388"/>
          <ac:inkMkLst>
            <pc:docMk/>
            <pc:sldMk cId="68515591" sldId="560"/>
            <ac:inkMk id="23580" creationId="{E8FD612D-4AE1-407E-90A1-CE8B0F7F65A7}"/>
          </ac:inkMkLst>
        </pc:inkChg>
        <pc:inkChg chg="mod">
          <ac:chgData name="Sherif Khattab" userId="c83b1e15-36f3-4f46-aceb-05aac24c545e" providerId="ADAL" clId="{40561216-C3B6-4E03-B696-C2E8E46E1565}" dt="2021-03-02T14:55:42.285" v="388"/>
          <ac:inkMkLst>
            <pc:docMk/>
            <pc:sldMk cId="68515591" sldId="560"/>
            <ac:inkMk id="23581" creationId="{C8D3D5B6-B190-475B-BF38-91CC60C733FE}"/>
          </ac:inkMkLst>
        </pc:inkChg>
        <pc:inkChg chg="mod">
          <ac:chgData name="Sherif Khattab" userId="c83b1e15-36f3-4f46-aceb-05aac24c545e" providerId="ADAL" clId="{40561216-C3B6-4E03-B696-C2E8E46E1565}" dt="2021-03-02T14:55:42.285" v="388"/>
          <ac:inkMkLst>
            <pc:docMk/>
            <pc:sldMk cId="68515591" sldId="560"/>
            <ac:inkMk id="23583" creationId="{EC8BF6A4-0F25-47DF-8764-D97275EAA475}"/>
          </ac:inkMkLst>
        </pc:inkChg>
        <pc:inkChg chg="mod">
          <ac:chgData name="Sherif Khattab" userId="c83b1e15-36f3-4f46-aceb-05aac24c545e" providerId="ADAL" clId="{40561216-C3B6-4E03-B696-C2E8E46E1565}" dt="2021-03-02T14:55:42.285" v="388"/>
          <ac:inkMkLst>
            <pc:docMk/>
            <pc:sldMk cId="68515591" sldId="560"/>
            <ac:inkMk id="23584" creationId="{57D69971-0B46-4623-8A6B-3B3C85BCFF69}"/>
          </ac:inkMkLst>
        </pc:inkChg>
        <pc:inkChg chg="mod">
          <ac:chgData name="Sherif Khattab" userId="c83b1e15-36f3-4f46-aceb-05aac24c545e" providerId="ADAL" clId="{40561216-C3B6-4E03-B696-C2E8E46E1565}" dt="2021-03-02T14:55:42.285" v="388"/>
          <ac:inkMkLst>
            <pc:docMk/>
            <pc:sldMk cId="68515591" sldId="560"/>
            <ac:inkMk id="23585" creationId="{F8FC187E-9EB1-4A50-98B4-087073282546}"/>
          </ac:inkMkLst>
        </pc:inkChg>
        <pc:inkChg chg="mod">
          <ac:chgData name="Sherif Khattab" userId="c83b1e15-36f3-4f46-aceb-05aac24c545e" providerId="ADAL" clId="{40561216-C3B6-4E03-B696-C2E8E46E1565}" dt="2021-03-02T14:55:42.285" v="388"/>
          <ac:inkMkLst>
            <pc:docMk/>
            <pc:sldMk cId="68515591" sldId="560"/>
            <ac:inkMk id="23586" creationId="{1AFE1D24-554E-45CD-A400-2E8FC12D5A0D}"/>
          </ac:inkMkLst>
        </pc:inkChg>
        <pc:inkChg chg="mod">
          <ac:chgData name="Sherif Khattab" userId="c83b1e15-36f3-4f46-aceb-05aac24c545e" providerId="ADAL" clId="{40561216-C3B6-4E03-B696-C2E8E46E1565}" dt="2021-03-02T14:55:42.285" v="388"/>
          <ac:inkMkLst>
            <pc:docMk/>
            <pc:sldMk cId="68515591" sldId="560"/>
            <ac:inkMk id="23587" creationId="{FE9728E1-CAAA-43DC-B604-C9D45BF1646D}"/>
          </ac:inkMkLst>
        </pc:inkChg>
        <pc:inkChg chg="mod">
          <ac:chgData name="Sherif Khattab" userId="c83b1e15-36f3-4f46-aceb-05aac24c545e" providerId="ADAL" clId="{40561216-C3B6-4E03-B696-C2E8E46E1565}" dt="2021-03-02T14:55:42.285" v="388"/>
          <ac:inkMkLst>
            <pc:docMk/>
            <pc:sldMk cId="68515591" sldId="560"/>
            <ac:inkMk id="23589" creationId="{0A0BC15D-6427-44BD-B8C5-2F74D103D233}"/>
          </ac:inkMkLst>
        </pc:inkChg>
        <pc:inkChg chg="mod">
          <ac:chgData name="Sherif Khattab" userId="c83b1e15-36f3-4f46-aceb-05aac24c545e" providerId="ADAL" clId="{40561216-C3B6-4E03-B696-C2E8E46E1565}" dt="2021-03-02T14:55:42.285" v="388"/>
          <ac:inkMkLst>
            <pc:docMk/>
            <pc:sldMk cId="68515591" sldId="560"/>
            <ac:inkMk id="23590" creationId="{761307AF-16E1-4780-B3AC-E42AB02AF571}"/>
          </ac:inkMkLst>
        </pc:inkChg>
        <pc:inkChg chg="mod">
          <ac:chgData name="Sherif Khattab" userId="c83b1e15-36f3-4f46-aceb-05aac24c545e" providerId="ADAL" clId="{40561216-C3B6-4E03-B696-C2E8E46E1565}" dt="2021-03-02T14:55:42.285" v="388"/>
          <ac:inkMkLst>
            <pc:docMk/>
            <pc:sldMk cId="68515591" sldId="560"/>
            <ac:inkMk id="23591" creationId="{800D8CDC-FCE4-4FC1-B795-A774356CBB49}"/>
          </ac:inkMkLst>
        </pc:inkChg>
        <pc:inkChg chg="mod">
          <ac:chgData name="Sherif Khattab" userId="c83b1e15-36f3-4f46-aceb-05aac24c545e" providerId="ADAL" clId="{40561216-C3B6-4E03-B696-C2E8E46E1565}" dt="2021-03-02T14:55:42.285" v="388"/>
          <ac:inkMkLst>
            <pc:docMk/>
            <pc:sldMk cId="68515591" sldId="560"/>
            <ac:inkMk id="23593" creationId="{F6F54656-A8DD-4BC4-B253-D21DE17A2BDA}"/>
          </ac:inkMkLst>
        </pc:inkChg>
        <pc:inkChg chg="mod">
          <ac:chgData name="Sherif Khattab" userId="c83b1e15-36f3-4f46-aceb-05aac24c545e" providerId="ADAL" clId="{40561216-C3B6-4E03-B696-C2E8E46E1565}" dt="2021-03-02T14:55:42.285" v="388"/>
          <ac:inkMkLst>
            <pc:docMk/>
            <pc:sldMk cId="68515591" sldId="560"/>
            <ac:inkMk id="23594" creationId="{78465BA3-A56F-46C3-84B4-E748C9D8C4F7}"/>
          </ac:inkMkLst>
        </pc:inkChg>
        <pc:inkChg chg="mod">
          <ac:chgData name="Sherif Khattab" userId="c83b1e15-36f3-4f46-aceb-05aac24c545e" providerId="ADAL" clId="{40561216-C3B6-4E03-B696-C2E8E46E1565}" dt="2021-03-02T14:55:42.285" v="388"/>
          <ac:inkMkLst>
            <pc:docMk/>
            <pc:sldMk cId="68515591" sldId="560"/>
            <ac:inkMk id="23595" creationId="{3413CC97-C44F-4613-A28F-BFAE2FF5B565}"/>
          </ac:inkMkLst>
        </pc:inkChg>
        <pc:inkChg chg="mod">
          <ac:chgData name="Sherif Khattab" userId="c83b1e15-36f3-4f46-aceb-05aac24c545e" providerId="ADAL" clId="{40561216-C3B6-4E03-B696-C2E8E46E1565}" dt="2021-03-02T14:55:42.285" v="388"/>
          <ac:inkMkLst>
            <pc:docMk/>
            <pc:sldMk cId="68515591" sldId="560"/>
            <ac:inkMk id="23596" creationId="{000CE992-2847-4DC1-8887-BD414802BB14}"/>
          </ac:inkMkLst>
        </pc:inkChg>
        <pc:inkChg chg="mod">
          <ac:chgData name="Sherif Khattab" userId="c83b1e15-36f3-4f46-aceb-05aac24c545e" providerId="ADAL" clId="{40561216-C3B6-4E03-B696-C2E8E46E1565}" dt="2021-03-02T14:55:42.285" v="388"/>
          <ac:inkMkLst>
            <pc:docMk/>
            <pc:sldMk cId="68515591" sldId="560"/>
            <ac:inkMk id="23597" creationId="{CD3FC1F9-0F83-44E8-9E65-5863FD267F26}"/>
          </ac:inkMkLst>
        </pc:inkChg>
        <pc:inkChg chg="mod">
          <ac:chgData name="Sherif Khattab" userId="c83b1e15-36f3-4f46-aceb-05aac24c545e" providerId="ADAL" clId="{40561216-C3B6-4E03-B696-C2E8E46E1565}" dt="2021-03-02T14:55:42.285" v="388"/>
          <ac:inkMkLst>
            <pc:docMk/>
            <pc:sldMk cId="68515591" sldId="560"/>
            <ac:inkMk id="23598" creationId="{B74EE29C-272C-451D-824C-389F652DD6AC}"/>
          </ac:inkMkLst>
        </pc:inkChg>
        <pc:inkChg chg="mod">
          <ac:chgData name="Sherif Khattab" userId="c83b1e15-36f3-4f46-aceb-05aac24c545e" providerId="ADAL" clId="{40561216-C3B6-4E03-B696-C2E8E46E1565}" dt="2021-03-02T14:55:42.285" v="388"/>
          <ac:inkMkLst>
            <pc:docMk/>
            <pc:sldMk cId="68515591" sldId="560"/>
            <ac:inkMk id="23599" creationId="{C42E0A56-A1DA-4DCB-B2B6-5DACFFE47D84}"/>
          </ac:inkMkLst>
        </pc:inkChg>
        <pc:inkChg chg="mod">
          <ac:chgData name="Sherif Khattab" userId="c83b1e15-36f3-4f46-aceb-05aac24c545e" providerId="ADAL" clId="{40561216-C3B6-4E03-B696-C2E8E46E1565}" dt="2021-03-02T14:55:42.285" v="388"/>
          <ac:inkMkLst>
            <pc:docMk/>
            <pc:sldMk cId="68515591" sldId="560"/>
            <ac:inkMk id="23601" creationId="{4600B491-531D-4F6E-984B-B178D34304DB}"/>
          </ac:inkMkLst>
        </pc:inkChg>
        <pc:inkChg chg="mod">
          <ac:chgData name="Sherif Khattab" userId="c83b1e15-36f3-4f46-aceb-05aac24c545e" providerId="ADAL" clId="{40561216-C3B6-4E03-B696-C2E8E46E1565}" dt="2021-03-02T14:55:42.285" v="388"/>
          <ac:inkMkLst>
            <pc:docMk/>
            <pc:sldMk cId="68515591" sldId="560"/>
            <ac:inkMk id="23602" creationId="{8590EC06-81B8-4E62-AD56-2D9C619CB4E8}"/>
          </ac:inkMkLst>
        </pc:inkChg>
        <pc:inkChg chg="mod">
          <ac:chgData name="Sherif Khattab" userId="c83b1e15-36f3-4f46-aceb-05aac24c545e" providerId="ADAL" clId="{40561216-C3B6-4E03-B696-C2E8E46E1565}" dt="2021-03-02T14:55:42.285" v="388"/>
          <ac:inkMkLst>
            <pc:docMk/>
            <pc:sldMk cId="68515591" sldId="560"/>
            <ac:inkMk id="23603" creationId="{03F7B552-AE73-4E25-8F31-904011C9E0C4}"/>
          </ac:inkMkLst>
        </pc:inkChg>
        <pc:inkChg chg="mod">
          <ac:chgData name="Sherif Khattab" userId="c83b1e15-36f3-4f46-aceb-05aac24c545e" providerId="ADAL" clId="{40561216-C3B6-4E03-B696-C2E8E46E1565}" dt="2021-03-02T14:55:42.285" v="388"/>
          <ac:inkMkLst>
            <pc:docMk/>
            <pc:sldMk cId="68515591" sldId="560"/>
            <ac:inkMk id="23604" creationId="{3FC31064-F965-406B-A00C-AB8E71B83EEB}"/>
          </ac:inkMkLst>
        </pc:inkChg>
        <pc:inkChg chg="mod">
          <ac:chgData name="Sherif Khattab" userId="c83b1e15-36f3-4f46-aceb-05aac24c545e" providerId="ADAL" clId="{40561216-C3B6-4E03-B696-C2E8E46E1565}" dt="2021-03-02T14:55:42.285" v="388"/>
          <ac:inkMkLst>
            <pc:docMk/>
            <pc:sldMk cId="68515591" sldId="560"/>
            <ac:inkMk id="23605" creationId="{BA80DF44-2335-4B14-BC94-240A38AC9B9A}"/>
          </ac:inkMkLst>
        </pc:inkChg>
        <pc:inkChg chg="mod">
          <ac:chgData name="Sherif Khattab" userId="c83b1e15-36f3-4f46-aceb-05aac24c545e" providerId="ADAL" clId="{40561216-C3B6-4E03-B696-C2E8E46E1565}" dt="2021-03-02T14:55:42.285" v="388"/>
          <ac:inkMkLst>
            <pc:docMk/>
            <pc:sldMk cId="68515591" sldId="560"/>
            <ac:inkMk id="23606" creationId="{7177B574-128A-4148-8516-BF3A12E8EF37}"/>
          </ac:inkMkLst>
        </pc:inkChg>
        <pc:inkChg chg="mod">
          <ac:chgData name="Sherif Khattab" userId="c83b1e15-36f3-4f46-aceb-05aac24c545e" providerId="ADAL" clId="{40561216-C3B6-4E03-B696-C2E8E46E1565}" dt="2021-03-02T14:55:42.285" v="388"/>
          <ac:inkMkLst>
            <pc:docMk/>
            <pc:sldMk cId="68515591" sldId="560"/>
            <ac:inkMk id="23608" creationId="{BA6A7D11-EF81-45BF-AA2C-83A7517795B6}"/>
          </ac:inkMkLst>
        </pc:inkChg>
        <pc:inkChg chg="mod">
          <ac:chgData name="Sherif Khattab" userId="c83b1e15-36f3-4f46-aceb-05aac24c545e" providerId="ADAL" clId="{40561216-C3B6-4E03-B696-C2E8E46E1565}" dt="2021-03-02T14:55:42.285" v="388"/>
          <ac:inkMkLst>
            <pc:docMk/>
            <pc:sldMk cId="68515591" sldId="560"/>
            <ac:inkMk id="23609" creationId="{F2CCC1AD-B6A2-4AE2-B407-C08CF6614221}"/>
          </ac:inkMkLst>
        </pc:inkChg>
        <pc:inkChg chg="mod">
          <ac:chgData name="Sherif Khattab" userId="c83b1e15-36f3-4f46-aceb-05aac24c545e" providerId="ADAL" clId="{40561216-C3B6-4E03-B696-C2E8E46E1565}" dt="2021-03-02T14:55:42.285" v="388"/>
          <ac:inkMkLst>
            <pc:docMk/>
            <pc:sldMk cId="68515591" sldId="560"/>
            <ac:inkMk id="23610" creationId="{3E34209D-E281-4CD5-914A-A4533596149C}"/>
          </ac:inkMkLst>
        </pc:inkChg>
        <pc:inkChg chg="mod">
          <ac:chgData name="Sherif Khattab" userId="c83b1e15-36f3-4f46-aceb-05aac24c545e" providerId="ADAL" clId="{40561216-C3B6-4E03-B696-C2E8E46E1565}" dt="2021-03-02T14:55:42.285" v="388"/>
          <ac:inkMkLst>
            <pc:docMk/>
            <pc:sldMk cId="68515591" sldId="560"/>
            <ac:inkMk id="23611" creationId="{B7A2D2D7-D75E-428C-95C6-00440C5C943D}"/>
          </ac:inkMkLst>
        </pc:inkChg>
        <pc:inkChg chg="mod">
          <ac:chgData name="Sherif Khattab" userId="c83b1e15-36f3-4f46-aceb-05aac24c545e" providerId="ADAL" clId="{40561216-C3B6-4E03-B696-C2E8E46E1565}" dt="2021-03-02T14:55:42.285" v="388"/>
          <ac:inkMkLst>
            <pc:docMk/>
            <pc:sldMk cId="68515591" sldId="560"/>
            <ac:inkMk id="23612" creationId="{26AF0E91-A159-4BC6-BCB4-C91EF1ED0ED6}"/>
          </ac:inkMkLst>
        </pc:inkChg>
        <pc:inkChg chg="mod">
          <ac:chgData name="Sherif Khattab" userId="c83b1e15-36f3-4f46-aceb-05aac24c545e" providerId="ADAL" clId="{40561216-C3B6-4E03-B696-C2E8E46E1565}" dt="2021-03-02T14:55:42.285" v="388"/>
          <ac:inkMkLst>
            <pc:docMk/>
            <pc:sldMk cId="68515591" sldId="560"/>
            <ac:inkMk id="23613" creationId="{2469BD39-75EF-494D-8C4E-A483A92377E7}"/>
          </ac:inkMkLst>
        </pc:inkChg>
        <pc:inkChg chg="mod">
          <ac:chgData name="Sherif Khattab" userId="c83b1e15-36f3-4f46-aceb-05aac24c545e" providerId="ADAL" clId="{40561216-C3B6-4E03-B696-C2E8E46E1565}" dt="2021-03-02T14:55:42.285" v="388"/>
          <ac:inkMkLst>
            <pc:docMk/>
            <pc:sldMk cId="68515591" sldId="560"/>
            <ac:inkMk id="23614" creationId="{E97D3BC2-502B-4A90-8A64-126AA52F761D}"/>
          </ac:inkMkLst>
        </pc:inkChg>
        <pc:inkChg chg="mod">
          <ac:chgData name="Sherif Khattab" userId="c83b1e15-36f3-4f46-aceb-05aac24c545e" providerId="ADAL" clId="{40561216-C3B6-4E03-B696-C2E8E46E1565}" dt="2021-03-02T14:55:42.285" v="388"/>
          <ac:inkMkLst>
            <pc:docMk/>
            <pc:sldMk cId="68515591" sldId="560"/>
            <ac:inkMk id="23615" creationId="{2B0D0797-9EEE-4D91-AF8D-E8FBFB4E297B}"/>
          </ac:inkMkLst>
        </pc:inkChg>
        <pc:inkChg chg="mod">
          <ac:chgData name="Sherif Khattab" userId="c83b1e15-36f3-4f46-aceb-05aac24c545e" providerId="ADAL" clId="{40561216-C3B6-4E03-B696-C2E8E46E1565}" dt="2021-03-02T14:55:42.285" v="388"/>
          <ac:inkMkLst>
            <pc:docMk/>
            <pc:sldMk cId="68515591" sldId="560"/>
            <ac:inkMk id="23616" creationId="{86AA7C6B-FD04-47DE-BE82-A904A93543C0}"/>
          </ac:inkMkLst>
        </pc:inkChg>
        <pc:inkChg chg="add del mod">
          <ac:chgData name="Sherif Khattab" userId="c83b1e15-36f3-4f46-aceb-05aac24c545e" providerId="ADAL" clId="{40561216-C3B6-4E03-B696-C2E8E46E1565}" dt="2021-03-02T14:55:42.142" v="352"/>
          <ac:inkMkLst>
            <pc:docMk/>
            <pc:sldMk cId="68515591" sldId="560"/>
            <ac:inkMk id="23618" creationId="{7885FCFD-9E51-4798-937D-FC677012C7A3}"/>
          </ac:inkMkLst>
        </pc:inkChg>
        <pc:inkChg chg="add del mod">
          <ac:chgData name="Sherif Khattab" userId="c83b1e15-36f3-4f46-aceb-05aac24c545e" providerId="ADAL" clId="{40561216-C3B6-4E03-B696-C2E8E46E1565}" dt="2021-03-02T14:55:42.185" v="361"/>
          <ac:inkMkLst>
            <pc:docMk/>
            <pc:sldMk cId="68515591" sldId="560"/>
            <ac:inkMk id="23619" creationId="{79D41083-0D19-4C14-82F6-CD13C5D9C693}"/>
          </ac:inkMkLst>
        </pc:inkChg>
        <pc:inkChg chg="add del mod">
          <ac:chgData name="Sherif Khattab" userId="c83b1e15-36f3-4f46-aceb-05aac24c545e" providerId="ADAL" clId="{40561216-C3B6-4E03-B696-C2E8E46E1565}" dt="2021-03-02T14:55:42.234" v="372"/>
          <ac:inkMkLst>
            <pc:docMk/>
            <pc:sldMk cId="68515591" sldId="560"/>
            <ac:inkMk id="23620" creationId="{24B119B8-5039-4266-AC48-9D21FCF3E307}"/>
          </ac:inkMkLst>
        </pc:inkChg>
        <pc:inkChg chg="add del mod">
          <ac:chgData name="Sherif Khattab" userId="c83b1e15-36f3-4f46-aceb-05aac24c545e" providerId="ADAL" clId="{40561216-C3B6-4E03-B696-C2E8E46E1565}" dt="2021-03-02T14:55:42.258" v="379"/>
          <ac:inkMkLst>
            <pc:docMk/>
            <pc:sldMk cId="68515591" sldId="560"/>
            <ac:inkMk id="23621" creationId="{6D7BD5D4-E73B-43DC-80EE-EB90A1C33750}"/>
          </ac:inkMkLst>
        </pc:inkChg>
        <pc:inkChg chg="add del mod">
          <ac:chgData name="Sherif Khattab" userId="c83b1e15-36f3-4f46-aceb-05aac24c545e" providerId="ADAL" clId="{40561216-C3B6-4E03-B696-C2E8E46E1565}" dt="2021-03-02T14:55:42.239" v="373"/>
          <ac:inkMkLst>
            <pc:docMk/>
            <pc:sldMk cId="68515591" sldId="560"/>
            <ac:inkMk id="23622" creationId="{4D4EAF63-EE39-4E18-9659-6169D13CA5C8}"/>
          </ac:inkMkLst>
        </pc:inkChg>
        <pc:inkChg chg="del mod">
          <ac:chgData name="Sherif Khattab" userId="c83b1e15-36f3-4f46-aceb-05aac24c545e" providerId="ADAL" clId="{40561216-C3B6-4E03-B696-C2E8E46E1565}" dt="2021-03-02T14:55:42.203" v="365"/>
          <ac:inkMkLst>
            <pc:docMk/>
            <pc:sldMk cId="68515591" sldId="560"/>
            <ac:inkMk id="23624" creationId="{D419C405-99F4-4F0D-9F98-C40C001FA051}"/>
          </ac:inkMkLst>
        </pc:inkChg>
        <pc:inkChg chg="del mod">
          <ac:chgData name="Sherif Khattab" userId="c83b1e15-36f3-4f46-aceb-05aac24c545e" providerId="ADAL" clId="{40561216-C3B6-4E03-B696-C2E8E46E1565}" dt="2021-03-02T14:55:42.273" v="384"/>
          <ac:inkMkLst>
            <pc:docMk/>
            <pc:sldMk cId="68515591" sldId="560"/>
            <ac:inkMk id="23625" creationId="{A9DB4019-7694-44E2-A1C8-EF5452E86B18}"/>
          </ac:inkMkLst>
        </pc:inkChg>
        <pc:inkChg chg="del mod">
          <ac:chgData name="Sherif Khattab" userId="c83b1e15-36f3-4f46-aceb-05aac24c545e" providerId="ADAL" clId="{40561216-C3B6-4E03-B696-C2E8E46E1565}" dt="2021-03-02T14:55:42.102" v="345"/>
          <ac:inkMkLst>
            <pc:docMk/>
            <pc:sldMk cId="68515591" sldId="560"/>
            <ac:inkMk id="23626" creationId="{C04CDA8C-2567-4A9F-8A27-EB6631A00C21}"/>
          </ac:inkMkLst>
        </pc:inkChg>
        <pc:inkChg chg="add del mod">
          <ac:chgData name="Sherif Khattab" userId="c83b1e15-36f3-4f46-aceb-05aac24c545e" providerId="ADAL" clId="{40561216-C3B6-4E03-B696-C2E8E46E1565}" dt="2021-03-02T14:55:42.180" v="360"/>
          <ac:inkMkLst>
            <pc:docMk/>
            <pc:sldMk cId="68515591" sldId="560"/>
            <ac:inkMk id="23628" creationId="{824341E5-890B-407F-B1BE-9B78A2A9E2B4}"/>
          </ac:inkMkLst>
        </pc:inkChg>
        <pc:inkChg chg="add del mod">
          <ac:chgData name="Sherif Khattab" userId="c83b1e15-36f3-4f46-aceb-05aac24c545e" providerId="ADAL" clId="{40561216-C3B6-4E03-B696-C2E8E46E1565}" dt="2021-03-02T14:55:42.224" v="369"/>
          <ac:inkMkLst>
            <pc:docMk/>
            <pc:sldMk cId="68515591" sldId="560"/>
            <ac:inkMk id="23629" creationId="{8BE513DE-0C6E-47B3-9970-4D0D1E305B21}"/>
          </ac:inkMkLst>
        </pc:inkChg>
        <pc:inkChg chg="add del mod">
          <ac:chgData name="Sherif Khattab" userId="c83b1e15-36f3-4f46-aceb-05aac24c545e" providerId="ADAL" clId="{40561216-C3B6-4E03-B696-C2E8E46E1565}" dt="2021-03-02T14:55:42.177" v="359"/>
          <ac:inkMkLst>
            <pc:docMk/>
            <pc:sldMk cId="68515591" sldId="560"/>
            <ac:inkMk id="23630" creationId="{EC82A30E-FFDC-47C5-87E3-9388A7B5B046}"/>
          </ac:inkMkLst>
        </pc:inkChg>
        <pc:inkChg chg="add del mod">
          <ac:chgData name="Sherif Khattab" userId="c83b1e15-36f3-4f46-aceb-05aac24c545e" providerId="ADAL" clId="{40561216-C3B6-4E03-B696-C2E8E46E1565}" dt="2021-03-02T14:55:42.194" v="363"/>
          <ac:inkMkLst>
            <pc:docMk/>
            <pc:sldMk cId="68515591" sldId="560"/>
            <ac:inkMk id="23631" creationId="{0FE3A3DE-45F3-469A-980B-10731851D126}"/>
          </ac:inkMkLst>
        </pc:inkChg>
        <pc:inkChg chg="add del mod">
          <ac:chgData name="Sherif Khattab" userId="c83b1e15-36f3-4f46-aceb-05aac24c545e" providerId="ADAL" clId="{40561216-C3B6-4E03-B696-C2E8E46E1565}" dt="2021-03-02T14:55:42.200" v="364"/>
          <ac:inkMkLst>
            <pc:docMk/>
            <pc:sldMk cId="68515591" sldId="560"/>
            <ac:inkMk id="23632" creationId="{0F2CE510-9FBD-49AC-8B30-FD52B2C9709C}"/>
          </ac:inkMkLst>
        </pc:inkChg>
        <pc:inkChg chg="add del mod">
          <ac:chgData name="Sherif Khattab" userId="c83b1e15-36f3-4f46-aceb-05aac24c545e" providerId="ADAL" clId="{40561216-C3B6-4E03-B696-C2E8E46E1565}" dt="2021-03-02T14:55:42.152" v="354"/>
          <ac:inkMkLst>
            <pc:docMk/>
            <pc:sldMk cId="68515591" sldId="560"/>
            <ac:inkMk id="23634" creationId="{39367AD8-5239-461A-8039-12F379453AF5}"/>
          </ac:inkMkLst>
        </pc:inkChg>
        <pc:inkChg chg="add del mod">
          <ac:chgData name="Sherif Khattab" userId="c83b1e15-36f3-4f46-aceb-05aac24c545e" providerId="ADAL" clId="{40561216-C3B6-4E03-B696-C2E8E46E1565}" dt="2021-03-02T14:55:42.276" v="385"/>
          <ac:inkMkLst>
            <pc:docMk/>
            <pc:sldMk cId="68515591" sldId="560"/>
            <ac:inkMk id="23635" creationId="{D75C35D5-6EAF-4D2F-9125-85118AE3B449}"/>
          </ac:inkMkLst>
        </pc:inkChg>
        <pc:inkChg chg="add del mod">
          <ac:chgData name="Sherif Khattab" userId="c83b1e15-36f3-4f46-aceb-05aac24c545e" providerId="ADAL" clId="{40561216-C3B6-4E03-B696-C2E8E46E1565}" dt="2021-03-02T14:55:42.129" v="349"/>
          <ac:inkMkLst>
            <pc:docMk/>
            <pc:sldMk cId="68515591" sldId="560"/>
            <ac:inkMk id="23636" creationId="{353DBCFD-1E6D-4A02-B8E9-62C8F6213BA5}"/>
          </ac:inkMkLst>
        </pc:inkChg>
        <pc:inkChg chg="add del mod">
          <ac:chgData name="Sherif Khattab" userId="c83b1e15-36f3-4f46-aceb-05aac24c545e" providerId="ADAL" clId="{40561216-C3B6-4E03-B696-C2E8E46E1565}" dt="2021-03-02T14:55:42.254" v="378"/>
          <ac:inkMkLst>
            <pc:docMk/>
            <pc:sldMk cId="68515591" sldId="560"/>
            <ac:inkMk id="23637" creationId="{83EED6AE-2F58-4157-BCF9-A04D0A3CCE0E}"/>
          </ac:inkMkLst>
        </pc:inkChg>
        <pc:inkChg chg="add del mod">
          <ac:chgData name="Sherif Khattab" userId="c83b1e15-36f3-4f46-aceb-05aac24c545e" providerId="ADAL" clId="{40561216-C3B6-4E03-B696-C2E8E46E1565}" dt="2021-03-02T14:55:42.279" v="386"/>
          <ac:inkMkLst>
            <pc:docMk/>
            <pc:sldMk cId="68515591" sldId="560"/>
            <ac:inkMk id="23638" creationId="{95A62852-829F-4938-A7CD-BC8BE244C23B}"/>
          </ac:inkMkLst>
        </pc:inkChg>
        <pc:inkChg chg="add del mod">
          <ac:chgData name="Sherif Khattab" userId="c83b1e15-36f3-4f46-aceb-05aac24c545e" providerId="ADAL" clId="{40561216-C3B6-4E03-B696-C2E8E46E1565}" dt="2021-03-02T14:55:42.261" v="380"/>
          <ac:inkMkLst>
            <pc:docMk/>
            <pc:sldMk cId="68515591" sldId="560"/>
            <ac:inkMk id="23639" creationId="{C1893F75-521C-4191-ADE3-54E61C603FFB}"/>
          </ac:inkMkLst>
        </pc:inkChg>
        <pc:inkChg chg="add del mod">
          <ac:chgData name="Sherif Khattab" userId="c83b1e15-36f3-4f46-aceb-05aac24c545e" providerId="ADAL" clId="{40561216-C3B6-4E03-B696-C2E8E46E1565}" dt="2021-03-02T14:55:42.147" v="353"/>
          <ac:inkMkLst>
            <pc:docMk/>
            <pc:sldMk cId="68515591" sldId="560"/>
            <ac:inkMk id="23640" creationId="{5771F703-5DC7-4AE6-AEB3-12B9F3D35312}"/>
          </ac:inkMkLst>
        </pc:inkChg>
        <pc:inkChg chg="add del mod">
          <ac:chgData name="Sherif Khattab" userId="c83b1e15-36f3-4f46-aceb-05aac24c545e" providerId="ADAL" clId="{40561216-C3B6-4E03-B696-C2E8E46E1565}" dt="2021-03-02T14:55:42.132" v="350"/>
          <ac:inkMkLst>
            <pc:docMk/>
            <pc:sldMk cId="68515591" sldId="560"/>
            <ac:inkMk id="23641" creationId="{9A2A94DF-3D7E-4EED-B604-5D8B817342D6}"/>
          </ac:inkMkLst>
        </pc:inkChg>
        <pc:inkChg chg="add del mod">
          <ac:chgData name="Sherif Khattab" userId="c83b1e15-36f3-4f46-aceb-05aac24c545e" providerId="ADAL" clId="{40561216-C3B6-4E03-B696-C2E8E46E1565}" dt="2021-03-02T14:55:42.124" v="348"/>
          <ac:inkMkLst>
            <pc:docMk/>
            <pc:sldMk cId="68515591" sldId="560"/>
            <ac:inkMk id="23642" creationId="{584289BE-C536-48B0-A5C3-93147F9B5CFD}"/>
          </ac:inkMkLst>
        </pc:inkChg>
        <pc:inkChg chg="add del mod">
          <ac:chgData name="Sherif Khattab" userId="c83b1e15-36f3-4f46-aceb-05aac24c545e" providerId="ADAL" clId="{40561216-C3B6-4E03-B696-C2E8E46E1565}" dt="2021-03-02T14:55:42.282" v="387"/>
          <ac:inkMkLst>
            <pc:docMk/>
            <pc:sldMk cId="68515591" sldId="560"/>
            <ac:inkMk id="23643" creationId="{E9DA26D0-0603-4013-B1FC-7913D6E83285}"/>
          </ac:inkMkLst>
        </pc:inkChg>
        <pc:inkChg chg="add del mod">
          <ac:chgData name="Sherif Khattab" userId="c83b1e15-36f3-4f46-aceb-05aac24c545e" providerId="ADAL" clId="{40561216-C3B6-4E03-B696-C2E8E46E1565}" dt="2021-03-02T14:55:42.230" v="371"/>
          <ac:inkMkLst>
            <pc:docMk/>
            <pc:sldMk cId="68515591" sldId="560"/>
            <ac:inkMk id="23644" creationId="{9CABADF0-6AAD-4A09-B71F-7EFD9B3CCEA3}"/>
          </ac:inkMkLst>
        </pc:inkChg>
        <pc:inkChg chg="add del mod">
          <ac:chgData name="Sherif Khattab" userId="c83b1e15-36f3-4f46-aceb-05aac24c545e" providerId="ADAL" clId="{40561216-C3B6-4E03-B696-C2E8E46E1565}" dt="2021-03-02T14:55:42.106" v="346"/>
          <ac:inkMkLst>
            <pc:docMk/>
            <pc:sldMk cId="68515591" sldId="560"/>
            <ac:inkMk id="23645" creationId="{649AA80D-2452-4822-8F19-4001909D7429}"/>
          </ac:inkMkLst>
        </pc:inkChg>
        <pc:inkChg chg="add del mod">
          <ac:chgData name="Sherif Khattab" userId="c83b1e15-36f3-4f46-aceb-05aac24c545e" providerId="ADAL" clId="{40561216-C3B6-4E03-B696-C2E8E46E1565}" dt="2021-03-02T14:55:42.096" v="344"/>
          <ac:inkMkLst>
            <pc:docMk/>
            <pc:sldMk cId="68515591" sldId="560"/>
            <ac:inkMk id="23646" creationId="{87B366E5-7624-47F3-A592-581796E12957}"/>
          </ac:inkMkLst>
        </pc:inkChg>
        <pc:inkChg chg="add del mod">
          <ac:chgData name="Sherif Khattab" userId="c83b1e15-36f3-4f46-aceb-05aac24c545e" providerId="ADAL" clId="{40561216-C3B6-4E03-B696-C2E8E46E1565}" dt="2021-03-02T14:55:42.227" v="370"/>
          <ac:inkMkLst>
            <pc:docMk/>
            <pc:sldMk cId="68515591" sldId="560"/>
            <ac:inkMk id="23648" creationId="{3F89BC67-AB21-4050-9493-6CA93740F5F8}"/>
          </ac:inkMkLst>
        </pc:inkChg>
        <pc:inkChg chg="add del mod">
          <ac:chgData name="Sherif Khattab" userId="c83b1e15-36f3-4f46-aceb-05aac24c545e" providerId="ADAL" clId="{40561216-C3B6-4E03-B696-C2E8E46E1565}" dt="2021-03-02T14:55:42.163" v="356"/>
          <ac:inkMkLst>
            <pc:docMk/>
            <pc:sldMk cId="68515591" sldId="560"/>
            <ac:inkMk id="23649" creationId="{B2C35B3E-1E36-4705-B4A3-28616001D1F4}"/>
          </ac:inkMkLst>
        </pc:inkChg>
        <pc:inkChg chg="add del mod">
          <ac:chgData name="Sherif Khattab" userId="c83b1e15-36f3-4f46-aceb-05aac24c545e" providerId="ADAL" clId="{40561216-C3B6-4E03-B696-C2E8E46E1565}" dt="2021-03-02T14:55:42.269" v="383"/>
          <ac:inkMkLst>
            <pc:docMk/>
            <pc:sldMk cId="68515591" sldId="560"/>
            <ac:inkMk id="23650" creationId="{BE0BDF15-3B86-4510-92D9-8E02FFE272AF}"/>
          </ac:inkMkLst>
        </pc:inkChg>
        <pc:inkChg chg="add del mod">
          <ac:chgData name="Sherif Khattab" userId="c83b1e15-36f3-4f46-aceb-05aac24c545e" providerId="ADAL" clId="{40561216-C3B6-4E03-B696-C2E8E46E1565}" dt="2021-03-02T14:55:42.137" v="351"/>
          <ac:inkMkLst>
            <pc:docMk/>
            <pc:sldMk cId="68515591" sldId="560"/>
            <ac:inkMk id="23651" creationId="{C741CB12-32FC-4B89-A891-3987A6E6647D}"/>
          </ac:inkMkLst>
        </pc:inkChg>
        <pc:inkChg chg="add del mod">
          <ac:chgData name="Sherif Khattab" userId="c83b1e15-36f3-4f46-aceb-05aac24c545e" providerId="ADAL" clId="{40561216-C3B6-4E03-B696-C2E8E46E1565}" dt="2021-03-02T14:55:42.116" v="347"/>
          <ac:inkMkLst>
            <pc:docMk/>
            <pc:sldMk cId="68515591" sldId="560"/>
            <ac:inkMk id="23652" creationId="{097A411A-2F8F-4EDF-A93C-A1916E46CE58}"/>
          </ac:inkMkLst>
        </pc:inkChg>
        <pc:inkChg chg="add del mod">
          <ac:chgData name="Sherif Khattab" userId="c83b1e15-36f3-4f46-aceb-05aac24c545e" providerId="ADAL" clId="{40561216-C3B6-4E03-B696-C2E8E46E1565}" dt="2021-03-02T14:55:42.214" v="367"/>
          <ac:inkMkLst>
            <pc:docMk/>
            <pc:sldMk cId="68515591" sldId="560"/>
            <ac:inkMk id="23654" creationId="{0CDA8FA7-3F42-425F-B69F-09FE422E6C20}"/>
          </ac:inkMkLst>
        </pc:inkChg>
        <pc:inkChg chg="add del mod">
          <ac:chgData name="Sherif Khattab" userId="c83b1e15-36f3-4f46-aceb-05aac24c545e" providerId="ADAL" clId="{40561216-C3B6-4E03-B696-C2E8E46E1565}" dt="2021-03-02T14:55:42.189" v="362"/>
          <ac:inkMkLst>
            <pc:docMk/>
            <pc:sldMk cId="68515591" sldId="560"/>
            <ac:inkMk id="23655" creationId="{74C0E38C-8C81-4F69-B2AF-AD53E6E6D970}"/>
          </ac:inkMkLst>
        </pc:inkChg>
        <pc:inkChg chg="add del mod">
          <ac:chgData name="Sherif Khattab" userId="c83b1e15-36f3-4f46-aceb-05aac24c545e" providerId="ADAL" clId="{40561216-C3B6-4E03-B696-C2E8E46E1565}" dt="2021-03-02T14:55:42.241" v="374"/>
          <ac:inkMkLst>
            <pc:docMk/>
            <pc:sldMk cId="68515591" sldId="560"/>
            <ac:inkMk id="23656" creationId="{85585060-B696-4403-8C88-50A6053DBD02}"/>
          </ac:inkMkLst>
        </pc:inkChg>
        <pc:inkChg chg="add del mod">
          <ac:chgData name="Sherif Khattab" userId="c83b1e15-36f3-4f46-aceb-05aac24c545e" providerId="ADAL" clId="{40561216-C3B6-4E03-B696-C2E8E46E1565}" dt="2021-03-02T14:55:42.244" v="375"/>
          <ac:inkMkLst>
            <pc:docMk/>
            <pc:sldMk cId="68515591" sldId="560"/>
            <ac:inkMk id="23657" creationId="{9236DFEA-42B0-4A18-8DB8-43023CBA1AAF}"/>
          </ac:inkMkLst>
        </pc:inkChg>
        <pc:inkChg chg="add del mod">
          <ac:chgData name="Sherif Khattab" userId="c83b1e15-36f3-4f46-aceb-05aac24c545e" providerId="ADAL" clId="{40561216-C3B6-4E03-B696-C2E8E46E1565}" dt="2021-03-02T14:55:42.247" v="376"/>
          <ac:inkMkLst>
            <pc:docMk/>
            <pc:sldMk cId="68515591" sldId="560"/>
            <ac:inkMk id="23658" creationId="{BE3E7B86-3514-4C72-91AF-4648475E24F2}"/>
          </ac:inkMkLst>
        </pc:inkChg>
        <pc:inkChg chg="add del mod">
          <ac:chgData name="Sherif Khattab" userId="c83b1e15-36f3-4f46-aceb-05aac24c545e" providerId="ADAL" clId="{40561216-C3B6-4E03-B696-C2E8E46E1565}" dt="2021-03-02T14:55:42.285" v="388"/>
          <ac:inkMkLst>
            <pc:docMk/>
            <pc:sldMk cId="68515591" sldId="560"/>
            <ac:inkMk id="23660" creationId="{EB9F504E-52DF-4A05-AB88-BDF5876CA8B9}"/>
          </ac:inkMkLst>
        </pc:inkChg>
        <pc:inkChg chg="add del mod">
          <ac:chgData name="Sherif Khattab" userId="c83b1e15-36f3-4f46-aceb-05aac24c545e" providerId="ADAL" clId="{40561216-C3B6-4E03-B696-C2E8E46E1565}" dt="2021-03-02T14:55:42.264" v="381"/>
          <ac:inkMkLst>
            <pc:docMk/>
            <pc:sldMk cId="68515591" sldId="560"/>
            <ac:inkMk id="23661" creationId="{C9612645-0493-443C-9C82-A267BE047D35}"/>
          </ac:inkMkLst>
        </pc:inkChg>
        <pc:inkChg chg="add del mod">
          <ac:chgData name="Sherif Khattab" userId="c83b1e15-36f3-4f46-aceb-05aac24c545e" providerId="ADAL" clId="{40561216-C3B6-4E03-B696-C2E8E46E1565}" dt="2021-03-02T14:55:42.168" v="357"/>
          <ac:inkMkLst>
            <pc:docMk/>
            <pc:sldMk cId="68515591" sldId="560"/>
            <ac:inkMk id="23663" creationId="{1A305F40-A5CC-4159-81BE-FDAA1BBA2F6E}"/>
          </ac:inkMkLst>
        </pc:inkChg>
        <pc:inkChg chg="add del mod">
          <ac:chgData name="Sherif Khattab" userId="c83b1e15-36f3-4f46-aceb-05aac24c545e" providerId="ADAL" clId="{40561216-C3B6-4E03-B696-C2E8E46E1565}" dt="2021-03-02T14:55:42.251" v="377"/>
          <ac:inkMkLst>
            <pc:docMk/>
            <pc:sldMk cId="68515591" sldId="560"/>
            <ac:inkMk id="23664" creationId="{1ADA5D77-6340-4E01-B50B-6A36D3D89303}"/>
          </ac:inkMkLst>
        </pc:inkChg>
        <pc:inkChg chg="add del mod">
          <ac:chgData name="Sherif Khattab" userId="c83b1e15-36f3-4f46-aceb-05aac24c545e" providerId="ADAL" clId="{40561216-C3B6-4E03-B696-C2E8E46E1565}" dt="2021-03-02T14:55:42.207" v="366"/>
          <ac:inkMkLst>
            <pc:docMk/>
            <pc:sldMk cId="68515591" sldId="560"/>
            <ac:inkMk id="23665" creationId="{12E5FF45-7656-41A0-B8DD-C442FEAF547C}"/>
          </ac:inkMkLst>
        </pc:inkChg>
        <pc:inkChg chg="add del mod">
          <ac:chgData name="Sherif Khattab" userId="c83b1e15-36f3-4f46-aceb-05aac24c545e" providerId="ADAL" clId="{40561216-C3B6-4E03-B696-C2E8E46E1565}" dt="2021-03-02T14:55:42.267" v="382"/>
          <ac:inkMkLst>
            <pc:docMk/>
            <pc:sldMk cId="68515591" sldId="560"/>
            <ac:inkMk id="23666" creationId="{056077FF-F297-49EF-B3D4-BBE7B44D0D1F}"/>
          </ac:inkMkLst>
        </pc:inkChg>
        <pc:inkChg chg="add del mod">
          <ac:chgData name="Sherif Khattab" userId="c83b1e15-36f3-4f46-aceb-05aac24c545e" providerId="ADAL" clId="{40561216-C3B6-4E03-B696-C2E8E46E1565}" dt="2021-03-02T14:55:42.173" v="358"/>
          <ac:inkMkLst>
            <pc:docMk/>
            <pc:sldMk cId="68515591" sldId="560"/>
            <ac:inkMk id="23667" creationId="{E1A2A440-2E68-4E40-8F14-0F85D39BBDB7}"/>
          </ac:inkMkLst>
        </pc:inkChg>
        <pc:inkChg chg="add del mod">
          <ac:chgData name="Sherif Khattab" userId="c83b1e15-36f3-4f46-aceb-05aac24c545e" providerId="ADAL" clId="{40561216-C3B6-4E03-B696-C2E8E46E1565}" dt="2021-03-02T14:55:42.217" v="368"/>
          <ac:inkMkLst>
            <pc:docMk/>
            <pc:sldMk cId="68515591" sldId="560"/>
            <ac:inkMk id="23668" creationId="{B5D7EBA2-DD1F-48CC-90CE-7F21C1DC3392}"/>
          </ac:inkMkLst>
        </pc:inkChg>
        <pc:inkChg chg="add del mod">
          <ac:chgData name="Sherif Khattab" userId="c83b1e15-36f3-4f46-aceb-05aac24c545e" providerId="ADAL" clId="{40561216-C3B6-4E03-B696-C2E8E46E1565}" dt="2021-03-02T14:55:42.158" v="355"/>
          <ac:inkMkLst>
            <pc:docMk/>
            <pc:sldMk cId="68515591" sldId="560"/>
            <ac:inkMk id="23670" creationId="{D088E3AE-C158-4537-8CB3-EA808598AAFA}"/>
          </ac:inkMkLst>
        </pc:inkChg>
        <pc:inkChg chg="add del mod">
          <ac:chgData name="Sherif Khattab" userId="c83b1e15-36f3-4f46-aceb-05aac24c545e" providerId="ADAL" clId="{40561216-C3B6-4E03-B696-C2E8E46E1565}" dt="2021-03-02T14:55:42.090" v="343"/>
          <ac:inkMkLst>
            <pc:docMk/>
            <pc:sldMk cId="68515591" sldId="560"/>
            <ac:inkMk id="23671" creationId="{22A791CB-A7E4-4BA6-AF2C-BA61BDCB17CE}"/>
          </ac:inkMkLst>
        </pc:inkChg>
      </pc:sldChg>
      <pc:sldChg chg="delSp modSp add modAnim">
        <pc:chgData name="Sherif Khattab" userId="c83b1e15-36f3-4f46-aceb-05aac24c545e" providerId="ADAL" clId="{40561216-C3B6-4E03-B696-C2E8E46E1565}" dt="2021-03-02T14:58:58.588" v="651"/>
        <pc:sldMkLst>
          <pc:docMk/>
          <pc:sldMk cId="1287194210" sldId="561"/>
        </pc:sldMkLst>
        <pc:grpChg chg="mod">
          <ac:chgData name="Sherif Khattab" userId="c83b1e15-36f3-4f46-aceb-05aac24c545e" providerId="ADAL" clId="{40561216-C3B6-4E03-B696-C2E8E46E1565}" dt="2021-03-02T14:55:21.153" v="297"/>
          <ac:grpSpMkLst>
            <pc:docMk/>
            <pc:sldMk cId="1287194210" sldId="561"/>
            <ac:grpSpMk id="23672" creationId="{D3B42BF9-8198-43FC-B7E5-062D26193C4A}"/>
          </ac:grpSpMkLst>
        </pc:grpChg>
        <pc:inkChg chg="mod">
          <ac:chgData name="Sherif Khattab" userId="c83b1e15-36f3-4f46-aceb-05aac24c545e" providerId="ADAL" clId="{40561216-C3B6-4E03-B696-C2E8E46E1565}" dt="2021-03-02T14:55:21.153" v="297"/>
          <ac:inkMkLst>
            <pc:docMk/>
            <pc:sldMk cId="1287194210" sldId="561"/>
            <ac:inkMk id="3" creationId="{B0FBBC0D-35B9-448B-9D52-F9702601D9E2}"/>
          </ac:inkMkLst>
        </pc:inkChg>
        <pc:inkChg chg="mod">
          <ac:chgData name="Sherif Khattab" userId="c83b1e15-36f3-4f46-aceb-05aac24c545e" providerId="ADAL" clId="{40561216-C3B6-4E03-B696-C2E8E46E1565}" dt="2021-03-02T14:55:21.153" v="297"/>
          <ac:inkMkLst>
            <pc:docMk/>
            <pc:sldMk cId="1287194210" sldId="561"/>
            <ac:inkMk id="5" creationId="{1334F479-0557-4560-B3CA-54D487BC1692}"/>
          </ac:inkMkLst>
        </pc:inkChg>
        <pc:inkChg chg="mod">
          <ac:chgData name="Sherif Khattab" userId="c83b1e15-36f3-4f46-aceb-05aac24c545e" providerId="ADAL" clId="{40561216-C3B6-4E03-B696-C2E8E46E1565}" dt="2021-03-02T14:55:21.153" v="297"/>
          <ac:inkMkLst>
            <pc:docMk/>
            <pc:sldMk cId="1287194210" sldId="561"/>
            <ac:inkMk id="6" creationId="{C77C32EE-2731-421E-9672-5A63D6E9F538}"/>
          </ac:inkMkLst>
        </pc:inkChg>
        <pc:inkChg chg="mod">
          <ac:chgData name="Sherif Khattab" userId="c83b1e15-36f3-4f46-aceb-05aac24c545e" providerId="ADAL" clId="{40561216-C3B6-4E03-B696-C2E8E46E1565}" dt="2021-03-02T14:55:21.153" v="297"/>
          <ac:inkMkLst>
            <pc:docMk/>
            <pc:sldMk cId="1287194210" sldId="561"/>
            <ac:inkMk id="34" creationId="{76F4BB3E-F0E4-42AA-ACB1-D0A6A3746F24}"/>
          </ac:inkMkLst>
        </pc:inkChg>
        <pc:inkChg chg="mod">
          <ac:chgData name="Sherif Khattab" userId="c83b1e15-36f3-4f46-aceb-05aac24c545e" providerId="ADAL" clId="{40561216-C3B6-4E03-B696-C2E8E46E1565}" dt="2021-03-02T14:55:21.153" v="297"/>
          <ac:inkMkLst>
            <pc:docMk/>
            <pc:sldMk cId="1287194210" sldId="561"/>
            <ac:inkMk id="35" creationId="{BB1041F6-9E9F-4186-AC93-4372635DAB2B}"/>
          </ac:inkMkLst>
        </pc:inkChg>
        <pc:inkChg chg="mod">
          <ac:chgData name="Sherif Khattab" userId="c83b1e15-36f3-4f46-aceb-05aac24c545e" providerId="ADAL" clId="{40561216-C3B6-4E03-B696-C2E8E46E1565}" dt="2021-03-02T14:55:21.153" v="297"/>
          <ac:inkMkLst>
            <pc:docMk/>
            <pc:sldMk cId="1287194210" sldId="561"/>
            <ac:inkMk id="36" creationId="{FBD4DC2C-2A69-4F9C-9FD0-0A2D83A17035}"/>
          </ac:inkMkLst>
        </pc:inkChg>
        <pc:inkChg chg="mod">
          <ac:chgData name="Sherif Khattab" userId="c83b1e15-36f3-4f46-aceb-05aac24c545e" providerId="ADAL" clId="{40561216-C3B6-4E03-B696-C2E8E46E1565}" dt="2021-03-02T14:55:21.153" v="297"/>
          <ac:inkMkLst>
            <pc:docMk/>
            <pc:sldMk cId="1287194210" sldId="561"/>
            <ac:inkMk id="38" creationId="{08DD68F7-523C-4437-9949-BFD6B8B320B7}"/>
          </ac:inkMkLst>
        </pc:inkChg>
        <pc:inkChg chg="mod">
          <ac:chgData name="Sherif Khattab" userId="c83b1e15-36f3-4f46-aceb-05aac24c545e" providerId="ADAL" clId="{40561216-C3B6-4E03-B696-C2E8E46E1565}" dt="2021-03-02T14:55:21.153" v="297"/>
          <ac:inkMkLst>
            <pc:docMk/>
            <pc:sldMk cId="1287194210" sldId="561"/>
            <ac:inkMk id="39" creationId="{6B907EBB-5700-4291-BB4C-D8877DB4FFCD}"/>
          </ac:inkMkLst>
        </pc:inkChg>
        <pc:inkChg chg="mod">
          <ac:chgData name="Sherif Khattab" userId="c83b1e15-36f3-4f46-aceb-05aac24c545e" providerId="ADAL" clId="{40561216-C3B6-4E03-B696-C2E8E46E1565}" dt="2021-03-02T14:55:21.153" v="297"/>
          <ac:inkMkLst>
            <pc:docMk/>
            <pc:sldMk cId="1287194210" sldId="561"/>
            <ac:inkMk id="40" creationId="{D1405003-6795-43E1-B78F-70DFA34AAA56}"/>
          </ac:inkMkLst>
        </pc:inkChg>
        <pc:inkChg chg="mod">
          <ac:chgData name="Sherif Khattab" userId="c83b1e15-36f3-4f46-aceb-05aac24c545e" providerId="ADAL" clId="{40561216-C3B6-4E03-B696-C2E8E46E1565}" dt="2021-03-02T14:55:21.153" v="297"/>
          <ac:inkMkLst>
            <pc:docMk/>
            <pc:sldMk cId="1287194210" sldId="561"/>
            <ac:inkMk id="41" creationId="{E5C63D8D-A5A2-4ECA-9233-25A9BB4111B0}"/>
          </ac:inkMkLst>
        </pc:inkChg>
        <pc:inkChg chg="mod">
          <ac:chgData name="Sherif Khattab" userId="c83b1e15-36f3-4f46-aceb-05aac24c545e" providerId="ADAL" clId="{40561216-C3B6-4E03-B696-C2E8E46E1565}" dt="2021-03-02T14:55:21.153" v="297"/>
          <ac:inkMkLst>
            <pc:docMk/>
            <pc:sldMk cId="1287194210" sldId="561"/>
            <ac:inkMk id="42" creationId="{DA8E3D6B-1BC0-4231-B0D7-7B8A4360DECC}"/>
          </ac:inkMkLst>
        </pc:inkChg>
        <pc:inkChg chg="mod">
          <ac:chgData name="Sherif Khattab" userId="c83b1e15-36f3-4f46-aceb-05aac24c545e" providerId="ADAL" clId="{40561216-C3B6-4E03-B696-C2E8E46E1565}" dt="2021-03-02T14:55:21.153" v="297"/>
          <ac:inkMkLst>
            <pc:docMk/>
            <pc:sldMk cId="1287194210" sldId="561"/>
            <ac:inkMk id="44" creationId="{19C19232-5340-48E5-9ED6-62DEBBCE1215}"/>
          </ac:inkMkLst>
        </pc:inkChg>
        <pc:inkChg chg="mod">
          <ac:chgData name="Sherif Khattab" userId="c83b1e15-36f3-4f46-aceb-05aac24c545e" providerId="ADAL" clId="{40561216-C3B6-4E03-B696-C2E8E46E1565}" dt="2021-03-02T14:55:21.153" v="297"/>
          <ac:inkMkLst>
            <pc:docMk/>
            <pc:sldMk cId="1287194210" sldId="561"/>
            <ac:inkMk id="45" creationId="{D1B4E85F-AC34-40C2-82B7-32CDF26E2AA9}"/>
          </ac:inkMkLst>
        </pc:inkChg>
        <pc:inkChg chg="mod">
          <ac:chgData name="Sherif Khattab" userId="c83b1e15-36f3-4f46-aceb-05aac24c545e" providerId="ADAL" clId="{40561216-C3B6-4E03-B696-C2E8E46E1565}" dt="2021-03-02T14:55:21.153" v="297"/>
          <ac:inkMkLst>
            <pc:docMk/>
            <pc:sldMk cId="1287194210" sldId="561"/>
            <ac:inkMk id="46" creationId="{E6BF4D18-EC16-4386-BB86-4E44BAF7C03B}"/>
          </ac:inkMkLst>
        </pc:inkChg>
        <pc:inkChg chg="mod">
          <ac:chgData name="Sherif Khattab" userId="c83b1e15-36f3-4f46-aceb-05aac24c545e" providerId="ADAL" clId="{40561216-C3B6-4E03-B696-C2E8E46E1565}" dt="2021-03-02T14:55:21.153" v="297"/>
          <ac:inkMkLst>
            <pc:docMk/>
            <pc:sldMk cId="1287194210" sldId="561"/>
            <ac:inkMk id="47" creationId="{02569F11-2943-4F04-87BA-CA8732D937CB}"/>
          </ac:inkMkLst>
        </pc:inkChg>
        <pc:inkChg chg="mod">
          <ac:chgData name="Sherif Khattab" userId="c83b1e15-36f3-4f46-aceb-05aac24c545e" providerId="ADAL" clId="{40561216-C3B6-4E03-B696-C2E8E46E1565}" dt="2021-03-02T14:55:21.153" v="297"/>
          <ac:inkMkLst>
            <pc:docMk/>
            <pc:sldMk cId="1287194210" sldId="561"/>
            <ac:inkMk id="48" creationId="{B58E1670-F3F7-4DFE-AF3D-056FDA785310}"/>
          </ac:inkMkLst>
        </pc:inkChg>
        <pc:inkChg chg="mod">
          <ac:chgData name="Sherif Khattab" userId="c83b1e15-36f3-4f46-aceb-05aac24c545e" providerId="ADAL" clId="{40561216-C3B6-4E03-B696-C2E8E46E1565}" dt="2021-03-02T14:55:21.153" v="297"/>
          <ac:inkMkLst>
            <pc:docMk/>
            <pc:sldMk cId="1287194210" sldId="561"/>
            <ac:inkMk id="49" creationId="{19257841-2019-40BC-AD69-87A73EC0948B}"/>
          </ac:inkMkLst>
        </pc:inkChg>
        <pc:inkChg chg="mod">
          <ac:chgData name="Sherif Khattab" userId="c83b1e15-36f3-4f46-aceb-05aac24c545e" providerId="ADAL" clId="{40561216-C3B6-4E03-B696-C2E8E46E1565}" dt="2021-03-02T14:55:21.153" v="297"/>
          <ac:inkMkLst>
            <pc:docMk/>
            <pc:sldMk cId="1287194210" sldId="561"/>
            <ac:inkMk id="50" creationId="{26C81269-5964-499B-83AC-4B4F3ECF46D9}"/>
          </ac:inkMkLst>
        </pc:inkChg>
        <pc:inkChg chg="mod">
          <ac:chgData name="Sherif Khattab" userId="c83b1e15-36f3-4f46-aceb-05aac24c545e" providerId="ADAL" clId="{40561216-C3B6-4E03-B696-C2E8E46E1565}" dt="2021-03-02T14:55:21.153" v="297"/>
          <ac:inkMkLst>
            <pc:docMk/>
            <pc:sldMk cId="1287194210" sldId="561"/>
            <ac:inkMk id="51" creationId="{20368D2C-01B3-405E-89B9-A7788F5F56C4}"/>
          </ac:inkMkLst>
        </pc:inkChg>
        <pc:inkChg chg="mod">
          <ac:chgData name="Sherif Khattab" userId="c83b1e15-36f3-4f46-aceb-05aac24c545e" providerId="ADAL" clId="{40561216-C3B6-4E03-B696-C2E8E46E1565}" dt="2021-03-02T14:55:21.153" v="297"/>
          <ac:inkMkLst>
            <pc:docMk/>
            <pc:sldMk cId="1287194210" sldId="561"/>
            <ac:inkMk id="53" creationId="{4B0B24DC-2DC7-4C85-8BDA-CB5171C1850E}"/>
          </ac:inkMkLst>
        </pc:inkChg>
        <pc:inkChg chg="mod">
          <ac:chgData name="Sherif Khattab" userId="c83b1e15-36f3-4f46-aceb-05aac24c545e" providerId="ADAL" clId="{40561216-C3B6-4E03-B696-C2E8E46E1565}" dt="2021-03-02T14:55:21.153" v="297"/>
          <ac:inkMkLst>
            <pc:docMk/>
            <pc:sldMk cId="1287194210" sldId="561"/>
            <ac:inkMk id="54" creationId="{FAA76FFB-4F7B-44CF-9E3F-7D873ACD011E}"/>
          </ac:inkMkLst>
        </pc:inkChg>
        <pc:inkChg chg="mod">
          <ac:chgData name="Sherif Khattab" userId="c83b1e15-36f3-4f46-aceb-05aac24c545e" providerId="ADAL" clId="{40561216-C3B6-4E03-B696-C2E8E46E1565}" dt="2021-03-02T14:55:21.153" v="297"/>
          <ac:inkMkLst>
            <pc:docMk/>
            <pc:sldMk cId="1287194210" sldId="561"/>
            <ac:inkMk id="55" creationId="{2A509FA3-B322-44A6-A5B7-3B6A64FF271C}"/>
          </ac:inkMkLst>
        </pc:inkChg>
        <pc:inkChg chg="mod">
          <ac:chgData name="Sherif Khattab" userId="c83b1e15-36f3-4f46-aceb-05aac24c545e" providerId="ADAL" clId="{40561216-C3B6-4E03-B696-C2E8E46E1565}" dt="2021-03-02T14:55:21.153" v="297"/>
          <ac:inkMkLst>
            <pc:docMk/>
            <pc:sldMk cId="1287194210" sldId="561"/>
            <ac:inkMk id="56" creationId="{9FB1D72E-EF06-4758-9CAE-0C2AFAB761B2}"/>
          </ac:inkMkLst>
        </pc:inkChg>
        <pc:inkChg chg="mod">
          <ac:chgData name="Sherif Khattab" userId="c83b1e15-36f3-4f46-aceb-05aac24c545e" providerId="ADAL" clId="{40561216-C3B6-4E03-B696-C2E8E46E1565}" dt="2021-03-02T14:55:21.153" v="297"/>
          <ac:inkMkLst>
            <pc:docMk/>
            <pc:sldMk cId="1287194210" sldId="561"/>
            <ac:inkMk id="58" creationId="{AD54C535-8A13-4466-B936-FDE4EE0D13AB}"/>
          </ac:inkMkLst>
        </pc:inkChg>
        <pc:inkChg chg="mod">
          <ac:chgData name="Sherif Khattab" userId="c83b1e15-36f3-4f46-aceb-05aac24c545e" providerId="ADAL" clId="{40561216-C3B6-4E03-B696-C2E8E46E1565}" dt="2021-03-02T14:55:21.153" v="297"/>
          <ac:inkMkLst>
            <pc:docMk/>
            <pc:sldMk cId="1287194210" sldId="561"/>
            <ac:inkMk id="59" creationId="{8191728A-6391-4424-97E9-9D875C21CABB}"/>
          </ac:inkMkLst>
        </pc:inkChg>
        <pc:inkChg chg="mod">
          <ac:chgData name="Sherif Khattab" userId="c83b1e15-36f3-4f46-aceb-05aac24c545e" providerId="ADAL" clId="{40561216-C3B6-4E03-B696-C2E8E46E1565}" dt="2021-03-02T14:55:21.153" v="297"/>
          <ac:inkMkLst>
            <pc:docMk/>
            <pc:sldMk cId="1287194210" sldId="561"/>
            <ac:inkMk id="61" creationId="{3873DDFB-3276-4A9C-A452-0E255D449AE0}"/>
          </ac:inkMkLst>
        </pc:inkChg>
        <pc:inkChg chg="mod">
          <ac:chgData name="Sherif Khattab" userId="c83b1e15-36f3-4f46-aceb-05aac24c545e" providerId="ADAL" clId="{40561216-C3B6-4E03-B696-C2E8E46E1565}" dt="2021-03-02T14:55:21.153" v="297"/>
          <ac:inkMkLst>
            <pc:docMk/>
            <pc:sldMk cId="1287194210" sldId="561"/>
            <ac:inkMk id="62" creationId="{6CA89F45-C596-4B44-8218-2E80CDFD9AC1}"/>
          </ac:inkMkLst>
        </pc:inkChg>
        <pc:inkChg chg="mod">
          <ac:chgData name="Sherif Khattab" userId="c83b1e15-36f3-4f46-aceb-05aac24c545e" providerId="ADAL" clId="{40561216-C3B6-4E03-B696-C2E8E46E1565}" dt="2021-03-02T14:55:21.153" v="297"/>
          <ac:inkMkLst>
            <pc:docMk/>
            <pc:sldMk cId="1287194210" sldId="561"/>
            <ac:inkMk id="63" creationId="{C0DC48F3-13CB-48CD-943B-D376DED3D452}"/>
          </ac:inkMkLst>
        </pc:inkChg>
        <pc:inkChg chg="mod">
          <ac:chgData name="Sherif Khattab" userId="c83b1e15-36f3-4f46-aceb-05aac24c545e" providerId="ADAL" clId="{40561216-C3B6-4E03-B696-C2E8E46E1565}" dt="2021-03-02T14:55:21.153" v="297"/>
          <ac:inkMkLst>
            <pc:docMk/>
            <pc:sldMk cId="1287194210" sldId="561"/>
            <ac:inkMk id="23552" creationId="{AD02388C-420C-4C10-A5B7-33825C4777B5}"/>
          </ac:inkMkLst>
        </pc:inkChg>
        <pc:inkChg chg="mod">
          <ac:chgData name="Sherif Khattab" userId="c83b1e15-36f3-4f46-aceb-05aac24c545e" providerId="ADAL" clId="{40561216-C3B6-4E03-B696-C2E8E46E1565}" dt="2021-03-02T14:55:21.153" v="297"/>
          <ac:inkMkLst>
            <pc:docMk/>
            <pc:sldMk cId="1287194210" sldId="561"/>
            <ac:inkMk id="23556" creationId="{B63716A9-A45C-49C7-8CC0-3310F6B827F6}"/>
          </ac:inkMkLst>
        </pc:inkChg>
        <pc:inkChg chg="mod">
          <ac:chgData name="Sherif Khattab" userId="c83b1e15-36f3-4f46-aceb-05aac24c545e" providerId="ADAL" clId="{40561216-C3B6-4E03-B696-C2E8E46E1565}" dt="2021-03-02T14:55:21.153" v="297"/>
          <ac:inkMkLst>
            <pc:docMk/>
            <pc:sldMk cId="1287194210" sldId="561"/>
            <ac:inkMk id="23558" creationId="{12438C2F-B2BE-423F-8FB0-A8B24276FAA9}"/>
          </ac:inkMkLst>
        </pc:inkChg>
        <pc:inkChg chg="mod">
          <ac:chgData name="Sherif Khattab" userId="c83b1e15-36f3-4f46-aceb-05aac24c545e" providerId="ADAL" clId="{40561216-C3B6-4E03-B696-C2E8E46E1565}" dt="2021-03-02T14:55:21.153" v="297"/>
          <ac:inkMkLst>
            <pc:docMk/>
            <pc:sldMk cId="1287194210" sldId="561"/>
            <ac:inkMk id="23559" creationId="{63236EA0-8781-4E1D-ACC7-D2AB2BA2975A}"/>
          </ac:inkMkLst>
        </pc:inkChg>
        <pc:inkChg chg="mod">
          <ac:chgData name="Sherif Khattab" userId="c83b1e15-36f3-4f46-aceb-05aac24c545e" providerId="ADAL" clId="{40561216-C3B6-4E03-B696-C2E8E46E1565}" dt="2021-03-02T14:55:21.153" v="297"/>
          <ac:inkMkLst>
            <pc:docMk/>
            <pc:sldMk cId="1287194210" sldId="561"/>
            <ac:inkMk id="23560" creationId="{8296C127-E688-4138-8B46-A545AA74759F}"/>
          </ac:inkMkLst>
        </pc:inkChg>
        <pc:inkChg chg="mod">
          <ac:chgData name="Sherif Khattab" userId="c83b1e15-36f3-4f46-aceb-05aac24c545e" providerId="ADAL" clId="{40561216-C3B6-4E03-B696-C2E8E46E1565}" dt="2021-03-02T14:55:21.153" v="297"/>
          <ac:inkMkLst>
            <pc:docMk/>
            <pc:sldMk cId="1287194210" sldId="561"/>
            <ac:inkMk id="23561" creationId="{27B15F83-7325-42D6-B559-2D057C3A0C3F}"/>
          </ac:inkMkLst>
        </pc:inkChg>
        <pc:inkChg chg="mod">
          <ac:chgData name="Sherif Khattab" userId="c83b1e15-36f3-4f46-aceb-05aac24c545e" providerId="ADAL" clId="{40561216-C3B6-4E03-B696-C2E8E46E1565}" dt="2021-03-02T14:55:21.153" v="297"/>
          <ac:inkMkLst>
            <pc:docMk/>
            <pc:sldMk cId="1287194210" sldId="561"/>
            <ac:inkMk id="23562" creationId="{41609FE5-F416-4C74-A5D0-5EFA0CF8EF70}"/>
          </ac:inkMkLst>
        </pc:inkChg>
        <pc:inkChg chg="mod">
          <ac:chgData name="Sherif Khattab" userId="c83b1e15-36f3-4f46-aceb-05aac24c545e" providerId="ADAL" clId="{40561216-C3B6-4E03-B696-C2E8E46E1565}" dt="2021-03-02T14:55:21.153" v="297"/>
          <ac:inkMkLst>
            <pc:docMk/>
            <pc:sldMk cId="1287194210" sldId="561"/>
            <ac:inkMk id="23564" creationId="{0479C8AE-E53D-4F3D-9A1F-0B3B4EF8E437}"/>
          </ac:inkMkLst>
        </pc:inkChg>
        <pc:inkChg chg="mod">
          <ac:chgData name="Sherif Khattab" userId="c83b1e15-36f3-4f46-aceb-05aac24c545e" providerId="ADAL" clId="{40561216-C3B6-4E03-B696-C2E8E46E1565}" dt="2021-03-02T14:55:21.153" v="297"/>
          <ac:inkMkLst>
            <pc:docMk/>
            <pc:sldMk cId="1287194210" sldId="561"/>
            <ac:inkMk id="23565" creationId="{7EA1AC65-0991-4EAD-9289-5B6967D4C6A4}"/>
          </ac:inkMkLst>
        </pc:inkChg>
        <pc:inkChg chg="mod">
          <ac:chgData name="Sherif Khattab" userId="c83b1e15-36f3-4f46-aceb-05aac24c545e" providerId="ADAL" clId="{40561216-C3B6-4E03-B696-C2E8E46E1565}" dt="2021-03-02T14:55:21.153" v="297"/>
          <ac:inkMkLst>
            <pc:docMk/>
            <pc:sldMk cId="1287194210" sldId="561"/>
            <ac:inkMk id="23567" creationId="{B964468F-11D4-4449-BD5D-D276B04321BD}"/>
          </ac:inkMkLst>
        </pc:inkChg>
        <pc:inkChg chg="mod">
          <ac:chgData name="Sherif Khattab" userId="c83b1e15-36f3-4f46-aceb-05aac24c545e" providerId="ADAL" clId="{40561216-C3B6-4E03-B696-C2E8E46E1565}" dt="2021-03-02T14:55:21.153" v="297"/>
          <ac:inkMkLst>
            <pc:docMk/>
            <pc:sldMk cId="1287194210" sldId="561"/>
            <ac:inkMk id="23568" creationId="{B0D8423F-0857-4468-8FB1-850C348CC062}"/>
          </ac:inkMkLst>
        </pc:inkChg>
        <pc:inkChg chg="mod">
          <ac:chgData name="Sherif Khattab" userId="c83b1e15-36f3-4f46-aceb-05aac24c545e" providerId="ADAL" clId="{40561216-C3B6-4E03-B696-C2E8E46E1565}" dt="2021-03-02T14:55:21.153" v="297"/>
          <ac:inkMkLst>
            <pc:docMk/>
            <pc:sldMk cId="1287194210" sldId="561"/>
            <ac:inkMk id="23569" creationId="{E089F2E3-45EA-486B-A260-E766EB2A0258}"/>
          </ac:inkMkLst>
        </pc:inkChg>
        <pc:inkChg chg="mod">
          <ac:chgData name="Sherif Khattab" userId="c83b1e15-36f3-4f46-aceb-05aac24c545e" providerId="ADAL" clId="{40561216-C3B6-4E03-B696-C2E8E46E1565}" dt="2021-03-02T14:55:21.153" v="297"/>
          <ac:inkMkLst>
            <pc:docMk/>
            <pc:sldMk cId="1287194210" sldId="561"/>
            <ac:inkMk id="23570" creationId="{C315644A-BBCC-4823-9005-14F1A7FDE1C2}"/>
          </ac:inkMkLst>
        </pc:inkChg>
        <pc:inkChg chg="mod">
          <ac:chgData name="Sherif Khattab" userId="c83b1e15-36f3-4f46-aceb-05aac24c545e" providerId="ADAL" clId="{40561216-C3B6-4E03-B696-C2E8E46E1565}" dt="2021-03-02T14:55:21.153" v="297"/>
          <ac:inkMkLst>
            <pc:docMk/>
            <pc:sldMk cId="1287194210" sldId="561"/>
            <ac:inkMk id="23571" creationId="{4A65A549-A8AD-4542-8C89-6269FF5866D1}"/>
          </ac:inkMkLst>
        </pc:inkChg>
        <pc:inkChg chg="mod">
          <ac:chgData name="Sherif Khattab" userId="c83b1e15-36f3-4f46-aceb-05aac24c545e" providerId="ADAL" clId="{40561216-C3B6-4E03-B696-C2E8E46E1565}" dt="2021-03-02T14:55:21.153" v="297"/>
          <ac:inkMkLst>
            <pc:docMk/>
            <pc:sldMk cId="1287194210" sldId="561"/>
            <ac:inkMk id="23572" creationId="{B9C4A1FB-67E2-4BED-9908-CDD670C3D085}"/>
          </ac:inkMkLst>
        </pc:inkChg>
        <pc:inkChg chg="mod">
          <ac:chgData name="Sherif Khattab" userId="c83b1e15-36f3-4f46-aceb-05aac24c545e" providerId="ADAL" clId="{40561216-C3B6-4E03-B696-C2E8E46E1565}" dt="2021-03-02T14:55:21.153" v="297"/>
          <ac:inkMkLst>
            <pc:docMk/>
            <pc:sldMk cId="1287194210" sldId="561"/>
            <ac:inkMk id="23574" creationId="{5080E0A9-56D7-4D4F-A195-E284339CA129}"/>
          </ac:inkMkLst>
        </pc:inkChg>
        <pc:inkChg chg="mod">
          <ac:chgData name="Sherif Khattab" userId="c83b1e15-36f3-4f46-aceb-05aac24c545e" providerId="ADAL" clId="{40561216-C3B6-4E03-B696-C2E8E46E1565}" dt="2021-03-02T14:55:21.153" v="297"/>
          <ac:inkMkLst>
            <pc:docMk/>
            <pc:sldMk cId="1287194210" sldId="561"/>
            <ac:inkMk id="23576" creationId="{D0BE1369-00A5-44C7-8452-53D1B39882EE}"/>
          </ac:inkMkLst>
        </pc:inkChg>
        <pc:inkChg chg="mod">
          <ac:chgData name="Sherif Khattab" userId="c83b1e15-36f3-4f46-aceb-05aac24c545e" providerId="ADAL" clId="{40561216-C3B6-4E03-B696-C2E8E46E1565}" dt="2021-03-02T14:55:21.153" v="297"/>
          <ac:inkMkLst>
            <pc:docMk/>
            <pc:sldMk cId="1287194210" sldId="561"/>
            <ac:inkMk id="23577" creationId="{43BAB690-6EB8-4D2F-9260-3E735FEB4B2D}"/>
          </ac:inkMkLst>
        </pc:inkChg>
        <pc:inkChg chg="mod">
          <ac:chgData name="Sherif Khattab" userId="c83b1e15-36f3-4f46-aceb-05aac24c545e" providerId="ADAL" clId="{40561216-C3B6-4E03-B696-C2E8E46E1565}" dt="2021-03-02T14:55:21.153" v="297"/>
          <ac:inkMkLst>
            <pc:docMk/>
            <pc:sldMk cId="1287194210" sldId="561"/>
            <ac:inkMk id="23578" creationId="{83315C3A-A95B-42AC-9D6D-979EB8D173B6}"/>
          </ac:inkMkLst>
        </pc:inkChg>
        <pc:inkChg chg="mod">
          <ac:chgData name="Sherif Khattab" userId="c83b1e15-36f3-4f46-aceb-05aac24c545e" providerId="ADAL" clId="{40561216-C3B6-4E03-B696-C2E8E46E1565}" dt="2021-03-02T14:55:21.153" v="297"/>
          <ac:inkMkLst>
            <pc:docMk/>
            <pc:sldMk cId="1287194210" sldId="561"/>
            <ac:inkMk id="23579" creationId="{E04171F8-E595-4689-B13C-72E0E4EF4978}"/>
          </ac:inkMkLst>
        </pc:inkChg>
        <pc:inkChg chg="mod">
          <ac:chgData name="Sherif Khattab" userId="c83b1e15-36f3-4f46-aceb-05aac24c545e" providerId="ADAL" clId="{40561216-C3B6-4E03-B696-C2E8E46E1565}" dt="2021-03-02T14:55:21.153" v="297"/>
          <ac:inkMkLst>
            <pc:docMk/>
            <pc:sldMk cId="1287194210" sldId="561"/>
            <ac:inkMk id="23580" creationId="{E8FD612D-4AE1-407E-90A1-CE8B0F7F65A7}"/>
          </ac:inkMkLst>
        </pc:inkChg>
        <pc:inkChg chg="mod">
          <ac:chgData name="Sherif Khattab" userId="c83b1e15-36f3-4f46-aceb-05aac24c545e" providerId="ADAL" clId="{40561216-C3B6-4E03-B696-C2E8E46E1565}" dt="2021-03-02T14:55:21.153" v="297"/>
          <ac:inkMkLst>
            <pc:docMk/>
            <pc:sldMk cId="1287194210" sldId="561"/>
            <ac:inkMk id="23581" creationId="{C8D3D5B6-B190-475B-BF38-91CC60C733FE}"/>
          </ac:inkMkLst>
        </pc:inkChg>
        <pc:inkChg chg="mod">
          <ac:chgData name="Sherif Khattab" userId="c83b1e15-36f3-4f46-aceb-05aac24c545e" providerId="ADAL" clId="{40561216-C3B6-4E03-B696-C2E8E46E1565}" dt="2021-03-02T14:55:21.153" v="297"/>
          <ac:inkMkLst>
            <pc:docMk/>
            <pc:sldMk cId="1287194210" sldId="561"/>
            <ac:inkMk id="23583" creationId="{EC8BF6A4-0F25-47DF-8764-D97275EAA475}"/>
          </ac:inkMkLst>
        </pc:inkChg>
        <pc:inkChg chg="mod">
          <ac:chgData name="Sherif Khattab" userId="c83b1e15-36f3-4f46-aceb-05aac24c545e" providerId="ADAL" clId="{40561216-C3B6-4E03-B696-C2E8E46E1565}" dt="2021-03-02T14:55:21.153" v="297"/>
          <ac:inkMkLst>
            <pc:docMk/>
            <pc:sldMk cId="1287194210" sldId="561"/>
            <ac:inkMk id="23584" creationId="{57D69971-0B46-4623-8A6B-3B3C85BCFF69}"/>
          </ac:inkMkLst>
        </pc:inkChg>
        <pc:inkChg chg="mod">
          <ac:chgData name="Sherif Khattab" userId="c83b1e15-36f3-4f46-aceb-05aac24c545e" providerId="ADAL" clId="{40561216-C3B6-4E03-B696-C2E8E46E1565}" dt="2021-03-02T14:55:21.153" v="297"/>
          <ac:inkMkLst>
            <pc:docMk/>
            <pc:sldMk cId="1287194210" sldId="561"/>
            <ac:inkMk id="23585" creationId="{F8FC187E-9EB1-4A50-98B4-087073282546}"/>
          </ac:inkMkLst>
        </pc:inkChg>
        <pc:inkChg chg="mod">
          <ac:chgData name="Sherif Khattab" userId="c83b1e15-36f3-4f46-aceb-05aac24c545e" providerId="ADAL" clId="{40561216-C3B6-4E03-B696-C2E8E46E1565}" dt="2021-03-02T14:55:21.153" v="297"/>
          <ac:inkMkLst>
            <pc:docMk/>
            <pc:sldMk cId="1287194210" sldId="561"/>
            <ac:inkMk id="23586" creationId="{1AFE1D24-554E-45CD-A400-2E8FC12D5A0D}"/>
          </ac:inkMkLst>
        </pc:inkChg>
        <pc:inkChg chg="mod">
          <ac:chgData name="Sherif Khattab" userId="c83b1e15-36f3-4f46-aceb-05aac24c545e" providerId="ADAL" clId="{40561216-C3B6-4E03-B696-C2E8E46E1565}" dt="2021-03-02T14:55:21.153" v="297"/>
          <ac:inkMkLst>
            <pc:docMk/>
            <pc:sldMk cId="1287194210" sldId="561"/>
            <ac:inkMk id="23587" creationId="{FE9728E1-CAAA-43DC-B604-C9D45BF1646D}"/>
          </ac:inkMkLst>
        </pc:inkChg>
        <pc:inkChg chg="mod">
          <ac:chgData name="Sherif Khattab" userId="c83b1e15-36f3-4f46-aceb-05aac24c545e" providerId="ADAL" clId="{40561216-C3B6-4E03-B696-C2E8E46E1565}" dt="2021-03-02T14:55:21.153" v="297"/>
          <ac:inkMkLst>
            <pc:docMk/>
            <pc:sldMk cId="1287194210" sldId="561"/>
            <ac:inkMk id="23589" creationId="{0A0BC15D-6427-44BD-B8C5-2F74D103D233}"/>
          </ac:inkMkLst>
        </pc:inkChg>
        <pc:inkChg chg="mod">
          <ac:chgData name="Sherif Khattab" userId="c83b1e15-36f3-4f46-aceb-05aac24c545e" providerId="ADAL" clId="{40561216-C3B6-4E03-B696-C2E8E46E1565}" dt="2021-03-02T14:55:21.153" v="297"/>
          <ac:inkMkLst>
            <pc:docMk/>
            <pc:sldMk cId="1287194210" sldId="561"/>
            <ac:inkMk id="23590" creationId="{761307AF-16E1-4780-B3AC-E42AB02AF571}"/>
          </ac:inkMkLst>
        </pc:inkChg>
        <pc:inkChg chg="mod">
          <ac:chgData name="Sherif Khattab" userId="c83b1e15-36f3-4f46-aceb-05aac24c545e" providerId="ADAL" clId="{40561216-C3B6-4E03-B696-C2E8E46E1565}" dt="2021-03-02T14:55:21.153" v="297"/>
          <ac:inkMkLst>
            <pc:docMk/>
            <pc:sldMk cId="1287194210" sldId="561"/>
            <ac:inkMk id="23591" creationId="{800D8CDC-FCE4-4FC1-B795-A774356CBB49}"/>
          </ac:inkMkLst>
        </pc:inkChg>
        <pc:inkChg chg="mod">
          <ac:chgData name="Sherif Khattab" userId="c83b1e15-36f3-4f46-aceb-05aac24c545e" providerId="ADAL" clId="{40561216-C3B6-4E03-B696-C2E8E46E1565}" dt="2021-03-02T14:55:21.153" v="297"/>
          <ac:inkMkLst>
            <pc:docMk/>
            <pc:sldMk cId="1287194210" sldId="561"/>
            <ac:inkMk id="23593" creationId="{F6F54656-A8DD-4BC4-B253-D21DE17A2BDA}"/>
          </ac:inkMkLst>
        </pc:inkChg>
        <pc:inkChg chg="mod">
          <ac:chgData name="Sherif Khattab" userId="c83b1e15-36f3-4f46-aceb-05aac24c545e" providerId="ADAL" clId="{40561216-C3B6-4E03-B696-C2E8E46E1565}" dt="2021-03-02T14:55:21.153" v="297"/>
          <ac:inkMkLst>
            <pc:docMk/>
            <pc:sldMk cId="1287194210" sldId="561"/>
            <ac:inkMk id="23594" creationId="{78465BA3-A56F-46C3-84B4-E748C9D8C4F7}"/>
          </ac:inkMkLst>
        </pc:inkChg>
        <pc:inkChg chg="mod">
          <ac:chgData name="Sherif Khattab" userId="c83b1e15-36f3-4f46-aceb-05aac24c545e" providerId="ADAL" clId="{40561216-C3B6-4E03-B696-C2E8E46E1565}" dt="2021-03-02T14:55:21.153" v="297"/>
          <ac:inkMkLst>
            <pc:docMk/>
            <pc:sldMk cId="1287194210" sldId="561"/>
            <ac:inkMk id="23595" creationId="{3413CC97-C44F-4613-A28F-BFAE2FF5B565}"/>
          </ac:inkMkLst>
        </pc:inkChg>
        <pc:inkChg chg="mod">
          <ac:chgData name="Sherif Khattab" userId="c83b1e15-36f3-4f46-aceb-05aac24c545e" providerId="ADAL" clId="{40561216-C3B6-4E03-B696-C2E8E46E1565}" dt="2021-03-02T14:55:21.153" v="297"/>
          <ac:inkMkLst>
            <pc:docMk/>
            <pc:sldMk cId="1287194210" sldId="561"/>
            <ac:inkMk id="23596" creationId="{000CE992-2847-4DC1-8887-BD414802BB14}"/>
          </ac:inkMkLst>
        </pc:inkChg>
        <pc:inkChg chg="mod">
          <ac:chgData name="Sherif Khattab" userId="c83b1e15-36f3-4f46-aceb-05aac24c545e" providerId="ADAL" clId="{40561216-C3B6-4E03-B696-C2E8E46E1565}" dt="2021-03-02T14:55:21.153" v="297"/>
          <ac:inkMkLst>
            <pc:docMk/>
            <pc:sldMk cId="1287194210" sldId="561"/>
            <ac:inkMk id="23597" creationId="{CD3FC1F9-0F83-44E8-9E65-5863FD267F26}"/>
          </ac:inkMkLst>
        </pc:inkChg>
        <pc:inkChg chg="mod">
          <ac:chgData name="Sherif Khattab" userId="c83b1e15-36f3-4f46-aceb-05aac24c545e" providerId="ADAL" clId="{40561216-C3B6-4E03-B696-C2E8E46E1565}" dt="2021-03-02T14:55:21.153" v="297"/>
          <ac:inkMkLst>
            <pc:docMk/>
            <pc:sldMk cId="1287194210" sldId="561"/>
            <ac:inkMk id="23598" creationId="{B74EE29C-272C-451D-824C-389F652DD6AC}"/>
          </ac:inkMkLst>
        </pc:inkChg>
        <pc:inkChg chg="mod">
          <ac:chgData name="Sherif Khattab" userId="c83b1e15-36f3-4f46-aceb-05aac24c545e" providerId="ADAL" clId="{40561216-C3B6-4E03-B696-C2E8E46E1565}" dt="2021-03-02T14:55:21.153" v="297"/>
          <ac:inkMkLst>
            <pc:docMk/>
            <pc:sldMk cId="1287194210" sldId="561"/>
            <ac:inkMk id="23599" creationId="{C42E0A56-A1DA-4DCB-B2B6-5DACFFE47D84}"/>
          </ac:inkMkLst>
        </pc:inkChg>
        <pc:inkChg chg="mod">
          <ac:chgData name="Sherif Khattab" userId="c83b1e15-36f3-4f46-aceb-05aac24c545e" providerId="ADAL" clId="{40561216-C3B6-4E03-B696-C2E8E46E1565}" dt="2021-03-02T14:55:21.153" v="297"/>
          <ac:inkMkLst>
            <pc:docMk/>
            <pc:sldMk cId="1287194210" sldId="561"/>
            <ac:inkMk id="23601" creationId="{4600B491-531D-4F6E-984B-B178D34304DB}"/>
          </ac:inkMkLst>
        </pc:inkChg>
        <pc:inkChg chg="mod">
          <ac:chgData name="Sherif Khattab" userId="c83b1e15-36f3-4f46-aceb-05aac24c545e" providerId="ADAL" clId="{40561216-C3B6-4E03-B696-C2E8E46E1565}" dt="2021-03-02T14:55:21.153" v="297"/>
          <ac:inkMkLst>
            <pc:docMk/>
            <pc:sldMk cId="1287194210" sldId="561"/>
            <ac:inkMk id="23602" creationId="{8590EC06-81B8-4E62-AD56-2D9C619CB4E8}"/>
          </ac:inkMkLst>
        </pc:inkChg>
        <pc:inkChg chg="mod">
          <ac:chgData name="Sherif Khattab" userId="c83b1e15-36f3-4f46-aceb-05aac24c545e" providerId="ADAL" clId="{40561216-C3B6-4E03-B696-C2E8E46E1565}" dt="2021-03-02T14:55:21.153" v="297"/>
          <ac:inkMkLst>
            <pc:docMk/>
            <pc:sldMk cId="1287194210" sldId="561"/>
            <ac:inkMk id="23603" creationId="{03F7B552-AE73-4E25-8F31-904011C9E0C4}"/>
          </ac:inkMkLst>
        </pc:inkChg>
        <pc:inkChg chg="mod">
          <ac:chgData name="Sherif Khattab" userId="c83b1e15-36f3-4f46-aceb-05aac24c545e" providerId="ADAL" clId="{40561216-C3B6-4E03-B696-C2E8E46E1565}" dt="2021-03-02T14:55:21.153" v="297"/>
          <ac:inkMkLst>
            <pc:docMk/>
            <pc:sldMk cId="1287194210" sldId="561"/>
            <ac:inkMk id="23604" creationId="{3FC31064-F965-406B-A00C-AB8E71B83EEB}"/>
          </ac:inkMkLst>
        </pc:inkChg>
        <pc:inkChg chg="mod">
          <ac:chgData name="Sherif Khattab" userId="c83b1e15-36f3-4f46-aceb-05aac24c545e" providerId="ADAL" clId="{40561216-C3B6-4E03-B696-C2E8E46E1565}" dt="2021-03-02T14:55:21.153" v="297"/>
          <ac:inkMkLst>
            <pc:docMk/>
            <pc:sldMk cId="1287194210" sldId="561"/>
            <ac:inkMk id="23605" creationId="{BA80DF44-2335-4B14-BC94-240A38AC9B9A}"/>
          </ac:inkMkLst>
        </pc:inkChg>
        <pc:inkChg chg="mod">
          <ac:chgData name="Sherif Khattab" userId="c83b1e15-36f3-4f46-aceb-05aac24c545e" providerId="ADAL" clId="{40561216-C3B6-4E03-B696-C2E8E46E1565}" dt="2021-03-02T14:55:21.153" v="297"/>
          <ac:inkMkLst>
            <pc:docMk/>
            <pc:sldMk cId="1287194210" sldId="561"/>
            <ac:inkMk id="23606" creationId="{7177B574-128A-4148-8516-BF3A12E8EF37}"/>
          </ac:inkMkLst>
        </pc:inkChg>
        <pc:inkChg chg="mod">
          <ac:chgData name="Sherif Khattab" userId="c83b1e15-36f3-4f46-aceb-05aac24c545e" providerId="ADAL" clId="{40561216-C3B6-4E03-B696-C2E8E46E1565}" dt="2021-03-02T14:55:21.153" v="297"/>
          <ac:inkMkLst>
            <pc:docMk/>
            <pc:sldMk cId="1287194210" sldId="561"/>
            <ac:inkMk id="23608" creationId="{BA6A7D11-EF81-45BF-AA2C-83A7517795B6}"/>
          </ac:inkMkLst>
        </pc:inkChg>
        <pc:inkChg chg="mod">
          <ac:chgData name="Sherif Khattab" userId="c83b1e15-36f3-4f46-aceb-05aac24c545e" providerId="ADAL" clId="{40561216-C3B6-4E03-B696-C2E8E46E1565}" dt="2021-03-02T14:55:21.153" v="297"/>
          <ac:inkMkLst>
            <pc:docMk/>
            <pc:sldMk cId="1287194210" sldId="561"/>
            <ac:inkMk id="23609" creationId="{F2CCC1AD-B6A2-4AE2-B407-C08CF6614221}"/>
          </ac:inkMkLst>
        </pc:inkChg>
        <pc:inkChg chg="mod">
          <ac:chgData name="Sherif Khattab" userId="c83b1e15-36f3-4f46-aceb-05aac24c545e" providerId="ADAL" clId="{40561216-C3B6-4E03-B696-C2E8E46E1565}" dt="2021-03-02T14:55:21.153" v="297"/>
          <ac:inkMkLst>
            <pc:docMk/>
            <pc:sldMk cId="1287194210" sldId="561"/>
            <ac:inkMk id="23610" creationId="{3E34209D-E281-4CD5-914A-A4533596149C}"/>
          </ac:inkMkLst>
        </pc:inkChg>
        <pc:inkChg chg="mod">
          <ac:chgData name="Sherif Khattab" userId="c83b1e15-36f3-4f46-aceb-05aac24c545e" providerId="ADAL" clId="{40561216-C3B6-4E03-B696-C2E8E46E1565}" dt="2021-03-02T14:55:21.153" v="297"/>
          <ac:inkMkLst>
            <pc:docMk/>
            <pc:sldMk cId="1287194210" sldId="561"/>
            <ac:inkMk id="23611" creationId="{B7A2D2D7-D75E-428C-95C6-00440C5C943D}"/>
          </ac:inkMkLst>
        </pc:inkChg>
        <pc:inkChg chg="mod">
          <ac:chgData name="Sherif Khattab" userId="c83b1e15-36f3-4f46-aceb-05aac24c545e" providerId="ADAL" clId="{40561216-C3B6-4E03-B696-C2E8E46E1565}" dt="2021-03-02T14:55:21.153" v="297"/>
          <ac:inkMkLst>
            <pc:docMk/>
            <pc:sldMk cId="1287194210" sldId="561"/>
            <ac:inkMk id="23612" creationId="{26AF0E91-A159-4BC6-BCB4-C91EF1ED0ED6}"/>
          </ac:inkMkLst>
        </pc:inkChg>
        <pc:inkChg chg="mod">
          <ac:chgData name="Sherif Khattab" userId="c83b1e15-36f3-4f46-aceb-05aac24c545e" providerId="ADAL" clId="{40561216-C3B6-4E03-B696-C2E8E46E1565}" dt="2021-03-02T14:55:21.153" v="297"/>
          <ac:inkMkLst>
            <pc:docMk/>
            <pc:sldMk cId="1287194210" sldId="561"/>
            <ac:inkMk id="23613" creationId="{2469BD39-75EF-494D-8C4E-A483A92377E7}"/>
          </ac:inkMkLst>
        </pc:inkChg>
        <pc:inkChg chg="mod">
          <ac:chgData name="Sherif Khattab" userId="c83b1e15-36f3-4f46-aceb-05aac24c545e" providerId="ADAL" clId="{40561216-C3B6-4E03-B696-C2E8E46E1565}" dt="2021-03-02T14:55:21.153" v="297"/>
          <ac:inkMkLst>
            <pc:docMk/>
            <pc:sldMk cId="1287194210" sldId="561"/>
            <ac:inkMk id="23614" creationId="{E97D3BC2-502B-4A90-8A64-126AA52F761D}"/>
          </ac:inkMkLst>
        </pc:inkChg>
        <pc:inkChg chg="mod">
          <ac:chgData name="Sherif Khattab" userId="c83b1e15-36f3-4f46-aceb-05aac24c545e" providerId="ADAL" clId="{40561216-C3B6-4E03-B696-C2E8E46E1565}" dt="2021-03-02T14:55:21.153" v="297"/>
          <ac:inkMkLst>
            <pc:docMk/>
            <pc:sldMk cId="1287194210" sldId="561"/>
            <ac:inkMk id="23615" creationId="{2B0D0797-9EEE-4D91-AF8D-E8FBFB4E297B}"/>
          </ac:inkMkLst>
        </pc:inkChg>
        <pc:inkChg chg="mod">
          <ac:chgData name="Sherif Khattab" userId="c83b1e15-36f3-4f46-aceb-05aac24c545e" providerId="ADAL" clId="{40561216-C3B6-4E03-B696-C2E8E46E1565}" dt="2021-03-02T14:55:21.153" v="297"/>
          <ac:inkMkLst>
            <pc:docMk/>
            <pc:sldMk cId="1287194210" sldId="561"/>
            <ac:inkMk id="23616" creationId="{86AA7C6B-FD04-47DE-BE82-A904A93543C0}"/>
          </ac:inkMkLst>
        </pc:inkChg>
        <pc:inkChg chg="mod">
          <ac:chgData name="Sherif Khattab" userId="c83b1e15-36f3-4f46-aceb-05aac24c545e" providerId="ADAL" clId="{40561216-C3B6-4E03-B696-C2E8E46E1565}" dt="2021-03-02T14:55:21.153" v="297"/>
          <ac:inkMkLst>
            <pc:docMk/>
            <pc:sldMk cId="1287194210" sldId="561"/>
            <ac:inkMk id="23618" creationId="{7885FCFD-9E51-4798-937D-FC677012C7A3}"/>
          </ac:inkMkLst>
        </pc:inkChg>
        <pc:inkChg chg="mod">
          <ac:chgData name="Sherif Khattab" userId="c83b1e15-36f3-4f46-aceb-05aac24c545e" providerId="ADAL" clId="{40561216-C3B6-4E03-B696-C2E8E46E1565}" dt="2021-03-02T14:55:21.153" v="297"/>
          <ac:inkMkLst>
            <pc:docMk/>
            <pc:sldMk cId="1287194210" sldId="561"/>
            <ac:inkMk id="23619" creationId="{79D41083-0D19-4C14-82F6-CD13C5D9C693}"/>
          </ac:inkMkLst>
        </pc:inkChg>
        <pc:inkChg chg="mod">
          <ac:chgData name="Sherif Khattab" userId="c83b1e15-36f3-4f46-aceb-05aac24c545e" providerId="ADAL" clId="{40561216-C3B6-4E03-B696-C2E8E46E1565}" dt="2021-03-02T14:55:21.153" v="297"/>
          <ac:inkMkLst>
            <pc:docMk/>
            <pc:sldMk cId="1287194210" sldId="561"/>
            <ac:inkMk id="23620" creationId="{24B119B8-5039-4266-AC48-9D21FCF3E307}"/>
          </ac:inkMkLst>
        </pc:inkChg>
        <pc:inkChg chg="mod">
          <ac:chgData name="Sherif Khattab" userId="c83b1e15-36f3-4f46-aceb-05aac24c545e" providerId="ADAL" clId="{40561216-C3B6-4E03-B696-C2E8E46E1565}" dt="2021-03-02T14:55:21.153" v="297"/>
          <ac:inkMkLst>
            <pc:docMk/>
            <pc:sldMk cId="1287194210" sldId="561"/>
            <ac:inkMk id="23621" creationId="{6D7BD5D4-E73B-43DC-80EE-EB90A1C33750}"/>
          </ac:inkMkLst>
        </pc:inkChg>
        <pc:inkChg chg="mod">
          <ac:chgData name="Sherif Khattab" userId="c83b1e15-36f3-4f46-aceb-05aac24c545e" providerId="ADAL" clId="{40561216-C3B6-4E03-B696-C2E8E46E1565}" dt="2021-03-02T14:55:21.153" v="297"/>
          <ac:inkMkLst>
            <pc:docMk/>
            <pc:sldMk cId="1287194210" sldId="561"/>
            <ac:inkMk id="23622" creationId="{4D4EAF63-EE39-4E18-9659-6169D13CA5C8}"/>
          </ac:inkMkLst>
        </pc:inkChg>
        <pc:inkChg chg="mod">
          <ac:chgData name="Sherif Khattab" userId="c83b1e15-36f3-4f46-aceb-05aac24c545e" providerId="ADAL" clId="{40561216-C3B6-4E03-B696-C2E8E46E1565}" dt="2021-03-02T14:55:21.153" v="297"/>
          <ac:inkMkLst>
            <pc:docMk/>
            <pc:sldMk cId="1287194210" sldId="561"/>
            <ac:inkMk id="23624" creationId="{D419C405-99F4-4F0D-9F98-C40C001FA051}"/>
          </ac:inkMkLst>
        </pc:inkChg>
        <pc:inkChg chg="mod">
          <ac:chgData name="Sherif Khattab" userId="c83b1e15-36f3-4f46-aceb-05aac24c545e" providerId="ADAL" clId="{40561216-C3B6-4E03-B696-C2E8E46E1565}" dt="2021-03-02T14:55:21.153" v="297"/>
          <ac:inkMkLst>
            <pc:docMk/>
            <pc:sldMk cId="1287194210" sldId="561"/>
            <ac:inkMk id="23625" creationId="{A9DB4019-7694-44E2-A1C8-EF5452E86B18}"/>
          </ac:inkMkLst>
        </pc:inkChg>
        <pc:inkChg chg="mod">
          <ac:chgData name="Sherif Khattab" userId="c83b1e15-36f3-4f46-aceb-05aac24c545e" providerId="ADAL" clId="{40561216-C3B6-4E03-B696-C2E8E46E1565}" dt="2021-03-02T14:55:21.153" v="297"/>
          <ac:inkMkLst>
            <pc:docMk/>
            <pc:sldMk cId="1287194210" sldId="561"/>
            <ac:inkMk id="23626" creationId="{C04CDA8C-2567-4A9F-8A27-EB6631A00C21}"/>
          </ac:inkMkLst>
        </pc:inkChg>
        <pc:inkChg chg="del mod">
          <ac:chgData name="Sherif Khattab" userId="c83b1e15-36f3-4f46-aceb-05aac24c545e" providerId="ADAL" clId="{40561216-C3B6-4E03-B696-C2E8E46E1565}" dt="2021-03-02T14:55:21.026" v="264"/>
          <ac:inkMkLst>
            <pc:docMk/>
            <pc:sldMk cId="1287194210" sldId="561"/>
            <ac:inkMk id="23628" creationId="{824341E5-890B-407F-B1BE-9B78A2A9E2B4}"/>
          </ac:inkMkLst>
        </pc:inkChg>
        <pc:inkChg chg="del mod">
          <ac:chgData name="Sherif Khattab" userId="c83b1e15-36f3-4f46-aceb-05aac24c545e" providerId="ADAL" clId="{40561216-C3B6-4E03-B696-C2E8E46E1565}" dt="2021-03-02T14:55:21.094" v="279"/>
          <ac:inkMkLst>
            <pc:docMk/>
            <pc:sldMk cId="1287194210" sldId="561"/>
            <ac:inkMk id="23629" creationId="{8BE513DE-0C6E-47B3-9970-4D0D1E305B21}"/>
          </ac:inkMkLst>
        </pc:inkChg>
        <pc:inkChg chg="del mod">
          <ac:chgData name="Sherif Khattab" userId="c83b1e15-36f3-4f46-aceb-05aac24c545e" providerId="ADAL" clId="{40561216-C3B6-4E03-B696-C2E8E46E1565}" dt="2021-03-02T14:55:21.119" v="285"/>
          <ac:inkMkLst>
            <pc:docMk/>
            <pc:sldMk cId="1287194210" sldId="561"/>
            <ac:inkMk id="23630" creationId="{EC82A30E-FFDC-47C5-87E3-9388A7B5B046}"/>
          </ac:inkMkLst>
        </pc:inkChg>
        <pc:inkChg chg="del mod">
          <ac:chgData name="Sherif Khattab" userId="c83b1e15-36f3-4f46-aceb-05aac24c545e" providerId="ADAL" clId="{40561216-C3B6-4E03-B696-C2E8E46E1565}" dt="2021-03-02T14:55:21.153" v="297"/>
          <ac:inkMkLst>
            <pc:docMk/>
            <pc:sldMk cId="1287194210" sldId="561"/>
            <ac:inkMk id="23631" creationId="{0FE3A3DE-45F3-469A-980B-10731851D126}"/>
          </ac:inkMkLst>
        </pc:inkChg>
        <pc:inkChg chg="del mod">
          <ac:chgData name="Sherif Khattab" userId="c83b1e15-36f3-4f46-aceb-05aac24c545e" providerId="ADAL" clId="{40561216-C3B6-4E03-B696-C2E8E46E1565}" dt="2021-03-02T14:55:21.151" v="296"/>
          <ac:inkMkLst>
            <pc:docMk/>
            <pc:sldMk cId="1287194210" sldId="561"/>
            <ac:inkMk id="23632" creationId="{0F2CE510-9FBD-49AC-8B30-FD52B2C9709C}"/>
          </ac:inkMkLst>
        </pc:inkChg>
        <pc:inkChg chg="del mod">
          <ac:chgData name="Sherif Khattab" userId="c83b1e15-36f3-4f46-aceb-05aac24c545e" providerId="ADAL" clId="{40561216-C3B6-4E03-B696-C2E8E46E1565}" dt="2021-03-02T14:55:21.146" v="294"/>
          <ac:inkMkLst>
            <pc:docMk/>
            <pc:sldMk cId="1287194210" sldId="561"/>
            <ac:inkMk id="23634" creationId="{39367AD8-5239-461A-8039-12F379453AF5}"/>
          </ac:inkMkLst>
        </pc:inkChg>
        <pc:inkChg chg="del mod">
          <ac:chgData name="Sherif Khattab" userId="c83b1e15-36f3-4f46-aceb-05aac24c545e" providerId="ADAL" clId="{40561216-C3B6-4E03-B696-C2E8E46E1565}" dt="2021-03-02T14:55:21.038" v="267"/>
          <ac:inkMkLst>
            <pc:docMk/>
            <pc:sldMk cId="1287194210" sldId="561"/>
            <ac:inkMk id="23635" creationId="{D75C35D5-6EAF-4D2F-9125-85118AE3B449}"/>
          </ac:inkMkLst>
        </pc:inkChg>
        <pc:inkChg chg="del mod">
          <ac:chgData name="Sherif Khattab" userId="c83b1e15-36f3-4f46-aceb-05aac24c545e" providerId="ADAL" clId="{40561216-C3B6-4E03-B696-C2E8E46E1565}" dt="2021-03-02T14:55:21.133" v="289"/>
          <ac:inkMkLst>
            <pc:docMk/>
            <pc:sldMk cId="1287194210" sldId="561"/>
            <ac:inkMk id="23636" creationId="{353DBCFD-1E6D-4A02-B8E9-62C8F6213BA5}"/>
          </ac:inkMkLst>
        </pc:inkChg>
        <pc:inkChg chg="del mod">
          <ac:chgData name="Sherif Khattab" userId="c83b1e15-36f3-4f46-aceb-05aac24c545e" providerId="ADAL" clId="{40561216-C3B6-4E03-B696-C2E8E46E1565}" dt="2021-03-02T14:55:21.045" v="269"/>
          <ac:inkMkLst>
            <pc:docMk/>
            <pc:sldMk cId="1287194210" sldId="561"/>
            <ac:inkMk id="23637" creationId="{83EED6AE-2F58-4157-BCF9-A04D0A3CCE0E}"/>
          </ac:inkMkLst>
        </pc:inkChg>
        <pc:inkChg chg="del mod">
          <ac:chgData name="Sherif Khattab" userId="c83b1e15-36f3-4f46-aceb-05aac24c545e" providerId="ADAL" clId="{40561216-C3B6-4E03-B696-C2E8E46E1565}" dt="2021-03-02T14:55:21.079" v="276"/>
          <ac:inkMkLst>
            <pc:docMk/>
            <pc:sldMk cId="1287194210" sldId="561"/>
            <ac:inkMk id="23638" creationId="{95A62852-829F-4938-A7CD-BC8BE244C23B}"/>
          </ac:inkMkLst>
        </pc:inkChg>
        <pc:inkChg chg="del mod">
          <ac:chgData name="Sherif Khattab" userId="c83b1e15-36f3-4f46-aceb-05aac24c545e" providerId="ADAL" clId="{40561216-C3B6-4E03-B696-C2E8E46E1565}" dt="2021-03-02T14:55:21.102" v="281"/>
          <ac:inkMkLst>
            <pc:docMk/>
            <pc:sldMk cId="1287194210" sldId="561"/>
            <ac:inkMk id="23639" creationId="{C1893F75-521C-4191-ADE3-54E61C603FFB}"/>
          </ac:inkMkLst>
        </pc:inkChg>
        <pc:inkChg chg="del mod">
          <ac:chgData name="Sherif Khattab" userId="c83b1e15-36f3-4f46-aceb-05aac24c545e" providerId="ADAL" clId="{40561216-C3B6-4E03-B696-C2E8E46E1565}" dt="2021-03-02T14:55:21.012" v="261"/>
          <ac:inkMkLst>
            <pc:docMk/>
            <pc:sldMk cId="1287194210" sldId="561"/>
            <ac:inkMk id="23640" creationId="{5771F703-5DC7-4AE6-AEB3-12B9F3D35312}"/>
          </ac:inkMkLst>
        </pc:inkChg>
        <pc:inkChg chg="del mod">
          <ac:chgData name="Sherif Khattab" userId="c83b1e15-36f3-4f46-aceb-05aac24c545e" providerId="ADAL" clId="{40561216-C3B6-4E03-B696-C2E8E46E1565}" dt="2021-03-02T14:55:21.114" v="284"/>
          <ac:inkMkLst>
            <pc:docMk/>
            <pc:sldMk cId="1287194210" sldId="561"/>
            <ac:inkMk id="23641" creationId="{9A2A94DF-3D7E-4EED-B604-5D8B817342D6}"/>
          </ac:inkMkLst>
        </pc:inkChg>
        <pc:inkChg chg="del mod">
          <ac:chgData name="Sherif Khattab" userId="c83b1e15-36f3-4f46-aceb-05aac24c545e" providerId="ADAL" clId="{40561216-C3B6-4E03-B696-C2E8E46E1565}" dt="2021-03-02T14:55:21.030" v="265"/>
          <ac:inkMkLst>
            <pc:docMk/>
            <pc:sldMk cId="1287194210" sldId="561"/>
            <ac:inkMk id="23642" creationId="{584289BE-C536-48B0-A5C3-93147F9B5CFD}"/>
          </ac:inkMkLst>
        </pc:inkChg>
        <pc:inkChg chg="del mod">
          <ac:chgData name="Sherif Khattab" userId="c83b1e15-36f3-4f46-aceb-05aac24c545e" providerId="ADAL" clId="{40561216-C3B6-4E03-B696-C2E8E46E1565}" dt="2021-03-02T14:55:21.122" v="286"/>
          <ac:inkMkLst>
            <pc:docMk/>
            <pc:sldMk cId="1287194210" sldId="561"/>
            <ac:inkMk id="23643" creationId="{E9DA26D0-0603-4013-B1FC-7913D6E83285}"/>
          </ac:inkMkLst>
        </pc:inkChg>
        <pc:inkChg chg="del mod">
          <ac:chgData name="Sherif Khattab" userId="c83b1e15-36f3-4f46-aceb-05aac24c545e" providerId="ADAL" clId="{40561216-C3B6-4E03-B696-C2E8E46E1565}" dt="2021-03-02T14:55:21.020" v="263"/>
          <ac:inkMkLst>
            <pc:docMk/>
            <pc:sldMk cId="1287194210" sldId="561"/>
            <ac:inkMk id="23644" creationId="{9CABADF0-6AAD-4A09-B71F-7EFD9B3CCEA3}"/>
          </ac:inkMkLst>
        </pc:inkChg>
        <pc:inkChg chg="del mod">
          <ac:chgData name="Sherif Khattab" userId="c83b1e15-36f3-4f46-aceb-05aac24c545e" providerId="ADAL" clId="{40561216-C3B6-4E03-B696-C2E8E46E1565}" dt="2021-03-02T14:55:21.135" v="290"/>
          <ac:inkMkLst>
            <pc:docMk/>
            <pc:sldMk cId="1287194210" sldId="561"/>
            <ac:inkMk id="23645" creationId="{649AA80D-2452-4822-8F19-4001909D7429}"/>
          </ac:inkMkLst>
        </pc:inkChg>
        <pc:inkChg chg="del mod">
          <ac:chgData name="Sherif Khattab" userId="c83b1e15-36f3-4f46-aceb-05aac24c545e" providerId="ADAL" clId="{40561216-C3B6-4E03-B696-C2E8E46E1565}" dt="2021-03-02T14:55:21.052" v="271"/>
          <ac:inkMkLst>
            <pc:docMk/>
            <pc:sldMk cId="1287194210" sldId="561"/>
            <ac:inkMk id="23646" creationId="{87B366E5-7624-47F3-A592-581796E12957}"/>
          </ac:inkMkLst>
        </pc:inkChg>
        <pc:inkChg chg="del mod">
          <ac:chgData name="Sherif Khattab" userId="c83b1e15-36f3-4f46-aceb-05aac24c545e" providerId="ADAL" clId="{40561216-C3B6-4E03-B696-C2E8E46E1565}" dt="2021-03-02T14:55:21.059" v="273"/>
          <ac:inkMkLst>
            <pc:docMk/>
            <pc:sldMk cId="1287194210" sldId="561"/>
            <ac:inkMk id="23648" creationId="{3F89BC67-AB21-4050-9493-6CA93740F5F8}"/>
          </ac:inkMkLst>
        </pc:inkChg>
        <pc:inkChg chg="del mod">
          <ac:chgData name="Sherif Khattab" userId="c83b1e15-36f3-4f46-aceb-05aac24c545e" providerId="ADAL" clId="{40561216-C3B6-4E03-B696-C2E8E46E1565}" dt="2021-03-02T14:55:21.127" v="287"/>
          <ac:inkMkLst>
            <pc:docMk/>
            <pc:sldMk cId="1287194210" sldId="561"/>
            <ac:inkMk id="23649" creationId="{B2C35B3E-1E36-4705-B4A3-28616001D1F4}"/>
          </ac:inkMkLst>
        </pc:inkChg>
        <pc:inkChg chg="del">
          <ac:chgData name="Sherif Khattab" userId="c83b1e15-36f3-4f46-aceb-05aac24c545e" providerId="ADAL" clId="{40561216-C3B6-4E03-B696-C2E8E46E1565}" dt="2021-03-02T14:55:21" v="260"/>
          <ac:inkMkLst>
            <pc:docMk/>
            <pc:sldMk cId="1287194210" sldId="561"/>
            <ac:inkMk id="23650" creationId="{BE0BDF15-3B86-4510-92D9-8E02FFE272AF}"/>
          </ac:inkMkLst>
        </pc:inkChg>
        <pc:inkChg chg="del mod">
          <ac:chgData name="Sherif Khattab" userId="c83b1e15-36f3-4f46-aceb-05aac24c545e" providerId="ADAL" clId="{40561216-C3B6-4E03-B696-C2E8E46E1565}" dt="2021-03-02T14:55:21.106" v="282"/>
          <ac:inkMkLst>
            <pc:docMk/>
            <pc:sldMk cId="1287194210" sldId="561"/>
            <ac:inkMk id="23651" creationId="{C741CB12-32FC-4B89-A891-3987A6E6647D}"/>
          </ac:inkMkLst>
        </pc:inkChg>
        <pc:inkChg chg="del mod">
          <ac:chgData name="Sherif Khattab" userId="c83b1e15-36f3-4f46-aceb-05aac24c545e" providerId="ADAL" clId="{40561216-C3B6-4E03-B696-C2E8E46E1565}" dt="2021-03-02T14:55:21.017" v="262"/>
          <ac:inkMkLst>
            <pc:docMk/>
            <pc:sldMk cId="1287194210" sldId="561"/>
            <ac:inkMk id="23652" creationId="{097A411A-2F8F-4EDF-A93C-A1916E46CE58}"/>
          </ac:inkMkLst>
        </pc:inkChg>
        <pc:inkChg chg="del mod">
          <ac:chgData name="Sherif Khattab" userId="c83b1e15-36f3-4f46-aceb-05aac24c545e" providerId="ADAL" clId="{40561216-C3B6-4E03-B696-C2E8E46E1565}" dt="2021-03-02T14:55:21.097" v="280"/>
          <ac:inkMkLst>
            <pc:docMk/>
            <pc:sldMk cId="1287194210" sldId="561"/>
            <ac:inkMk id="23654" creationId="{0CDA8FA7-3F42-425F-B69F-09FE422E6C20}"/>
          </ac:inkMkLst>
        </pc:inkChg>
        <pc:inkChg chg="del mod">
          <ac:chgData name="Sherif Khattab" userId="c83b1e15-36f3-4f46-aceb-05aac24c545e" providerId="ADAL" clId="{40561216-C3B6-4E03-B696-C2E8E46E1565}" dt="2021-03-02T14:55:21.141" v="292"/>
          <ac:inkMkLst>
            <pc:docMk/>
            <pc:sldMk cId="1287194210" sldId="561"/>
            <ac:inkMk id="23655" creationId="{74C0E38C-8C81-4F69-B2AF-AD53E6E6D970}"/>
          </ac:inkMkLst>
        </pc:inkChg>
        <pc:inkChg chg="del mod">
          <ac:chgData name="Sherif Khattab" userId="c83b1e15-36f3-4f46-aceb-05aac24c545e" providerId="ADAL" clId="{40561216-C3B6-4E03-B696-C2E8E46E1565}" dt="2021-03-02T14:55:21.139" v="291"/>
          <ac:inkMkLst>
            <pc:docMk/>
            <pc:sldMk cId="1287194210" sldId="561"/>
            <ac:inkMk id="23656" creationId="{85585060-B696-4403-8C88-50A6053DBD02}"/>
          </ac:inkMkLst>
        </pc:inkChg>
        <pc:inkChg chg="del mod">
          <ac:chgData name="Sherif Khattab" userId="c83b1e15-36f3-4f46-aceb-05aac24c545e" providerId="ADAL" clId="{40561216-C3B6-4E03-B696-C2E8E46E1565}" dt="2021-03-02T14:55:21.130" v="288"/>
          <ac:inkMkLst>
            <pc:docMk/>
            <pc:sldMk cId="1287194210" sldId="561"/>
            <ac:inkMk id="23657" creationId="{9236DFEA-42B0-4A18-8DB8-43023CBA1AAF}"/>
          </ac:inkMkLst>
        </pc:inkChg>
        <pc:inkChg chg="del mod">
          <ac:chgData name="Sherif Khattab" userId="c83b1e15-36f3-4f46-aceb-05aac24c545e" providerId="ADAL" clId="{40561216-C3B6-4E03-B696-C2E8E46E1565}" dt="2021-03-02T14:55:21.034" v="266"/>
          <ac:inkMkLst>
            <pc:docMk/>
            <pc:sldMk cId="1287194210" sldId="561"/>
            <ac:inkMk id="23658" creationId="{BE3E7B86-3514-4C72-91AF-4648475E24F2}"/>
          </ac:inkMkLst>
        </pc:inkChg>
        <pc:inkChg chg="del mod">
          <ac:chgData name="Sherif Khattab" userId="c83b1e15-36f3-4f46-aceb-05aac24c545e" providerId="ADAL" clId="{40561216-C3B6-4E03-B696-C2E8E46E1565}" dt="2021-03-02T14:55:21.065" v="274"/>
          <ac:inkMkLst>
            <pc:docMk/>
            <pc:sldMk cId="1287194210" sldId="561"/>
            <ac:inkMk id="23660" creationId="{EB9F504E-52DF-4A05-AB88-BDF5876CA8B9}"/>
          </ac:inkMkLst>
        </pc:inkChg>
        <pc:inkChg chg="del mod">
          <ac:chgData name="Sherif Khattab" userId="c83b1e15-36f3-4f46-aceb-05aac24c545e" providerId="ADAL" clId="{40561216-C3B6-4E03-B696-C2E8E46E1565}" dt="2021-03-02T14:55:21.084" v="277"/>
          <ac:inkMkLst>
            <pc:docMk/>
            <pc:sldMk cId="1287194210" sldId="561"/>
            <ac:inkMk id="23661" creationId="{C9612645-0493-443C-9C82-A267BE047D35}"/>
          </ac:inkMkLst>
        </pc:inkChg>
        <pc:inkChg chg="del mod">
          <ac:chgData name="Sherif Khattab" userId="c83b1e15-36f3-4f46-aceb-05aac24c545e" providerId="ADAL" clId="{40561216-C3B6-4E03-B696-C2E8E46E1565}" dt="2021-03-02T14:55:21.090" v="278"/>
          <ac:inkMkLst>
            <pc:docMk/>
            <pc:sldMk cId="1287194210" sldId="561"/>
            <ac:inkMk id="23663" creationId="{1A305F40-A5CC-4159-81BE-FDAA1BBA2F6E}"/>
          </ac:inkMkLst>
        </pc:inkChg>
        <pc:inkChg chg="del mod">
          <ac:chgData name="Sherif Khattab" userId="c83b1e15-36f3-4f46-aceb-05aac24c545e" providerId="ADAL" clId="{40561216-C3B6-4E03-B696-C2E8E46E1565}" dt="2021-03-02T14:55:21.055" v="272"/>
          <ac:inkMkLst>
            <pc:docMk/>
            <pc:sldMk cId="1287194210" sldId="561"/>
            <ac:inkMk id="23664" creationId="{1ADA5D77-6340-4E01-B50B-6A36D3D89303}"/>
          </ac:inkMkLst>
        </pc:inkChg>
        <pc:inkChg chg="del mod">
          <ac:chgData name="Sherif Khattab" userId="c83b1e15-36f3-4f46-aceb-05aac24c545e" providerId="ADAL" clId="{40561216-C3B6-4E03-B696-C2E8E46E1565}" dt="2021-03-02T14:55:21.041" v="268"/>
          <ac:inkMkLst>
            <pc:docMk/>
            <pc:sldMk cId="1287194210" sldId="561"/>
            <ac:inkMk id="23665" creationId="{12E5FF45-7656-41A0-B8DD-C442FEAF547C}"/>
          </ac:inkMkLst>
        </pc:inkChg>
        <pc:inkChg chg="del mod">
          <ac:chgData name="Sherif Khattab" userId="c83b1e15-36f3-4f46-aceb-05aac24c545e" providerId="ADAL" clId="{40561216-C3B6-4E03-B696-C2E8E46E1565}" dt="2021-03-02T14:55:21.110" v="283"/>
          <ac:inkMkLst>
            <pc:docMk/>
            <pc:sldMk cId="1287194210" sldId="561"/>
            <ac:inkMk id="23666" creationId="{056077FF-F297-49EF-B3D4-BBE7B44D0D1F}"/>
          </ac:inkMkLst>
        </pc:inkChg>
        <pc:inkChg chg="del mod">
          <ac:chgData name="Sherif Khattab" userId="c83b1e15-36f3-4f46-aceb-05aac24c545e" providerId="ADAL" clId="{40561216-C3B6-4E03-B696-C2E8E46E1565}" dt="2021-03-02T14:55:21.048" v="270"/>
          <ac:inkMkLst>
            <pc:docMk/>
            <pc:sldMk cId="1287194210" sldId="561"/>
            <ac:inkMk id="23667" creationId="{E1A2A440-2E68-4E40-8F14-0F85D39BBDB7}"/>
          </ac:inkMkLst>
        </pc:inkChg>
        <pc:inkChg chg="del mod">
          <ac:chgData name="Sherif Khattab" userId="c83b1e15-36f3-4f46-aceb-05aac24c545e" providerId="ADAL" clId="{40561216-C3B6-4E03-B696-C2E8E46E1565}" dt="2021-03-02T14:55:21.070" v="275"/>
          <ac:inkMkLst>
            <pc:docMk/>
            <pc:sldMk cId="1287194210" sldId="561"/>
            <ac:inkMk id="23668" creationId="{B5D7EBA2-DD1F-48CC-90CE-7F21C1DC3392}"/>
          </ac:inkMkLst>
        </pc:inkChg>
        <pc:inkChg chg="del mod">
          <ac:chgData name="Sherif Khattab" userId="c83b1e15-36f3-4f46-aceb-05aac24c545e" providerId="ADAL" clId="{40561216-C3B6-4E03-B696-C2E8E46E1565}" dt="2021-03-02T14:55:21.149" v="295"/>
          <ac:inkMkLst>
            <pc:docMk/>
            <pc:sldMk cId="1287194210" sldId="561"/>
            <ac:inkMk id="23670" creationId="{D088E3AE-C158-4537-8CB3-EA808598AAFA}"/>
          </ac:inkMkLst>
        </pc:inkChg>
        <pc:inkChg chg="del mod">
          <ac:chgData name="Sherif Khattab" userId="c83b1e15-36f3-4f46-aceb-05aac24c545e" providerId="ADAL" clId="{40561216-C3B6-4E03-B696-C2E8E46E1565}" dt="2021-03-02T14:55:21.144" v="293"/>
          <ac:inkMkLst>
            <pc:docMk/>
            <pc:sldMk cId="1287194210" sldId="561"/>
            <ac:inkMk id="23671" creationId="{22A791CB-A7E4-4BA6-AF2C-BA61BDCB17CE}"/>
          </ac:inkMkLst>
        </pc:inkChg>
      </pc:sldChg>
      <pc:sldChg chg="delSp modSp add modAnim">
        <pc:chgData name="Sherif Khattab" userId="c83b1e15-36f3-4f46-aceb-05aac24c545e" providerId="ADAL" clId="{40561216-C3B6-4E03-B696-C2E8E46E1565}" dt="2021-03-02T14:59:00.977" v="652"/>
        <pc:sldMkLst>
          <pc:docMk/>
          <pc:sldMk cId="3311359803" sldId="562"/>
        </pc:sldMkLst>
        <pc:grpChg chg="mod">
          <ac:chgData name="Sherif Khattab" userId="c83b1e15-36f3-4f46-aceb-05aac24c545e" providerId="ADAL" clId="{40561216-C3B6-4E03-B696-C2E8E46E1565}" dt="2021-03-02T14:55:06.810" v="259"/>
          <ac:grpSpMkLst>
            <pc:docMk/>
            <pc:sldMk cId="3311359803" sldId="562"/>
            <ac:grpSpMk id="23672" creationId="{D3B42BF9-8198-43FC-B7E5-062D26193C4A}"/>
          </ac:grpSpMkLst>
        </pc:grpChg>
        <pc:inkChg chg="mod">
          <ac:chgData name="Sherif Khattab" userId="c83b1e15-36f3-4f46-aceb-05aac24c545e" providerId="ADAL" clId="{40561216-C3B6-4E03-B696-C2E8E46E1565}" dt="2021-03-02T14:55:06.810" v="259"/>
          <ac:inkMkLst>
            <pc:docMk/>
            <pc:sldMk cId="3311359803" sldId="562"/>
            <ac:inkMk id="3" creationId="{B0FBBC0D-35B9-448B-9D52-F9702601D9E2}"/>
          </ac:inkMkLst>
        </pc:inkChg>
        <pc:inkChg chg="mod">
          <ac:chgData name="Sherif Khattab" userId="c83b1e15-36f3-4f46-aceb-05aac24c545e" providerId="ADAL" clId="{40561216-C3B6-4E03-B696-C2E8E46E1565}" dt="2021-03-02T14:55:06.810" v="259"/>
          <ac:inkMkLst>
            <pc:docMk/>
            <pc:sldMk cId="3311359803" sldId="562"/>
            <ac:inkMk id="5" creationId="{1334F479-0557-4560-B3CA-54D487BC1692}"/>
          </ac:inkMkLst>
        </pc:inkChg>
        <pc:inkChg chg="mod">
          <ac:chgData name="Sherif Khattab" userId="c83b1e15-36f3-4f46-aceb-05aac24c545e" providerId="ADAL" clId="{40561216-C3B6-4E03-B696-C2E8E46E1565}" dt="2021-03-02T14:55:06.810" v="259"/>
          <ac:inkMkLst>
            <pc:docMk/>
            <pc:sldMk cId="3311359803" sldId="562"/>
            <ac:inkMk id="6" creationId="{C77C32EE-2731-421E-9672-5A63D6E9F538}"/>
          </ac:inkMkLst>
        </pc:inkChg>
        <pc:inkChg chg="mod">
          <ac:chgData name="Sherif Khattab" userId="c83b1e15-36f3-4f46-aceb-05aac24c545e" providerId="ADAL" clId="{40561216-C3B6-4E03-B696-C2E8E46E1565}" dt="2021-03-02T14:55:06.810" v="259"/>
          <ac:inkMkLst>
            <pc:docMk/>
            <pc:sldMk cId="3311359803" sldId="562"/>
            <ac:inkMk id="34" creationId="{76F4BB3E-F0E4-42AA-ACB1-D0A6A3746F24}"/>
          </ac:inkMkLst>
        </pc:inkChg>
        <pc:inkChg chg="mod">
          <ac:chgData name="Sherif Khattab" userId="c83b1e15-36f3-4f46-aceb-05aac24c545e" providerId="ADAL" clId="{40561216-C3B6-4E03-B696-C2E8E46E1565}" dt="2021-03-02T14:55:06.810" v="259"/>
          <ac:inkMkLst>
            <pc:docMk/>
            <pc:sldMk cId="3311359803" sldId="562"/>
            <ac:inkMk id="35" creationId="{BB1041F6-9E9F-4186-AC93-4372635DAB2B}"/>
          </ac:inkMkLst>
        </pc:inkChg>
        <pc:inkChg chg="mod">
          <ac:chgData name="Sherif Khattab" userId="c83b1e15-36f3-4f46-aceb-05aac24c545e" providerId="ADAL" clId="{40561216-C3B6-4E03-B696-C2E8E46E1565}" dt="2021-03-02T14:55:06.810" v="259"/>
          <ac:inkMkLst>
            <pc:docMk/>
            <pc:sldMk cId="3311359803" sldId="562"/>
            <ac:inkMk id="36" creationId="{FBD4DC2C-2A69-4F9C-9FD0-0A2D83A17035}"/>
          </ac:inkMkLst>
        </pc:inkChg>
        <pc:inkChg chg="mod">
          <ac:chgData name="Sherif Khattab" userId="c83b1e15-36f3-4f46-aceb-05aac24c545e" providerId="ADAL" clId="{40561216-C3B6-4E03-B696-C2E8E46E1565}" dt="2021-03-02T14:55:06.810" v="259"/>
          <ac:inkMkLst>
            <pc:docMk/>
            <pc:sldMk cId="3311359803" sldId="562"/>
            <ac:inkMk id="38" creationId="{08DD68F7-523C-4437-9949-BFD6B8B320B7}"/>
          </ac:inkMkLst>
        </pc:inkChg>
        <pc:inkChg chg="mod">
          <ac:chgData name="Sherif Khattab" userId="c83b1e15-36f3-4f46-aceb-05aac24c545e" providerId="ADAL" clId="{40561216-C3B6-4E03-B696-C2E8E46E1565}" dt="2021-03-02T14:55:06.810" v="259"/>
          <ac:inkMkLst>
            <pc:docMk/>
            <pc:sldMk cId="3311359803" sldId="562"/>
            <ac:inkMk id="39" creationId="{6B907EBB-5700-4291-BB4C-D8877DB4FFCD}"/>
          </ac:inkMkLst>
        </pc:inkChg>
        <pc:inkChg chg="mod">
          <ac:chgData name="Sherif Khattab" userId="c83b1e15-36f3-4f46-aceb-05aac24c545e" providerId="ADAL" clId="{40561216-C3B6-4E03-B696-C2E8E46E1565}" dt="2021-03-02T14:55:06.810" v="259"/>
          <ac:inkMkLst>
            <pc:docMk/>
            <pc:sldMk cId="3311359803" sldId="562"/>
            <ac:inkMk id="40" creationId="{D1405003-6795-43E1-B78F-70DFA34AAA56}"/>
          </ac:inkMkLst>
        </pc:inkChg>
        <pc:inkChg chg="mod">
          <ac:chgData name="Sherif Khattab" userId="c83b1e15-36f3-4f46-aceb-05aac24c545e" providerId="ADAL" clId="{40561216-C3B6-4E03-B696-C2E8E46E1565}" dt="2021-03-02T14:55:06.810" v="259"/>
          <ac:inkMkLst>
            <pc:docMk/>
            <pc:sldMk cId="3311359803" sldId="562"/>
            <ac:inkMk id="41" creationId="{E5C63D8D-A5A2-4ECA-9233-25A9BB4111B0}"/>
          </ac:inkMkLst>
        </pc:inkChg>
        <pc:inkChg chg="mod">
          <ac:chgData name="Sherif Khattab" userId="c83b1e15-36f3-4f46-aceb-05aac24c545e" providerId="ADAL" clId="{40561216-C3B6-4E03-B696-C2E8E46E1565}" dt="2021-03-02T14:55:06.810" v="259"/>
          <ac:inkMkLst>
            <pc:docMk/>
            <pc:sldMk cId="3311359803" sldId="562"/>
            <ac:inkMk id="42" creationId="{DA8E3D6B-1BC0-4231-B0D7-7B8A4360DECC}"/>
          </ac:inkMkLst>
        </pc:inkChg>
        <pc:inkChg chg="mod">
          <ac:chgData name="Sherif Khattab" userId="c83b1e15-36f3-4f46-aceb-05aac24c545e" providerId="ADAL" clId="{40561216-C3B6-4E03-B696-C2E8E46E1565}" dt="2021-03-02T14:55:06.810" v="259"/>
          <ac:inkMkLst>
            <pc:docMk/>
            <pc:sldMk cId="3311359803" sldId="562"/>
            <ac:inkMk id="44" creationId="{19C19232-5340-48E5-9ED6-62DEBBCE1215}"/>
          </ac:inkMkLst>
        </pc:inkChg>
        <pc:inkChg chg="mod">
          <ac:chgData name="Sherif Khattab" userId="c83b1e15-36f3-4f46-aceb-05aac24c545e" providerId="ADAL" clId="{40561216-C3B6-4E03-B696-C2E8E46E1565}" dt="2021-03-02T14:55:06.810" v="259"/>
          <ac:inkMkLst>
            <pc:docMk/>
            <pc:sldMk cId="3311359803" sldId="562"/>
            <ac:inkMk id="45" creationId="{D1B4E85F-AC34-40C2-82B7-32CDF26E2AA9}"/>
          </ac:inkMkLst>
        </pc:inkChg>
        <pc:inkChg chg="mod">
          <ac:chgData name="Sherif Khattab" userId="c83b1e15-36f3-4f46-aceb-05aac24c545e" providerId="ADAL" clId="{40561216-C3B6-4E03-B696-C2E8E46E1565}" dt="2021-03-02T14:55:06.810" v="259"/>
          <ac:inkMkLst>
            <pc:docMk/>
            <pc:sldMk cId="3311359803" sldId="562"/>
            <ac:inkMk id="46" creationId="{E6BF4D18-EC16-4386-BB86-4E44BAF7C03B}"/>
          </ac:inkMkLst>
        </pc:inkChg>
        <pc:inkChg chg="mod">
          <ac:chgData name="Sherif Khattab" userId="c83b1e15-36f3-4f46-aceb-05aac24c545e" providerId="ADAL" clId="{40561216-C3B6-4E03-B696-C2E8E46E1565}" dt="2021-03-02T14:55:06.810" v="259"/>
          <ac:inkMkLst>
            <pc:docMk/>
            <pc:sldMk cId="3311359803" sldId="562"/>
            <ac:inkMk id="47" creationId="{02569F11-2943-4F04-87BA-CA8732D937CB}"/>
          </ac:inkMkLst>
        </pc:inkChg>
        <pc:inkChg chg="mod">
          <ac:chgData name="Sherif Khattab" userId="c83b1e15-36f3-4f46-aceb-05aac24c545e" providerId="ADAL" clId="{40561216-C3B6-4E03-B696-C2E8E46E1565}" dt="2021-03-02T14:55:06.810" v="259"/>
          <ac:inkMkLst>
            <pc:docMk/>
            <pc:sldMk cId="3311359803" sldId="562"/>
            <ac:inkMk id="48" creationId="{B58E1670-F3F7-4DFE-AF3D-056FDA785310}"/>
          </ac:inkMkLst>
        </pc:inkChg>
        <pc:inkChg chg="mod">
          <ac:chgData name="Sherif Khattab" userId="c83b1e15-36f3-4f46-aceb-05aac24c545e" providerId="ADAL" clId="{40561216-C3B6-4E03-B696-C2E8E46E1565}" dt="2021-03-02T14:55:06.810" v="259"/>
          <ac:inkMkLst>
            <pc:docMk/>
            <pc:sldMk cId="3311359803" sldId="562"/>
            <ac:inkMk id="49" creationId="{19257841-2019-40BC-AD69-87A73EC0948B}"/>
          </ac:inkMkLst>
        </pc:inkChg>
        <pc:inkChg chg="mod">
          <ac:chgData name="Sherif Khattab" userId="c83b1e15-36f3-4f46-aceb-05aac24c545e" providerId="ADAL" clId="{40561216-C3B6-4E03-B696-C2E8E46E1565}" dt="2021-03-02T14:55:06.810" v="259"/>
          <ac:inkMkLst>
            <pc:docMk/>
            <pc:sldMk cId="3311359803" sldId="562"/>
            <ac:inkMk id="50" creationId="{26C81269-5964-499B-83AC-4B4F3ECF46D9}"/>
          </ac:inkMkLst>
        </pc:inkChg>
        <pc:inkChg chg="mod">
          <ac:chgData name="Sherif Khattab" userId="c83b1e15-36f3-4f46-aceb-05aac24c545e" providerId="ADAL" clId="{40561216-C3B6-4E03-B696-C2E8E46E1565}" dt="2021-03-02T14:55:06.810" v="259"/>
          <ac:inkMkLst>
            <pc:docMk/>
            <pc:sldMk cId="3311359803" sldId="562"/>
            <ac:inkMk id="51" creationId="{20368D2C-01B3-405E-89B9-A7788F5F56C4}"/>
          </ac:inkMkLst>
        </pc:inkChg>
        <pc:inkChg chg="mod">
          <ac:chgData name="Sherif Khattab" userId="c83b1e15-36f3-4f46-aceb-05aac24c545e" providerId="ADAL" clId="{40561216-C3B6-4E03-B696-C2E8E46E1565}" dt="2021-03-02T14:55:06.810" v="259"/>
          <ac:inkMkLst>
            <pc:docMk/>
            <pc:sldMk cId="3311359803" sldId="562"/>
            <ac:inkMk id="53" creationId="{4B0B24DC-2DC7-4C85-8BDA-CB5171C1850E}"/>
          </ac:inkMkLst>
        </pc:inkChg>
        <pc:inkChg chg="mod">
          <ac:chgData name="Sherif Khattab" userId="c83b1e15-36f3-4f46-aceb-05aac24c545e" providerId="ADAL" clId="{40561216-C3B6-4E03-B696-C2E8E46E1565}" dt="2021-03-02T14:55:06.810" v="259"/>
          <ac:inkMkLst>
            <pc:docMk/>
            <pc:sldMk cId="3311359803" sldId="562"/>
            <ac:inkMk id="54" creationId="{FAA76FFB-4F7B-44CF-9E3F-7D873ACD011E}"/>
          </ac:inkMkLst>
        </pc:inkChg>
        <pc:inkChg chg="mod">
          <ac:chgData name="Sherif Khattab" userId="c83b1e15-36f3-4f46-aceb-05aac24c545e" providerId="ADAL" clId="{40561216-C3B6-4E03-B696-C2E8E46E1565}" dt="2021-03-02T14:55:06.810" v="259"/>
          <ac:inkMkLst>
            <pc:docMk/>
            <pc:sldMk cId="3311359803" sldId="562"/>
            <ac:inkMk id="55" creationId="{2A509FA3-B322-44A6-A5B7-3B6A64FF271C}"/>
          </ac:inkMkLst>
        </pc:inkChg>
        <pc:inkChg chg="mod">
          <ac:chgData name="Sherif Khattab" userId="c83b1e15-36f3-4f46-aceb-05aac24c545e" providerId="ADAL" clId="{40561216-C3B6-4E03-B696-C2E8E46E1565}" dt="2021-03-02T14:55:06.810" v="259"/>
          <ac:inkMkLst>
            <pc:docMk/>
            <pc:sldMk cId="3311359803" sldId="562"/>
            <ac:inkMk id="56" creationId="{9FB1D72E-EF06-4758-9CAE-0C2AFAB761B2}"/>
          </ac:inkMkLst>
        </pc:inkChg>
        <pc:inkChg chg="mod">
          <ac:chgData name="Sherif Khattab" userId="c83b1e15-36f3-4f46-aceb-05aac24c545e" providerId="ADAL" clId="{40561216-C3B6-4E03-B696-C2E8E46E1565}" dt="2021-03-02T14:55:06.810" v="259"/>
          <ac:inkMkLst>
            <pc:docMk/>
            <pc:sldMk cId="3311359803" sldId="562"/>
            <ac:inkMk id="58" creationId="{AD54C535-8A13-4466-B936-FDE4EE0D13AB}"/>
          </ac:inkMkLst>
        </pc:inkChg>
        <pc:inkChg chg="mod">
          <ac:chgData name="Sherif Khattab" userId="c83b1e15-36f3-4f46-aceb-05aac24c545e" providerId="ADAL" clId="{40561216-C3B6-4E03-B696-C2E8E46E1565}" dt="2021-03-02T14:55:06.810" v="259"/>
          <ac:inkMkLst>
            <pc:docMk/>
            <pc:sldMk cId="3311359803" sldId="562"/>
            <ac:inkMk id="59" creationId="{8191728A-6391-4424-97E9-9D875C21CABB}"/>
          </ac:inkMkLst>
        </pc:inkChg>
        <pc:inkChg chg="mod">
          <ac:chgData name="Sherif Khattab" userId="c83b1e15-36f3-4f46-aceb-05aac24c545e" providerId="ADAL" clId="{40561216-C3B6-4E03-B696-C2E8E46E1565}" dt="2021-03-02T14:55:06.810" v="259"/>
          <ac:inkMkLst>
            <pc:docMk/>
            <pc:sldMk cId="3311359803" sldId="562"/>
            <ac:inkMk id="61" creationId="{3873DDFB-3276-4A9C-A452-0E255D449AE0}"/>
          </ac:inkMkLst>
        </pc:inkChg>
        <pc:inkChg chg="mod">
          <ac:chgData name="Sherif Khattab" userId="c83b1e15-36f3-4f46-aceb-05aac24c545e" providerId="ADAL" clId="{40561216-C3B6-4E03-B696-C2E8E46E1565}" dt="2021-03-02T14:55:06.810" v="259"/>
          <ac:inkMkLst>
            <pc:docMk/>
            <pc:sldMk cId="3311359803" sldId="562"/>
            <ac:inkMk id="62" creationId="{6CA89F45-C596-4B44-8218-2E80CDFD9AC1}"/>
          </ac:inkMkLst>
        </pc:inkChg>
        <pc:inkChg chg="mod">
          <ac:chgData name="Sherif Khattab" userId="c83b1e15-36f3-4f46-aceb-05aac24c545e" providerId="ADAL" clId="{40561216-C3B6-4E03-B696-C2E8E46E1565}" dt="2021-03-02T14:55:06.810" v="259"/>
          <ac:inkMkLst>
            <pc:docMk/>
            <pc:sldMk cId="3311359803" sldId="562"/>
            <ac:inkMk id="63" creationId="{C0DC48F3-13CB-48CD-943B-D376DED3D452}"/>
          </ac:inkMkLst>
        </pc:inkChg>
        <pc:inkChg chg="mod">
          <ac:chgData name="Sherif Khattab" userId="c83b1e15-36f3-4f46-aceb-05aac24c545e" providerId="ADAL" clId="{40561216-C3B6-4E03-B696-C2E8E46E1565}" dt="2021-03-02T14:55:06.810" v="259"/>
          <ac:inkMkLst>
            <pc:docMk/>
            <pc:sldMk cId="3311359803" sldId="562"/>
            <ac:inkMk id="23552" creationId="{AD02388C-420C-4C10-A5B7-33825C4777B5}"/>
          </ac:inkMkLst>
        </pc:inkChg>
        <pc:inkChg chg="mod">
          <ac:chgData name="Sherif Khattab" userId="c83b1e15-36f3-4f46-aceb-05aac24c545e" providerId="ADAL" clId="{40561216-C3B6-4E03-B696-C2E8E46E1565}" dt="2021-03-02T14:55:06.810" v="259"/>
          <ac:inkMkLst>
            <pc:docMk/>
            <pc:sldMk cId="3311359803" sldId="562"/>
            <ac:inkMk id="23556" creationId="{B63716A9-A45C-49C7-8CC0-3310F6B827F6}"/>
          </ac:inkMkLst>
        </pc:inkChg>
        <pc:inkChg chg="mod">
          <ac:chgData name="Sherif Khattab" userId="c83b1e15-36f3-4f46-aceb-05aac24c545e" providerId="ADAL" clId="{40561216-C3B6-4E03-B696-C2E8E46E1565}" dt="2021-03-02T14:55:06.810" v="259"/>
          <ac:inkMkLst>
            <pc:docMk/>
            <pc:sldMk cId="3311359803" sldId="562"/>
            <ac:inkMk id="23558" creationId="{12438C2F-B2BE-423F-8FB0-A8B24276FAA9}"/>
          </ac:inkMkLst>
        </pc:inkChg>
        <pc:inkChg chg="mod">
          <ac:chgData name="Sherif Khattab" userId="c83b1e15-36f3-4f46-aceb-05aac24c545e" providerId="ADAL" clId="{40561216-C3B6-4E03-B696-C2E8E46E1565}" dt="2021-03-02T14:55:06.810" v="259"/>
          <ac:inkMkLst>
            <pc:docMk/>
            <pc:sldMk cId="3311359803" sldId="562"/>
            <ac:inkMk id="23559" creationId="{63236EA0-8781-4E1D-ACC7-D2AB2BA2975A}"/>
          </ac:inkMkLst>
        </pc:inkChg>
        <pc:inkChg chg="mod">
          <ac:chgData name="Sherif Khattab" userId="c83b1e15-36f3-4f46-aceb-05aac24c545e" providerId="ADAL" clId="{40561216-C3B6-4E03-B696-C2E8E46E1565}" dt="2021-03-02T14:55:06.810" v="259"/>
          <ac:inkMkLst>
            <pc:docMk/>
            <pc:sldMk cId="3311359803" sldId="562"/>
            <ac:inkMk id="23560" creationId="{8296C127-E688-4138-8B46-A545AA74759F}"/>
          </ac:inkMkLst>
        </pc:inkChg>
        <pc:inkChg chg="mod">
          <ac:chgData name="Sherif Khattab" userId="c83b1e15-36f3-4f46-aceb-05aac24c545e" providerId="ADAL" clId="{40561216-C3B6-4E03-B696-C2E8E46E1565}" dt="2021-03-02T14:55:06.810" v="259"/>
          <ac:inkMkLst>
            <pc:docMk/>
            <pc:sldMk cId="3311359803" sldId="562"/>
            <ac:inkMk id="23561" creationId="{27B15F83-7325-42D6-B559-2D057C3A0C3F}"/>
          </ac:inkMkLst>
        </pc:inkChg>
        <pc:inkChg chg="mod">
          <ac:chgData name="Sherif Khattab" userId="c83b1e15-36f3-4f46-aceb-05aac24c545e" providerId="ADAL" clId="{40561216-C3B6-4E03-B696-C2E8E46E1565}" dt="2021-03-02T14:55:06.810" v="259"/>
          <ac:inkMkLst>
            <pc:docMk/>
            <pc:sldMk cId="3311359803" sldId="562"/>
            <ac:inkMk id="23562" creationId="{41609FE5-F416-4C74-A5D0-5EFA0CF8EF70}"/>
          </ac:inkMkLst>
        </pc:inkChg>
        <pc:inkChg chg="mod">
          <ac:chgData name="Sherif Khattab" userId="c83b1e15-36f3-4f46-aceb-05aac24c545e" providerId="ADAL" clId="{40561216-C3B6-4E03-B696-C2E8E46E1565}" dt="2021-03-02T14:55:06.810" v="259"/>
          <ac:inkMkLst>
            <pc:docMk/>
            <pc:sldMk cId="3311359803" sldId="562"/>
            <ac:inkMk id="23564" creationId="{0479C8AE-E53D-4F3D-9A1F-0B3B4EF8E437}"/>
          </ac:inkMkLst>
        </pc:inkChg>
        <pc:inkChg chg="mod">
          <ac:chgData name="Sherif Khattab" userId="c83b1e15-36f3-4f46-aceb-05aac24c545e" providerId="ADAL" clId="{40561216-C3B6-4E03-B696-C2E8E46E1565}" dt="2021-03-02T14:55:06.810" v="259"/>
          <ac:inkMkLst>
            <pc:docMk/>
            <pc:sldMk cId="3311359803" sldId="562"/>
            <ac:inkMk id="23565" creationId="{7EA1AC65-0991-4EAD-9289-5B6967D4C6A4}"/>
          </ac:inkMkLst>
        </pc:inkChg>
        <pc:inkChg chg="mod">
          <ac:chgData name="Sherif Khattab" userId="c83b1e15-36f3-4f46-aceb-05aac24c545e" providerId="ADAL" clId="{40561216-C3B6-4E03-B696-C2E8E46E1565}" dt="2021-03-02T14:55:06.810" v="259"/>
          <ac:inkMkLst>
            <pc:docMk/>
            <pc:sldMk cId="3311359803" sldId="562"/>
            <ac:inkMk id="23567" creationId="{B964468F-11D4-4449-BD5D-D276B04321BD}"/>
          </ac:inkMkLst>
        </pc:inkChg>
        <pc:inkChg chg="mod">
          <ac:chgData name="Sherif Khattab" userId="c83b1e15-36f3-4f46-aceb-05aac24c545e" providerId="ADAL" clId="{40561216-C3B6-4E03-B696-C2E8E46E1565}" dt="2021-03-02T14:55:06.810" v="259"/>
          <ac:inkMkLst>
            <pc:docMk/>
            <pc:sldMk cId="3311359803" sldId="562"/>
            <ac:inkMk id="23568" creationId="{B0D8423F-0857-4468-8FB1-850C348CC062}"/>
          </ac:inkMkLst>
        </pc:inkChg>
        <pc:inkChg chg="mod">
          <ac:chgData name="Sherif Khattab" userId="c83b1e15-36f3-4f46-aceb-05aac24c545e" providerId="ADAL" clId="{40561216-C3B6-4E03-B696-C2E8E46E1565}" dt="2021-03-02T14:55:06.810" v="259"/>
          <ac:inkMkLst>
            <pc:docMk/>
            <pc:sldMk cId="3311359803" sldId="562"/>
            <ac:inkMk id="23569" creationId="{E089F2E3-45EA-486B-A260-E766EB2A0258}"/>
          </ac:inkMkLst>
        </pc:inkChg>
        <pc:inkChg chg="mod">
          <ac:chgData name="Sherif Khattab" userId="c83b1e15-36f3-4f46-aceb-05aac24c545e" providerId="ADAL" clId="{40561216-C3B6-4E03-B696-C2E8E46E1565}" dt="2021-03-02T14:55:06.810" v="259"/>
          <ac:inkMkLst>
            <pc:docMk/>
            <pc:sldMk cId="3311359803" sldId="562"/>
            <ac:inkMk id="23570" creationId="{C315644A-BBCC-4823-9005-14F1A7FDE1C2}"/>
          </ac:inkMkLst>
        </pc:inkChg>
        <pc:inkChg chg="mod">
          <ac:chgData name="Sherif Khattab" userId="c83b1e15-36f3-4f46-aceb-05aac24c545e" providerId="ADAL" clId="{40561216-C3B6-4E03-B696-C2E8E46E1565}" dt="2021-03-02T14:55:06.810" v="259"/>
          <ac:inkMkLst>
            <pc:docMk/>
            <pc:sldMk cId="3311359803" sldId="562"/>
            <ac:inkMk id="23571" creationId="{4A65A549-A8AD-4542-8C89-6269FF5866D1}"/>
          </ac:inkMkLst>
        </pc:inkChg>
        <pc:inkChg chg="mod">
          <ac:chgData name="Sherif Khattab" userId="c83b1e15-36f3-4f46-aceb-05aac24c545e" providerId="ADAL" clId="{40561216-C3B6-4E03-B696-C2E8E46E1565}" dt="2021-03-02T14:55:06.810" v="259"/>
          <ac:inkMkLst>
            <pc:docMk/>
            <pc:sldMk cId="3311359803" sldId="562"/>
            <ac:inkMk id="23572" creationId="{B9C4A1FB-67E2-4BED-9908-CDD670C3D085}"/>
          </ac:inkMkLst>
        </pc:inkChg>
        <pc:inkChg chg="mod">
          <ac:chgData name="Sherif Khattab" userId="c83b1e15-36f3-4f46-aceb-05aac24c545e" providerId="ADAL" clId="{40561216-C3B6-4E03-B696-C2E8E46E1565}" dt="2021-03-02T14:55:06.810" v="259"/>
          <ac:inkMkLst>
            <pc:docMk/>
            <pc:sldMk cId="3311359803" sldId="562"/>
            <ac:inkMk id="23574" creationId="{5080E0A9-56D7-4D4F-A195-E284339CA129}"/>
          </ac:inkMkLst>
        </pc:inkChg>
        <pc:inkChg chg="mod">
          <ac:chgData name="Sherif Khattab" userId="c83b1e15-36f3-4f46-aceb-05aac24c545e" providerId="ADAL" clId="{40561216-C3B6-4E03-B696-C2E8E46E1565}" dt="2021-03-02T14:55:06.810" v="259"/>
          <ac:inkMkLst>
            <pc:docMk/>
            <pc:sldMk cId="3311359803" sldId="562"/>
            <ac:inkMk id="23576" creationId="{D0BE1369-00A5-44C7-8452-53D1B39882EE}"/>
          </ac:inkMkLst>
        </pc:inkChg>
        <pc:inkChg chg="mod">
          <ac:chgData name="Sherif Khattab" userId="c83b1e15-36f3-4f46-aceb-05aac24c545e" providerId="ADAL" clId="{40561216-C3B6-4E03-B696-C2E8E46E1565}" dt="2021-03-02T14:55:06.810" v="259"/>
          <ac:inkMkLst>
            <pc:docMk/>
            <pc:sldMk cId="3311359803" sldId="562"/>
            <ac:inkMk id="23577" creationId="{43BAB690-6EB8-4D2F-9260-3E735FEB4B2D}"/>
          </ac:inkMkLst>
        </pc:inkChg>
        <pc:inkChg chg="mod">
          <ac:chgData name="Sherif Khattab" userId="c83b1e15-36f3-4f46-aceb-05aac24c545e" providerId="ADAL" clId="{40561216-C3B6-4E03-B696-C2E8E46E1565}" dt="2021-03-02T14:55:06.810" v="259"/>
          <ac:inkMkLst>
            <pc:docMk/>
            <pc:sldMk cId="3311359803" sldId="562"/>
            <ac:inkMk id="23578" creationId="{83315C3A-A95B-42AC-9D6D-979EB8D173B6}"/>
          </ac:inkMkLst>
        </pc:inkChg>
        <pc:inkChg chg="mod">
          <ac:chgData name="Sherif Khattab" userId="c83b1e15-36f3-4f46-aceb-05aac24c545e" providerId="ADAL" clId="{40561216-C3B6-4E03-B696-C2E8E46E1565}" dt="2021-03-02T14:55:06.810" v="259"/>
          <ac:inkMkLst>
            <pc:docMk/>
            <pc:sldMk cId="3311359803" sldId="562"/>
            <ac:inkMk id="23579" creationId="{E04171F8-E595-4689-B13C-72E0E4EF4978}"/>
          </ac:inkMkLst>
        </pc:inkChg>
        <pc:inkChg chg="mod">
          <ac:chgData name="Sherif Khattab" userId="c83b1e15-36f3-4f46-aceb-05aac24c545e" providerId="ADAL" clId="{40561216-C3B6-4E03-B696-C2E8E46E1565}" dt="2021-03-02T14:55:06.810" v="259"/>
          <ac:inkMkLst>
            <pc:docMk/>
            <pc:sldMk cId="3311359803" sldId="562"/>
            <ac:inkMk id="23580" creationId="{E8FD612D-4AE1-407E-90A1-CE8B0F7F65A7}"/>
          </ac:inkMkLst>
        </pc:inkChg>
        <pc:inkChg chg="mod">
          <ac:chgData name="Sherif Khattab" userId="c83b1e15-36f3-4f46-aceb-05aac24c545e" providerId="ADAL" clId="{40561216-C3B6-4E03-B696-C2E8E46E1565}" dt="2021-03-02T14:55:06.810" v="259"/>
          <ac:inkMkLst>
            <pc:docMk/>
            <pc:sldMk cId="3311359803" sldId="562"/>
            <ac:inkMk id="23581" creationId="{C8D3D5B6-B190-475B-BF38-91CC60C733FE}"/>
          </ac:inkMkLst>
        </pc:inkChg>
        <pc:inkChg chg="mod">
          <ac:chgData name="Sherif Khattab" userId="c83b1e15-36f3-4f46-aceb-05aac24c545e" providerId="ADAL" clId="{40561216-C3B6-4E03-B696-C2E8E46E1565}" dt="2021-03-02T14:55:06.810" v="259"/>
          <ac:inkMkLst>
            <pc:docMk/>
            <pc:sldMk cId="3311359803" sldId="562"/>
            <ac:inkMk id="23583" creationId="{EC8BF6A4-0F25-47DF-8764-D97275EAA475}"/>
          </ac:inkMkLst>
        </pc:inkChg>
        <pc:inkChg chg="mod">
          <ac:chgData name="Sherif Khattab" userId="c83b1e15-36f3-4f46-aceb-05aac24c545e" providerId="ADAL" clId="{40561216-C3B6-4E03-B696-C2E8E46E1565}" dt="2021-03-02T14:55:06.810" v="259"/>
          <ac:inkMkLst>
            <pc:docMk/>
            <pc:sldMk cId="3311359803" sldId="562"/>
            <ac:inkMk id="23584" creationId="{57D69971-0B46-4623-8A6B-3B3C85BCFF69}"/>
          </ac:inkMkLst>
        </pc:inkChg>
        <pc:inkChg chg="mod">
          <ac:chgData name="Sherif Khattab" userId="c83b1e15-36f3-4f46-aceb-05aac24c545e" providerId="ADAL" clId="{40561216-C3B6-4E03-B696-C2E8E46E1565}" dt="2021-03-02T14:55:06.810" v="259"/>
          <ac:inkMkLst>
            <pc:docMk/>
            <pc:sldMk cId="3311359803" sldId="562"/>
            <ac:inkMk id="23585" creationId="{F8FC187E-9EB1-4A50-98B4-087073282546}"/>
          </ac:inkMkLst>
        </pc:inkChg>
        <pc:inkChg chg="mod">
          <ac:chgData name="Sherif Khattab" userId="c83b1e15-36f3-4f46-aceb-05aac24c545e" providerId="ADAL" clId="{40561216-C3B6-4E03-B696-C2E8E46E1565}" dt="2021-03-02T14:55:06.810" v="259"/>
          <ac:inkMkLst>
            <pc:docMk/>
            <pc:sldMk cId="3311359803" sldId="562"/>
            <ac:inkMk id="23586" creationId="{1AFE1D24-554E-45CD-A400-2E8FC12D5A0D}"/>
          </ac:inkMkLst>
        </pc:inkChg>
        <pc:inkChg chg="mod">
          <ac:chgData name="Sherif Khattab" userId="c83b1e15-36f3-4f46-aceb-05aac24c545e" providerId="ADAL" clId="{40561216-C3B6-4E03-B696-C2E8E46E1565}" dt="2021-03-02T14:55:06.810" v="259"/>
          <ac:inkMkLst>
            <pc:docMk/>
            <pc:sldMk cId="3311359803" sldId="562"/>
            <ac:inkMk id="23587" creationId="{FE9728E1-CAAA-43DC-B604-C9D45BF1646D}"/>
          </ac:inkMkLst>
        </pc:inkChg>
        <pc:inkChg chg="mod">
          <ac:chgData name="Sherif Khattab" userId="c83b1e15-36f3-4f46-aceb-05aac24c545e" providerId="ADAL" clId="{40561216-C3B6-4E03-B696-C2E8E46E1565}" dt="2021-03-02T14:55:06.810" v="259"/>
          <ac:inkMkLst>
            <pc:docMk/>
            <pc:sldMk cId="3311359803" sldId="562"/>
            <ac:inkMk id="23589" creationId="{0A0BC15D-6427-44BD-B8C5-2F74D103D233}"/>
          </ac:inkMkLst>
        </pc:inkChg>
        <pc:inkChg chg="mod">
          <ac:chgData name="Sherif Khattab" userId="c83b1e15-36f3-4f46-aceb-05aac24c545e" providerId="ADAL" clId="{40561216-C3B6-4E03-B696-C2E8E46E1565}" dt="2021-03-02T14:55:06.810" v="259"/>
          <ac:inkMkLst>
            <pc:docMk/>
            <pc:sldMk cId="3311359803" sldId="562"/>
            <ac:inkMk id="23590" creationId="{761307AF-16E1-4780-B3AC-E42AB02AF571}"/>
          </ac:inkMkLst>
        </pc:inkChg>
        <pc:inkChg chg="mod">
          <ac:chgData name="Sherif Khattab" userId="c83b1e15-36f3-4f46-aceb-05aac24c545e" providerId="ADAL" clId="{40561216-C3B6-4E03-B696-C2E8E46E1565}" dt="2021-03-02T14:55:06.810" v="259"/>
          <ac:inkMkLst>
            <pc:docMk/>
            <pc:sldMk cId="3311359803" sldId="562"/>
            <ac:inkMk id="23591" creationId="{800D8CDC-FCE4-4FC1-B795-A774356CBB49}"/>
          </ac:inkMkLst>
        </pc:inkChg>
        <pc:inkChg chg="mod">
          <ac:chgData name="Sherif Khattab" userId="c83b1e15-36f3-4f46-aceb-05aac24c545e" providerId="ADAL" clId="{40561216-C3B6-4E03-B696-C2E8E46E1565}" dt="2021-03-02T14:55:06.810" v="259"/>
          <ac:inkMkLst>
            <pc:docMk/>
            <pc:sldMk cId="3311359803" sldId="562"/>
            <ac:inkMk id="23593" creationId="{F6F54656-A8DD-4BC4-B253-D21DE17A2BDA}"/>
          </ac:inkMkLst>
        </pc:inkChg>
        <pc:inkChg chg="mod">
          <ac:chgData name="Sherif Khattab" userId="c83b1e15-36f3-4f46-aceb-05aac24c545e" providerId="ADAL" clId="{40561216-C3B6-4E03-B696-C2E8E46E1565}" dt="2021-03-02T14:55:06.810" v="259"/>
          <ac:inkMkLst>
            <pc:docMk/>
            <pc:sldMk cId="3311359803" sldId="562"/>
            <ac:inkMk id="23594" creationId="{78465BA3-A56F-46C3-84B4-E748C9D8C4F7}"/>
          </ac:inkMkLst>
        </pc:inkChg>
        <pc:inkChg chg="mod">
          <ac:chgData name="Sherif Khattab" userId="c83b1e15-36f3-4f46-aceb-05aac24c545e" providerId="ADAL" clId="{40561216-C3B6-4E03-B696-C2E8E46E1565}" dt="2021-03-02T14:55:06.810" v="259"/>
          <ac:inkMkLst>
            <pc:docMk/>
            <pc:sldMk cId="3311359803" sldId="562"/>
            <ac:inkMk id="23595" creationId="{3413CC97-C44F-4613-A28F-BFAE2FF5B565}"/>
          </ac:inkMkLst>
        </pc:inkChg>
        <pc:inkChg chg="mod">
          <ac:chgData name="Sherif Khattab" userId="c83b1e15-36f3-4f46-aceb-05aac24c545e" providerId="ADAL" clId="{40561216-C3B6-4E03-B696-C2E8E46E1565}" dt="2021-03-02T14:55:06.810" v="259"/>
          <ac:inkMkLst>
            <pc:docMk/>
            <pc:sldMk cId="3311359803" sldId="562"/>
            <ac:inkMk id="23596" creationId="{000CE992-2847-4DC1-8887-BD414802BB14}"/>
          </ac:inkMkLst>
        </pc:inkChg>
        <pc:inkChg chg="mod">
          <ac:chgData name="Sherif Khattab" userId="c83b1e15-36f3-4f46-aceb-05aac24c545e" providerId="ADAL" clId="{40561216-C3B6-4E03-B696-C2E8E46E1565}" dt="2021-03-02T14:55:06.810" v="259"/>
          <ac:inkMkLst>
            <pc:docMk/>
            <pc:sldMk cId="3311359803" sldId="562"/>
            <ac:inkMk id="23597" creationId="{CD3FC1F9-0F83-44E8-9E65-5863FD267F26}"/>
          </ac:inkMkLst>
        </pc:inkChg>
        <pc:inkChg chg="mod">
          <ac:chgData name="Sherif Khattab" userId="c83b1e15-36f3-4f46-aceb-05aac24c545e" providerId="ADAL" clId="{40561216-C3B6-4E03-B696-C2E8E46E1565}" dt="2021-03-02T14:55:06.810" v="259"/>
          <ac:inkMkLst>
            <pc:docMk/>
            <pc:sldMk cId="3311359803" sldId="562"/>
            <ac:inkMk id="23598" creationId="{B74EE29C-272C-451D-824C-389F652DD6AC}"/>
          </ac:inkMkLst>
        </pc:inkChg>
        <pc:inkChg chg="mod">
          <ac:chgData name="Sherif Khattab" userId="c83b1e15-36f3-4f46-aceb-05aac24c545e" providerId="ADAL" clId="{40561216-C3B6-4E03-B696-C2E8E46E1565}" dt="2021-03-02T14:55:06.810" v="259"/>
          <ac:inkMkLst>
            <pc:docMk/>
            <pc:sldMk cId="3311359803" sldId="562"/>
            <ac:inkMk id="23599" creationId="{C42E0A56-A1DA-4DCB-B2B6-5DACFFE47D84}"/>
          </ac:inkMkLst>
        </pc:inkChg>
        <pc:inkChg chg="mod">
          <ac:chgData name="Sherif Khattab" userId="c83b1e15-36f3-4f46-aceb-05aac24c545e" providerId="ADAL" clId="{40561216-C3B6-4E03-B696-C2E8E46E1565}" dt="2021-03-02T14:55:06.810" v="259"/>
          <ac:inkMkLst>
            <pc:docMk/>
            <pc:sldMk cId="3311359803" sldId="562"/>
            <ac:inkMk id="23601" creationId="{4600B491-531D-4F6E-984B-B178D34304DB}"/>
          </ac:inkMkLst>
        </pc:inkChg>
        <pc:inkChg chg="mod">
          <ac:chgData name="Sherif Khattab" userId="c83b1e15-36f3-4f46-aceb-05aac24c545e" providerId="ADAL" clId="{40561216-C3B6-4E03-B696-C2E8E46E1565}" dt="2021-03-02T14:55:06.810" v="259"/>
          <ac:inkMkLst>
            <pc:docMk/>
            <pc:sldMk cId="3311359803" sldId="562"/>
            <ac:inkMk id="23602" creationId="{8590EC06-81B8-4E62-AD56-2D9C619CB4E8}"/>
          </ac:inkMkLst>
        </pc:inkChg>
        <pc:inkChg chg="mod">
          <ac:chgData name="Sherif Khattab" userId="c83b1e15-36f3-4f46-aceb-05aac24c545e" providerId="ADAL" clId="{40561216-C3B6-4E03-B696-C2E8E46E1565}" dt="2021-03-02T14:55:06.810" v="259"/>
          <ac:inkMkLst>
            <pc:docMk/>
            <pc:sldMk cId="3311359803" sldId="562"/>
            <ac:inkMk id="23603" creationId="{03F7B552-AE73-4E25-8F31-904011C9E0C4}"/>
          </ac:inkMkLst>
        </pc:inkChg>
        <pc:inkChg chg="mod">
          <ac:chgData name="Sherif Khattab" userId="c83b1e15-36f3-4f46-aceb-05aac24c545e" providerId="ADAL" clId="{40561216-C3B6-4E03-B696-C2E8E46E1565}" dt="2021-03-02T14:55:06.810" v="259"/>
          <ac:inkMkLst>
            <pc:docMk/>
            <pc:sldMk cId="3311359803" sldId="562"/>
            <ac:inkMk id="23604" creationId="{3FC31064-F965-406B-A00C-AB8E71B83EEB}"/>
          </ac:inkMkLst>
        </pc:inkChg>
        <pc:inkChg chg="mod">
          <ac:chgData name="Sherif Khattab" userId="c83b1e15-36f3-4f46-aceb-05aac24c545e" providerId="ADAL" clId="{40561216-C3B6-4E03-B696-C2E8E46E1565}" dt="2021-03-02T14:55:06.810" v="259"/>
          <ac:inkMkLst>
            <pc:docMk/>
            <pc:sldMk cId="3311359803" sldId="562"/>
            <ac:inkMk id="23605" creationId="{BA80DF44-2335-4B14-BC94-240A38AC9B9A}"/>
          </ac:inkMkLst>
        </pc:inkChg>
        <pc:inkChg chg="mod">
          <ac:chgData name="Sherif Khattab" userId="c83b1e15-36f3-4f46-aceb-05aac24c545e" providerId="ADAL" clId="{40561216-C3B6-4E03-B696-C2E8E46E1565}" dt="2021-03-02T14:55:06.810" v="259"/>
          <ac:inkMkLst>
            <pc:docMk/>
            <pc:sldMk cId="3311359803" sldId="562"/>
            <ac:inkMk id="23606" creationId="{7177B574-128A-4148-8516-BF3A12E8EF37}"/>
          </ac:inkMkLst>
        </pc:inkChg>
        <pc:inkChg chg="mod">
          <ac:chgData name="Sherif Khattab" userId="c83b1e15-36f3-4f46-aceb-05aac24c545e" providerId="ADAL" clId="{40561216-C3B6-4E03-B696-C2E8E46E1565}" dt="2021-03-02T14:55:06.810" v="259"/>
          <ac:inkMkLst>
            <pc:docMk/>
            <pc:sldMk cId="3311359803" sldId="562"/>
            <ac:inkMk id="23608" creationId="{BA6A7D11-EF81-45BF-AA2C-83A7517795B6}"/>
          </ac:inkMkLst>
        </pc:inkChg>
        <pc:inkChg chg="mod">
          <ac:chgData name="Sherif Khattab" userId="c83b1e15-36f3-4f46-aceb-05aac24c545e" providerId="ADAL" clId="{40561216-C3B6-4E03-B696-C2E8E46E1565}" dt="2021-03-02T14:55:06.810" v="259"/>
          <ac:inkMkLst>
            <pc:docMk/>
            <pc:sldMk cId="3311359803" sldId="562"/>
            <ac:inkMk id="23609" creationId="{F2CCC1AD-B6A2-4AE2-B407-C08CF6614221}"/>
          </ac:inkMkLst>
        </pc:inkChg>
        <pc:inkChg chg="mod">
          <ac:chgData name="Sherif Khattab" userId="c83b1e15-36f3-4f46-aceb-05aac24c545e" providerId="ADAL" clId="{40561216-C3B6-4E03-B696-C2E8E46E1565}" dt="2021-03-02T14:55:06.810" v="259"/>
          <ac:inkMkLst>
            <pc:docMk/>
            <pc:sldMk cId="3311359803" sldId="562"/>
            <ac:inkMk id="23610" creationId="{3E34209D-E281-4CD5-914A-A4533596149C}"/>
          </ac:inkMkLst>
        </pc:inkChg>
        <pc:inkChg chg="mod">
          <ac:chgData name="Sherif Khattab" userId="c83b1e15-36f3-4f46-aceb-05aac24c545e" providerId="ADAL" clId="{40561216-C3B6-4E03-B696-C2E8E46E1565}" dt="2021-03-02T14:55:06.810" v="259"/>
          <ac:inkMkLst>
            <pc:docMk/>
            <pc:sldMk cId="3311359803" sldId="562"/>
            <ac:inkMk id="23611" creationId="{B7A2D2D7-D75E-428C-95C6-00440C5C943D}"/>
          </ac:inkMkLst>
        </pc:inkChg>
        <pc:inkChg chg="mod">
          <ac:chgData name="Sherif Khattab" userId="c83b1e15-36f3-4f46-aceb-05aac24c545e" providerId="ADAL" clId="{40561216-C3B6-4E03-B696-C2E8E46E1565}" dt="2021-03-02T14:55:06.810" v="259"/>
          <ac:inkMkLst>
            <pc:docMk/>
            <pc:sldMk cId="3311359803" sldId="562"/>
            <ac:inkMk id="23612" creationId="{26AF0E91-A159-4BC6-BCB4-C91EF1ED0ED6}"/>
          </ac:inkMkLst>
        </pc:inkChg>
        <pc:inkChg chg="mod">
          <ac:chgData name="Sherif Khattab" userId="c83b1e15-36f3-4f46-aceb-05aac24c545e" providerId="ADAL" clId="{40561216-C3B6-4E03-B696-C2E8E46E1565}" dt="2021-03-02T14:55:06.810" v="259"/>
          <ac:inkMkLst>
            <pc:docMk/>
            <pc:sldMk cId="3311359803" sldId="562"/>
            <ac:inkMk id="23613" creationId="{2469BD39-75EF-494D-8C4E-A483A92377E7}"/>
          </ac:inkMkLst>
        </pc:inkChg>
        <pc:inkChg chg="mod">
          <ac:chgData name="Sherif Khattab" userId="c83b1e15-36f3-4f46-aceb-05aac24c545e" providerId="ADAL" clId="{40561216-C3B6-4E03-B696-C2E8E46E1565}" dt="2021-03-02T14:55:06.810" v="259"/>
          <ac:inkMkLst>
            <pc:docMk/>
            <pc:sldMk cId="3311359803" sldId="562"/>
            <ac:inkMk id="23614" creationId="{E97D3BC2-502B-4A90-8A64-126AA52F761D}"/>
          </ac:inkMkLst>
        </pc:inkChg>
        <pc:inkChg chg="mod">
          <ac:chgData name="Sherif Khattab" userId="c83b1e15-36f3-4f46-aceb-05aac24c545e" providerId="ADAL" clId="{40561216-C3B6-4E03-B696-C2E8E46E1565}" dt="2021-03-02T14:55:06.810" v="259"/>
          <ac:inkMkLst>
            <pc:docMk/>
            <pc:sldMk cId="3311359803" sldId="562"/>
            <ac:inkMk id="23615" creationId="{2B0D0797-9EEE-4D91-AF8D-E8FBFB4E297B}"/>
          </ac:inkMkLst>
        </pc:inkChg>
        <pc:inkChg chg="mod">
          <ac:chgData name="Sherif Khattab" userId="c83b1e15-36f3-4f46-aceb-05aac24c545e" providerId="ADAL" clId="{40561216-C3B6-4E03-B696-C2E8E46E1565}" dt="2021-03-02T14:55:06.810" v="259"/>
          <ac:inkMkLst>
            <pc:docMk/>
            <pc:sldMk cId="3311359803" sldId="562"/>
            <ac:inkMk id="23616" creationId="{86AA7C6B-FD04-47DE-BE82-A904A93543C0}"/>
          </ac:inkMkLst>
        </pc:inkChg>
        <pc:inkChg chg="mod">
          <ac:chgData name="Sherif Khattab" userId="c83b1e15-36f3-4f46-aceb-05aac24c545e" providerId="ADAL" clId="{40561216-C3B6-4E03-B696-C2E8E46E1565}" dt="2021-03-02T14:55:06.810" v="259"/>
          <ac:inkMkLst>
            <pc:docMk/>
            <pc:sldMk cId="3311359803" sldId="562"/>
            <ac:inkMk id="23618" creationId="{7885FCFD-9E51-4798-937D-FC677012C7A3}"/>
          </ac:inkMkLst>
        </pc:inkChg>
        <pc:inkChg chg="mod">
          <ac:chgData name="Sherif Khattab" userId="c83b1e15-36f3-4f46-aceb-05aac24c545e" providerId="ADAL" clId="{40561216-C3B6-4E03-B696-C2E8E46E1565}" dt="2021-03-02T14:55:06.810" v="259"/>
          <ac:inkMkLst>
            <pc:docMk/>
            <pc:sldMk cId="3311359803" sldId="562"/>
            <ac:inkMk id="23619" creationId="{79D41083-0D19-4C14-82F6-CD13C5D9C693}"/>
          </ac:inkMkLst>
        </pc:inkChg>
        <pc:inkChg chg="mod">
          <ac:chgData name="Sherif Khattab" userId="c83b1e15-36f3-4f46-aceb-05aac24c545e" providerId="ADAL" clId="{40561216-C3B6-4E03-B696-C2E8E46E1565}" dt="2021-03-02T14:55:06.810" v="259"/>
          <ac:inkMkLst>
            <pc:docMk/>
            <pc:sldMk cId="3311359803" sldId="562"/>
            <ac:inkMk id="23620" creationId="{24B119B8-5039-4266-AC48-9D21FCF3E307}"/>
          </ac:inkMkLst>
        </pc:inkChg>
        <pc:inkChg chg="mod">
          <ac:chgData name="Sherif Khattab" userId="c83b1e15-36f3-4f46-aceb-05aac24c545e" providerId="ADAL" clId="{40561216-C3B6-4E03-B696-C2E8E46E1565}" dt="2021-03-02T14:55:06.810" v="259"/>
          <ac:inkMkLst>
            <pc:docMk/>
            <pc:sldMk cId="3311359803" sldId="562"/>
            <ac:inkMk id="23621" creationId="{6D7BD5D4-E73B-43DC-80EE-EB90A1C33750}"/>
          </ac:inkMkLst>
        </pc:inkChg>
        <pc:inkChg chg="mod">
          <ac:chgData name="Sherif Khattab" userId="c83b1e15-36f3-4f46-aceb-05aac24c545e" providerId="ADAL" clId="{40561216-C3B6-4E03-B696-C2E8E46E1565}" dt="2021-03-02T14:55:06.810" v="259"/>
          <ac:inkMkLst>
            <pc:docMk/>
            <pc:sldMk cId="3311359803" sldId="562"/>
            <ac:inkMk id="23622" creationId="{4D4EAF63-EE39-4E18-9659-6169D13CA5C8}"/>
          </ac:inkMkLst>
        </pc:inkChg>
        <pc:inkChg chg="mod">
          <ac:chgData name="Sherif Khattab" userId="c83b1e15-36f3-4f46-aceb-05aac24c545e" providerId="ADAL" clId="{40561216-C3B6-4E03-B696-C2E8E46E1565}" dt="2021-03-02T14:55:06.810" v="259"/>
          <ac:inkMkLst>
            <pc:docMk/>
            <pc:sldMk cId="3311359803" sldId="562"/>
            <ac:inkMk id="23624" creationId="{D419C405-99F4-4F0D-9F98-C40C001FA051}"/>
          </ac:inkMkLst>
        </pc:inkChg>
        <pc:inkChg chg="mod">
          <ac:chgData name="Sherif Khattab" userId="c83b1e15-36f3-4f46-aceb-05aac24c545e" providerId="ADAL" clId="{40561216-C3B6-4E03-B696-C2E8E46E1565}" dt="2021-03-02T14:55:06.810" v="259"/>
          <ac:inkMkLst>
            <pc:docMk/>
            <pc:sldMk cId="3311359803" sldId="562"/>
            <ac:inkMk id="23625" creationId="{A9DB4019-7694-44E2-A1C8-EF5452E86B18}"/>
          </ac:inkMkLst>
        </pc:inkChg>
        <pc:inkChg chg="mod">
          <ac:chgData name="Sherif Khattab" userId="c83b1e15-36f3-4f46-aceb-05aac24c545e" providerId="ADAL" clId="{40561216-C3B6-4E03-B696-C2E8E46E1565}" dt="2021-03-02T14:55:06.810" v="259"/>
          <ac:inkMkLst>
            <pc:docMk/>
            <pc:sldMk cId="3311359803" sldId="562"/>
            <ac:inkMk id="23626" creationId="{C04CDA8C-2567-4A9F-8A27-EB6631A00C21}"/>
          </ac:inkMkLst>
        </pc:inkChg>
        <pc:inkChg chg="mod">
          <ac:chgData name="Sherif Khattab" userId="c83b1e15-36f3-4f46-aceb-05aac24c545e" providerId="ADAL" clId="{40561216-C3B6-4E03-B696-C2E8E46E1565}" dt="2021-03-02T14:55:06.810" v="259"/>
          <ac:inkMkLst>
            <pc:docMk/>
            <pc:sldMk cId="3311359803" sldId="562"/>
            <ac:inkMk id="23628" creationId="{824341E5-890B-407F-B1BE-9B78A2A9E2B4}"/>
          </ac:inkMkLst>
        </pc:inkChg>
        <pc:inkChg chg="mod">
          <ac:chgData name="Sherif Khattab" userId="c83b1e15-36f3-4f46-aceb-05aac24c545e" providerId="ADAL" clId="{40561216-C3B6-4E03-B696-C2E8E46E1565}" dt="2021-03-02T14:55:06.810" v="259"/>
          <ac:inkMkLst>
            <pc:docMk/>
            <pc:sldMk cId="3311359803" sldId="562"/>
            <ac:inkMk id="23629" creationId="{8BE513DE-0C6E-47B3-9970-4D0D1E305B21}"/>
          </ac:inkMkLst>
        </pc:inkChg>
        <pc:inkChg chg="mod">
          <ac:chgData name="Sherif Khattab" userId="c83b1e15-36f3-4f46-aceb-05aac24c545e" providerId="ADAL" clId="{40561216-C3B6-4E03-B696-C2E8E46E1565}" dt="2021-03-02T14:55:06.810" v="259"/>
          <ac:inkMkLst>
            <pc:docMk/>
            <pc:sldMk cId="3311359803" sldId="562"/>
            <ac:inkMk id="23630" creationId="{EC82A30E-FFDC-47C5-87E3-9388A7B5B046}"/>
          </ac:inkMkLst>
        </pc:inkChg>
        <pc:inkChg chg="mod">
          <ac:chgData name="Sherif Khattab" userId="c83b1e15-36f3-4f46-aceb-05aac24c545e" providerId="ADAL" clId="{40561216-C3B6-4E03-B696-C2E8E46E1565}" dt="2021-03-02T14:55:06.810" v="259"/>
          <ac:inkMkLst>
            <pc:docMk/>
            <pc:sldMk cId="3311359803" sldId="562"/>
            <ac:inkMk id="23631" creationId="{0FE3A3DE-45F3-469A-980B-10731851D126}"/>
          </ac:inkMkLst>
        </pc:inkChg>
        <pc:inkChg chg="mod">
          <ac:chgData name="Sherif Khattab" userId="c83b1e15-36f3-4f46-aceb-05aac24c545e" providerId="ADAL" clId="{40561216-C3B6-4E03-B696-C2E8E46E1565}" dt="2021-03-02T14:55:06.810" v="259"/>
          <ac:inkMkLst>
            <pc:docMk/>
            <pc:sldMk cId="3311359803" sldId="562"/>
            <ac:inkMk id="23632" creationId="{0F2CE510-9FBD-49AC-8B30-FD52B2C9709C}"/>
          </ac:inkMkLst>
        </pc:inkChg>
        <pc:inkChg chg="mod">
          <ac:chgData name="Sherif Khattab" userId="c83b1e15-36f3-4f46-aceb-05aac24c545e" providerId="ADAL" clId="{40561216-C3B6-4E03-B696-C2E8E46E1565}" dt="2021-03-02T14:55:06.810" v="259"/>
          <ac:inkMkLst>
            <pc:docMk/>
            <pc:sldMk cId="3311359803" sldId="562"/>
            <ac:inkMk id="23634" creationId="{39367AD8-5239-461A-8039-12F379453AF5}"/>
          </ac:inkMkLst>
        </pc:inkChg>
        <pc:inkChg chg="mod">
          <ac:chgData name="Sherif Khattab" userId="c83b1e15-36f3-4f46-aceb-05aac24c545e" providerId="ADAL" clId="{40561216-C3B6-4E03-B696-C2E8E46E1565}" dt="2021-03-02T14:55:06.810" v="259"/>
          <ac:inkMkLst>
            <pc:docMk/>
            <pc:sldMk cId="3311359803" sldId="562"/>
            <ac:inkMk id="23635" creationId="{D75C35D5-6EAF-4D2F-9125-85118AE3B449}"/>
          </ac:inkMkLst>
        </pc:inkChg>
        <pc:inkChg chg="del mod">
          <ac:chgData name="Sherif Khattab" userId="c83b1e15-36f3-4f46-aceb-05aac24c545e" providerId="ADAL" clId="{40561216-C3B6-4E03-B696-C2E8E46E1565}" dt="2021-03-02T14:55:06.686" v="230"/>
          <ac:inkMkLst>
            <pc:docMk/>
            <pc:sldMk cId="3311359803" sldId="562"/>
            <ac:inkMk id="23636" creationId="{353DBCFD-1E6D-4A02-B8E9-62C8F6213BA5}"/>
          </ac:inkMkLst>
        </pc:inkChg>
        <pc:inkChg chg="del mod">
          <ac:chgData name="Sherif Khattab" userId="c83b1e15-36f3-4f46-aceb-05aac24c545e" providerId="ADAL" clId="{40561216-C3B6-4E03-B696-C2E8E46E1565}" dt="2021-03-02T14:55:06.792" v="253"/>
          <ac:inkMkLst>
            <pc:docMk/>
            <pc:sldMk cId="3311359803" sldId="562"/>
            <ac:inkMk id="23637" creationId="{83EED6AE-2F58-4157-BCF9-A04D0A3CCE0E}"/>
          </ac:inkMkLst>
        </pc:inkChg>
        <pc:inkChg chg="del mod">
          <ac:chgData name="Sherif Khattab" userId="c83b1e15-36f3-4f46-aceb-05aac24c545e" providerId="ADAL" clId="{40561216-C3B6-4E03-B696-C2E8E46E1565}" dt="2021-03-02T14:55:06.782" v="249"/>
          <ac:inkMkLst>
            <pc:docMk/>
            <pc:sldMk cId="3311359803" sldId="562"/>
            <ac:inkMk id="23638" creationId="{95A62852-829F-4938-A7CD-BC8BE244C23B}"/>
          </ac:inkMkLst>
        </pc:inkChg>
        <pc:inkChg chg="del mod">
          <ac:chgData name="Sherif Khattab" userId="c83b1e15-36f3-4f46-aceb-05aac24c545e" providerId="ADAL" clId="{40561216-C3B6-4E03-B696-C2E8E46E1565}" dt="2021-03-02T14:55:06.752" v="243"/>
          <ac:inkMkLst>
            <pc:docMk/>
            <pc:sldMk cId="3311359803" sldId="562"/>
            <ac:inkMk id="23639" creationId="{C1893F75-521C-4191-ADE3-54E61C603FFB}"/>
          </ac:inkMkLst>
        </pc:inkChg>
        <pc:inkChg chg="del mod">
          <ac:chgData name="Sherif Khattab" userId="c83b1e15-36f3-4f46-aceb-05aac24c545e" providerId="ADAL" clId="{40561216-C3B6-4E03-B696-C2E8E46E1565}" dt="2021-03-02T14:55:06.691" v="231"/>
          <ac:inkMkLst>
            <pc:docMk/>
            <pc:sldMk cId="3311359803" sldId="562"/>
            <ac:inkMk id="23640" creationId="{5771F703-5DC7-4AE6-AEB3-12B9F3D35312}"/>
          </ac:inkMkLst>
        </pc:inkChg>
        <pc:inkChg chg="del mod">
          <ac:chgData name="Sherif Khattab" userId="c83b1e15-36f3-4f46-aceb-05aac24c545e" providerId="ADAL" clId="{40561216-C3B6-4E03-B696-C2E8E46E1565}" dt="2021-03-02T14:55:06.697" v="232"/>
          <ac:inkMkLst>
            <pc:docMk/>
            <pc:sldMk cId="3311359803" sldId="562"/>
            <ac:inkMk id="23641" creationId="{9A2A94DF-3D7E-4EED-B604-5D8B817342D6}"/>
          </ac:inkMkLst>
        </pc:inkChg>
        <pc:inkChg chg="del mod">
          <ac:chgData name="Sherif Khattab" userId="c83b1e15-36f3-4f46-aceb-05aac24c545e" providerId="ADAL" clId="{40561216-C3B6-4E03-B696-C2E8E46E1565}" dt="2021-03-02T14:55:06.761" v="245"/>
          <ac:inkMkLst>
            <pc:docMk/>
            <pc:sldMk cId="3311359803" sldId="562"/>
            <ac:inkMk id="23642" creationId="{584289BE-C536-48B0-A5C3-93147F9B5CFD}"/>
          </ac:inkMkLst>
        </pc:inkChg>
        <pc:inkChg chg="del mod">
          <ac:chgData name="Sherif Khattab" userId="c83b1e15-36f3-4f46-aceb-05aac24c545e" providerId="ADAL" clId="{40561216-C3B6-4E03-B696-C2E8E46E1565}" dt="2021-03-02T14:55:06.707" v="234"/>
          <ac:inkMkLst>
            <pc:docMk/>
            <pc:sldMk cId="3311359803" sldId="562"/>
            <ac:inkMk id="23643" creationId="{E9DA26D0-0603-4013-B1FC-7913D6E83285}"/>
          </ac:inkMkLst>
        </pc:inkChg>
        <pc:inkChg chg="del mod">
          <ac:chgData name="Sherif Khattab" userId="c83b1e15-36f3-4f46-aceb-05aac24c545e" providerId="ADAL" clId="{40561216-C3B6-4E03-B696-C2E8E46E1565}" dt="2021-03-02T14:55:06.743" v="241"/>
          <ac:inkMkLst>
            <pc:docMk/>
            <pc:sldMk cId="3311359803" sldId="562"/>
            <ac:inkMk id="23644" creationId="{9CABADF0-6AAD-4A09-B71F-7EFD9B3CCEA3}"/>
          </ac:inkMkLst>
        </pc:inkChg>
        <pc:inkChg chg="del mod">
          <ac:chgData name="Sherif Khattab" userId="c83b1e15-36f3-4f46-aceb-05aac24c545e" providerId="ADAL" clId="{40561216-C3B6-4E03-B696-C2E8E46E1565}" dt="2021-03-02T14:55:06.795" v="255"/>
          <ac:inkMkLst>
            <pc:docMk/>
            <pc:sldMk cId="3311359803" sldId="562"/>
            <ac:inkMk id="23645" creationId="{649AA80D-2452-4822-8F19-4001909D7429}"/>
          </ac:inkMkLst>
        </pc:inkChg>
        <pc:inkChg chg="del mod">
          <ac:chgData name="Sherif Khattab" userId="c83b1e15-36f3-4f46-aceb-05aac24c545e" providerId="ADAL" clId="{40561216-C3B6-4E03-B696-C2E8E46E1565}" dt="2021-03-02T14:55:06.776" v="248"/>
          <ac:inkMkLst>
            <pc:docMk/>
            <pc:sldMk cId="3311359803" sldId="562"/>
            <ac:inkMk id="23646" creationId="{87B366E5-7624-47F3-A592-581796E12957}"/>
          </ac:inkMkLst>
        </pc:inkChg>
        <pc:inkChg chg="del mod">
          <ac:chgData name="Sherif Khattab" userId="c83b1e15-36f3-4f46-aceb-05aac24c545e" providerId="ADAL" clId="{40561216-C3B6-4E03-B696-C2E8E46E1565}" dt="2021-03-02T14:55:06.735" v="240"/>
          <ac:inkMkLst>
            <pc:docMk/>
            <pc:sldMk cId="3311359803" sldId="562"/>
            <ac:inkMk id="23648" creationId="{3F89BC67-AB21-4050-9493-6CA93740F5F8}"/>
          </ac:inkMkLst>
        </pc:inkChg>
        <pc:inkChg chg="del mod">
          <ac:chgData name="Sherif Khattab" userId="c83b1e15-36f3-4f46-aceb-05aac24c545e" providerId="ADAL" clId="{40561216-C3B6-4E03-B696-C2E8E46E1565}" dt="2021-03-02T14:55:06.748" v="242"/>
          <ac:inkMkLst>
            <pc:docMk/>
            <pc:sldMk cId="3311359803" sldId="562"/>
            <ac:inkMk id="23649" creationId="{B2C35B3E-1E36-4705-B4A3-28616001D1F4}"/>
          </ac:inkMkLst>
        </pc:inkChg>
        <pc:inkChg chg="del mod">
          <ac:chgData name="Sherif Khattab" userId="c83b1e15-36f3-4f46-aceb-05aac24c545e" providerId="ADAL" clId="{40561216-C3B6-4E03-B696-C2E8E46E1565}" dt="2021-03-02T14:55:06.802" v="257"/>
          <ac:inkMkLst>
            <pc:docMk/>
            <pc:sldMk cId="3311359803" sldId="562"/>
            <ac:inkMk id="23650" creationId="{BE0BDF15-3B86-4510-92D9-8E02FFE272AF}"/>
          </ac:inkMkLst>
        </pc:inkChg>
        <pc:inkChg chg="del mod">
          <ac:chgData name="Sherif Khattab" userId="c83b1e15-36f3-4f46-aceb-05aac24c545e" providerId="ADAL" clId="{40561216-C3B6-4E03-B696-C2E8E46E1565}" dt="2021-03-02T14:55:06.770" v="247"/>
          <ac:inkMkLst>
            <pc:docMk/>
            <pc:sldMk cId="3311359803" sldId="562"/>
            <ac:inkMk id="23651" creationId="{C741CB12-32FC-4B89-A891-3987A6E6647D}"/>
          </ac:inkMkLst>
        </pc:inkChg>
        <pc:inkChg chg="del">
          <ac:chgData name="Sherif Khattab" userId="c83b1e15-36f3-4f46-aceb-05aac24c545e" providerId="ADAL" clId="{40561216-C3B6-4E03-B696-C2E8E46E1565}" dt="2021-03-02T14:55:06.673" v="229"/>
          <ac:inkMkLst>
            <pc:docMk/>
            <pc:sldMk cId="3311359803" sldId="562"/>
            <ac:inkMk id="23652" creationId="{097A411A-2F8F-4EDF-A93C-A1916E46CE58}"/>
          </ac:inkMkLst>
        </pc:inkChg>
        <pc:inkChg chg="del mod">
          <ac:chgData name="Sherif Khattab" userId="c83b1e15-36f3-4f46-aceb-05aac24c545e" providerId="ADAL" clId="{40561216-C3B6-4E03-B696-C2E8E46E1565}" dt="2021-03-02T14:55:06.805" v="258"/>
          <ac:inkMkLst>
            <pc:docMk/>
            <pc:sldMk cId="3311359803" sldId="562"/>
            <ac:inkMk id="23654" creationId="{0CDA8FA7-3F42-425F-B69F-09FE422E6C20}"/>
          </ac:inkMkLst>
        </pc:inkChg>
        <pc:inkChg chg="del mod">
          <ac:chgData name="Sherif Khattab" userId="c83b1e15-36f3-4f46-aceb-05aac24c545e" providerId="ADAL" clId="{40561216-C3B6-4E03-B696-C2E8E46E1565}" dt="2021-03-02T14:55:06.787" v="251"/>
          <ac:inkMkLst>
            <pc:docMk/>
            <pc:sldMk cId="3311359803" sldId="562"/>
            <ac:inkMk id="23655" creationId="{74C0E38C-8C81-4F69-B2AF-AD53E6E6D970}"/>
          </ac:inkMkLst>
        </pc:inkChg>
        <pc:inkChg chg="del mod">
          <ac:chgData name="Sherif Khattab" userId="c83b1e15-36f3-4f46-aceb-05aac24c545e" providerId="ADAL" clId="{40561216-C3B6-4E03-B696-C2E8E46E1565}" dt="2021-03-02T14:55:06.790" v="252"/>
          <ac:inkMkLst>
            <pc:docMk/>
            <pc:sldMk cId="3311359803" sldId="562"/>
            <ac:inkMk id="23656" creationId="{85585060-B696-4403-8C88-50A6053DBD02}"/>
          </ac:inkMkLst>
        </pc:inkChg>
        <pc:inkChg chg="del mod">
          <ac:chgData name="Sherif Khattab" userId="c83b1e15-36f3-4f46-aceb-05aac24c545e" providerId="ADAL" clId="{40561216-C3B6-4E03-B696-C2E8E46E1565}" dt="2021-03-02T14:55:06.794" v="254"/>
          <ac:inkMkLst>
            <pc:docMk/>
            <pc:sldMk cId="3311359803" sldId="562"/>
            <ac:inkMk id="23657" creationId="{9236DFEA-42B0-4A18-8DB8-43023CBA1AAF}"/>
          </ac:inkMkLst>
        </pc:inkChg>
        <pc:inkChg chg="del mod">
          <ac:chgData name="Sherif Khattab" userId="c83b1e15-36f3-4f46-aceb-05aac24c545e" providerId="ADAL" clId="{40561216-C3B6-4E03-B696-C2E8E46E1565}" dt="2021-03-02T14:55:06.784" v="250"/>
          <ac:inkMkLst>
            <pc:docMk/>
            <pc:sldMk cId="3311359803" sldId="562"/>
            <ac:inkMk id="23658" creationId="{BE3E7B86-3514-4C72-91AF-4648475E24F2}"/>
          </ac:inkMkLst>
        </pc:inkChg>
        <pc:inkChg chg="del mod">
          <ac:chgData name="Sherif Khattab" userId="c83b1e15-36f3-4f46-aceb-05aac24c545e" providerId="ADAL" clId="{40561216-C3B6-4E03-B696-C2E8E46E1565}" dt="2021-03-02T14:55:06.718" v="237"/>
          <ac:inkMkLst>
            <pc:docMk/>
            <pc:sldMk cId="3311359803" sldId="562"/>
            <ac:inkMk id="23660" creationId="{EB9F504E-52DF-4A05-AB88-BDF5876CA8B9}"/>
          </ac:inkMkLst>
        </pc:inkChg>
        <pc:inkChg chg="del mod">
          <ac:chgData name="Sherif Khattab" userId="c83b1e15-36f3-4f46-aceb-05aac24c545e" providerId="ADAL" clId="{40561216-C3B6-4E03-B696-C2E8E46E1565}" dt="2021-03-02T14:55:06.756" v="244"/>
          <ac:inkMkLst>
            <pc:docMk/>
            <pc:sldMk cId="3311359803" sldId="562"/>
            <ac:inkMk id="23661" creationId="{C9612645-0493-443C-9C82-A267BE047D35}"/>
          </ac:inkMkLst>
        </pc:inkChg>
        <pc:inkChg chg="del mod">
          <ac:chgData name="Sherif Khattab" userId="c83b1e15-36f3-4f46-aceb-05aac24c545e" providerId="ADAL" clId="{40561216-C3B6-4E03-B696-C2E8E46E1565}" dt="2021-03-02T14:55:06.712" v="235"/>
          <ac:inkMkLst>
            <pc:docMk/>
            <pc:sldMk cId="3311359803" sldId="562"/>
            <ac:inkMk id="23663" creationId="{1A305F40-A5CC-4159-81BE-FDAA1BBA2F6E}"/>
          </ac:inkMkLst>
        </pc:inkChg>
        <pc:inkChg chg="del mod">
          <ac:chgData name="Sherif Khattab" userId="c83b1e15-36f3-4f46-aceb-05aac24c545e" providerId="ADAL" clId="{40561216-C3B6-4E03-B696-C2E8E46E1565}" dt="2021-03-02T14:55:06.766" v="246"/>
          <ac:inkMkLst>
            <pc:docMk/>
            <pc:sldMk cId="3311359803" sldId="562"/>
            <ac:inkMk id="23664" creationId="{1ADA5D77-6340-4E01-B50B-6A36D3D89303}"/>
          </ac:inkMkLst>
        </pc:inkChg>
        <pc:inkChg chg="del mod">
          <ac:chgData name="Sherif Khattab" userId="c83b1e15-36f3-4f46-aceb-05aac24c545e" providerId="ADAL" clId="{40561216-C3B6-4E03-B696-C2E8E46E1565}" dt="2021-03-02T14:55:06.723" v="238"/>
          <ac:inkMkLst>
            <pc:docMk/>
            <pc:sldMk cId="3311359803" sldId="562"/>
            <ac:inkMk id="23665" creationId="{12E5FF45-7656-41A0-B8DD-C442FEAF547C}"/>
          </ac:inkMkLst>
        </pc:inkChg>
        <pc:inkChg chg="del mod">
          <ac:chgData name="Sherif Khattab" userId="c83b1e15-36f3-4f46-aceb-05aac24c545e" providerId="ADAL" clId="{40561216-C3B6-4E03-B696-C2E8E46E1565}" dt="2021-03-02T14:55:06.700" v="233"/>
          <ac:inkMkLst>
            <pc:docMk/>
            <pc:sldMk cId="3311359803" sldId="562"/>
            <ac:inkMk id="23666" creationId="{056077FF-F297-49EF-B3D4-BBE7B44D0D1F}"/>
          </ac:inkMkLst>
        </pc:inkChg>
        <pc:inkChg chg="del mod">
          <ac:chgData name="Sherif Khattab" userId="c83b1e15-36f3-4f46-aceb-05aac24c545e" providerId="ADAL" clId="{40561216-C3B6-4E03-B696-C2E8E46E1565}" dt="2021-03-02T14:55:06.810" v="259"/>
          <ac:inkMkLst>
            <pc:docMk/>
            <pc:sldMk cId="3311359803" sldId="562"/>
            <ac:inkMk id="23667" creationId="{E1A2A440-2E68-4E40-8F14-0F85D39BBDB7}"/>
          </ac:inkMkLst>
        </pc:inkChg>
        <pc:inkChg chg="del mod">
          <ac:chgData name="Sherif Khattab" userId="c83b1e15-36f3-4f46-aceb-05aac24c545e" providerId="ADAL" clId="{40561216-C3B6-4E03-B696-C2E8E46E1565}" dt="2021-03-02T14:55:06.798" v="256"/>
          <ac:inkMkLst>
            <pc:docMk/>
            <pc:sldMk cId="3311359803" sldId="562"/>
            <ac:inkMk id="23668" creationId="{B5D7EBA2-DD1F-48CC-90CE-7F21C1DC3392}"/>
          </ac:inkMkLst>
        </pc:inkChg>
        <pc:inkChg chg="del mod">
          <ac:chgData name="Sherif Khattab" userId="c83b1e15-36f3-4f46-aceb-05aac24c545e" providerId="ADAL" clId="{40561216-C3B6-4E03-B696-C2E8E46E1565}" dt="2021-03-02T14:55:06.732" v="239"/>
          <ac:inkMkLst>
            <pc:docMk/>
            <pc:sldMk cId="3311359803" sldId="562"/>
            <ac:inkMk id="23670" creationId="{D088E3AE-C158-4537-8CB3-EA808598AAFA}"/>
          </ac:inkMkLst>
        </pc:inkChg>
        <pc:inkChg chg="del mod">
          <ac:chgData name="Sherif Khattab" userId="c83b1e15-36f3-4f46-aceb-05aac24c545e" providerId="ADAL" clId="{40561216-C3B6-4E03-B696-C2E8E46E1565}" dt="2021-03-02T14:55:06.715" v="236"/>
          <ac:inkMkLst>
            <pc:docMk/>
            <pc:sldMk cId="3311359803" sldId="562"/>
            <ac:inkMk id="23671" creationId="{22A791CB-A7E4-4BA6-AF2C-BA61BDCB17CE}"/>
          </ac:inkMkLst>
        </pc:inkChg>
      </pc:sldChg>
      <pc:sldChg chg="delSp modSp add modAnim">
        <pc:chgData name="Sherif Khattab" userId="c83b1e15-36f3-4f46-aceb-05aac24c545e" providerId="ADAL" clId="{40561216-C3B6-4E03-B696-C2E8E46E1565}" dt="2021-03-02T14:59:03.138" v="653"/>
        <pc:sldMkLst>
          <pc:docMk/>
          <pc:sldMk cId="2378700803" sldId="563"/>
        </pc:sldMkLst>
        <pc:grpChg chg="mod">
          <ac:chgData name="Sherif Khattab" userId="c83b1e15-36f3-4f46-aceb-05aac24c545e" providerId="ADAL" clId="{40561216-C3B6-4E03-B696-C2E8E46E1565}" dt="2021-03-02T14:54:50.889" v="228"/>
          <ac:grpSpMkLst>
            <pc:docMk/>
            <pc:sldMk cId="2378700803" sldId="563"/>
            <ac:grpSpMk id="23672" creationId="{D3B42BF9-8198-43FC-B7E5-062D26193C4A}"/>
          </ac:grpSpMkLst>
        </pc:grpChg>
        <pc:inkChg chg="mod">
          <ac:chgData name="Sherif Khattab" userId="c83b1e15-36f3-4f46-aceb-05aac24c545e" providerId="ADAL" clId="{40561216-C3B6-4E03-B696-C2E8E46E1565}" dt="2021-03-02T14:54:50.889" v="228"/>
          <ac:inkMkLst>
            <pc:docMk/>
            <pc:sldMk cId="2378700803" sldId="563"/>
            <ac:inkMk id="3" creationId="{B0FBBC0D-35B9-448B-9D52-F9702601D9E2}"/>
          </ac:inkMkLst>
        </pc:inkChg>
        <pc:inkChg chg="mod">
          <ac:chgData name="Sherif Khattab" userId="c83b1e15-36f3-4f46-aceb-05aac24c545e" providerId="ADAL" clId="{40561216-C3B6-4E03-B696-C2E8E46E1565}" dt="2021-03-02T14:54:50.889" v="228"/>
          <ac:inkMkLst>
            <pc:docMk/>
            <pc:sldMk cId="2378700803" sldId="563"/>
            <ac:inkMk id="5" creationId="{1334F479-0557-4560-B3CA-54D487BC1692}"/>
          </ac:inkMkLst>
        </pc:inkChg>
        <pc:inkChg chg="mod">
          <ac:chgData name="Sherif Khattab" userId="c83b1e15-36f3-4f46-aceb-05aac24c545e" providerId="ADAL" clId="{40561216-C3B6-4E03-B696-C2E8E46E1565}" dt="2021-03-02T14:54:50.889" v="228"/>
          <ac:inkMkLst>
            <pc:docMk/>
            <pc:sldMk cId="2378700803" sldId="563"/>
            <ac:inkMk id="6" creationId="{C77C32EE-2731-421E-9672-5A63D6E9F538}"/>
          </ac:inkMkLst>
        </pc:inkChg>
        <pc:inkChg chg="mod">
          <ac:chgData name="Sherif Khattab" userId="c83b1e15-36f3-4f46-aceb-05aac24c545e" providerId="ADAL" clId="{40561216-C3B6-4E03-B696-C2E8E46E1565}" dt="2021-03-02T14:54:50.889" v="228"/>
          <ac:inkMkLst>
            <pc:docMk/>
            <pc:sldMk cId="2378700803" sldId="563"/>
            <ac:inkMk id="34" creationId="{76F4BB3E-F0E4-42AA-ACB1-D0A6A3746F24}"/>
          </ac:inkMkLst>
        </pc:inkChg>
        <pc:inkChg chg="mod">
          <ac:chgData name="Sherif Khattab" userId="c83b1e15-36f3-4f46-aceb-05aac24c545e" providerId="ADAL" clId="{40561216-C3B6-4E03-B696-C2E8E46E1565}" dt="2021-03-02T14:54:50.889" v="228"/>
          <ac:inkMkLst>
            <pc:docMk/>
            <pc:sldMk cId="2378700803" sldId="563"/>
            <ac:inkMk id="35" creationId="{BB1041F6-9E9F-4186-AC93-4372635DAB2B}"/>
          </ac:inkMkLst>
        </pc:inkChg>
        <pc:inkChg chg="mod">
          <ac:chgData name="Sherif Khattab" userId="c83b1e15-36f3-4f46-aceb-05aac24c545e" providerId="ADAL" clId="{40561216-C3B6-4E03-B696-C2E8E46E1565}" dt="2021-03-02T14:54:50.889" v="228"/>
          <ac:inkMkLst>
            <pc:docMk/>
            <pc:sldMk cId="2378700803" sldId="563"/>
            <ac:inkMk id="36" creationId="{FBD4DC2C-2A69-4F9C-9FD0-0A2D83A17035}"/>
          </ac:inkMkLst>
        </pc:inkChg>
        <pc:inkChg chg="mod">
          <ac:chgData name="Sherif Khattab" userId="c83b1e15-36f3-4f46-aceb-05aac24c545e" providerId="ADAL" clId="{40561216-C3B6-4E03-B696-C2E8E46E1565}" dt="2021-03-02T14:54:50.889" v="228"/>
          <ac:inkMkLst>
            <pc:docMk/>
            <pc:sldMk cId="2378700803" sldId="563"/>
            <ac:inkMk id="38" creationId="{08DD68F7-523C-4437-9949-BFD6B8B320B7}"/>
          </ac:inkMkLst>
        </pc:inkChg>
        <pc:inkChg chg="mod">
          <ac:chgData name="Sherif Khattab" userId="c83b1e15-36f3-4f46-aceb-05aac24c545e" providerId="ADAL" clId="{40561216-C3B6-4E03-B696-C2E8E46E1565}" dt="2021-03-02T14:54:50.889" v="228"/>
          <ac:inkMkLst>
            <pc:docMk/>
            <pc:sldMk cId="2378700803" sldId="563"/>
            <ac:inkMk id="39" creationId="{6B907EBB-5700-4291-BB4C-D8877DB4FFCD}"/>
          </ac:inkMkLst>
        </pc:inkChg>
        <pc:inkChg chg="mod">
          <ac:chgData name="Sherif Khattab" userId="c83b1e15-36f3-4f46-aceb-05aac24c545e" providerId="ADAL" clId="{40561216-C3B6-4E03-B696-C2E8E46E1565}" dt="2021-03-02T14:54:50.889" v="228"/>
          <ac:inkMkLst>
            <pc:docMk/>
            <pc:sldMk cId="2378700803" sldId="563"/>
            <ac:inkMk id="40" creationId="{D1405003-6795-43E1-B78F-70DFA34AAA56}"/>
          </ac:inkMkLst>
        </pc:inkChg>
        <pc:inkChg chg="mod">
          <ac:chgData name="Sherif Khattab" userId="c83b1e15-36f3-4f46-aceb-05aac24c545e" providerId="ADAL" clId="{40561216-C3B6-4E03-B696-C2E8E46E1565}" dt="2021-03-02T14:54:50.889" v="228"/>
          <ac:inkMkLst>
            <pc:docMk/>
            <pc:sldMk cId="2378700803" sldId="563"/>
            <ac:inkMk id="41" creationId="{E5C63D8D-A5A2-4ECA-9233-25A9BB4111B0}"/>
          </ac:inkMkLst>
        </pc:inkChg>
        <pc:inkChg chg="mod">
          <ac:chgData name="Sherif Khattab" userId="c83b1e15-36f3-4f46-aceb-05aac24c545e" providerId="ADAL" clId="{40561216-C3B6-4E03-B696-C2E8E46E1565}" dt="2021-03-02T14:54:50.889" v="228"/>
          <ac:inkMkLst>
            <pc:docMk/>
            <pc:sldMk cId="2378700803" sldId="563"/>
            <ac:inkMk id="42" creationId="{DA8E3D6B-1BC0-4231-B0D7-7B8A4360DECC}"/>
          </ac:inkMkLst>
        </pc:inkChg>
        <pc:inkChg chg="mod">
          <ac:chgData name="Sherif Khattab" userId="c83b1e15-36f3-4f46-aceb-05aac24c545e" providerId="ADAL" clId="{40561216-C3B6-4E03-B696-C2E8E46E1565}" dt="2021-03-02T14:54:50.889" v="228"/>
          <ac:inkMkLst>
            <pc:docMk/>
            <pc:sldMk cId="2378700803" sldId="563"/>
            <ac:inkMk id="44" creationId="{19C19232-5340-48E5-9ED6-62DEBBCE1215}"/>
          </ac:inkMkLst>
        </pc:inkChg>
        <pc:inkChg chg="mod">
          <ac:chgData name="Sherif Khattab" userId="c83b1e15-36f3-4f46-aceb-05aac24c545e" providerId="ADAL" clId="{40561216-C3B6-4E03-B696-C2E8E46E1565}" dt="2021-03-02T14:54:50.889" v="228"/>
          <ac:inkMkLst>
            <pc:docMk/>
            <pc:sldMk cId="2378700803" sldId="563"/>
            <ac:inkMk id="45" creationId="{D1B4E85F-AC34-40C2-82B7-32CDF26E2AA9}"/>
          </ac:inkMkLst>
        </pc:inkChg>
        <pc:inkChg chg="mod">
          <ac:chgData name="Sherif Khattab" userId="c83b1e15-36f3-4f46-aceb-05aac24c545e" providerId="ADAL" clId="{40561216-C3B6-4E03-B696-C2E8E46E1565}" dt="2021-03-02T14:54:50.889" v="228"/>
          <ac:inkMkLst>
            <pc:docMk/>
            <pc:sldMk cId="2378700803" sldId="563"/>
            <ac:inkMk id="46" creationId="{E6BF4D18-EC16-4386-BB86-4E44BAF7C03B}"/>
          </ac:inkMkLst>
        </pc:inkChg>
        <pc:inkChg chg="mod">
          <ac:chgData name="Sherif Khattab" userId="c83b1e15-36f3-4f46-aceb-05aac24c545e" providerId="ADAL" clId="{40561216-C3B6-4E03-B696-C2E8E46E1565}" dt="2021-03-02T14:54:50.889" v="228"/>
          <ac:inkMkLst>
            <pc:docMk/>
            <pc:sldMk cId="2378700803" sldId="563"/>
            <ac:inkMk id="47" creationId="{02569F11-2943-4F04-87BA-CA8732D937CB}"/>
          </ac:inkMkLst>
        </pc:inkChg>
        <pc:inkChg chg="mod">
          <ac:chgData name="Sherif Khattab" userId="c83b1e15-36f3-4f46-aceb-05aac24c545e" providerId="ADAL" clId="{40561216-C3B6-4E03-B696-C2E8E46E1565}" dt="2021-03-02T14:54:50.889" v="228"/>
          <ac:inkMkLst>
            <pc:docMk/>
            <pc:sldMk cId="2378700803" sldId="563"/>
            <ac:inkMk id="48" creationId="{B58E1670-F3F7-4DFE-AF3D-056FDA785310}"/>
          </ac:inkMkLst>
        </pc:inkChg>
        <pc:inkChg chg="mod">
          <ac:chgData name="Sherif Khattab" userId="c83b1e15-36f3-4f46-aceb-05aac24c545e" providerId="ADAL" clId="{40561216-C3B6-4E03-B696-C2E8E46E1565}" dt="2021-03-02T14:54:50.889" v="228"/>
          <ac:inkMkLst>
            <pc:docMk/>
            <pc:sldMk cId="2378700803" sldId="563"/>
            <ac:inkMk id="49" creationId="{19257841-2019-40BC-AD69-87A73EC0948B}"/>
          </ac:inkMkLst>
        </pc:inkChg>
        <pc:inkChg chg="mod">
          <ac:chgData name="Sherif Khattab" userId="c83b1e15-36f3-4f46-aceb-05aac24c545e" providerId="ADAL" clId="{40561216-C3B6-4E03-B696-C2E8E46E1565}" dt="2021-03-02T14:54:50.889" v="228"/>
          <ac:inkMkLst>
            <pc:docMk/>
            <pc:sldMk cId="2378700803" sldId="563"/>
            <ac:inkMk id="50" creationId="{26C81269-5964-499B-83AC-4B4F3ECF46D9}"/>
          </ac:inkMkLst>
        </pc:inkChg>
        <pc:inkChg chg="mod">
          <ac:chgData name="Sherif Khattab" userId="c83b1e15-36f3-4f46-aceb-05aac24c545e" providerId="ADAL" clId="{40561216-C3B6-4E03-B696-C2E8E46E1565}" dt="2021-03-02T14:54:50.889" v="228"/>
          <ac:inkMkLst>
            <pc:docMk/>
            <pc:sldMk cId="2378700803" sldId="563"/>
            <ac:inkMk id="51" creationId="{20368D2C-01B3-405E-89B9-A7788F5F56C4}"/>
          </ac:inkMkLst>
        </pc:inkChg>
        <pc:inkChg chg="mod">
          <ac:chgData name="Sherif Khattab" userId="c83b1e15-36f3-4f46-aceb-05aac24c545e" providerId="ADAL" clId="{40561216-C3B6-4E03-B696-C2E8E46E1565}" dt="2021-03-02T14:54:50.889" v="228"/>
          <ac:inkMkLst>
            <pc:docMk/>
            <pc:sldMk cId="2378700803" sldId="563"/>
            <ac:inkMk id="53" creationId="{4B0B24DC-2DC7-4C85-8BDA-CB5171C1850E}"/>
          </ac:inkMkLst>
        </pc:inkChg>
        <pc:inkChg chg="mod">
          <ac:chgData name="Sherif Khattab" userId="c83b1e15-36f3-4f46-aceb-05aac24c545e" providerId="ADAL" clId="{40561216-C3B6-4E03-B696-C2E8E46E1565}" dt="2021-03-02T14:54:50.889" v="228"/>
          <ac:inkMkLst>
            <pc:docMk/>
            <pc:sldMk cId="2378700803" sldId="563"/>
            <ac:inkMk id="54" creationId="{FAA76FFB-4F7B-44CF-9E3F-7D873ACD011E}"/>
          </ac:inkMkLst>
        </pc:inkChg>
        <pc:inkChg chg="mod">
          <ac:chgData name="Sherif Khattab" userId="c83b1e15-36f3-4f46-aceb-05aac24c545e" providerId="ADAL" clId="{40561216-C3B6-4E03-B696-C2E8E46E1565}" dt="2021-03-02T14:54:50.889" v="228"/>
          <ac:inkMkLst>
            <pc:docMk/>
            <pc:sldMk cId="2378700803" sldId="563"/>
            <ac:inkMk id="55" creationId="{2A509FA3-B322-44A6-A5B7-3B6A64FF271C}"/>
          </ac:inkMkLst>
        </pc:inkChg>
        <pc:inkChg chg="mod">
          <ac:chgData name="Sherif Khattab" userId="c83b1e15-36f3-4f46-aceb-05aac24c545e" providerId="ADAL" clId="{40561216-C3B6-4E03-B696-C2E8E46E1565}" dt="2021-03-02T14:54:50.889" v="228"/>
          <ac:inkMkLst>
            <pc:docMk/>
            <pc:sldMk cId="2378700803" sldId="563"/>
            <ac:inkMk id="56" creationId="{9FB1D72E-EF06-4758-9CAE-0C2AFAB761B2}"/>
          </ac:inkMkLst>
        </pc:inkChg>
        <pc:inkChg chg="mod">
          <ac:chgData name="Sherif Khattab" userId="c83b1e15-36f3-4f46-aceb-05aac24c545e" providerId="ADAL" clId="{40561216-C3B6-4E03-B696-C2E8E46E1565}" dt="2021-03-02T14:54:50.889" v="228"/>
          <ac:inkMkLst>
            <pc:docMk/>
            <pc:sldMk cId="2378700803" sldId="563"/>
            <ac:inkMk id="58" creationId="{AD54C535-8A13-4466-B936-FDE4EE0D13AB}"/>
          </ac:inkMkLst>
        </pc:inkChg>
        <pc:inkChg chg="mod">
          <ac:chgData name="Sherif Khattab" userId="c83b1e15-36f3-4f46-aceb-05aac24c545e" providerId="ADAL" clId="{40561216-C3B6-4E03-B696-C2E8E46E1565}" dt="2021-03-02T14:54:50.889" v="228"/>
          <ac:inkMkLst>
            <pc:docMk/>
            <pc:sldMk cId="2378700803" sldId="563"/>
            <ac:inkMk id="59" creationId="{8191728A-6391-4424-97E9-9D875C21CABB}"/>
          </ac:inkMkLst>
        </pc:inkChg>
        <pc:inkChg chg="mod">
          <ac:chgData name="Sherif Khattab" userId="c83b1e15-36f3-4f46-aceb-05aac24c545e" providerId="ADAL" clId="{40561216-C3B6-4E03-B696-C2E8E46E1565}" dt="2021-03-02T14:54:50.889" v="228"/>
          <ac:inkMkLst>
            <pc:docMk/>
            <pc:sldMk cId="2378700803" sldId="563"/>
            <ac:inkMk id="61" creationId="{3873DDFB-3276-4A9C-A452-0E255D449AE0}"/>
          </ac:inkMkLst>
        </pc:inkChg>
        <pc:inkChg chg="mod">
          <ac:chgData name="Sherif Khattab" userId="c83b1e15-36f3-4f46-aceb-05aac24c545e" providerId="ADAL" clId="{40561216-C3B6-4E03-B696-C2E8E46E1565}" dt="2021-03-02T14:54:50.889" v="228"/>
          <ac:inkMkLst>
            <pc:docMk/>
            <pc:sldMk cId="2378700803" sldId="563"/>
            <ac:inkMk id="62" creationId="{6CA89F45-C596-4B44-8218-2E80CDFD9AC1}"/>
          </ac:inkMkLst>
        </pc:inkChg>
        <pc:inkChg chg="mod">
          <ac:chgData name="Sherif Khattab" userId="c83b1e15-36f3-4f46-aceb-05aac24c545e" providerId="ADAL" clId="{40561216-C3B6-4E03-B696-C2E8E46E1565}" dt="2021-03-02T14:54:50.889" v="228"/>
          <ac:inkMkLst>
            <pc:docMk/>
            <pc:sldMk cId="2378700803" sldId="563"/>
            <ac:inkMk id="63" creationId="{C0DC48F3-13CB-48CD-943B-D376DED3D452}"/>
          </ac:inkMkLst>
        </pc:inkChg>
        <pc:inkChg chg="mod">
          <ac:chgData name="Sherif Khattab" userId="c83b1e15-36f3-4f46-aceb-05aac24c545e" providerId="ADAL" clId="{40561216-C3B6-4E03-B696-C2E8E46E1565}" dt="2021-03-02T14:54:50.889" v="228"/>
          <ac:inkMkLst>
            <pc:docMk/>
            <pc:sldMk cId="2378700803" sldId="563"/>
            <ac:inkMk id="23552" creationId="{AD02388C-420C-4C10-A5B7-33825C4777B5}"/>
          </ac:inkMkLst>
        </pc:inkChg>
        <pc:inkChg chg="mod">
          <ac:chgData name="Sherif Khattab" userId="c83b1e15-36f3-4f46-aceb-05aac24c545e" providerId="ADAL" clId="{40561216-C3B6-4E03-B696-C2E8E46E1565}" dt="2021-03-02T14:54:50.889" v="228"/>
          <ac:inkMkLst>
            <pc:docMk/>
            <pc:sldMk cId="2378700803" sldId="563"/>
            <ac:inkMk id="23556" creationId="{B63716A9-A45C-49C7-8CC0-3310F6B827F6}"/>
          </ac:inkMkLst>
        </pc:inkChg>
        <pc:inkChg chg="mod">
          <ac:chgData name="Sherif Khattab" userId="c83b1e15-36f3-4f46-aceb-05aac24c545e" providerId="ADAL" clId="{40561216-C3B6-4E03-B696-C2E8E46E1565}" dt="2021-03-02T14:54:50.889" v="228"/>
          <ac:inkMkLst>
            <pc:docMk/>
            <pc:sldMk cId="2378700803" sldId="563"/>
            <ac:inkMk id="23558" creationId="{12438C2F-B2BE-423F-8FB0-A8B24276FAA9}"/>
          </ac:inkMkLst>
        </pc:inkChg>
        <pc:inkChg chg="mod">
          <ac:chgData name="Sherif Khattab" userId="c83b1e15-36f3-4f46-aceb-05aac24c545e" providerId="ADAL" clId="{40561216-C3B6-4E03-B696-C2E8E46E1565}" dt="2021-03-02T14:54:50.889" v="228"/>
          <ac:inkMkLst>
            <pc:docMk/>
            <pc:sldMk cId="2378700803" sldId="563"/>
            <ac:inkMk id="23559" creationId="{63236EA0-8781-4E1D-ACC7-D2AB2BA2975A}"/>
          </ac:inkMkLst>
        </pc:inkChg>
        <pc:inkChg chg="mod">
          <ac:chgData name="Sherif Khattab" userId="c83b1e15-36f3-4f46-aceb-05aac24c545e" providerId="ADAL" clId="{40561216-C3B6-4E03-B696-C2E8E46E1565}" dt="2021-03-02T14:54:50.889" v="228"/>
          <ac:inkMkLst>
            <pc:docMk/>
            <pc:sldMk cId="2378700803" sldId="563"/>
            <ac:inkMk id="23560" creationId="{8296C127-E688-4138-8B46-A545AA74759F}"/>
          </ac:inkMkLst>
        </pc:inkChg>
        <pc:inkChg chg="mod">
          <ac:chgData name="Sherif Khattab" userId="c83b1e15-36f3-4f46-aceb-05aac24c545e" providerId="ADAL" clId="{40561216-C3B6-4E03-B696-C2E8E46E1565}" dt="2021-03-02T14:54:50.889" v="228"/>
          <ac:inkMkLst>
            <pc:docMk/>
            <pc:sldMk cId="2378700803" sldId="563"/>
            <ac:inkMk id="23561" creationId="{27B15F83-7325-42D6-B559-2D057C3A0C3F}"/>
          </ac:inkMkLst>
        </pc:inkChg>
        <pc:inkChg chg="mod">
          <ac:chgData name="Sherif Khattab" userId="c83b1e15-36f3-4f46-aceb-05aac24c545e" providerId="ADAL" clId="{40561216-C3B6-4E03-B696-C2E8E46E1565}" dt="2021-03-02T14:54:50.889" v="228"/>
          <ac:inkMkLst>
            <pc:docMk/>
            <pc:sldMk cId="2378700803" sldId="563"/>
            <ac:inkMk id="23562" creationId="{41609FE5-F416-4C74-A5D0-5EFA0CF8EF70}"/>
          </ac:inkMkLst>
        </pc:inkChg>
        <pc:inkChg chg="mod">
          <ac:chgData name="Sherif Khattab" userId="c83b1e15-36f3-4f46-aceb-05aac24c545e" providerId="ADAL" clId="{40561216-C3B6-4E03-B696-C2E8E46E1565}" dt="2021-03-02T14:54:50.889" v="228"/>
          <ac:inkMkLst>
            <pc:docMk/>
            <pc:sldMk cId="2378700803" sldId="563"/>
            <ac:inkMk id="23564" creationId="{0479C8AE-E53D-4F3D-9A1F-0B3B4EF8E437}"/>
          </ac:inkMkLst>
        </pc:inkChg>
        <pc:inkChg chg="mod">
          <ac:chgData name="Sherif Khattab" userId="c83b1e15-36f3-4f46-aceb-05aac24c545e" providerId="ADAL" clId="{40561216-C3B6-4E03-B696-C2E8E46E1565}" dt="2021-03-02T14:54:50.889" v="228"/>
          <ac:inkMkLst>
            <pc:docMk/>
            <pc:sldMk cId="2378700803" sldId="563"/>
            <ac:inkMk id="23565" creationId="{7EA1AC65-0991-4EAD-9289-5B6967D4C6A4}"/>
          </ac:inkMkLst>
        </pc:inkChg>
        <pc:inkChg chg="mod">
          <ac:chgData name="Sherif Khattab" userId="c83b1e15-36f3-4f46-aceb-05aac24c545e" providerId="ADAL" clId="{40561216-C3B6-4E03-B696-C2E8E46E1565}" dt="2021-03-02T14:54:50.889" v="228"/>
          <ac:inkMkLst>
            <pc:docMk/>
            <pc:sldMk cId="2378700803" sldId="563"/>
            <ac:inkMk id="23567" creationId="{B964468F-11D4-4449-BD5D-D276B04321BD}"/>
          </ac:inkMkLst>
        </pc:inkChg>
        <pc:inkChg chg="mod">
          <ac:chgData name="Sherif Khattab" userId="c83b1e15-36f3-4f46-aceb-05aac24c545e" providerId="ADAL" clId="{40561216-C3B6-4E03-B696-C2E8E46E1565}" dt="2021-03-02T14:54:50.889" v="228"/>
          <ac:inkMkLst>
            <pc:docMk/>
            <pc:sldMk cId="2378700803" sldId="563"/>
            <ac:inkMk id="23568" creationId="{B0D8423F-0857-4468-8FB1-850C348CC062}"/>
          </ac:inkMkLst>
        </pc:inkChg>
        <pc:inkChg chg="mod">
          <ac:chgData name="Sherif Khattab" userId="c83b1e15-36f3-4f46-aceb-05aac24c545e" providerId="ADAL" clId="{40561216-C3B6-4E03-B696-C2E8E46E1565}" dt="2021-03-02T14:54:50.889" v="228"/>
          <ac:inkMkLst>
            <pc:docMk/>
            <pc:sldMk cId="2378700803" sldId="563"/>
            <ac:inkMk id="23569" creationId="{E089F2E3-45EA-486B-A260-E766EB2A0258}"/>
          </ac:inkMkLst>
        </pc:inkChg>
        <pc:inkChg chg="mod">
          <ac:chgData name="Sherif Khattab" userId="c83b1e15-36f3-4f46-aceb-05aac24c545e" providerId="ADAL" clId="{40561216-C3B6-4E03-B696-C2E8E46E1565}" dt="2021-03-02T14:54:50.889" v="228"/>
          <ac:inkMkLst>
            <pc:docMk/>
            <pc:sldMk cId="2378700803" sldId="563"/>
            <ac:inkMk id="23570" creationId="{C315644A-BBCC-4823-9005-14F1A7FDE1C2}"/>
          </ac:inkMkLst>
        </pc:inkChg>
        <pc:inkChg chg="mod">
          <ac:chgData name="Sherif Khattab" userId="c83b1e15-36f3-4f46-aceb-05aac24c545e" providerId="ADAL" clId="{40561216-C3B6-4E03-B696-C2E8E46E1565}" dt="2021-03-02T14:54:50.889" v="228"/>
          <ac:inkMkLst>
            <pc:docMk/>
            <pc:sldMk cId="2378700803" sldId="563"/>
            <ac:inkMk id="23571" creationId="{4A65A549-A8AD-4542-8C89-6269FF5866D1}"/>
          </ac:inkMkLst>
        </pc:inkChg>
        <pc:inkChg chg="mod">
          <ac:chgData name="Sherif Khattab" userId="c83b1e15-36f3-4f46-aceb-05aac24c545e" providerId="ADAL" clId="{40561216-C3B6-4E03-B696-C2E8E46E1565}" dt="2021-03-02T14:54:50.889" v="228"/>
          <ac:inkMkLst>
            <pc:docMk/>
            <pc:sldMk cId="2378700803" sldId="563"/>
            <ac:inkMk id="23572" creationId="{B9C4A1FB-67E2-4BED-9908-CDD670C3D085}"/>
          </ac:inkMkLst>
        </pc:inkChg>
        <pc:inkChg chg="mod">
          <ac:chgData name="Sherif Khattab" userId="c83b1e15-36f3-4f46-aceb-05aac24c545e" providerId="ADAL" clId="{40561216-C3B6-4E03-B696-C2E8E46E1565}" dt="2021-03-02T14:54:50.889" v="228"/>
          <ac:inkMkLst>
            <pc:docMk/>
            <pc:sldMk cId="2378700803" sldId="563"/>
            <ac:inkMk id="23574" creationId="{5080E0A9-56D7-4D4F-A195-E284339CA129}"/>
          </ac:inkMkLst>
        </pc:inkChg>
        <pc:inkChg chg="mod">
          <ac:chgData name="Sherif Khattab" userId="c83b1e15-36f3-4f46-aceb-05aac24c545e" providerId="ADAL" clId="{40561216-C3B6-4E03-B696-C2E8E46E1565}" dt="2021-03-02T14:54:50.889" v="228"/>
          <ac:inkMkLst>
            <pc:docMk/>
            <pc:sldMk cId="2378700803" sldId="563"/>
            <ac:inkMk id="23576" creationId="{D0BE1369-00A5-44C7-8452-53D1B39882EE}"/>
          </ac:inkMkLst>
        </pc:inkChg>
        <pc:inkChg chg="mod">
          <ac:chgData name="Sherif Khattab" userId="c83b1e15-36f3-4f46-aceb-05aac24c545e" providerId="ADAL" clId="{40561216-C3B6-4E03-B696-C2E8E46E1565}" dt="2021-03-02T14:54:50.889" v="228"/>
          <ac:inkMkLst>
            <pc:docMk/>
            <pc:sldMk cId="2378700803" sldId="563"/>
            <ac:inkMk id="23577" creationId="{43BAB690-6EB8-4D2F-9260-3E735FEB4B2D}"/>
          </ac:inkMkLst>
        </pc:inkChg>
        <pc:inkChg chg="mod">
          <ac:chgData name="Sherif Khattab" userId="c83b1e15-36f3-4f46-aceb-05aac24c545e" providerId="ADAL" clId="{40561216-C3B6-4E03-B696-C2E8E46E1565}" dt="2021-03-02T14:54:50.889" v="228"/>
          <ac:inkMkLst>
            <pc:docMk/>
            <pc:sldMk cId="2378700803" sldId="563"/>
            <ac:inkMk id="23578" creationId="{83315C3A-A95B-42AC-9D6D-979EB8D173B6}"/>
          </ac:inkMkLst>
        </pc:inkChg>
        <pc:inkChg chg="mod">
          <ac:chgData name="Sherif Khattab" userId="c83b1e15-36f3-4f46-aceb-05aac24c545e" providerId="ADAL" clId="{40561216-C3B6-4E03-B696-C2E8E46E1565}" dt="2021-03-02T14:54:50.889" v="228"/>
          <ac:inkMkLst>
            <pc:docMk/>
            <pc:sldMk cId="2378700803" sldId="563"/>
            <ac:inkMk id="23579" creationId="{E04171F8-E595-4689-B13C-72E0E4EF4978}"/>
          </ac:inkMkLst>
        </pc:inkChg>
        <pc:inkChg chg="mod">
          <ac:chgData name="Sherif Khattab" userId="c83b1e15-36f3-4f46-aceb-05aac24c545e" providerId="ADAL" clId="{40561216-C3B6-4E03-B696-C2E8E46E1565}" dt="2021-03-02T14:54:50.889" v="228"/>
          <ac:inkMkLst>
            <pc:docMk/>
            <pc:sldMk cId="2378700803" sldId="563"/>
            <ac:inkMk id="23580" creationId="{E8FD612D-4AE1-407E-90A1-CE8B0F7F65A7}"/>
          </ac:inkMkLst>
        </pc:inkChg>
        <pc:inkChg chg="mod">
          <ac:chgData name="Sherif Khattab" userId="c83b1e15-36f3-4f46-aceb-05aac24c545e" providerId="ADAL" clId="{40561216-C3B6-4E03-B696-C2E8E46E1565}" dt="2021-03-02T14:54:50.889" v="228"/>
          <ac:inkMkLst>
            <pc:docMk/>
            <pc:sldMk cId="2378700803" sldId="563"/>
            <ac:inkMk id="23581" creationId="{C8D3D5B6-B190-475B-BF38-91CC60C733FE}"/>
          </ac:inkMkLst>
        </pc:inkChg>
        <pc:inkChg chg="mod">
          <ac:chgData name="Sherif Khattab" userId="c83b1e15-36f3-4f46-aceb-05aac24c545e" providerId="ADAL" clId="{40561216-C3B6-4E03-B696-C2E8E46E1565}" dt="2021-03-02T14:54:50.889" v="228"/>
          <ac:inkMkLst>
            <pc:docMk/>
            <pc:sldMk cId="2378700803" sldId="563"/>
            <ac:inkMk id="23583" creationId="{EC8BF6A4-0F25-47DF-8764-D97275EAA475}"/>
          </ac:inkMkLst>
        </pc:inkChg>
        <pc:inkChg chg="mod">
          <ac:chgData name="Sherif Khattab" userId="c83b1e15-36f3-4f46-aceb-05aac24c545e" providerId="ADAL" clId="{40561216-C3B6-4E03-B696-C2E8E46E1565}" dt="2021-03-02T14:54:50.889" v="228"/>
          <ac:inkMkLst>
            <pc:docMk/>
            <pc:sldMk cId="2378700803" sldId="563"/>
            <ac:inkMk id="23584" creationId="{57D69971-0B46-4623-8A6B-3B3C85BCFF69}"/>
          </ac:inkMkLst>
        </pc:inkChg>
        <pc:inkChg chg="mod">
          <ac:chgData name="Sherif Khattab" userId="c83b1e15-36f3-4f46-aceb-05aac24c545e" providerId="ADAL" clId="{40561216-C3B6-4E03-B696-C2E8E46E1565}" dt="2021-03-02T14:54:50.889" v="228"/>
          <ac:inkMkLst>
            <pc:docMk/>
            <pc:sldMk cId="2378700803" sldId="563"/>
            <ac:inkMk id="23585" creationId="{F8FC187E-9EB1-4A50-98B4-087073282546}"/>
          </ac:inkMkLst>
        </pc:inkChg>
        <pc:inkChg chg="mod">
          <ac:chgData name="Sherif Khattab" userId="c83b1e15-36f3-4f46-aceb-05aac24c545e" providerId="ADAL" clId="{40561216-C3B6-4E03-B696-C2E8E46E1565}" dt="2021-03-02T14:54:50.889" v="228"/>
          <ac:inkMkLst>
            <pc:docMk/>
            <pc:sldMk cId="2378700803" sldId="563"/>
            <ac:inkMk id="23586" creationId="{1AFE1D24-554E-45CD-A400-2E8FC12D5A0D}"/>
          </ac:inkMkLst>
        </pc:inkChg>
        <pc:inkChg chg="mod">
          <ac:chgData name="Sherif Khattab" userId="c83b1e15-36f3-4f46-aceb-05aac24c545e" providerId="ADAL" clId="{40561216-C3B6-4E03-B696-C2E8E46E1565}" dt="2021-03-02T14:54:50.889" v="228"/>
          <ac:inkMkLst>
            <pc:docMk/>
            <pc:sldMk cId="2378700803" sldId="563"/>
            <ac:inkMk id="23587" creationId="{FE9728E1-CAAA-43DC-B604-C9D45BF1646D}"/>
          </ac:inkMkLst>
        </pc:inkChg>
        <pc:inkChg chg="mod">
          <ac:chgData name="Sherif Khattab" userId="c83b1e15-36f3-4f46-aceb-05aac24c545e" providerId="ADAL" clId="{40561216-C3B6-4E03-B696-C2E8E46E1565}" dt="2021-03-02T14:54:50.889" v="228"/>
          <ac:inkMkLst>
            <pc:docMk/>
            <pc:sldMk cId="2378700803" sldId="563"/>
            <ac:inkMk id="23589" creationId="{0A0BC15D-6427-44BD-B8C5-2F74D103D233}"/>
          </ac:inkMkLst>
        </pc:inkChg>
        <pc:inkChg chg="mod">
          <ac:chgData name="Sherif Khattab" userId="c83b1e15-36f3-4f46-aceb-05aac24c545e" providerId="ADAL" clId="{40561216-C3B6-4E03-B696-C2E8E46E1565}" dt="2021-03-02T14:54:50.889" v="228"/>
          <ac:inkMkLst>
            <pc:docMk/>
            <pc:sldMk cId="2378700803" sldId="563"/>
            <ac:inkMk id="23590" creationId="{761307AF-16E1-4780-B3AC-E42AB02AF571}"/>
          </ac:inkMkLst>
        </pc:inkChg>
        <pc:inkChg chg="mod">
          <ac:chgData name="Sherif Khattab" userId="c83b1e15-36f3-4f46-aceb-05aac24c545e" providerId="ADAL" clId="{40561216-C3B6-4E03-B696-C2E8E46E1565}" dt="2021-03-02T14:54:50.889" v="228"/>
          <ac:inkMkLst>
            <pc:docMk/>
            <pc:sldMk cId="2378700803" sldId="563"/>
            <ac:inkMk id="23591" creationId="{800D8CDC-FCE4-4FC1-B795-A774356CBB49}"/>
          </ac:inkMkLst>
        </pc:inkChg>
        <pc:inkChg chg="mod">
          <ac:chgData name="Sherif Khattab" userId="c83b1e15-36f3-4f46-aceb-05aac24c545e" providerId="ADAL" clId="{40561216-C3B6-4E03-B696-C2E8E46E1565}" dt="2021-03-02T14:54:50.889" v="228"/>
          <ac:inkMkLst>
            <pc:docMk/>
            <pc:sldMk cId="2378700803" sldId="563"/>
            <ac:inkMk id="23593" creationId="{F6F54656-A8DD-4BC4-B253-D21DE17A2BDA}"/>
          </ac:inkMkLst>
        </pc:inkChg>
        <pc:inkChg chg="mod">
          <ac:chgData name="Sherif Khattab" userId="c83b1e15-36f3-4f46-aceb-05aac24c545e" providerId="ADAL" clId="{40561216-C3B6-4E03-B696-C2E8E46E1565}" dt="2021-03-02T14:54:50.889" v="228"/>
          <ac:inkMkLst>
            <pc:docMk/>
            <pc:sldMk cId="2378700803" sldId="563"/>
            <ac:inkMk id="23594" creationId="{78465BA3-A56F-46C3-84B4-E748C9D8C4F7}"/>
          </ac:inkMkLst>
        </pc:inkChg>
        <pc:inkChg chg="mod">
          <ac:chgData name="Sherif Khattab" userId="c83b1e15-36f3-4f46-aceb-05aac24c545e" providerId="ADAL" clId="{40561216-C3B6-4E03-B696-C2E8E46E1565}" dt="2021-03-02T14:54:50.889" v="228"/>
          <ac:inkMkLst>
            <pc:docMk/>
            <pc:sldMk cId="2378700803" sldId="563"/>
            <ac:inkMk id="23595" creationId="{3413CC97-C44F-4613-A28F-BFAE2FF5B565}"/>
          </ac:inkMkLst>
        </pc:inkChg>
        <pc:inkChg chg="mod">
          <ac:chgData name="Sherif Khattab" userId="c83b1e15-36f3-4f46-aceb-05aac24c545e" providerId="ADAL" clId="{40561216-C3B6-4E03-B696-C2E8E46E1565}" dt="2021-03-02T14:54:50.889" v="228"/>
          <ac:inkMkLst>
            <pc:docMk/>
            <pc:sldMk cId="2378700803" sldId="563"/>
            <ac:inkMk id="23596" creationId="{000CE992-2847-4DC1-8887-BD414802BB14}"/>
          </ac:inkMkLst>
        </pc:inkChg>
        <pc:inkChg chg="mod">
          <ac:chgData name="Sherif Khattab" userId="c83b1e15-36f3-4f46-aceb-05aac24c545e" providerId="ADAL" clId="{40561216-C3B6-4E03-B696-C2E8E46E1565}" dt="2021-03-02T14:54:50.889" v="228"/>
          <ac:inkMkLst>
            <pc:docMk/>
            <pc:sldMk cId="2378700803" sldId="563"/>
            <ac:inkMk id="23597" creationId="{CD3FC1F9-0F83-44E8-9E65-5863FD267F26}"/>
          </ac:inkMkLst>
        </pc:inkChg>
        <pc:inkChg chg="mod">
          <ac:chgData name="Sherif Khattab" userId="c83b1e15-36f3-4f46-aceb-05aac24c545e" providerId="ADAL" clId="{40561216-C3B6-4E03-B696-C2E8E46E1565}" dt="2021-03-02T14:54:50.889" v="228"/>
          <ac:inkMkLst>
            <pc:docMk/>
            <pc:sldMk cId="2378700803" sldId="563"/>
            <ac:inkMk id="23598" creationId="{B74EE29C-272C-451D-824C-389F652DD6AC}"/>
          </ac:inkMkLst>
        </pc:inkChg>
        <pc:inkChg chg="mod">
          <ac:chgData name="Sherif Khattab" userId="c83b1e15-36f3-4f46-aceb-05aac24c545e" providerId="ADAL" clId="{40561216-C3B6-4E03-B696-C2E8E46E1565}" dt="2021-03-02T14:54:50.889" v="228"/>
          <ac:inkMkLst>
            <pc:docMk/>
            <pc:sldMk cId="2378700803" sldId="563"/>
            <ac:inkMk id="23599" creationId="{C42E0A56-A1DA-4DCB-B2B6-5DACFFE47D84}"/>
          </ac:inkMkLst>
        </pc:inkChg>
        <pc:inkChg chg="mod">
          <ac:chgData name="Sherif Khattab" userId="c83b1e15-36f3-4f46-aceb-05aac24c545e" providerId="ADAL" clId="{40561216-C3B6-4E03-B696-C2E8E46E1565}" dt="2021-03-02T14:54:50.889" v="228"/>
          <ac:inkMkLst>
            <pc:docMk/>
            <pc:sldMk cId="2378700803" sldId="563"/>
            <ac:inkMk id="23601" creationId="{4600B491-531D-4F6E-984B-B178D34304DB}"/>
          </ac:inkMkLst>
        </pc:inkChg>
        <pc:inkChg chg="mod">
          <ac:chgData name="Sherif Khattab" userId="c83b1e15-36f3-4f46-aceb-05aac24c545e" providerId="ADAL" clId="{40561216-C3B6-4E03-B696-C2E8E46E1565}" dt="2021-03-02T14:54:50.889" v="228"/>
          <ac:inkMkLst>
            <pc:docMk/>
            <pc:sldMk cId="2378700803" sldId="563"/>
            <ac:inkMk id="23602" creationId="{8590EC06-81B8-4E62-AD56-2D9C619CB4E8}"/>
          </ac:inkMkLst>
        </pc:inkChg>
        <pc:inkChg chg="mod">
          <ac:chgData name="Sherif Khattab" userId="c83b1e15-36f3-4f46-aceb-05aac24c545e" providerId="ADAL" clId="{40561216-C3B6-4E03-B696-C2E8E46E1565}" dt="2021-03-02T14:54:50.889" v="228"/>
          <ac:inkMkLst>
            <pc:docMk/>
            <pc:sldMk cId="2378700803" sldId="563"/>
            <ac:inkMk id="23603" creationId="{03F7B552-AE73-4E25-8F31-904011C9E0C4}"/>
          </ac:inkMkLst>
        </pc:inkChg>
        <pc:inkChg chg="mod">
          <ac:chgData name="Sherif Khattab" userId="c83b1e15-36f3-4f46-aceb-05aac24c545e" providerId="ADAL" clId="{40561216-C3B6-4E03-B696-C2E8E46E1565}" dt="2021-03-02T14:54:50.889" v="228"/>
          <ac:inkMkLst>
            <pc:docMk/>
            <pc:sldMk cId="2378700803" sldId="563"/>
            <ac:inkMk id="23604" creationId="{3FC31064-F965-406B-A00C-AB8E71B83EEB}"/>
          </ac:inkMkLst>
        </pc:inkChg>
        <pc:inkChg chg="mod">
          <ac:chgData name="Sherif Khattab" userId="c83b1e15-36f3-4f46-aceb-05aac24c545e" providerId="ADAL" clId="{40561216-C3B6-4E03-B696-C2E8E46E1565}" dt="2021-03-02T14:54:50.889" v="228"/>
          <ac:inkMkLst>
            <pc:docMk/>
            <pc:sldMk cId="2378700803" sldId="563"/>
            <ac:inkMk id="23605" creationId="{BA80DF44-2335-4B14-BC94-240A38AC9B9A}"/>
          </ac:inkMkLst>
        </pc:inkChg>
        <pc:inkChg chg="mod">
          <ac:chgData name="Sherif Khattab" userId="c83b1e15-36f3-4f46-aceb-05aac24c545e" providerId="ADAL" clId="{40561216-C3B6-4E03-B696-C2E8E46E1565}" dt="2021-03-02T14:54:50.889" v="228"/>
          <ac:inkMkLst>
            <pc:docMk/>
            <pc:sldMk cId="2378700803" sldId="563"/>
            <ac:inkMk id="23606" creationId="{7177B574-128A-4148-8516-BF3A12E8EF37}"/>
          </ac:inkMkLst>
        </pc:inkChg>
        <pc:inkChg chg="mod">
          <ac:chgData name="Sherif Khattab" userId="c83b1e15-36f3-4f46-aceb-05aac24c545e" providerId="ADAL" clId="{40561216-C3B6-4E03-B696-C2E8E46E1565}" dt="2021-03-02T14:54:50.889" v="228"/>
          <ac:inkMkLst>
            <pc:docMk/>
            <pc:sldMk cId="2378700803" sldId="563"/>
            <ac:inkMk id="23608" creationId="{BA6A7D11-EF81-45BF-AA2C-83A7517795B6}"/>
          </ac:inkMkLst>
        </pc:inkChg>
        <pc:inkChg chg="mod">
          <ac:chgData name="Sherif Khattab" userId="c83b1e15-36f3-4f46-aceb-05aac24c545e" providerId="ADAL" clId="{40561216-C3B6-4E03-B696-C2E8E46E1565}" dt="2021-03-02T14:54:50.889" v="228"/>
          <ac:inkMkLst>
            <pc:docMk/>
            <pc:sldMk cId="2378700803" sldId="563"/>
            <ac:inkMk id="23609" creationId="{F2CCC1AD-B6A2-4AE2-B407-C08CF6614221}"/>
          </ac:inkMkLst>
        </pc:inkChg>
        <pc:inkChg chg="mod">
          <ac:chgData name="Sherif Khattab" userId="c83b1e15-36f3-4f46-aceb-05aac24c545e" providerId="ADAL" clId="{40561216-C3B6-4E03-B696-C2E8E46E1565}" dt="2021-03-02T14:54:50.889" v="228"/>
          <ac:inkMkLst>
            <pc:docMk/>
            <pc:sldMk cId="2378700803" sldId="563"/>
            <ac:inkMk id="23610" creationId="{3E34209D-E281-4CD5-914A-A4533596149C}"/>
          </ac:inkMkLst>
        </pc:inkChg>
        <pc:inkChg chg="mod">
          <ac:chgData name="Sherif Khattab" userId="c83b1e15-36f3-4f46-aceb-05aac24c545e" providerId="ADAL" clId="{40561216-C3B6-4E03-B696-C2E8E46E1565}" dt="2021-03-02T14:54:50.889" v="228"/>
          <ac:inkMkLst>
            <pc:docMk/>
            <pc:sldMk cId="2378700803" sldId="563"/>
            <ac:inkMk id="23611" creationId="{B7A2D2D7-D75E-428C-95C6-00440C5C943D}"/>
          </ac:inkMkLst>
        </pc:inkChg>
        <pc:inkChg chg="mod">
          <ac:chgData name="Sherif Khattab" userId="c83b1e15-36f3-4f46-aceb-05aac24c545e" providerId="ADAL" clId="{40561216-C3B6-4E03-B696-C2E8E46E1565}" dt="2021-03-02T14:54:50.889" v="228"/>
          <ac:inkMkLst>
            <pc:docMk/>
            <pc:sldMk cId="2378700803" sldId="563"/>
            <ac:inkMk id="23612" creationId="{26AF0E91-A159-4BC6-BCB4-C91EF1ED0ED6}"/>
          </ac:inkMkLst>
        </pc:inkChg>
        <pc:inkChg chg="mod">
          <ac:chgData name="Sherif Khattab" userId="c83b1e15-36f3-4f46-aceb-05aac24c545e" providerId="ADAL" clId="{40561216-C3B6-4E03-B696-C2E8E46E1565}" dt="2021-03-02T14:54:50.889" v="228"/>
          <ac:inkMkLst>
            <pc:docMk/>
            <pc:sldMk cId="2378700803" sldId="563"/>
            <ac:inkMk id="23613" creationId="{2469BD39-75EF-494D-8C4E-A483A92377E7}"/>
          </ac:inkMkLst>
        </pc:inkChg>
        <pc:inkChg chg="mod">
          <ac:chgData name="Sherif Khattab" userId="c83b1e15-36f3-4f46-aceb-05aac24c545e" providerId="ADAL" clId="{40561216-C3B6-4E03-B696-C2E8E46E1565}" dt="2021-03-02T14:54:50.889" v="228"/>
          <ac:inkMkLst>
            <pc:docMk/>
            <pc:sldMk cId="2378700803" sldId="563"/>
            <ac:inkMk id="23614" creationId="{E97D3BC2-502B-4A90-8A64-126AA52F761D}"/>
          </ac:inkMkLst>
        </pc:inkChg>
        <pc:inkChg chg="mod">
          <ac:chgData name="Sherif Khattab" userId="c83b1e15-36f3-4f46-aceb-05aac24c545e" providerId="ADAL" clId="{40561216-C3B6-4E03-B696-C2E8E46E1565}" dt="2021-03-02T14:54:50.889" v="228"/>
          <ac:inkMkLst>
            <pc:docMk/>
            <pc:sldMk cId="2378700803" sldId="563"/>
            <ac:inkMk id="23615" creationId="{2B0D0797-9EEE-4D91-AF8D-E8FBFB4E297B}"/>
          </ac:inkMkLst>
        </pc:inkChg>
        <pc:inkChg chg="mod">
          <ac:chgData name="Sherif Khattab" userId="c83b1e15-36f3-4f46-aceb-05aac24c545e" providerId="ADAL" clId="{40561216-C3B6-4E03-B696-C2E8E46E1565}" dt="2021-03-02T14:54:50.889" v="228"/>
          <ac:inkMkLst>
            <pc:docMk/>
            <pc:sldMk cId="2378700803" sldId="563"/>
            <ac:inkMk id="23616" creationId="{86AA7C6B-FD04-47DE-BE82-A904A93543C0}"/>
          </ac:inkMkLst>
        </pc:inkChg>
        <pc:inkChg chg="mod">
          <ac:chgData name="Sherif Khattab" userId="c83b1e15-36f3-4f46-aceb-05aac24c545e" providerId="ADAL" clId="{40561216-C3B6-4E03-B696-C2E8E46E1565}" dt="2021-03-02T14:54:50.889" v="228"/>
          <ac:inkMkLst>
            <pc:docMk/>
            <pc:sldMk cId="2378700803" sldId="563"/>
            <ac:inkMk id="23618" creationId="{7885FCFD-9E51-4798-937D-FC677012C7A3}"/>
          </ac:inkMkLst>
        </pc:inkChg>
        <pc:inkChg chg="mod">
          <ac:chgData name="Sherif Khattab" userId="c83b1e15-36f3-4f46-aceb-05aac24c545e" providerId="ADAL" clId="{40561216-C3B6-4E03-B696-C2E8E46E1565}" dt="2021-03-02T14:54:50.889" v="228"/>
          <ac:inkMkLst>
            <pc:docMk/>
            <pc:sldMk cId="2378700803" sldId="563"/>
            <ac:inkMk id="23619" creationId="{79D41083-0D19-4C14-82F6-CD13C5D9C693}"/>
          </ac:inkMkLst>
        </pc:inkChg>
        <pc:inkChg chg="mod">
          <ac:chgData name="Sherif Khattab" userId="c83b1e15-36f3-4f46-aceb-05aac24c545e" providerId="ADAL" clId="{40561216-C3B6-4E03-B696-C2E8E46E1565}" dt="2021-03-02T14:54:50.889" v="228"/>
          <ac:inkMkLst>
            <pc:docMk/>
            <pc:sldMk cId="2378700803" sldId="563"/>
            <ac:inkMk id="23620" creationId="{24B119B8-5039-4266-AC48-9D21FCF3E307}"/>
          </ac:inkMkLst>
        </pc:inkChg>
        <pc:inkChg chg="mod">
          <ac:chgData name="Sherif Khattab" userId="c83b1e15-36f3-4f46-aceb-05aac24c545e" providerId="ADAL" clId="{40561216-C3B6-4E03-B696-C2E8E46E1565}" dt="2021-03-02T14:54:50.889" v="228"/>
          <ac:inkMkLst>
            <pc:docMk/>
            <pc:sldMk cId="2378700803" sldId="563"/>
            <ac:inkMk id="23621" creationId="{6D7BD5D4-E73B-43DC-80EE-EB90A1C33750}"/>
          </ac:inkMkLst>
        </pc:inkChg>
        <pc:inkChg chg="mod">
          <ac:chgData name="Sherif Khattab" userId="c83b1e15-36f3-4f46-aceb-05aac24c545e" providerId="ADAL" clId="{40561216-C3B6-4E03-B696-C2E8E46E1565}" dt="2021-03-02T14:54:50.889" v="228"/>
          <ac:inkMkLst>
            <pc:docMk/>
            <pc:sldMk cId="2378700803" sldId="563"/>
            <ac:inkMk id="23622" creationId="{4D4EAF63-EE39-4E18-9659-6169D13CA5C8}"/>
          </ac:inkMkLst>
        </pc:inkChg>
        <pc:inkChg chg="mod">
          <ac:chgData name="Sherif Khattab" userId="c83b1e15-36f3-4f46-aceb-05aac24c545e" providerId="ADAL" clId="{40561216-C3B6-4E03-B696-C2E8E46E1565}" dt="2021-03-02T14:54:50.889" v="228"/>
          <ac:inkMkLst>
            <pc:docMk/>
            <pc:sldMk cId="2378700803" sldId="563"/>
            <ac:inkMk id="23624" creationId="{D419C405-99F4-4F0D-9F98-C40C001FA051}"/>
          </ac:inkMkLst>
        </pc:inkChg>
        <pc:inkChg chg="mod">
          <ac:chgData name="Sherif Khattab" userId="c83b1e15-36f3-4f46-aceb-05aac24c545e" providerId="ADAL" clId="{40561216-C3B6-4E03-B696-C2E8E46E1565}" dt="2021-03-02T14:54:50.889" v="228"/>
          <ac:inkMkLst>
            <pc:docMk/>
            <pc:sldMk cId="2378700803" sldId="563"/>
            <ac:inkMk id="23625" creationId="{A9DB4019-7694-44E2-A1C8-EF5452E86B18}"/>
          </ac:inkMkLst>
        </pc:inkChg>
        <pc:inkChg chg="mod">
          <ac:chgData name="Sherif Khattab" userId="c83b1e15-36f3-4f46-aceb-05aac24c545e" providerId="ADAL" clId="{40561216-C3B6-4E03-B696-C2E8E46E1565}" dt="2021-03-02T14:54:50.889" v="228"/>
          <ac:inkMkLst>
            <pc:docMk/>
            <pc:sldMk cId="2378700803" sldId="563"/>
            <ac:inkMk id="23626" creationId="{C04CDA8C-2567-4A9F-8A27-EB6631A00C21}"/>
          </ac:inkMkLst>
        </pc:inkChg>
        <pc:inkChg chg="mod">
          <ac:chgData name="Sherif Khattab" userId="c83b1e15-36f3-4f46-aceb-05aac24c545e" providerId="ADAL" clId="{40561216-C3B6-4E03-B696-C2E8E46E1565}" dt="2021-03-02T14:54:50.889" v="228"/>
          <ac:inkMkLst>
            <pc:docMk/>
            <pc:sldMk cId="2378700803" sldId="563"/>
            <ac:inkMk id="23628" creationId="{824341E5-890B-407F-B1BE-9B78A2A9E2B4}"/>
          </ac:inkMkLst>
        </pc:inkChg>
        <pc:inkChg chg="mod">
          <ac:chgData name="Sherif Khattab" userId="c83b1e15-36f3-4f46-aceb-05aac24c545e" providerId="ADAL" clId="{40561216-C3B6-4E03-B696-C2E8E46E1565}" dt="2021-03-02T14:54:50.889" v="228"/>
          <ac:inkMkLst>
            <pc:docMk/>
            <pc:sldMk cId="2378700803" sldId="563"/>
            <ac:inkMk id="23629" creationId="{8BE513DE-0C6E-47B3-9970-4D0D1E305B21}"/>
          </ac:inkMkLst>
        </pc:inkChg>
        <pc:inkChg chg="mod">
          <ac:chgData name="Sherif Khattab" userId="c83b1e15-36f3-4f46-aceb-05aac24c545e" providerId="ADAL" clId="{40561216-C3B6-4E03-B696-C2E8E46E1565}" dt="2021-03-02T14:54:50.889" v="228"/>
          <ac:inkMkLst>
            <pc:docMk/>
            <pc:sldMk cId="2378700803" sldId="563"/>
            <ac:inkMk id="23630" creationId="{EC82A30E-FFDC-47C5-87E3-9388A7B5B046}"/>
          </ac:inkMkLst>
        </pc:inkChg>
        <pc:inkChg chg="mod">
          <ac:chgData name="Sherif Khattab" userId="c83b1e15-36f3-4f46-aceb-05aac24c545e" providerId="ADAL" clId="{40561216-C3B6-4E03-B696-C2E8E46E1565}" dt="2021-03-02T14:54:50.889" v="228"/>
          <ac:inkMkLst>
            <pc:docMk/>
            <pc:sldMk cId="2378700803" sldId="563"/>
            <ac:inkMk id="23631" creationId="{0FE3A3DE-45F3-469A-980B-10731851D126}"/>
          </ac:inkMkLst>
        </pc:inkChg>
        <pc:inkChg chg="mod">
          <ac:chgData name="Sherif Khattab" userId="c83b1e15-36f3-4f46-aceb-05aac24c545e" providerId="ADAL" clId="{40561216-C3B6-4E03-B696-C2E8E46E1565}" dt="2021-03-02T14:54:50.889" v="228"/>
          <ac:inkMkLst>
            <pc:docMk/>
            <pc:sldMk cId="2378700803" sldId="563"/>
            <ac:inkMk id="23632" creationId="{0F2CE510-9FBD-49AC-8B30-FD52B2C9709C}"/>
          </ac:inkMkLst>
        </pc:inkChg>
        <pc:inkChg chg="mod">
          <ac:chgData name="Sherif Khattab" userId="c83b1e15-36f3-4f46-aceb-05aac24c545e" providerId="ADAL" clId="{40561216-C3B6-4E03-B696-C2E8E46E1565}" dt="2021-03-02T14:54:50.889" v="228"/>
          <ac:inkMkLst>
            <pc:docMk/>
            <pc:sldMk cId="2378700803" sldId="563"/>
            <ac:inkMk id="23634" creationId="{39367AD8-5239-461A-8039-12F379453AF5}"/>
          </ac:inkMkLst>
        </pc:inkChg>
        <pc:inkChg chg="mod">
          <ac:chgData name="Sherif Khattab" userId="c83b1e15-36f3-4f46-aceb-05aac24c545e" providerId="ADAL" clId="{40561216-C3B6-4E03-B696-C2E8E46E1565}" dt="2021-03-02T14:54:50.889" v="228"/>
          <ac:inkMkLst>
            <pc:docMk/>
            <pc:sldMk cId="2378700803" sldId="563"/>
            <ac:inkMk id="23635" creationId="{D75C35D5-6EAF-4D2F-9125-85118AE3B449}"/>
          </ac:inkMkLst>
        </pc:inkChg>
        <pc:inkChg chg="mod">
          <ac:chgData name="Sherif Khattab" userId="c83b1e15-36f3-4f46-aceb-05aac24c545e" providerId="ADAL" clId="{40561216-C3B6-4E03-B696-C2E8E46E1565}" dt="2021-03-02T14:54:50.889" v="228"/>
          <ac:inkMkLst>
            <pc:docMk/>
            <pc:sldMk cId="2378700803" sldId="563"/>
            <ac:inkMk id="23636" creationId="{353DBCFD-1E6D-4A02-B8E9-62C8F6213BA5}"/>
          </ac:inkMkLst>
        </pc:inkChg>
        <pc:inkChg chg="mod">
          <ac:chgData name="Sherif Khattab" userId="c83b1e15-36f3-4f46-aceb-05aac24c545e" providerId="ADAL" clId="{40561216-C3B6-4E03-B696-C2E8E46E1565}" dt="2021-03-02T14:54:50.889" v="228"/>
          <ac:inkMkLst>
            <pc:docMk/>
            <pc:sldMk cId="2378700803" sldId="563"/>
            <ac:inkMk id="23637" creationId="{83EED6AE-2F58-4157-BCF9-A04D0A3CCE0E}"/>
          </ac:inkMkLst>
        </pc:inkChg>
        <pc:inkChg chg="mod">
          <ac:chgData name="Sherif Khattab" userId="c83b1e15-36f3-4f46-aceb-05aac24c545e" providerId="ADAL" clId="{40561216-C3B6-4E03-B696-C2E8E46E1565}" dt="2021-03-02T14:54:50.889" v="228"/>
          <ac:inkMkLst>
            <pc:docMk/>
            <pc:sldMk cId="2378700803" sldId="563"/>
            <ac:inkMk id="23638" creationId="{95A62852-829F-4938-A7CD-BC8BE244C23B}"/>
          </ac:inkMkLst>
        </pc:inkChg>
        <pc:inkChg chg="mod">
          <ac:chgData name="Sherif Khattab" userId="c83b1e15-36f3-4f46-aceb-05aac24c545e" providerId="ADAL" clId="{40561216-C3B6-4E03-B696-C2E8E46E1565}" dt="2021-03-02T14:54:50.889" v="228"/>
          <ac:inkMkLst>
            <pc:docMk/>
            <pc:sldMk cId="2378700803" sldId="563"/>
            <ac:inkMk id="23639" creationId="{C1893F75-521C-4191-ADE3-54E61C603FFB}"/>
          </ac:inkMkLst>
        </pc:inkChg>
        <pc:inkChg chg="mod">
          <ac:chgData name="Sherif Khattab" userId="c83b1e15-36f3-4f46-aceb-05aac24c545e" providerId="ADAL" clId="{40561216-C3B6-4E03-B696-C2E8E46E1565}" dt="2021-03-02T14:54:50.889" v="228"/>
          <ac:inkMkLst>
            <pc:docMk/>
            <pc:sldMk cId="2378700803" sldId="563"/>
            <ac:inkMk id="23640" creationId="{5771F703-5DC7-4AE6-AEB3-12B9F3D35312}"/>
          </ac:inkMkLst>
        </pc:inkChg>
        <pc:inkChg chg="mod">
          <ac:chgData name="Sherif Khattab" userId="c83b1e15-36f3-4f46-aceb-05aac24c545e" providerId="ADAL" clId="{40561216-C3B6-4E03-B696-C2E8E46E1565}" dt="2021-03-02T14:54:50.889" v="228"/>
          <ac:inkMkLst>
            <pc:docMk/>
            <pc:sldMk cId="2378700803" sldId="563"/>
            <ac:inkMk id="23641" creationId="{9A2A94DF-3D7E-4EED-B604-5D8B817342D6}"/>
          </ac:inkMkLst>
        </pc:inkChg>
        <pc:inkChg chg="del mod">
          <ac:chgData name="Sherif Khattab" userId="c83b1e15-36f3-4f46-aceb-05aac24c545e" providerId="ADAL" clId="{40561216-C3B6-4E03-B696-C2E8E46E1565}" dt="2021-03-02T14:54:50.824" v="216"/>
          <ac:inkMkLst>
            <pc:docMk/>
            <pc:sldMk cId="2378700803" sldId="563"/>
            <ac:inkMk id="23642" creationId="{584289BE-C536-48B0-A5C3-93147F9B5CFD}"/>
          </ac:inkMkLst>
        </pc:inkChg>
        <pc:inkChg chg="del mod">
          <ac:chgData name="Sherif Khattab" userId="c83b1e15-36f3-4f46-aceb-05aac24c545e" providerId="ADAL" clId="{40561216-C3B6-4E03-B696-C2E8E46E1565}" dt="2021-03-02T14:54:50.869" v="224"/>
          <ac:inkMkLst>
            <pc:docMk/>
            <pc:sldMk cId="2378700803" sldId="563"/>
            <ac:inkMk id="23643" creationId="{E9DA26D0-0603-4013-B1FC-7913D6E83285}"/>
          </ac:inkMkLst>
        </pc:inkChg>
        <pc:inkChg chg="del mod">
          <ac:chgData name="Sherif Khattab" userId="c83b1e15-36f3-4f46-aceb-05aac24c545e" providerId="ADAL" clId="{40561216-C3B6-4E03-B696-C2E8E46E1565}" dt="2021-03-02T14:54:50.802" v="212"/>
          <ac:inkMkLst>
            <pc:docMk/>
            <pc:sldMk cId="2378700803" sldId="563"/>
            <ac:inkMk id="23644" creationId="{9CABADF0-6AAD-4A09-B71F-7EFD9B3CCEA3}"/>
          </ac:inkMkLst>
        </pc:inkChg>
        <pc:inkChg chg="del mod">
          <ac:chgData name="Sherif Khattab" userId="c83b1e15-36f3-4f46-aceb-05aac24c545e" providerId="ADAL" clId="{40561216-C3B6-4E03-B696-C2E8E46E1565}" dt="2021-03-02T14:54:50.796" v="211"/>
          <ac:inkMkLst>
            <pc:docMk/>
            <pc:sldMk cId="2378700803" sldId="563"/>
            <ac:inkMk id="23645" creationId="{649AA80D-2452-4822-8F19-4001909D7429}"/>
          </ac:inkMkLst>
        </pc:inkChg>
        <pc:inkChg chg="del mod">
          <ac:chgData name="Sherif Khattab" userId="c83b1e15-36f3-4f46-aceb-05aac24c545e" providerId="ADAL" clId="{40561216-C3B6-4E03-B696-C2E8E46E1565}" dt="2021-03-02T14:54:50.835" v="218"/>
          <ac:inkMkLst>
            <pc:docMk/>
            <pc:sldMk cId="2378700803" sldId="563"/>
            <ac:inkMk id="23646" creationId="{87B366E5-7624-47F3-A592-581796E12957}"/>
          </ac:inkMkLst>
        </pc:inkChg>
        <pc:inkChg chg="del mod">
          <ac:chgData name="Sherif Khattab" userId="c83b1e15-36f3-4f46-aceb-05aac24c545e" providerId="ADAL" clId="{40561216-C3B6-4E03-B696-C2E8E46E1565}" dt="2021-03-02T14:54:50.874" v="225"/>
          <ac:inkMkLst>
            <pc:docMk/>
            <pc:sldMk cId="2378700803" sldId="563"/>
            <ac:inkMk id="23648" creationId="{3F89BC67-AB21-4050-9493-6CA93740F5F8}"/>
          </ac:inkMkLst>
        </pc:inkChg>
        <pc:inkChg chg="del mod">
          <ac:chgData name="Sherif Khattab" userId="c83b1e15-36f3-4f46-aceb-05aac24c545e" providerId="ADAL" clId="{40561216-C3B6-4E03-B696-C2E8E46E1565}" dt="2021-03-02T14:54:50.840" v="219"/>
          <ac:inkMkLst>
            <pc:docMk/>
            <pc:sldMk cId="2378700803" sldId="563"/>
            <ac:inkMk id="23649" creationId="{B2C35B3E-1E36-4705-B4A3-28616001D1F4}"/>
          </ac:inkMkLst>
        </pc:inkChg>
        <pc:inkChg chg="del mod">
          <ac:chgData name="Sherif Khattab" userId="c83b1e15-36f3-4f46-aceb-05aac24c545e" providerId="ADAL" clId="{40561216-C3B6-4E03-B696-C2E8E46E1565}" dt="2021-03-02T14:54:50.812" v="214"/>
          <ac:inkMkLst>
            <pc:docMk/>
            <pc:sldMk cId="2378700803" sldId="563"/>
            <ac:inkMk id="23650" creationId="{BE0BDF15-3B86-4510-92D9-8E02FFE272AF}"/>
          </ac:inkMkLst>
        </pc:inkChg>
        <pc:inkChg chg="del mod">
          <ac:chgData name="Sherif Khattab" userId="c83b1e15-36f3-4f46-aceb-05aac24c545e" providerId="ADAL" clId="{40561216-C3B6-4E03-B696-C2E8E46E1565}" dt="2021-03-02T14:54:50.853" v="221"/>
          <ac:inkMkLst>
            <pc:docMk/>
            <pc:sldMk cId="2378700803" sldId="563"/>
            <ac:inkMk id="23651" creationId="{C741CB12-32FC-4B89-A891-3987A6E6647D}"/>
          </ac:inkMkLst>
        </pc:inkChg>
        <pc:inkChg chg="del mod">
          <ac:chgData name="Sherif Khattab" userId="c83b1e15-36f3-4f46-aceb-05aac24c545e" providerId="ADAL" clId="{40561216-C3B6-4E03-B696-C2E8E46E1565}" dt="2021-03-02T14:54:50.889" v="228"/>
          <ac:inkMkLst>
            <pc:docMk/>
            <pc:sldMk cId="2378700803" sldId="563"/>
            <ac:inkMk id="23652" creationId="{097A411A-2F8F-4EDF-A93C-A1916E46CE58}"/>
          </ac:inkMkLst>
        </pc:inkChg>
        <pc:inkChg chg="mod">
          <ac:chgData name="Sherif Khattab" userId="c83b1e15-36f3-4f46-aceb-05aac24c545e" providerId="ADAL" clId="{40561216-C3B6-4E03-B696-C2E8E46E1565}" dt="2021-03-02T14:54:50.889" v="228"/>
          <ac:inkMkLst>
            <pc:docMk/>
            <pc:sldMk cId="2378700803" sldId="563"/>
            <ac:inkMk id="23654" creationId="{0CDA8FA7-3F42-425F-B69F-09FE422E6C20}"/>
          </ac:inkMkLst>
        </pc:inkChg>
        <pc:inkChg chg="mod">
          <ac:chgData name="Sherif Khattab" userId="c83b1e15-36f3-4f46-aceb-05aac24c545e" providerId="ADAL" clId="{40561216-C3B6-4E03-B696-C2E8E46E1565}" dt="2021-03-02T14:54:50.889" v="228"/>
          <ac:inkMkLst>
            <pc:docMk/>
            <pc:sldMk cId="2378700803" sldId="563"/>
            <ac:inkMk id="23655" creationId="{74C0E38C-8C81-4F69-B2AF-AD53E6E6D970}"/>
          </ac:inkMkLst>
        </pc:inkChg>
        <pc:inkChg chg="del mod">
          <ac:chgData name="Sherif Khattab" userId="c83b1e15-36f3-4f46-aceb-05aac24c545e" providerId="ADAL" clId="{40561216-C3B6-4E03-B696-C2E8E46E1565}" dt="2021-03-02T14:54:50.806" v="213"/>
          <ac:inkMkLst>
            <pc:docMk/>
            <pc:sldMk cId="2378700803" sldId="563"/>
            <ac:inkMk id="23656" creationId="{85585060-B696-4403-8C88-50A6053DBD02}"/>
          </ac:inkMkLst>
        </pc:inkChg>
        <pc:inkChg chg="del mod">
          <ac:chgData name="Sherif Khattab" userId="c83b1e15-36f3-4f46-aceb-05aac24c545e" providerId="ADAL" clId="{40561216-C3B6-4E03-B696-C2E8E46E1565}" dt="2021-03-02T14:54:50.847" v="220"/>
          <ac:inkMkLst>
            <pc:docMk/>
            <pc:sldMk cId="2378700803" sldId="563"/>
            <ac:inkMk id="23657" creationId="{9236DFEA-42B0-4A18-8DB8-43023CBA1AAF}"/>
          </ac:inkMkLst>
        </pc:inkChg>
        <pc:inkChg chg="del mod">
          <ac:chgData name="Sherif Khattab" userId="c83b1e15-36f3-4f46-aceb-05aac24c545e" providerId="ADAL" clId="{40561216-C3B6-4E03-B696-C2E8E46E1565}" dt="2021-03-02T14:54:50.884" v="227"/>
          <ac:inkMkLst>
            <pc:docMk/>
            <pc:sldMk cId="2378700803" sldId="563"/>
            <ac:inkMk id="23658" creationId="{BE3E7B86-3514-4C72-91AF-4648475E24F2}"/>
          </ac:inkMkLst>
        </pc:inkChg>
        <pc:inkChg chg="del mod">
          <ac:chgData name="Sherif Khattab" userId="c83b1e15-36f3-4f46-aceb-05aac24c545e" providerId="ADAL" clId="{40561216-C3B6-4E03-B696-C2E8E46E1565}" dt="2021-03-02T14:54:50.791" v="210"/>
          <ac:inkMkLst>
            <pc:docMk/>
            <pc:sldMk cId="2378700803" sldId="563"/>
            <ac:inkMk id="23660" creationId="{EB9F504E-52DF-4A05-AB88-BDF5876CA8B9}"/>
          </ac:inkMkLst>
        </pc:inkChg>
        <pc:inkChg chg="del">
          <ac:chgData name="Sherif Khattab" userId="c83b1e15-36f3-4f46-aceb-05aac24c545e" providerId="ADAL" clId="{40561216-C3B6-4E03-B696-C2E8E46E1565}" dt="2021-03-02T14:54:50.759" v="206"/>
          <ac:inkMkLst>
            <pc:docMk/>
            <pc:sldMk cId="2378700803" sldId="563"/>
            <ac:inkMk id="23661" creationId="{C9612645-0493-443C-9C82-A267BE047D35}"/>
          </ac:inkMkLst>
        </pc:inkChg>
        <pc:inkChg chg="del mod">
          <ac:chgData name="Sherif Khattab" userId="c83b1e15-36f3-4f46-aceb-05aac24c545e" providerId="ADAL" clId="{40561216-C3B6-4E03-B696-C2E8E46E1565}" dt="2021-03-02T14:54:50.830" v="217"/>
          <ac:inkMkLst>
            <pc:docMk/>
            <pc:sldMk cId="2378700803" sldId="563"/>
            <ac:inkMk id="23663" creationId="{1A305F40-A5CC-4159-81BE-FDAA1BBA2F6E}"/>
          </ac:inkMkLst>
        </pc:inkChg>
        <pc:inkChg chg="del mod">
          <ac:chgData name="Sherif Khattab" userId="c83b1e15-36f3-4f46-aceb-05aac24c545e" providerId="ADAL" clId="{40561216-C3B6-4E03-B696-C2E8E46E1565}" dt="2021-03-02T14:54:50.859" v="222"/>
          <ac:inkMkLst>
            <pc:docMk/>
            <pc:sldMk cId="2378700803" sldId="563"/>
            <ac:inkMk id="23664" creationId="{1ADA5D77-6340-4E01-B50B-6A36D3D89303}"/>
          </ac:inkMkLst>
        </pc:inkChg>
        <pc:inkChg chg="del mod">
          <ac:chgData name="Sherif Khattab" userId="c83b1e15-36f3-4f46-aceb-05aac24c545e" providerId="ADAL" clId="{40561216-C3B6-4E03-B696-C2E8E46E1565}" dt="2021-03-02T14:54:50.879" v="226"/>
          <ac:inkMkLst>
            <pc:docMk/>
            <pc:sldMk cId="2378700803" sldId="563"/>
            <ac:inkMk id="23665" creationId="{12E5FF45-7656-41A0-B8DD-C442FEAF547C}"/>
          </ac:inkMkLst>
        </pc:inkChg>
        <pc:inkChg chg="del mod">
          <ac:chgData name="Sherif Khattab" userId="c83b1e15-36f3-4f46-aceb-05aac24c545e" providerId="ADAL" clId="{40561216-C3B6-4E03-B696-C2E8E46E1565}" dt="2021-03-02T14:54:50.779" v="208"/>
          <ac:inkMkLst>
            <pc:docMk/>
            <pc:sldMk cId="2378700803" sldId="563"/>
            <ac:inkMk id="23666" creationId="{056077FF-F297-49EF-B3D4-BBE7B44D0D1F}"/>
          </ac:inkMkLst>
        </pc:inkChg>
        <pc:inkChg chg="del mod">
          <ac:chgData name="Sherif Khattab" userId="c83b1e15-36f3-4f46-aceb-05aac24c545e" providerId="ADAL" clId="{40561216-C3B6-4E03-B696-C2E8E46E1565}" dt="2021-03-02T14:54:50.819" v="215"/>
          <ac:inkMkLst>
            <pc:docMk/>
            <pc:sldMk cId="2378700803" sldId="563"/>
            <ac:inkMk id="23667" creationId="{E1A2A440-2E68-4E40-8F14-0F85D39BBDB7}"/>
          </ac:inkMkLst>
        </pc:inkChg>
        <pc:inkChg chg="del mod">
          <ac:chgData name="Sherif Khattab" userId="c83b1e15-36f3-4f46-aceb-05aac24c545e" providerId="ADAL" clId="{40561216-C3B6-4E03-B696-C2E8E46E1565}" dt="2021-03-02T14:54:50.773" v="207"/>
          <ac:inkMkLst>
            <pc:docMk/>
            <pc:sldMk cId="2378700803" sldId="563"/>
            <ac:inkMk id="23668" creationId="{B5D7EBA2-DD1F-48CC-90CE-7F21C1DC3392}"/>
          </ac:inkMkLst>
        </pc:inkChg>
        <pc:inkChg chg="del mod">
          <ac:chgData name="Sherif Khattab" userId="c83b1e15-36f3-4f46-aceb-05aac24c545e" providerId="ADAL" clId="{40561216-C3B6-4E03-B696-C2E8E46E1565}" dt="2021-03-02T14:54:50.863" v="223"/>
          <ac:inkMkLst>
            <pc:docMk/>
            <pc:sldMk cId="2378700803" sldId="563"/>
            <ac:inkMk id="23670" creationId="{D088E3AE-C158-4537-8CB3-EA808598AAFA}"/>
          </ac:inkMkLst>
        </pc:inkChg>
        <pc:inkChg chg="del mod">
          <ac:chgData name="Sherif Khattab" userId="c83b1e15-36f3-4f46-aceb-05aac24c545e" providerId="ADAL" clId="{40561216-C3B6-4E03-B696-C2E8E46E1565}" dt="2021-03-02T14:54:50.785" v="209"/>
          <ac:inkMkLst>
            <pc:docMk/>
            <pc:sldMk cId="2378700803" sldId="563"/>
            <ac:inkMk id="23671" creationId="{22A791CB-A7E4-4BA6-AF2C-BA61BDCB17CE}"/>
          </ac:inkMkLst>
        </pc:inkChg>
      </pc:sldChg>
      <pc:sldChg chg="delSp modSp add mod modAnim">
        <pc:chgData name="Sherif Khattab" userId="c83b1e15-36f3-4f46-aceb-05aac24c545e" providerId="ADAL" clId="{40561216-C3B6-4E03-B696-C2E8E46E1565}" dt="2021-03-02T14:59:06.248" v="654"/>
        <pc:sldMkLst>
          <pc:docMk/>
          <pc:sldMk cId="3036780415" sldId="564"/>
        </pc:sldMkLst>
        <pc:grpChg chg="mod">
          <ac:chgData name="Sherif Khattab" userId="c83b1e15-36f3-4f46-aceb-05aac24c545e" providerId="ADAL" clId="{40561216-C3B6-4E03-B696-C2E8E46E1565}" dt="2021-03-02T14:54:39.178" v="205"/>
          <ac:grpSpMkLst>
            <pc:docMk/>
            <pc:sldMk cId="3036780415" sldId="564"/>
            <ac:grpSpMk id="23672" creationId="{D3B42BF9-8198-43FC-B7E5-062D26193C4A}"/>
          </ac:grpSpMkLst>
        </pc:grpChg>
        <pc:inkChg chg="mod">
          <ac:chgData name="Sherif Khattab" userId="c83b1e15-36f3-4f46-aceb-05aac24c545e" providerId="ADAL" clId="{40561216-C3B6-4E03-B696-C2E8E46E1565}" dt="2021-03-02T14:54:39.178" v="205"/>
          <ac:inkMkLst>
            <pc:docMk/>
            <pc:sldMk cId="3036780415" sldId="564"/>
            <ac:inkMk id="3" creationId="{B0FBBC0D-35B9-448B-9D52-F9702601D9E2}"/>
          </ac:inkMkLst>
        </pc:inkChg>
        <pc:inkChg chg="mod">
          <ac:chgData name="Sherif Khattab" userId="c83b1e15-36f3-4f46-aceb-05aac24c545e" providerId="ADAL" clId="{40561216-C3B6-4E03-B696-C2E8E46E1565}" dt="2021-03-02T14:54:39.178" v="205"/>
          <ac:inkMkLst>
            <pc:docMk/>
            <pc:sldMk cId="3036780415" sldId="564"/>
            <ac:inkMk id="5" creationId="{1334F479-0557-4560-B3CA-54D487BC1692}"/>
          </ac:inkMkLst>
        </pc:inkChg>
        <pc:inkChg chg="mod">
          <ac:chgData name="Sherif Khattab" userId="c83b1e15-36f3-4f46-aceb-05aac24c545e" providerId="ADAL" clId="{40561216-C3B6-4E03-B696-C2E8E46E1565}" dt="2021-03-02T14:54:39.178" v="205"/>
          <ac:inkMkLst>
            <pc:docMk/>
            <pc:sldMk cId="3036780415" sldId="564"/>
            <ac:inkMk id="6" creationId="{C77C32EE-2731-421E-9672-5A63D6E9F538}"/>
          </ac:inkMkLst>
        </pc:inkChg>
        <pc:inkChg chg="mod">
          <ac:chgData name="Sherif Khattab" userId="c83b1e15-36f3-4f46-aceb-05aac24c545e" providerId="ADAL" clId="{40561216-C3B6-4E03-B696-C2E8E46E1565}" dt="2021-03-02T14:54:39.178" v="205"/>
          <ac:inkMkLst>
            <pc:docMk/>
            <pc:sldMk cId="3036780415" sldId="564"/>
            <ac:inkMk id="34" creationId="{76F4BB3E-F0E4-42AA-ACB1-D0A6A3746F24}"/>
          </ac:inkMkLst>
        </pc:inkChg>
        <pc:inkChg chg="mod">
          <ac:chgData name="Sherif Khattab" userId="c83b1e15-36f3-4f46-aceb-05aac24c545e" providerId="ADAL" clId="{40561216-C3B6-4E03-B696-C2E8E46E1565}" dt="2021-03-02T14:54:39.178" v="205"/>
          <ac:inkMkLst>
            <pc:docMk/>
            <pc:sldMk cId="3036780415" sldId="564"/>
            <ac:inkMk id="35" creationId="{BB1041F6-9E9F-4186-AC93-4372635DAB2B}"/>
          </ac:inkMkLst>
        </pc:inkChg>
        <pc:inkChg chg="mod">
          <ac:chgData name="Sherif Khattab" userId="c83b1e15-36f3-4f46-aceb-05aac24c545e" providerId="ADAL" clId="{40561216-C3B6-4E03-B696-C2E8E46E1565}" dt="2021-03-02T14:54:39.178" v="205"/>
          <ac:inkMkLst>
            <pc:docMk/>
            <pc:sldMk cId="3036780415" sldId="564"/>
            <ac:inkMk id="36" creationId="{FBD4DC2C-2A69-4F9C-9FD0-0A2D83A17035}"/>
          </ac:inkMkLst>
        </pc:inkChg>
        <pc:inkChg chg="mod">
          <ac:chgData name="Sherif Khattab" userId="c83b1e15-36f3-4f46-aceb-05aac24c545e" providerId="ADAL" clId="{40561216-C3B6-4E03-B696-C2E8E46E1565}" dt="2021-03-02T14:54:39.178" v="205"/>
          <ac:inkMkLst>
            <pc:docMk/>
            <pc:sldMk cId="3036780415" sldId="564"/>
            <ac:inkMk id="38" creationId="{08DD68F7-523C-4437-9949-BFD6B8B320B7}"/>
          </ac:inkMkLst>
        </pc:inkChg>
        <pc:inkChg chg="mod">
          <ac:chgData name="Sherif Khattab" userId="c83b1e15-36f3-4f46-aceb-05aac24c545e" providerId="ADAL" clId="{40561216-C3B6-4E03-B696-C2E8E46E1565}" dt="2021-03-02T14:54:39.178" v="205"/>
          <ac:inkMkLst>
            <pc:docMk/>
            <pc:sldMk cId="3036780415" sldId="564"/>
            <ac:inkMk id="39" creationId="{6B907EBB-5700-4291-BB4C-D8877DB4FFCD}"/>
          </ac:inkMkLst>
        </pc:inkChg>
        <pc:inkChg chg="mod">
          <ac:chgData name="Sherif Khattab" userId="c83b1e15-36f3-4f46-aceb-05aac24c545e" providerId="ADAL" clId="{40561216-C3B6-4E03-B696-C2E8E46E1565}" dt="2021-03-02T14:54:39.178" v="205"/>
          <ac:inkMkLst>
            <pc:docMk/>
            <pc:sldMk cId="3036780415" sldId="564"/>
            <ac:inkMk id="40" creationId="{D1405003-6795-43E1-B78F-70DFA34AAA56}"/>
          </ac:inkMkLst>
        </pc:inkChg>
        <pc:inkChg chg="mod">
          <ac:chgData name="Sherif Khattab" userId="c83b1e15-36f3-4f46-aceb-05aac24c545e" providerId="ADAL" clId="{40561216-C3B6-4E03-B696-C2E8E46E1565}" dt="2021-03-02T14:54:39.178" v="205"/>
          <ac:inkMkLst>
            <pc:docMk/>
            <pc:sldMk cId="3036780415" sldId="564"/>
            <ac:inkMk id="41" creationId="{E5C63D8D-A5A2-4ECA-9233-25A9BB4111B0}"/>
          </ac:inkMkLst>
        </pc:inkChg>
        <pc:inkChg chg="mod">
          <ac:chgData name="Sherif Khattab" userId="c83b1e15-36f3-4f46-aceb-05aac24c545e" providerId="ADAL" clId="{40561216-C3B6-4E03-B696-C2E8E46E1565}" dt="2021-03-02T14:54:39.178" v="205"/>
          <ac:inkMkLst>
            <pc:docMk/>
            <pc:sldMk cId="3036780415" sldId="564"/>
            <ac:inkMk id="42" creationId="{DA8E3D6B-1BC0-4231-B0D7-7B8A4360DECC}"/>
          </ac:inkMkLst>
        </pc:inkChg>
        <pc:inkChg chg="mod">
          <ac:chgData name="Sherif Khattab" userId="c83b1e15-36f3-4f46-aceb-05aac24c545e" providerId="ADAL" clId="{40561216-C3B6-4E03-B696-C2E8E46E1565}" dt="2021-03-02T14:54:39.178" v="205"/>
          <ac:inkMkLst>
            <pc:docMk/>
            <pc:sldMk cId="3036780415" sldId="564"/>
            <ac:inkMk id="44" creationId="{19C19232-5340-48E5-9ED6-62DEBBCE1215}"/>
          </ac:inkMkLst>
        </pc:inkChg>
        <pc:inkChg chg="mod">
          <ac:chgData name="Sherif Khattab" userId="c83b1e15-36f3-4f46-aceb-05aac24c545e" providerId="ADAL" clId="{40561216-C3B6-4E03-B696-C2E8E46E1565}" dt="2021-03-02T14:54:39.178" v="205"/>
          <ac:inkMkLst>
            <pc:docMk/>
            <pc:sldMk cId="3036780415" sldId="564"/>
            <ac:inkMk id="45" creationId="{D1B4E85F-AC34-40C2-82B7-32CDF26E2AA9}"/>
          </ac:inkMkLst>
        </pc:inkChg>
        <pc:inkChg chg="mod">
          <ac:chgData name="Sherif Khattab" userId="c83b1e15-36f3-4f46-aceb-05aac24c545e" providerId="ADAL" clId="{40561216-C3B6-4E03-B696-C2E8E46E1565}" dt="2021-03-02T14:54:39.178" v="205"/>
          <ac:inkMkLst>
            <pc:docMk/>
            <pc:sldMk cId="3036780415" sldId="564"/>
            <ac:inkMk id="46" creationId="{E6BF4D18-EC16-4386-BB86-4E44BAF7C03B}"/>
          </ac:inkMkLst>
        </pc:inkChg>
        <pc:inkChg chg="mod">
          <ac:chgData name="Sherif Khattab" userId="c83b1e15-36f3-4f46-aceb-05aac24c545e" providerId="ADAL" clId="{40561216-C3B6-4E03-B696-C2E8E46E1565}" dt="2021-03-02T14:54:39.178" v="205"/>
          <ac:inkMkLst>
            <pc:docMk/>
            <pc:sldMk cId="3036780415" sldId="564"/>
            <ac:inkMk id="47" creationId="{02569F11-2943-4F04-87BA-CA8732D937CB}"/>
          </ac:inkMkLst>
        </pc:inkChg>
        <pc:inkChg chg="mod">
          <ac:chgData name="Sherif Khattab" userId="c83b1e15-36f3-4f46-aceb-05aac24c545e" providerId="ADAL" clId="{40561216-C3B6-4E03-B696-C2E8E46E1565}" dt="2021-03-02T14:54:39.178" v="205"/>
          <ac:inkMkLst>
            <pc:docMk/>
            <pc:sldMk cId="3036780415" sldId="564"/>
            <ac:inkMk id="48" creationId="{B58E1670-F3F7-4DFE-AF3D-056FDA785310}"/>
          </ac:inkMkLst>
        </pc:inkChg>
        <pc:inkChg chg="mod">
          <ac:chgData name="Sherif Khattab" userId="c83b1e15-36f3-4f46-aceb-05aac24c545e" providerId="ADAL" clId="{40561216-C3B6-4E03-B696-C2E8E46E1565}" dt="2021-03-02T14:54:39.178" v="205"/>
          <ac:inkMkLst>
            <pc:docMk/>
            <pc:sldMk cId="3036780415" sldId="564"/>
            <ac:inkMk id="49" creationId="{19257841-2019-40BC-AD69-87A73EC0948B}"/>
          </ac:inkMkLst>
        </pc:inkChg>
        <pc:inkChg chg="mod">
          <ac:chgData name="Sherif Khattab" userId="c83b1e15-36f3-4f46-aceb-05aac24c545e" providerId="ADAL" clId="{40561216-C3B6-4E03-B696-C2E8E46E1565}" dt="2021-03-02T14:54:39.178" v="205"/>
          <ac:inkMkLst>
            <pc:docMk/>
            <pc:sldMk cId="3036780415" sldId="564"/>
            <ac:inkMk id="50" creationId="{26C81269-5964-499B-83AC-4B4F3ECF46D9}"/>
          </ac:inkMkLst>
        </pc:inkChg>
        <pc:inkChg chg="mod">
          <ac:chgData name="Sherif Khattab" userId="c83b1e15-36f3-4f46-aceb-05aac24c545e" providerId="ADAL" clId="{40561216-C3B6-4E03-B696-C2E8E46E1565}" dt="2021-03-02T14:54:39.178" v="205"/>
          <ac:inkMkLst>
            <pc:docMk/>
            <pc:sldMk cId="3036780415" sldId="564"/>
            <ac:inkMk id="51" creationId="{20368D2C-01B3-405E-89B9-A7788F5F56C4}"/>
          </ac:inkMkLst>
        </pc:inkChg>
        <pc:inkChg chg="mod">
          <ac:chgData name="Sherif Khattab" userId="c83b1e15-36f3-4f46-aceb-05aac24c545e" providerId="ADAL" clId="{40561216-C3B6-4E03-B696-C2E8E46E1565}" dt="2021-03-02T14:54:39.178" v="205"/>
          <ac:inkMkLst>
            <pc:docMk/>
            <pc:sldMk cId="3036780415" sldId="564"/>
            <ac:inkMk id="53" creationId="{4B0B24DC-2DC7-4C85-8BDA-CB5171C1850E}"/>
          </ac:inkMkLst>
        </pc:inkChg>
        <pc:inkChg chg="mod">
          <ac:chgData name="Sherif Khattab" userId="c83b1e15-36f3-4f46-aceb-05aac24c545e" providerId="ADAL" clId="{40561216-C3B6-4E03-B696-C2E8E46E1565}" dt="2021-03-02T14:54:39.178" v="205"/>
          <ac:inkMkLst>
            <pc:docMk/>
            <pc:sldMk cId="3036780415" sldId="564"/>
            <ac:inkMk id="54" creationId="{FAA76FFB-4F7B-44CF-9E3F-7D873ACD011E}"/>
          </ac:inkMkLst>
        </pc:inkChg>
        <pc:inkChg chg="mod">
          <ac:chgData name="Sherif Khattab" userId="c83b1e15-36f3-4f46-aceb-05aac24c545e" providerId="ADAL" clId="{40561216-C3B6-4E03-B696-C2E8E46E1565}" dt="2021-03-02T14:54:39.178" v="205"/>
          <ac:inkMkLst>
            <pc:docMk/>
            <pc:sldMk cId="3036780415" sldId="564"/>
            <ac:inkMk id="55" creationId="{2A509FA3-B322-44A6-A5B7-3B6A64FF271C}"/>
          </ac:inkMkLst>
        </pc:inkChg>
        <pc:inkChg chg="mod">
          <ac:chgData name="Sherif Khattab" userId="c83b1e15-36f3-4f46-aceb-05aac24c545e" providerId="ADAL" clId="{40561216-C3B6-4E03-B696-C2E8E46E1565}" dt="2021-03-02T14:54:39.178" v="205"/>
          <ac:inkMkLst>
            <pc:docMk/>
            <pc:sldMk cId="3036780415" sldId="564"/>
            <ac:inkMk id="56" creationId="{9FB1D72E-EF06-4758-9CAE-0C2AFAB761B2}"/>
          </ac:inkMkLst>
        </pc:inkChg>
        <pc:inkChg chg="mod">
          <ac:chgData name="Sherif Khattab" userId="c83b1e15-36f3-4f46-aceb-05aac24c545e" providerId="ADAL" clId="{40561216-C3B6-4E03-B696-C2E8E46E1565}" dt="2021-03-02T14:54:39.178" v="205"/>
          <ac:inkMkLst>
            <pc:docMk/>
            <pc:sldMk cId="3036780415" sldId="564"/>
            <ac:inkMk id="58" creationId="{AD54C535-8A13-4466-B936-FDE4EE0D13AB}"/>
          </ac:inkMkLst>
        </pc:inkChg>
        <pc:inkChg chg="mod">
          <ac:chgData name="Sherif Khattab" userId="c83b1e15-36f3-4f46-aceb-05aac24c545e" providerId="ADAL" clId="{40561216-C3B6-4E03-B696-C2E8E46E1565}" dt="2021-03-02T14:54:39.178" v="205"/>
          <ac:inkMkLst>
            <pc:docMk/>
            <pc:sldMk cId="3036780415" sldId="564"/>
            <ac:inkMk id="59" creationId="{8191728A-6391-4424-97E9-9D875C21CABB}"/>
          </ac:inkMkLst>
        </pc:inkChg>
        <pc:inkChg chg="mod">
          <ac:chgData name="Sherif Khattab" userId="c83b1e15-36f3-4f46-aceb-05aac24c545e" providerId="ADAL" clId="{40561216-C3B6-4E03-B696-C2E8E46E1565}" dt="2021-03-02T14:54:39.178" v="205"/>
          <ac:inkMkLst>
            <pc:docMk/>
            <pc:sldMk cId="3036780415" sldId="564"/>
            <ac:inkMk id="61" creationId="{3873DDFB-3276-4A9C-A452-0E255D449AE0}"/>
          </ac:inkMkLst>
        </pc:inkChg>
        <pc:inkChg chg="mod">
          <ac:chgData name="Sherif Khattab" userId="c83b1e15-36f3-4f46-aceb-05aac24c545e" providerId="ADAL" clId="{40561216-C3B6-4E03-B696-C2E8E46E1565}" dt="2021-03-02T14:54:39.178" v="205"/>
          <ac:inkMkLst>
            <pc:docMk/>
            <pc:sldMk cId="3036780415" sldId="564"/>
            <ac:inkMk id="62" creationId="{6CA89F45-C596-4B44-8218-2E80CDFD9AC1}"/>
          </ac:inkMkLst>
        </pc:inkChg>
        <pc:inkChg chg="mod">
          <ac:chgData name="Sherif Khattab" userId="c83b1e15-36f3-4f46-aceb-05aac24c545e" providerId="ADAL" clId="{40561216-C3B6-4E03-B696-C2E8E46E1565}" dt="2021-03-02T14:54:39.178" v="205"/>
          <ac:inkMkLst>
            <pc:docMk/>
            <pc:sldMk cId="3036780415" sldId="564"/>
            <ac:inkMk id="63" creationId="{C0DC48F3-13CB-48CD-943B-D376DED3D452}"/>
          </ac:inkMkLst>
        </pc:inkChg>
        <pc:inkChg chg="mod">
          <ac:chgData name="Sherif Khattab" userId="c83b1e15-36f3-4f46-aceb-05aac24c545e" providerId="ADAL" clId="{40561216-C3B6-4E03-B696-C2E8E46E1565}" dt="2021-03-02T14:54:39.178" v="205"/>
          <ac:inkMkLst>
            <pc:docMk/>
            <pc:sldMk cId="3036780415" sldId="564"/>
            <ac:inkMk id="23552" creationId="{AD02388C-420C-4C10-A5B7-33825C4777B5}"/>
          </ac:inkMkLst>
        </pc:inkChg>
        <pc:inkChg chg="mod">
          <ac:chgData name="Sherif Khattab" userId="c83b1e15-36f3-4f46-aceb-05aac24c545e" providerId="ADAL" clId="{40561216-C3B6-4E03-B696-C2E8E46E1565}" dt="2021-03-02T14:54:39.178" v="205"/>
          <ac:inkMkLst>
            <pc:docMk/>
            <pc:sldMk cId="3036780415" sldId="564"/>
            <ac:inkMk id="23556" creationId="{B63716A9-A45C-49C7-8CC0-3310F6B827F6}"/>
          </ac:inkMkLst>
        </pc:inkChg>
        <pc:inkChg chg="mod">
          <ac:chgData name="Sherif Khattab" userId="c83b1e15-36f3-4f46-aceb-05aac24c545e" providerId="ADAL" clId="{40561216-C3B6-4E03-B696-C2E8E46E1565}" dt="2021-03-02T14:54:39.178" v="205"/>
          <ac:inkMkLst>
            <pc:docMk/>
            <pc:sldMk cId="3036780415" sldId="564"/>
            <ac:inkMk id="23558" creationId="{12438C2F-B2BE-423F-8FB0-A8B24276FAA9}"/>
          </ac:inkMkLst>
        </pc:inkChg>
        <pc:inkChg chg="mod">
          <ac:chgData name="Sherif Khattab" userId="c83b1e15-36f3-4f46-aceb-05aac24c545e" providerId="ADAL" clId="{40561216-C3B6-4E03-B696-C2E8E46E1565}" dt="2021-03-02T14:54:39.178" v="205"/>
          <ac:inkMkLst>
            <pc:docMk/>
            <pc:sldMk cId="3036780415" sldId="564"/>
            <ac:inkMk id="23559" creationId="{63236EA0-8781-4E1D-ACC7-D2AB2BA2975A}"/>
          </ac:inkMkLst>
        </pc:inkChg>
        <pc:inkChg chg="mod">
          <ac:chgData name="Sherif Khattab" userId="c83b1e15-36f3-4f46-aceb-05aac24c545e" providerId="ADAL" clId="{40561216-C3B6-4E03-B696-C2E8E46E1565}" dt="2021-03-02T14:54:39.178" v="205"/>
          <ac:inkMkLst>
            <pc:docMk/>
            <pc:sldMk cId="3036780415" sldId="564"/>
            <ac:inkMk id="23560" creationId="{8296C127-E688-4138-8B46-A545AA74759F}"/>
          </ac:inkMkLst>
        </pc:inkChg>
        <pc:inkChg chg="mod">
          <ac:chgData name="Sherif Khattab" userId="c83b1e15-36f3-4f46-aceb-05aac24c545e" providerId="ADAL" clId="{40561216-C3B6-4E03-B696-C2E8E46E1565}" dt="2021-03-02T14:54:39.178" v="205"/>
          <ac:inkMkLst>
            <pc:docMk/>
            <pc:sldMk cId="3036780415" sldId="564"/>
            <ac:inkMk id="23561" creationId="{27B15F83-7325-42D6-B559-2D057C3A0C3F}"/>
          </ac:inkMkLst>
        </pc:inkChg>
        <pc:inkChg chg="mod">
          <ac:chgData name="Sherif Khattab" userId="c83b1e15-36f3-4f46-aceb-05aac24c545e" providerId="ADAL" clId="{40561216-C3B6-4E03-B696-C2E8E46E1565}" dt="2021-03-02T14:54:39.178" v="205"/>
          <ac:inkMkLst>
            <pc:docMk/>
            <pc:sldMk cId="3036780415" sldId="564"/>
            <ac:inkMk id="23562" creationId="{41609FE5-F416-4C74-A5D0-5EFA0CF8EF70}"/>
          </ac:inkMkLst>
        </pc:inkChg>
        <pc:inkChg chg="mod">
          <ac:chgData name="Sherif Khattab" userId="c83b1e15-36f3-4f46-aceb-05aac24c545e" providerId="ADAL" clId="{40561216-C3B6-4E03-B696-C2E8E46E1565}" dt="2021-03-02T14:54:39.178" v="205"/>
          <ac:inkMkLst>
            <pc:docMk/>
            <pc:sldMk cId="3036780415" sldId="564"/>
            <ac:inkMk id="23564" creationId="{0479C8AE-E53D-4F3D-9A1F-0B3B4EF8E437}"/>
          </ac:inkMkLst>
        </pc:inkChg>
        <pc:inkChg chg="mod">
          <ac:chgData name="Sherif Khattab" userId="c83b1e15-36f3-4f46-aceb-05aac24c545e" providerId="ADAL" clId="{40561216-C3B6-4E03-B696-C2E8E46E1565}" dt="2021-03-02T14:54:39.178" v="205"/>
          <ac:inkMkLst>
            <pc:docMk/>
            <pc:sldMk cId="3036780415" sldId="564"/>
            <ac:inkMk id="23565" creationId="{7EA1AC65-0991-4EAD-9289-5B6967D4C6A4}"/>
          </ac:inkMkLst>
        </pc:inkChg>
        <pc:inkChg chg="mod">
          <ac:chgData name="Sherif Khattab" userId="c83b1e15-36f3-4f46-aceb-05aac24c545e" providerId="ADAL" clId="{40561216-C3B6-4E03-B696-C2E8E46E1565}" dt="2021-03-02T14:54:39.178" v="205"/>
          <ac:inkMkLst>
            <pc:docMk/>
            <pc:sldMk cId="3036780415" sldId="564"/>
            <ac:inkMk id="23567" creationId="{B964468F-11D4-4449-BD5D-D276B04321BD}"/>
          </ac:inkMkLst>
        </pc:inkChg>
        <pc:inkChg chg="mod">
          <ac:chgData name="Sherif Khattab" userId="c83b1e15-36f3-4f46-aceb-05aac24c545e" providerId="ADAL" clId="{40561216-C3B6-4E03-B696-C2E8E46E1565}" dt="2021-03-02T14:54:39.178" v="205"/>
          <ac:inkMkLst>
            <pc:docMk/>
            <pc:sldMk cId="3036780415" sldId="564"/>
            <ac:inkMk id="23568" creationId="{B0D8423F-0857-4468-8FB1-850C348CC062}"/>
          </ac:inkMkLst>
        </pc:inkChg>
        <pc:inkChg chg="mod">
          <ac:chgData name="Sherif Khattab" userId="c83b1e15-36f3-4f46-aceb-05aac24c545e" providerId="ADAL" clId="{40561216-C3B6-4E03-B696-C2E8E46E1565}" dt="2021-03-02T14:54:39.178" v="205"/>
          <ac:inkMkLst>
            <pc:docMk/>
            <pc:sldMk cId="3036780415" sldId="564"/>
            <ac:inkMk id="23569" creationId="{E089F2E3-45EA-486B-A260-E766EB2A0258}"/>
          </ac:inkMkLst>
        </pc:inkChg>
        <pc:inkChg chg="mod">
          <ac:chgData name="Sherif Khattab" userId="c83b1e15-36f3-4f46-aceb-05aac24c545e" providerId="ADAL" clId="{40561216-C3B6-4E03-B696-C2E8E46E1565}" dt="2021-03-02T14:54:39.178" v="205"/>
          <ac:inkMkLst>
            <pc:docMk/>
            <pc:sldMk cId="3036780415" sldId="564"/>
            <ac:inkMk id="23570" creationId="{C315644A-BBCC-4823-9005-14F1A7FDE1C2}"/>
          </ac:inkMkLst>
        </pc:inkChg>
        <pc:inkChg chg="mod">
          <ac:chgData name="Sherif Khattab" userId="c83b1e15-36f3-4f46-aceb-05aac24c545e" providerId="ADAL" clId="{40561216-C3B6-4E03-B696-C2E8E46E1565}" dt="2021-03-02T14:54:39.178" v="205"/>
          <ac:inkMkLst>
            <pc:docMk/>
            <pc:sldMk cId="3036780415" sldId="564"/>
            <ac:inkMk id="23571" creationId="{4A65A549-A8AD-4542-8C89-6269FF5866D1}"/>
          </ac:inkMkLst>
        </pc:inkChg>
        <pc:inkChg chg="mod">
          <ac:chgData name="Sherif Khattab" userId="c83b1e15-36f3-4f46-aceb-05aac24c545e" providerId="ADAL" clId="{40561216-C3B6-4E03-B696-C2E8E46E1565}" dt="2021-03-02T14:54:39.178" v="205"/>
          <ac:inkMkLst>
            <pc:docMk/>
            <pc:sldMk cId="3036780415" sldId="564"/>
            <ac:inkMk id="23572" creationId="{B9C4A1FB-67E2-4BED-9908-CDD670C3D085}"/>
          </ac:inkMkLst>
        </pc:inkChg>
        <pc:inkChg chg="mod">
          <ac:chgData name="Sherif Khattab" userId="c83b1e15-36f3-4f46-aceb-05aac24c545e" providerId="ADAL" clId="{40561216-C3B6-4E03-B696-C2E8E46E1565}" dt="2021-03-02T14:54:39.178" v="205"/>
          <ac:inkMkLst>
            <pc:docMk/>
            <pc:sldMk cId="3036780415" sldId="564"/>
            <ac:inkMk id="23574" creationId="{5080E0A9-56D7-4D4F-A195-E284339CA129}"/>
          </ac:inkMkLst>
        </pc:inkChg>
        <pc:inkChg chg="mod">
          <ac:chgData name="Sherif Khattab" userId="c83b1e15-36f3-4f46-aceb-05aac24c545e" providerId="ADAL" clId="{40561216-C3B6-4E03-B696-C2E8E46E1565}" dt="2021-03-02T14:54:39.178" v="205"/>
          <ac:inkMkLst>
            <pc:docMk/>
            <pc:sldMk cId="3036780415" sldId="564"/>
            <ac:inkMk id="23576" creationId="{D0BE1369-00A5-44C7-8452-53D1B39882EE}"/>
          </ac:inkMkLst>
        </pc:inkChg>
        <pc:inkChg chg="mod">
          <ac:chgData name="Sherif Khattab" userId="c83b1e15-36f3-4f46-aceb-05aac24c545e" providerId="ADAL" clId="{40561216-C3B6-4E03-B696-C2E8E46E1565}" dt="2021-03-02T14:54:39.178" v="205"/>
          <ac:inkMkLst>
            <pc:docMk/>
            <pc:sldMk cId="3036780415" sldId="564"/>
            <ac:inkMk id="23577" creationId="{43BAB690-6EB8-4D2F-9260-3E735FEB4B2D}"/>
          </ac:inkMkLst>
        </pc:inkChg>
        <pc:inkChg chg="mod">
          <ac:chgData name="Sherif Khattab" userId="c83b1e15-36f3-4f46-aceb-05aac24c545e" providerId="ADAL" clId="{40561216-C3B6-4E03-B696-C2E8E46E1565}" dt="2021-03-02T14:54:39.178" v="205"/>
          <ac:inkMkLst>
            <pc:docMk/>
            <pc:sldMk cId="3036780415" sldId="564"/>
            <ac:inkMk id="23578" creationId="{83315C3A-A95B-42AC-9D6D-979EB8D173B6}"/>
          </ac:inkMkLst>
        </pc:inkChg>
        <pc:inkChg chg="mod">
          <ac:chgData name="Sherif Khattab" userId="c83b1e15-36f3-4f46-aceb-05aac24c545e" providerId="ADAL" clId="{40561216-C3B6-4E03-B696-C2E8E46E1565}" dt="2021-03-02T14:54:39.178" v="205"/>
          <ac:inkMkLst>
            <pc:docMk/>
            <pc:sldMk cId="3036780415" sldId="564"/>
            <ac:inkMk id="23579" creationId="{E04171F8-E595-4689-B13C-72E0E4EF4978}"/>
          </ac:inkMkLst>
        </pc:inkChg>
        <pc:inkChg chg="mod">
          <ac:chgData name="Sherif Khattab" userId="c83b1e15-36f3-4f46-aceb-05aac24c545e" providerId="ADAL" clId="{40561216-C3B6-4E03-B696-C2E8E46E1565}" dt="2021-03-02T14:54:39.178" v="205"/>
          <ac:inkMkLst>
            <pc:docMk/>
            <pc:sldMk cId="3036780415" sldId="564"/>
            <ac:inkMk id="23580" creationId="{E8FD612D-4AE1-407E-90A1-CE8B0F7F65A7}"/>
          </ac:inkMkLst>
        </pc:inkChg>
        <pc:inkChg chg="mod">
          <ac:chgData name="Sherif Khattab" userId="c83b1e15-36f3-4f46-aceb-05aac24c545e" providerId="ADAL" clId="{40561216-C3B6-4E03-B696-C2E8E46E1565}" dt="2021-03-02T14:54:39.178" v="205"/>
          <ac:inkMkLst>
            <pc:docMk/>
            <pc:sldMk cId="3036780415" sldId="564"/>
            <ac:inkMk id="23581" creationId="{C8D3D5B6-B190-475B-BF38-91CC60C733FE}"/>
          </ac:inkMkLst>
        </pc:inkChg>
        <pc:inkChg chg="mod">
          <ac:chgData name="Sherif Khattab" userId="c83b1e15-36f3-4f46-aceb-05aac24c545e" providerId="ADAL" clId="{40561216-C3B6-4E03-B696-C2E8E46E1565}" dt="2021-03-02T14:54:39.178" v="205"/>
          <ac:inkMkLst>
            <pc:docMk/>
            <pc:sldMk cId="3036780415" sldId="564"/>
            <ac:inkMk id="23583" creationId="{EC8BF6A4-0F25-47DF-8764-D97275EAA475}"/>
          </ac:inkMkLst>
        </pc:inkChg>
        <pc:inkChg chg="mod">
          <ac:chgData name="Sherif Khattab" userId="c83b1e15-36f3-4f46-aceb-05aac24c545e" providerId="ADAL" clId="{40561216-C3B6-4E03-B696-C2E8E46E1565}" dt="2021-03-02T14:54:39.178" v="205"/>
          <ac:inkMkLst>
            <pc:docMk/>
            <pc:sldMk cId="3036780415" sldId="564"/>
            <ac:inkMk id="23584" creationId="{57D69971-0B46-4623-8A6B-3B3C85BCFF69}"/>
          </ac:inkMkLst>
        </pc:inkChg>
        <pc:inkChg chg="mod">
          <ac:chgData name="Sherif Khattab" userId="c83b1e15-36f3-4f46-aceb-05aac24c545e" providerId="ADAL" clId="{40561216-C3B6-4E03-B696-C2E8E46E1565}" dt="2021-03-02T14:54:39.178" v="205"/>
          <ac:inkMkLst>
            <pc:docMk/>
            <pc:sldMk cId="3036780415" sldId="564"/>
            <ac:inkMk id="23585" creationId="{F8FC187E-9EB1-4A50-98B4-087073282546}"/>
          </ac:inkMkLst>
        </pc:inkChg>
        <pc:inkChg chg="mod">
          <ac:chgData name="Sherif Khattab" userId="c83b1e15-36f3-4f46-aceb-05aac24c545e" providerId="ADAL" clId="{40561216-C3B6-4E03-B696-C2E8E46E1565}" dt="2021-03-02T14:54:39.178" v="205"/>
          <ac:inkMkLst>
            <pc:docMk/>
            <pc:sldMk cId="3036780415" sldId="564"/>
            <ac:inkMk id="23586" creationId="{1AFE1D24-554E-45CD-A400-2E8FC12D5A0D}"/>
          </ac:inkMkLst>
        </pc:inkChg>
        <pc:inkChg chg="mod">
          <ac:chgData name="Sherif Khattab" userId="c83b1e15-36f3-4f46-aceb-05aac24c545e" providerId="ADAL" clId="{40561216-C3B6-4E03-B696-C2E8E46E1565}" dt="2021-03-02T14:54:39.178" v="205"/>
          <ac:inkMkLst>
            <pc:docMk/>
            <pc:sldMk cId="3036780415" sldId="564"/>
            <ac:inkMk id="23587" creationId="{FE9728E1-CAAA-43DC-B604-C9D45BF1646D}"/>
          </ac:inkMkLst>
        </pc:inkChg>
        <pc:inkChg chg="mod">
          <ac:chgData name="Sherif Khattab" userId="c83b1e15-36f3-4f46-aceb-05aac24c545e" providerId="ADAL" clId="{40561216-C3B6-4E03-B696-C2E8E46E1565}" dt="2021-03-02T14:54:39.178" v="205"/>
          <ac:inkMkLst>
            <pc:docMk/>
            <pc:sldMk cId="3036780415" sldId="564"/>
            <ac:inkMk id="23589" creationId="{0A0BC15D-6427-44BD-B8C5-2F74D103D233}"/>
          </ac:inkMkLst>
        </pc:inkChg>
        <pc:inkChg chg="mod">
          <ac:chgData name="Sherif Khattab" userId="c83b1e15-36f3-4f46-aceb-05aac24c545e" providerId="ADAL" clId="{40561216-C3B6-4E03-B696-C2E8E46E1565}" dt="2021-03-02T14:54:39.178" v="205"/>
          <ac:inkMkLst>
            <pc:docMk/>
            <pc:sldMk cId="3036780415" sldId="564"/>
            <ac:inkMk id="23590" creationId="{761307AF-16E1-4780-B3AC-E42AB02AF571}"/>
          </ac:inkMkLst>
        </pc:inkChg>
        <pc:inkChg chg="mod">
          <ac:chgData name="Sherif Khattab" userId="c83b1e15-36f3-4f46-aceb-05aac24c545e" providerId="ADAL" clId="{40561216-C3B6-4E03-B696-C2E8E46E1565}" dt="2021-03-02T14:54:39.178" v="205"/>
          <ac:inkMkLst>
            <pc:docMk/>
            <pc:sldMk cId="3036780415" sldId="564"/>
            <ac:inkMk id="23591" creationId="{800D8CDC-FCE4-4FC1-B795-A774356CBB49}"/>
          </ac:inkMkLst>
        </pc:inkChg>
        <pc:inkChg chg="mod">
          <ac:chgData name="Sherif Khattab" userId="c83b1e15-36f3-4f46-aceb-05aac24c545e" providerId="ADAL" clId="{40561216-C3B6-4E03-B696-C2E8E46E1565}" dt="2021-03-02T14:54:39.178" v="205"/>
          <ac:inkMkLst>
            <pc:docMk/>
            <pc:sldMk cId="3036780415" sldId="564"/>
            <ac:inkMk id="23593" creationId="{F6F54656-A8DD-4BC4-B253-D21DE17A2BDA}"/>
          </ac:inkMkLst>
        </pc:inkChg>
        <pc:inkChg chg="mod">
          <ac:chgData name="Sherif Khattab" userId="c83b1e15-36f3-4f46-aceb-05aac24c545e" providerId="ADAL" clId="{40561216-C3B6-4E03-B696-C2E8E46E1565}" dt="2021-03-02T14:54:39.178" v="205"/>
          <ac:inkMkLst>
            <pc:docMk/>
            <pc:sldMk cId="3036780415" sldId="564"/>
            <ac:inkMk id="23594" creationId="{78465BA3-A56F-46C3-84B4-E748C9D8C4F7}"/>
          </ac:inkMkLst>
        </pc:inkChg>
        <pc:inkChg chg="mod">
          <ac:chgData name="Sherif Khattab" userId="c83b1e15-36f3-4f46-aceb-05aac24c545e" providerId="ADAL" clId="{40561216-C3B6-4E03-B696-C2E8E46E1565}" dt="2021-03-02T14:54:39.178" v="205"/>
          <ac:inkMkLst>
            <pc:docMk/>
            <pc:sldMk cId="3036780415" sldId="564"/>
            <ac:inkMk id="23595" creationId="{3413CC97-C44F-4613-A28F-BFAE2FF5B565}"/>
          </ac:inkMkLst>
        </pc:inkChg>
        <pc:inkChg chg="mod">
          <ac:chgData name="Sherif Khattab" userId="c83b1e15-36f3-4f46-aceb-05aac24c545e" providerId="ADAL" clId="{40561216-C3B6-4E03-B696-C2E8E46E1565}" dt="2021-03-02T14:54:39.178" v="205"/>
          <ac:inkMkLst>
            <pc:docMk/>
            <pc:sldMk cId="3036780415" sldId="564"/>
            <ac:inkMk id="23596" creationId="{000CE992-2847-4DC1-8887-BD414802BB14}"/>
          </ac:inkMkLst>
        </pc:inkChg>
        <pc:inkChg chg="mod">
          <ac:chgData name="Sherif Khattab" userId="c83b1e15-36f3-4f46-aceb-05aac24c545e" providerId="ADAL" clId="{40561216-C3B6-4E03-B696-C2E8E46E1565}" dt="2021-03-02T14:54:39.178" v="205"/>
          <ac:inkMkLst>
            <pc:docMk/>
            <pc:sldMk cId="3036780415" sldId="564"/>
            <ac:inkMk id="23597" creationId="{CD3FC1F9-0F83-44E8-9E65-5863FD267F26}"/>
          </ac:inkMkLst>
        </pc:inkChg>
        <pc:inkChg chg="mod">
          <ac:chgData name="Sherif Khattab" userId="c83b1e15-36f3-4f46-aceb-05aac24c545e" providerId="ADAL" clId="{40561216-C3B6-4E03-B696-C2E8E46E1565}" dt="2021-03-02T14:54:39.178" v="205"/>
          <ac:inkMkLst>
            <pc:docMk/>
            <pc:sldMk cId="3036780415" sldId="564"/>
            <ac:inkMk id="23598" creationId="{B74EE29C-272C-451D-824C-389F652DD6AC}"/>
          </ac:inkMkLst>
        </pc:inkChg>
        <pc:inkChg chg="mod">
          <ac:chgData name="Sherif Khattab" userId="c83b1e15-36f3-4f46-aceb-05aac24c545e" providerId="ADAL" clId="{40561216-C3B6-4E03-B696-C2E8E46E1565}" dt="2021-03-02T14:54:39.178" v="205"/>
          <ac:inkMkLst>
            <pc:docMk/>
            <pc:sldMk cId="3036780415" sldId="564"/>
            <ac:inkMk id="23599" creationId="{C42E0A56-A1DA-4DCB-B2B6-5DACFFE47D84}"/>
          </ac:inkMkLst>
        </pc:inkChg>
        <pc:inkChg chg="mod">
          <ac:chgData name="Sherif Khattab" userId="c83b1e15-36f3-4f46-aceb-05aac24c545e" providerId="ADAL" clId="{40561216-C3B6-4E03-B696-C2E8E46E1565}" dt="2021-03-02T14:54:39.178" v="205"/>
          <ac:inkMkLst>
            <pc:docMk/>
            <pc:sldMk cId="3036780415" sldId="564"/>
            <ac:inkMk id="23601" creationId="{4600B491-531D-4F6E-984B-B178D34304DB}"/>
          </ac:inkMkLst>
        </pc:inkChg>
        <pc:inkChg chg="mod">
          <ac:chgData name="Sherif Khattab" userId="c83b1e15-36f3-4f46-aceb-05aac24c545e" providerId="ADAL" clId="{40561216-C3B6-4E03-B696-C2E8E46E1565}" dt="2021-03-02T14:54:39.178" v="205"/>
          <ac:inkMkLst>
            <pc:docMk/>
            <pc:sldMk cId="3036780415" sldId="564"/>
            <ac:inkMk id="23602" creationId="{8590EC06-81B8-4E62-AD56-2D9C619CB4E8}"/>
          </ac:inkMkLst>
        </pc:inkChg>
        <pc:inkChg chg="mod">
          <ac:chgData name="Sherif Khattab" userId="c83b1e15-36f3-4f46-aceb-05aac24c545e" providerId="ADAL" clId="{40561216-C3B6-4E03-B696-C2E8E46E1565}" dt="2021-03-02T14:54:39.178" v="205"/>
          <ac:inkMkLst>
            <pc:docMk/>
            <pc:sldMk cId="3036780415" sldId="564"/>
            <ac:inkMk id="23603" creationId="{03F7B552-AE73-4E25-8F31-904011C9E0C4}"/>
          </ac:inkMkLst>
        </pc:inkChg>
        <pc:inkChg chg="mod">
          <ac:chgData name="Sherif Khattab" userId="c83b1e15-36f3-4f46-aceb-05aac24c545e" providerId="ADAL" clId="{40561216-C3B6-4E03-B696-C2E8E46E1565}" dt="2021-03-02T14:54:39.178" v="205"/>
          <ac:inkMkLst>
            <pc:docMk/>
            <pc:sldMk cId="3036780415" sldId="564"/>
            <ac:inkMk id="23604" creationId="{3FC31064-F965-406B-A00C-AB8E71B83EEB}"/>
          </ac:inkMkLst>
        </pc:inkChg>
        <pc:inkChg chg="mod">
          <ac:chgData name="Sherif Khattab" userId="c83b1e15-36f3-4f46-aceb-05aac24c545e" providerId="ADAL" clId="{40561216-C3B6-4E03-B696-C2E8E46E1565}" dt="2021-03-02T14:54:39.178" v="205"/>
          <ac:inkMkLst>
            <pc:docMk/>
            <pc:sldMk cId="3036780415" sldId="564"/>
            <ac:inkMk id="23605" creationId="{BA80DF44-2335-4B14-BC94-240A38AC9B9A}"/>
          </ac:inkMkLst>
        </pc:inkChg>
        <pc:inkChg chg="mod">
          <ac:chgData name="Sherif Khattab" userId="c83b1e15-36f3-4f46-aceb-05aac24c545e" providerId="ADAL" clId="{40561216-C3B6-4E03-B696-C2E8E46E1565}" dt="2021-03-02T14:54:39.178" v="205"/>
          <ac:inkMkLst>
            <pc:docMk/>
            <pc:sldMk cId="3036780415" sldId="564"/>
            <ac:inkMk id="23606" creationId="{7177B574-128A-4148-8516-BF3A12E8EF37}"/>
          </ac:inkMkLst>
        </pc:inkChg>
        <pc:inkChg chg="mod">
          <ac:chgData name="Sherif Khattab" userId="c83b1e15-36f3-4f46-aceb-05aac24c545e" providerId="ADAL" clId="{40561216-C3B6-4E03-B696-C2E8E46E1565}" dt="2021-03-02T14:54:39.178" v="205"/>
          <ac:inkMkLst>
            <pc:docMk/>
            <pc:sldMk cId="3036780415" sldId="564"/>
            <ac:inkMk id="23608" creationId="{BA6A7D11-EF81-45BF-AA2C-83A7517795B6}"/>
          </ac:inkMkLst>
        </pc:inkChg>
        <pc:inkChg chg="mod">
          <ac:chgData name="Sherif Khattab" userId="c83b1e15-36f3-4f46-aceb-05aac24c545e" providerId="ADAL" clId="{40561216-C3B6-4E03-B696-C2E8E46E1565}" dt="2021-03-02T14:54:39.178" v="205"/>
          <ac:inkMkLst>
            <pc:docMk/>
            <pc:sldMk cId="3036780415" sldId="564"/>
            <ac:inkMk id="23609" creationId="{F2CCC1AD-B6A2-4AE2-B407-C08CF6614221}"/>
          </ac:inkMkLst>
        </pc:inkChg>
        <pc:inkChg chg="mod">
          <ac:chgData name="Sherif Khattab" userId="c83b1e15-36f3-4f46-aceb-05aac24c545e" providerId="ADAL" clId="{40561216-C3B6-4E03-B696-C2E8E46E1565}" dt="2021-03-02T14:54:39.178" v="205"/>
          <ac:inkMkLst>
            <pc:docMk/>
            <pc:sldMk cId="3036780415" sldId="564"/>
            <ac:inkMk id="23610" creationId="{3E34209D-E281-4CD5-914A-A4533596149C}"/>
          </ac:inkMkLst>
        </pc:inkChg>
        <pc:inkChg chg="mod">
          <ac:chgData name="Sherif Khattab" userId="c83b1e15-36f3-4f46-aceb-05aac24c545e" providerId="ADAL" clId="{40561216-C3B6-4E03-B696-C2E8E46E1565}" dt="2021-03-02T14:54:39.178" v="205"/>
          <ac:inkMkLst>
            <pc:docMk/>
            <pc:sldMk cId="3036780415" sldId="564"/>
            <ac:inkMk id="23611" creationId="{B7A2D2D7-D75E-428C-95C6-00440C5C943D}"/>
          </ac:inkMkLst>
        </pc:inkChg>
        <pc:inkChg chg="mod">
          <ac:chgData name="Sherif Khattab" userId="c83b1e15-36f3-4f46-aceb-05aac24c545e" providerId="ADAL" clId="{40561216-C3B6-4E03-B696-C2E8E46E1565}" dt="2021-03-02T14:54:39.178" v="205"/>
          <ac:inkMkLst>
            <pc:docMk/>
            <pc:sldMk cId="3036780415" sldId="564"/>
            <ac:inkMk id="23612" creationId="{26AF0E91-A159-4BC6-BCB4-C91EF1ED0ED6}"/>
          </ac:inkMkLst>
        </pc:inkChg>
        <pc:inkChg chg="mod">
          <ac:chgData name="Sherif Khattab" userId="c83b1e15-36f3-4f46-aceb-05aac24c545e" providerId="ADAL" clId="{40561216-C3B6-4E03-B696-C2E8E46E1565}" dt="2021-03-02T14:54:39.178" v="205"/>
          <ac:inkMkLst>
            <pc:docMk/>
            <pc:sldMk cId="3036780415" sldId="564"/>
            <ac:inkMk id="23613" creationId="{2469BD39-75EF-494D-8C4E-A483A92377E7}"/>
          </ac:inkMkLst>
        </pc:inkChg>
        <pc:inkChg chg="mod">
          <ac:chgData name="Sherif Khattab" userId="c83b1e15-36f3-4f46-aceb-05aac24c545e" providerId="ADAL" clId="{40561216-C3B6-4E03-B696-C2E8E46E1565}" dt="2021-03-02T14:54:39.178" v="205"/>
          <ac:inkMkLst>
            <pc:docMk/>
            <pc:sldMk cId="3036780415" sldId="564"/>
            <ac:inkMk id="23614" creationId="{E97D3BC2-502B-4A90-8A64-126AA52F761D}"/>
          </ac:inkMkLst>
        </pc:inkChg>
        <pc:inkChg chg="mod">
          <ac:chgData name="Sherif Khattab" userId="c83b1e15-36f3-4f46-aceb-05aac24c545e" providerId="ADAL" clId="{40561216-C3B6-4E03-B696-C2E8E46E1565}" dt="2021-03-02T14:54:39.178" v="205"/>
          <ac:inkMkLst>
            <pc:docMk/>
            <pc:sldMk cId="3036780415" sldId="564"/>
            <ac:inkMk id="23615" creationId="{2B0D0797-9EEE-4D91-AF8D-E8FBFB4E297B}"/>
          </ac:inkMkLst>
        </pc:inkChg>
        <pc:inkChg chg="mod">
          <ac:chgData name="Sherif Khattab" userId="c83b1e15-36f3-4f46-aceb-05aac24c545e" providerId="ADAL" clId="{40561216-C3B6-4E03-B696-C2E8E46E1565}" dt="2021-03-02T14:54:39.178" v="205"/>
          <ac:inkMkLst>
            <pc:docMk/>
            <pc:sldMk cId="3036780415" sldId="564"/>
            <ac:inkMk id="23616" creationId="{86AA7C6B-FD04-47DE-BE82-A904A93543C0}"/>
          </ac:inkMkLst>
        </pc:inkChg>
        <pc:inkChg chg="mod">
          <ac:chgData name="Sherif Khattab" userId="c83b1e15-36f3-4f46-aceb-05aac24c545e" providerId="ADAL" clId="{40561216-C3B6-4E03-B696-C2E8E46E1565}" dt="2021-03-02T14:54:39.178" v="205"/>
          <ac:inkMkLst>
            <pc:docMk/>
            <pc:sldMk cId="3036780415" sldId="564"/>
            <ac:inkMk id="23618" creationId="{7885FCFD-9E51-4798-937D-FC677012C7A3}"/>
          </ac:inkMkLst>
        </pc:inkChg>
        <pc:inkChg chg="mod">
          <ac:chgData name="Sherif Khattab" userId="c83b1e15-36f3-4f46-aceb-05aac24c545e" providerId="ADAL" clId="{40561216-C3B6-4E03-B696-C2E8E46E1565}" dt="2021-03-02T14:54:39.178" v="205"/>
          <ac:inkMkLst>
            <pc:docMk/>
            <pc:sldMk cId="3036780415" sldId="564"/>
            <ac:inkMk id="23619" creationId="{79D41083-0D19-4C14-82F6-CD13C5D9C693}"/>
          </ac:inkMkLst>
        </pc:inkChg>
        <pc:inkChg chg="mod">
          <ac:chgData name="Sherif Khattab" userId="c83b1e15-36f3-4f46-aceb-05aac24c545e" providerId="ADAL" clId="{40561216-C3B6-4E03-B696-C2E8E46E1565}" dt="2021-03-02T14:54:39.178" v="205"/>
          <ac:inkMkLst>
            <pc:docMk/>
            <pc:sldMk cId="3036780415" sldId="564"/>
            <ac:inkMk id="23620" creationId="{24B119B8-5039-4266-AC48-9D21FCF3E307}"/>
          </ac:inkMkLst>
        </pc:inkChg>
        <pc:inkChg chg="mod">
          <ac:chgData name="Sherif Khattab" userId="c83b1e15-36f3-4f46-aceb-05aac24c545e" providerId="ADAL" clId="{40561216-C3B6-4E03-B696-C2E8E46E1565}" dt="2021-03-02T14:54:39.178" v="205"/>
          <ac:inkMkLst>
            <pc:docMk/>
            <pc:sldMk cId="3036780415" sldId="564"/>
            <ac:inkMk id="23621" creationId="{6D7BD5D4-E73B-43DC-80EE-EB90A1C33750}"/>
          </ac:inkMkLst>
        </pc:inkChg>
        <pc:inkChg chg="mod">
          <ac:chgData name="Sherif Khattab" userId="c83b1e15-36f3-4f46-aceb-05aac24c545e" providerId="ADAL" clId="{40561216-C3B6-4E03-B696-C2E8E46E1565}" dt="2021-03-02T14:54:39.178" v="205"/>
          <ac:inkMkLst>
            <pc:docMk/>
            <pc:sldMk cId="3036780415" sldId="564"/>
            <ac:inkMk id="23622" creationId="{4D4EAF63-EE39-4E18-9659-6169D13CA5C8}"/>
          </ac:inkMkLst>
        </pc:inkChg>
        <pc:inkChg chg="mod">
          <ac:chgData name="Sherif Khattab" userId="c83b1e15-36f3-4f46-aceb-05aac24c545e" providerId="ADAL" clId="{40561216-C3B6-4E03-B696-C2E8E46E1565}" dt="2021-03-02T14:54:39.178" v="205"/>
          <ac:inkMkLst>
            <pc:docMk/>
            <pc:sldMk cId="3036780415" sldId="564"/>
            <ac:inkMk id="23624" creationId="{D419C405-99F4-4F0D-9F98-C40C001FA051}"/>
          </ac:inkMkLst>
        </pc:inkChg>
        <pc:inkChg chg="mod">
          <ac:chgData name="Sherif Khattab" userId="c83b1e15-36f3-4f46-aceb-05aac24c545e" providerId="ADAL" clId="{40561216-C3B6-4E03-B696-C2E8E46E1565}" dt="2021-03-02T14:54:39.178" v="205"/>
          <ac:inkMkLst>
            <pc:docMk/>
            <pc:sldMk cId="3036780415" sldId="564"/>
            <ac:inkMk id="23625" creationId="{A9DB4019-7694-44E2-A1C8-EF5452E86B18}"/>
          </ac:inkMkLst>
        </pc:inkChg>
        <pc:inkChg chg="mod">
          <ac:chgData name="Sherif Khattab" userId="c83b1e15-36f3-4f46-aceb-05aac24c545e" providerId="ADAL" clId="{40561216-C3B6-4E03-B696-C2E8E46E1565}" dt="2021-03-02T14:54:39.178" v="205"/>
          <ac:inkMkLst>
            <pc:docMk/>
            <pc:sldMk cId="3036780415" sldId="564"/>
            <ac:inkMk id="23626" creationId="{C04CDA8C-2567-4A9F-8A27-EB6631A00C21}"/>
          </ac:inkMkLst>
        </pc:inkChg>
        <pc:inkChg chg="mod">
          <ac:chgData name="Sherif Khattab" userId="c83b1e15-36f3-4f46-aceb-05aac24c545e" providerId="ADAL" clId="{40561216-C3B6-4E03-B696-C2E8E46E1565}" dt="2021-03-02T14:54:39.178" v="205"/>
          <ac:inkMkLst>
            <pc:docMk/>
            <pc:sldMk cId="3036780415" sldId="564"/>
            <ac:inkMk id="23628" creationId="{824341E5-890B-407F-B1BE-9B78A2A9E2B4}"/>
          </ac:inkMkLst>
        </pc:inkChg>
        <pc:inkChg chg="mod">
          <ac:chgData name="Sherif Khattab" userId="c83b1e15-36f3-4f46-aceb-05aac24c545e" providerId="ADAL" clId="{40561216-C3B6-4E03-B696-C2E8E46E1565}" dt="2021-03-02T14:54:39.178" v="205"/>
          <ac:inkMkLst>
            <pc:docMk/>
            <pc:sldMk cId="3036780415" sldId="564"/>
            <ac:inkMk id="23629" creationId="{8BE513DE-0C6E-47B3-9970-4D0D1E305B21}"/>
          </ac:inkMkLst>
        </pc:inkChg>
        <pc:inkChg chg="mod">
          <ac:chgData name="Sherif Khattab" userId="c83b1e15-36f3-4f46-aceb-05aac24c545e" providerId="ADAL" clId="{40561216-C3B6-4E03-B696-C2E8E46E1565}" dt="2021-03-02T14:54:39.178" v="205"/>
          <ac:inkMkLst>
            <pc:docMk/>
            <pc:sldMk cId="3036780415" sldId="564"/>
            <ac:inkMk id="23630" creationId="{EC82A30E-FFDC-47C5-87E3-9388A7B5B046}"/>
          </ac:inkMkLst>
        </pc:inkChg>
        <pc:inkChg chg="mod">
          <ac:chgData name="Sherif Khattab" userId="c83b1e15-36f3-4f46-aceb-05aac24c545e" providerId="ADAL" clId="{40561216-C3B6-4E03-B696-C2E8E46E1565}" dt="2021-03-02T14:54:39.178" v="205"/>
          <ac:inkMkLst>
            <pc:docMk/>
            <pc:sldMk cId="3036780415" sldId="564"/>
            <ac:inkMk id="23631" creationId="{0FE3A3DE-45F3-469A-980B-10731851D126}"/>
          </ac:inkMkLst>
        </pc:inkChg>
        <pc:inkChg chg="mod">
          <ac:chgData name="Sherif Khattab" userId="c83b1e15-36f3-4f46-aceb-05aac24c545e" providerId="ADAL" clId="{40561216-C3B6-4E03-B696-C2E8E46E1565}" dt="2021-03-02T14:54:39.178" v="205"/>
          <ac:inkMkLst>
            <pc:docMk/>
            <pc:sldMk cId="3036780415" sldId="564"/>
            <ac:inkMk id="23632" creationId="{0F2CE510-9FBD-49AC-8B30-FD52B2C9709C}"/>
          </ac:inkMkLst>
        </pc:inkChg>
        <pc:inkChg chg="mod">
          <ac:chgData name="Sherif Khattab" userId="c83b1e15-36f3-4f46-aceb-05aac24c545e" providerId="ADAL" clId="{40561216-C3B6-4E03-B696-C2E8E46E1565}" dt="2021-03-02T14:54:39.178" v="205"/>
          <ac:inkMkLst>
            <pc:docMk/>
            <pc:sldMk cId="3036780415" sldId="564"/>
            <ac:inkMk id="23634" creationId="{39367AD8-5239-461A-8039-12F379453AF5}"/>
          </ac:inkMkLst>
        </pc:inkChg>
        <pc:inkChg chg="mod">
          <ac:chgData name="Sherif Khattab" userId="c83b1e15-36f3-4f46-aceb-05aac24c545e" providerId="ADAL" clId="{40561216-C3B6-4E03-B696-C2E8E46E1565}" dt="2021-03-02T14:54:39.178" v="205"/>
          <ac:inkMkLst>
            <pc:docMk/>
            <pc:sldMk cId="3036780415" sldId="564"/>
            <ac:inkMk id="23635" creationId="{D75C35D5-6EAF-4D2F-9125-85118AE3B449}"/>
          </ac:inkMkLst>
        </pc:inkChg>
        <pc:inkChg chg="mod">
          <ac:chgData name="Sherif Khattab" userId="c83b1e15-36f3-4f46-aceb-05aac24c545e" providerId="ADAL" clId="{40561216-C3B6-4E03-B696-C2E8E46E1565}" dt="2021-03-02T14:54:39.178" v="205"/>
          <ac:inkMkLst>
            <pc:docMk/>
            <pc:sldMk cId="3036780415" sldId="564"/>
            <ac:inkMk id="23636" creationId="{353DBCFD-1E6D-4A02-B8E9-62C8F6213BA5}"/>
          </ac:inkMkLst>
        </pc:inkChg>
        <pc:inkChg chg="mod">
          <ac:chgData name="Sherif Khattab" userId="c83b1e15-36f3-4f46-aceb-05aac24c545e" providerId="ADAL" clId="{40561216-C3B6-4E03-B696-C2E8E46E1565}" dt="2021-03-02T14:54:39.178" v="205"/>
          <ac:inkMkLst>
            <pc:docMk/>
            <pc:sldMk cId="3036780415" sldId="564"/>
            <ac:inkMk id="23637" creationId="{83EED6AE-2F58-4157-BCF9-A04D0A3CCE0E}"/>
          </ac:inkMkLst>
        </pc:inkChg>
        <pc:inkChg chg="mod">
          <ac:chgData name="Sherif Khattab" userId="c83b1e15-36f3-4f46-aceb-05aac24c545e" providerId="ADAL" clId="{40561216-C3B6-4E03-B696-C2E8E46E1565}" dt="2021-03-02T14:54:39.178" v="205"/>
          <ac:inkMkLst>
            <pc:docMk/>
            <pc:sldMk cId="3036780415" sldId="564"/>
            <ac:inkMk id="23638" creationId="{95A62852-829F-4938-A7CD-BC8BE244C23B}"/>
          </ac:inkMkLst>
        </pc:inkChg>
        <pc:inkChg chg="mod">
          <ac:chgData name="Sherif Khattab" userId="c83b1e15-36f3-4f46-aceb-05aac24c545e" providerId="ADAL" clId="{40561216-C3B6-4E03-B696-C2E8E46E1565}" dt="2021-03-02T14:54:39.178" v="205"/>
          <ac:inkMkLst>
            <pc:docMk/>
            <pc:sldMk cId="3036780415" sldId="564"/>
            <ac:inkMk id="23639" creationId="{C1893F75-521C-4191-ADE3-54E61C603FFB}"/>
          </ac:inkMkLst>
        </pc:inkChg>
        <pc:inkChg chg="mod">
          <ac:chgData name="Sherif Khattab" userId="c83b1e15-36f3-4f46-aceb-05aac24c545e" providerId="ADAL" clId="{40561216-C3B6-4E03-B696-C2E8E46E1565}" dt="2021-03-02T14:54:39.178" v="205"/>
          <ac:inkMkLst>
            <pc:docMk/>
            <pc:sldMk cId="3036780415" sldId="564"/>
            <ac:inkMk id="23640" creationId="{5771F703-5DC7-4AE6-AEB3-12B9F3D35312}"/>
          </ac:inkMkLst>
        </pc:inkChg>
        <pc:inkChg chg="mod">
          <ac:chgData name="Sherif Khattab" userId="c83b1e15-36f3-4f46-aceb-05aac24c545e" providerId="ADAL" clId="{40561216-C3B6-4E03-B696-C2E8E46E1565}" dt="2021-03-02T14:54:39.178" v="205"/>
          <ac:inkMkLst>
            <pc:docMk/>
            <pc:sldMk cId="3036780415" sldId="564"/>
            <ac:inkMk id="23641" creationId="{9A2A94DF-3D7E-4EED-B604-5D8B817342D6}"/>
          </ac:inkMkLst>
        </pc:inkChg>
        <pc:inkChg chg="mod">
          <ac:chgData name="Sherif Khattab" userId="c83b1e15-36f3-4f46-aceb-05aac24c545e" providerId="ADAL" clId="{40561216-C3B6-4E03-B696-C2E8E46E1565}" dt="2021-03-02T14:54:39.178" v="205"/>
          <ac:inkMkLst>
            <pc:docMk/>
            <pc:sldMk cId="3036780415" sldId="564"/>
            <ac:inkMk id="23642" creationId="{584289BE-C536-48B0-A5C3-93147F9B5CFD}"/>
          </ac:inkMkLst>
        </pc:inkChg>
        <pc:inkChg chg="mod">
          <ac:chgData name="Sherif Khattab" userId="c83b1e15-36f3-4f46-aceb-05aac24c545e" providerId="ADAL" clId="{40561216-C3B6-4E03-B696-C2E8E46E1565}" dt="2021-03-02T14:54:39.178" v="205"/>
          <ac:inkMkLst>
            <pc:docMk/>
            <pc:sldMk cId="3036780415" sldId="564"/>
            <ac:inkMk id="23643" creationId="{E9DA26D0-0603-4013-B1FC-7913D6E83285}"/>
          </ac:inkMkLst>
        </pc:inkChg>
        <pc:inkChg chg="mod">
          <ac:chgData name="Sherif Khattab" userId="c83b1e15-36f3-4f46-aceb-05aac24c545e" providerId="ADAL" clId="{40561216-C3B6-4E03-B696-C2E8E46E1565}" dt="2021-03-02T14:54:39.178" v="205"/>
          <ac:inkMkLst>
            <pc:docMk/>
            <pc:sldMk cId="3036780415" sldId="564"/>
            <ac:inkMk id="23644" creationId="{9CABADF0-6AAD-4A09-B71F-7EFD9B3CCEA3}"/>
          </ac:inkMkLst>
        </pc:inkChg>
        <pc:inkChg chg="mod">
          <ac:chgData name="Sherif Khattab" userId="c83b1e15-36f3-4f46-aceb-05aac24c545e" providerId="ADAL" clId="{40561216-C3B6-4E03-B696-C2E8E46E1565}" dt="2021-03-02T14:54:39.178" v="205"/>
          <ac:inkMkLst>
            <pc:docMk/>
            <pc:sldMk cId="3036780415" sldId="564"/>
            <ac:inkMk id="23645" creationId="{649AA80D-2452-4822-8F19-4001909D7429}"/>
          </ac:inkMkLst>
        </pc:inkChg>
        <pc:inkChg chg="mod">
          <ac:chgData name="Sherif Khattab" userId="c83b1e15-36f3-4f46-aceb-05aac24c545e" providerId="ADAL" clId="{40561216-C3B6-4E03-B696-C2E8E46E1565}" dt="2021-03-02T14:54:39.178" v="205"/>
          <ac:inkMkLst>
            <pc:docMk/>
            <pc:sldMk cId="3036780415" sldId="564"/>
            <ac:inkMk id="23646" creationId="{87B366E5-7624-47F3-A592-581796E12957}"/>
          </ac:inkMkLst>
        </pc:inkChg>
        <pc:inkChg chg="del">
          <ac:chgData name="Sherif Khattab" userId="c83b1e15-36f3-4f46-aceb-05aac24c545e" providerId="ADAL" clId="{40561216-C3B6-4E03-B696-C2E8E46E1565}" dt="2021-03-02T14:54:25.665" v="192" actId="478"/>
          <ac:inkMkLst>
            <pc:docMk/>
            <pc:sldMk cId="3036780415" sldId="564"/>
            <ac:inkMk id="23648" creationId="{3F89BC67-AB21-4050-9493-6CA93740F5F8}"/>
          </ac:inkMkLst>
        </pc:inkChg>
        <pc:inkChg chg="del mod">
          <ac:chgData name="Sherif Khattab" userId="c83b1e15-36f3-4f46-aceb-05aac24c545e" providerId="ADAL" clId="{40561216-C3B6-4E03-B696-C2E8E46E1565}" dt="2021-03-02T14:54:39.131" v="197"/>
          <ac:inkMkLst>
            <pc:docMk/>
            <pc:sldMk cId="3036780415" sldId="564"/>
            <ac:inkMk id="23649" creationId="{B2C35B3E-1E36-4705-B4A3-28616001D1F4}"/>
          </ac:inkMkLst>
        </pc:inkChg>
        <pc:inkChg chg="del mod">
          <ac:chgData name="Sherif Khattab" userId="c83b1e15-36f3-4f46-aceb-05aac24c545e" providerId="ADAL" clId="{40561216-C3B6-4E03-B696-C2E8E46E1565}" dt="2021-03-02T14:54:39.126" v="196"/>
          <ac:inkMkLst>
            <pc:docMk/>
            <pc:sldMk cId="3036780415" sldId="564"/>
            <ac:inkMk id="23650" creationId="{BE0BDF15-3B86-4510-92D9-8E02FFE272AF}"/>
          </ac:inkMkLst>
        </pc:inkChg>
        <pc:inkChg chg="del mod">
          <ac:chgData name="Sherif Khattab" userId="c83b1e15-36f3-4f46-aceb-05aac24c545e" providerId="ADAL" clId="{40561216-C3B6-4E03-B696-C2E8E46E1565}" dt="2021-03-02T14:54:39.146" v="199"/>
          <ac:inkMkLst>
            <pc:docMk/>
            <pc:sldMk cId="3036780415" sldId="564"/>
            <ac:inkMk id="23651" creationId="{C741CB12-32FC-4B89-A891-3987A6E6647D}"/>
          </ac:inkMkLst>
        </pc:inkChg>
        <pc:inkChg chg="del mod">
          <ac:chgData name="Sherif Khattab" userId="c83b1e15-36f3-4f46-aceb-05aac24c545e" providerId="ADAL" clId="{40561216-C3B6-4E03-B696-C2E8E46E1565}" dt="2021-03-02T14:54:39.158" v="201"/>
          <ac:inkMkLst>
            <pc:docMk/>
            <pc:sldMk cId="3036780415" sldId="564"/>
            <ac:inkMk id="23652" creationId="{097A411A-2F8F-4EDF-A93C-A1916E46CE58}"/>
          </ac:inkMkLst>
        </pc:inkChg>
        <pc:inkChg chg="mod">
          <ac:chgData name="Sherif Khattab" userId="c83b1e15-36f3-4f46-aceb-05aac24c545e" providerId="ADAL" clId="{40561216-C3B6-4E03-B696-C2E8E46E1565}" dt="2021-03-02T14:54:39.178" v="205"/>
          <ac:inkMkLst>
            <pc:docMk/>
            <pc:sldMk cId="3036780415" sldId="564"/>
            <ac:inkMk id="23654" creationId="{0CDA8FA7-3F42-425F-B69F-09FE422E6C20}"/>
          </ac:inkMkLst>
        </pc:inkChg>
        <pc:inkChg chg="mod">
          <ac:chgData name="Sherif Khattab" userId="c83b1e15-36f3-4f46-aceb-05aac24c545e" providerId="ADAL" clId="{40561216-C3B6-4E03-B696-C2E8E46E1565}" dt="2021-03-02T14:54:39.178" v="205"/>
          <ac:inkMkLst>
            <pc:docMk/>
            <pc:sldMk cId="3036780415" sldId="564"/>
            <ac:inkMk id="23655" creationId="{74C0E38C-8C81-4F69-B2AF-AD53E6E6D970}"/>
          </ac:inkMkLst>
        </pc:inkChg>
        <pc:inkChg chg="mod">
          <ac:chgData name="Sherif Khattab" userId="c83b1e15-36f3-4f46-aceb-05aac24c545e" providerId="ADAL" clId="{40561216-C3B6-4E03-B696-C2E8E46E1565}" dt="2021-03-02T14:54:39.178" v="205"/>
          <ac:inkMkLst>
            <pc:docMk/>
            <pc:sldMk cId="3036780415" sldId="564"/>
            <ac:inkMk id="23656" creationId="{85585060-B696-4403-8C88-50A6053DBD02}"/>
          </ac:inkMkLst>
        </pc:inkChg>
        <pc:inkChg chg="mod">
          <ac:chgData name="Sherif Khattab" userId="c83b1e15-36f3-4f46-aceb-05aac24c545e" providerId="ADAL" clId="{40561216-C3B6-4E03-B696-C2E8E46E1565}" dt="2021-03-02T14:54:39.178" v="205"/>
          <ac:inkMkLst>
            <pc:docMk/>
            <pc:sldMk cId="3036780415" sldId="564"/>
            <ac:inkMk id="23657" creationId="{9236DFEA-42B0-4A18-8DB8-43023CBA1AAF}"/>
          </ac:inkMkLst>
        </pc:inkChg>
        <pc:inkChg chg="mod">
          <ac:chgData name="Sherif Khattab" userId="c83b1e15-36f3-4f46-aceb-05aac24c545e" providerId="ADAL" clId="{40561216-C3B6-4E03-B696-C2E8E46E1565}" dt="2021-03-02T14:54:39.178" v="205"/>
          <ac:inkMkLst>
            <pc:docMk/>
            <pc:sldMk cId="3036780415" sldId="564"/>
            <ac:inkMk id="23658" creationId="{BE3E7B86-3514-4C72-91AF-4648475E24F2}"/>
          </ac:inkMkLst>
        </pc:inkChg>
        <pc:inkChg chg="del mod">
          <ac:chgData name="Sherif Khattab" userId="c83b1e15-36f3-4f46-aceb-05aac24c545e" providerId="ADAL" clId="{40561216-C3B6-4E03-B696-C2E8E46E1565}" dt="2021-03-02T14:54:39.178" v="205"/>
          <ac:inkMkLst>
            <pc:docMk/>
            <pc:sldMk cId="3036780415" sldId="564"/>
            <ac:inkMk id="23660" creationId="{EB9F504E-52DF-4A05-AB88-BDF5876CA8B9}"/>
          </ac:inkMkLst>
        </pc:inkChg>
        <pc:inkChg chg="del">
          <ac:chgData name="Sherif Khattab" userId="c83b1e15-36f3-4f46-aceb-05aac24c545e" providerId="ADAL" clId="{40561216-C3B6-4E03-B696-C2E8E46E1565}" dt="2021-03-02T14:54:23.518" v="191" actId="478"/>
          <ac:inkMkLst>
            <pc:docMk/>
            <pc:sldMk cId="3036780415" sldId="564"/>
            <ac:inkMk id="23661" creationId="{C9612645-0493-443C-9C82-A267BE047D35}"/>
          </ac:inkMkLst>
        </pc:inkChg>
        <pc:inkChg chg="del mod">
          <ac:chgData name="Sherif Khattab" userId="c83b1e15-36f3-4f46-aceb-05aac24c545e" providerId="ADAL" clId="{40561216-C3B6-4E03-B696-C2E8E46E1565}" dt="2021-03-02T14:54:39.168" v="203"/>
          <ac:inkMkLst>
            <pc:docMk/>
            <pc:sldMk cId="3036780415" sldId="564"/>
            <ac:inkMk id="23663" creationId="{1A305F40-A5CC-4159-81BE-FDAA1BBA2F6E}"/>
          </ac:inkMkLst>
        </pc:inkChg>
        <pc:inkChg chg="del mod">
          <ac:chgData name="Sherif Khattab" userId="c83b1e15-36f3-4f46-aceb-05aac24c545e" providerId="ADAL" clId="{40561216-C3B6-4E03-B696-C2E8E46E1565}" dt="2021-03-02T14:54:39.122" v="195"/>
          <ac:inkMkLst>
            <pc:docMk/>
            <pc:sldMk cId="3036780415" sldId="564"/>
            <ac:inkMk id="23664" creationId="{1ADA5D77-6340-4E01-B50B-6A36D3D89303}"/>
          </ac:inkMkLst>
        </pc:inkChg>
        <pc:inkChg chg="del mod">
          <ac:chgData name="Sherif Khattab" userId="c83b1e15-36f3-4f46-aceb-05aac24c545e" providerId="ADAL" clId="{40561216-C3B6-4E03-B696-C2E8E46E1565}" dt="2021-03-02T14:54:39.173" v="204"/>
          <ac:inkMkLst>
            <pc:docMk/>
            <pc:sldMk cId="3036780415" sldId="564"/>
            <ac:inkMk id="23665" creationId="{12E5FF45-7656-41A0-B8DD-C442FEAF547C}"/>
          </ac:inkMkLst>
        </pc:inkChg>
        <pc:inkChg chg="del mod">
          <ac:chgData name="Sherif Khattab" userId="c83b1e15-36f3-4f46-aceb-05aac24c545e" providerId="ADAL" clId="{40561216-C3B6-4E03-B696-C2E8E46E1565}" dt="2021-03-02T14:54:39.164" v="202"/>
          <ac:inkMkLst>
            <pc:docMk/>
            <pc:sldMk cId="3036780415" sldId="564"/>
            <ac:inkMk id="23666" creationId="{056077FF-F297-49EF-B3D4-BBE7B44D0D1F}"/>
          </ac:inkMkLst>
        </pc:inkChg>
        <pc:inkChg chg="del">
          <ac:chgData name="Sherif Khattab" userId="c83b1e15-36f3-4f46-aceb-05aac24c545e" providerId="ADAL" clId="{40561216-C3B6-4E03-B696-C2E8E46E1565}" dt="2021-03-02T14:54:39.105" v="193"/>
          <ac:inkMkLst>
            <pc:docMk/>
            <pc:sldMk cId="3036780415" sldId="564"/>
            <ac:inkMk id="23667" creationId="{E1A2A440-2E68-4E40-8F14-0F85D39BBDB7}"/>
          </ac:inkMkLst>
        </pc:inkChg>
        <pc:inkChg chg="del mod">
          <ac:chgData name="Sherif Khattab" userId="c83b1e15-36f3-4f46-aceb-05aac24c545e" providerId="ADAL" clId="{40561216-C3B6-4E03-B696-C2E8E46E1565}" dt="2021-03-02T14:54:39.115" v="194"/>
          <ac:inkMkLst>
            <pc:docMk/>
            <pc:sldMk cId="3036780415" sldId="564"/>
            <ac:inkMk id="23668" creationId="{B5D7EBA2-DD1F-48CC-90CE-7F21C1DC3392}"/>
          </ac:inkMkLst>
        </pc:inkChg>
        <pc:inkChg chg="del mod">
          <ac:chgData name="Sherif Khattab" userId="c83b1e15-36f3-4f46-aceb-05aac24c545e" providerId="ADAL" clId="{40561216-C3B6-4E03-B696-C2E8E46E1565}" dt="2021-03-02T14:54:39.152" v="200"/>
          <ac:inkMkLst>
            <pc:docMk/>
            <pc:sldMk cId="3036780415" sldId="564"/>
            <ac:inkMk id="23670" creationId="{D088E3AE-C158-4537-8CB3-EA808598AAFA}"/>
          </ac:inkMkLst>
        </pc:inkChg>
        <pc:inkChg chg="del mod">
          <ac:chgData name="Sherif Khattab" userId="c83b1e15-36f3-4f46-aceb-05aac24c545e" providerId="ADAL" clId="{40561216-C3B6-4E03-B696-C2E8E46E1565}" dt="2021-03-02T14:54:39.139" v="198"/>
          <ac:inkMkLst>
            <pc:docMk/>
            <pc:sldMk cId="3036780415" sldId="564"/>
            <ac:inkMk id="23671" creationId="{22A791CB-A7E4-4BA6-AF2C-BA61BDCB17CE}"/>
          </ac:inkMkLst>
        </pc:inkChg>
      </pc:sldChg>
      <pc:sldChg chg="delSp add mod modAnim">
        <pc:chgData name="Sherif Khattab" userId="c83b1e15-36f3-4f46-aceb-05aac24c545e" providerId="ADAL" clId="{40561216-C3B6-4E03-B696-C2E8E46E1565}" dt="2021-03-02T14:59:08.379" v="655"/>
        <pc:sldMkLst>
          <pc:docMk/>
          <pc:sldMk cId="868814156" sldId="565"/>
        </pc:sldMkLst>
        <pc:inkChg chg="del">
          <ac:chgData name="Sherif Khattab" userId="c83b1e15-36f3-4f46-aceb-05aac24c545e" providerId="ADAL" clId="{40561216-C3B6-4E03-B696-C2E8E46E1565}" dt="2021-03-02T14:54:03.964" v="187" actId="478"/>
          <ac:inkMkLst>
            <pc:docMk/>
            <pc:sldMk cId="868814156" sldId="565"/>
            <ac:inkMk id="23663" creationId="{1A305F40-A5CC-4159-81BE-FDAA1BBA2F6E}"/>
          </ac:inkMkLst>
        </pc:inkChg>
        <pc:inkChg chg="del">
          <ac:chgData name="Sherif Khattab" userId="c83b1e15-36f3-4f46-aceb-05aac24c545e" providerId="ADAL" clId="{40561216-C3B6-4E03-B696-C2E8E46E1565}" dt="2021-03-02T14:53:49.756" v="184" actId="478"/>
          <ac:inkMkLst>
            <pc:docMk/>
            <pc:sldMk cId="868814156" sldId="565"/>
            <ac:inkMk id="23664" creationId="{1ADA5D77-6340-4E01-B50B-6A36D3D89303}"/>
          </ac:inkMkLst>
        </pc:inkChg>
        <pc:inkChg chg="del">
          <ac:chgData name="Sherif Khattab" userId="c83b1e15-36f3-4f46-aceb-05aac24c545e" providerId="ADAL" clId="{40561216-C3B6-4E03-B696-C2E8E46E1565}" dt="2021-03-02T14:54:06.415" v="188" actId="478"/>
          <ac:inkMkLst>
            <pc:docMk/>
            <pc:sldMk cId="868814156" sldId="565"/>
            <ac:inkMk id="23665" creationId="{12E5FF45-7656-41A0-B8DD-C442FEAF547C}"/>
          </ac:inkMkLst>
        </pc:inkChg>
        <pc:inkChg chg="del">
          <ac:chgData name="Sherif Khattab" userId="c83b1e15-36f3-4f46-aceb-05aac24c545e" providerId="ADAL" clId="{40561216-C3B6-4E03-B696-C2E8E46E1565}" dt="2021-03-02T14:53:54.037" v="186" actId="478"/>
          <ac:inkMkLst>
            <pc:docMk/>
            <pc:sldMk cId="868814156" sldId="565"/>
            <ac:inkMk id="23666" creationId="{056077FF-F297-49EF-B3D4-BBE7B44D0D1F}"/>
          </ac:inkMkLst>
        </pc:inkChg>
        <pc:inkChg chg="del">
          <ac:chgData name="Sherif Khattab" userId="c83b1e15-36f3-4f46-aceb-05aac24c545e" providerId="ADAL" clId="{40561216-C3B6-4E03-B696-C2E8E46E1565}" dt="2021-03-02T14:53:51.986" v="185" actId="478"/>
          <ac:inkMkLst>
            <pc:docMk/>
            <pc:sldMk cId="868814156" sldId="565"/>
            <ac:inkMk id="23667" creationId="{E1A2A440-2E68-4E40-8F14-0F85D39BBDB7}"/>
          </ac:inkMkLst>
        </pc:inkChg>
        <pc:inkChg chg="del">
          <ac:chgData name="Sherif Khattab" userId="c83b1e15-36f3-4f46-aceb-05aac24c545e" providerId="ADAL" clId="{40561216-C3B6-4E03-B696-C2E8E46E1565}" dt="2021-03-02T14:54:08.326" v="189" actId="478"/>
          <ac:inkMkLst>
            <pc:docMk/>
            <pc:sldMk cId="868814156" sldId="565"/>
            <ac:inkMk id="23668" creationId="{B5D7EBA2-DD1F-48CC-90CE-7F21C1DC3392}"/>
          </ac:inkMkLst>
        </pc:inkChg>
        <pc:inkChg chg="del">
          <ac:chgData name="Sherif Khattab" userId="c83b1e15-36f3-4f46-aceb-05aac24c545e" providerId="ADAL" clId="{40561216-C3B6-4E03-B696-C2E8E46E1565}" dt="2021-03-02T14:53:47.733" v="183" actId="478"/>
          <ac:inkMkLst>
            <pc:docMk/>
            <pc:sldMk cId="868814156" sldId="565"/>
            <ac:inkMk id="23670" creationId="{D088E3AE-C158-4537-8CB3-EA808598AAFA}"/>
          </ac:inkMkLst>
        </pc:inkChg>
        <pc:inkChg chg="del">
          <ac:chgData name="Sherif Khattab" userId="c83b1e15-36f3-4f46-aceb-05aac24c545e" providerId="ADAL" clId="{40561216-C3B6-4E03-B696-C2E8E46E1565}" dt="2021-03-02T14:54:10.234" v="190" actId="478"/>
          <ac:inkMkLst>
            <pc:docMk/>
            <pc:sldMk cId="868814156" sldId="565"/>
            <ac:inkMk id="23671" creationId="{22A791CB-A7E4-4BA6-AF2C-BA61BDCB17CE}"/>
          </ac:inkMkLst>
        </pc:inkChg>
      </pc:sldChg>
      <pc:sldChg chg="add modAnim">
        <pc:chgData name="Sherif Khattab" userId="c83b1e15-36f3-4f46-aceb-05aac24c545e" providerId="ADAL" clId="{40561216-C3B6-4E03-B696-C2E8E46E1565}" dt="2021-03-02T14:59:10.917" v="656"/>
        <pc:sldMkLst>
          <pc:docMk/>
          <pc:sldMk cId="1099529074" sldId="566"/>
        </pc:sldMkLst>
      </pc:sldChg>
      <pc:sldChg chg="delSp modSp add modAnim">
        <pc:chgData name="Sherif Khattab" userId="c83b1e15-36f3-4f46-aceb-05aac24c545e" providerId="ADAL" clId="{40561216-C3B6-4E03-B696-C2E8E46E1565}" dt="2021-03-02T14:58:47.356" v="647"/>
        <pc:sldMkLst>
          <pc:docMk/>
          <pc:sldMk cId="1747732605" sldId="567"/>
        </pc:sldMkLst>
        <pc:grpChg chg="mod">
          <ac:chgData name="Sherif Khattab" userId="c83b1e15-36f3-4f46-aceb-05aac24c545e" providerId="ADAL" clId="{40561216-C3B6-4E03-B696-C2E8E46E1565}" dt="2021-03-02T14:56:55.505" v="579"/>
          <ac:grpSpMkLst>
            <pc:docMk/>
            <pc:sldMk cId="1747732605" sldId="567"/>
            <ac:grpSpMk id="23672" creationId="{D3B42BF9-8198-43FC-B7E5-062D26193C4A}"/>
          </ac:grpSpMkLst>
        </pc:grpChg>
        <pc:inkChg chg="mod">
          <ac:chgData name="Sherif Khattab" userId="c83b1e15-36f3-4f46-aceb-05aac24c545e" providerId="ADAL" clId="{40561216-C3B6-4E03-B696-C2E8E46E1565}" dt="2021-03-02T14:56:55.505" v="579"/>
          <ac:inkMkLst>
            <pc:docMk/>
            <pc:sldMk cId="1747732605" sldId="567"/>
            <ac:inkMk id="3" creationId="{B0FBBC0D-35B9-448B-9D52-F9702601D9E2}"/>
          </ac:inkMkLst>
        </pc:inkChg>
        <pc:inkChg chg="mod">
          <ac:chgData name="Sherif Khattab" userId="c83b1e15-36f3-4f46-aceb-05aac24c545e" providerId="ADAL" clId="{40561216-C3B6-4E03-B696-C2E8E46E1565}" dt="2021-03-02T14:56:55.505" v="579"/>
          <ac:inkMkLst>
            <pc:docMk/>
            <pc:sldMk cId="1747732605" sldId="567"/>
            <ac:inkMk id="5" creationId="{1334F479-0557-4560-B3CA-54D487BC1692}"/>
          </ac:inkMkLst>
        </pc:inkChg>
        <pc:inkChg chg="mod">
          <ac:chgData name="Sherif Khattab" userId="c83b1e15-36f3-4f46-aceb-05aac24c545e" providerId="ADAL" clId="{40561216-C3B6-4E03-B696-C2E8E46E1565}" dt="2021-03-02T14:56:55.505" v="579"/>
          <ac:inkMkLst>
            <pc:docMk/>
            <pc:sldMk cId="1747732605" sldId="567"/>
            <ac:inkMk id="6" creationId="{C77C32EE-2731-421E-9672-5A63D6E9F538}"/>
          </ac:inkMkLst>
        </pc:inkChg>
        <pc:inkChg chg="mod">
          <ac:chgData name="Sherif Khattab" userId="c83b1e15-36f3-4f46-aceb-05aac24c545e" providerId="ADAL" clId="{40561216-C3B6-4E03-B696-C2E8E46E1565}" dt="2021-03-02T14:56:55.505" v="579"/>
          <ac:inkMkLst>
            <pc:docMk/>
            <pc:sldMk cId="1747732605" sldId="567"/>
            <ac:inkMk id="34" creationId="{76F4BB3E-F0E4-42AA-ACB1-D0A6A3746F24}"/>
          </ac:inkMkLst>
        </pc:inkChg>
        <pc:inkChg chg="mod">
          <ac:chgData name="Sherif Khattab" userId="c83b1e15-36f3-4f46-aceb-05aac24c545e" providerId="ADAL" clId="{40561216-C3B6-4E03-B696-C2E8E46E1565}" dt="2021-03-02T14:56:55.505" v="579"/>
          <ac:inkMkLst>
            <pc:docMk/>
            <pc:sldMk cId="1747732605" sldId="567"/>
            <ac:inkMk id="35" creationId="{BB1041F6-9E9F-4186-AC93-4372635DAB2B}"/>
          </ac:inkMkLst>
        </pc:inkChg>
        <pc:inkChg chg="mod">
          <ac:chgData name="Sherif Khattab" userId="c83b1e15-36f3-4f46-aceb-05aac24c545e" providerId="ADAL" clId="{40561216-C3B6-4E03-B696-C2E8E46E1565}" dt="2021-03-02T14:56:55.505" v="579"/>
          <ac:inkMkLst>
            <pc:docMk/>
            <pc:sldMk cId="1747732605" sldId="567"/>
            <ac:inkMk id="36" creationId="{FBD4DC2C-2A69-4F9C-9FD0-0A2D83A17035}"/>
          </ac:inkMkLst>
        </pc:inkChg>
        <pc:inkChg chg="mod">
          <ac:chgData name="Sherif Khattab" userId="c83b1e15-36f3-4f46-aceb-05aac24c545e" providerId="ADAL" clId="{40561216-C3B6-4E03-B696-C2E8E46E1565}" dt="2021-03-02T14:56:55.505" v="579"/>
          <ac:inkMkLst>
            <pc:docMk/>
            <pc:sldMk cId="1747732605" sldId="567"/>
            <ac:inkMk id="38" creationId="{08DD68F7-523C-4437-9949-BFD6B8B320B7}"/>
          </ac:inkMkLst>
        </pc:inkChg>
        <pc:inkChg chg="mod">
          <ac:chgData name="Sherif Khattab" userId="c83b1e15-36f3-4f46-aceb-05aac24c545e" providerId="ADAL" clId="{40561216-C3B6-4E03-B696-C2E8E46E1565}" dt="2021-03-02T14:56:55.505" v="579"/>
          <ac:inkMkLst>
            <pc:docMk/>
            <pc:sldMk cId="1747732605" sldId="567"/>
            <ac:inkMk id="39" creationId="{6B907EBB-5700-4291-BB4C-D8877DB4FFCD}"/>
          </ac:inkMkLst>
        </pc:inkChg>
        <pc:inkChg chg="mod">
          <ac:chgData name="Sherif Khattab" userId="c83b1e15-36f3-4f46-aceb-05aac24c545e" providerId="ADAL" clId="{40561216-C3B6-4E03-B696-C2E8E46E1565}" dt="2021-03-02T14:56:55.505" v="579"/>
          <ac:inkMkLst>
            <pc:docMk/>
            <pc:sldMk cId="1747732605" sldId="567"/>
            <ac:inkMk id="40" creationId="{D1405003-6795-43E1-B78F-70DFA34AAA56}"/>
          </ac:inkMkLst>
        </pc:inkChg>
        <pc:inkChg chg="mod">
          <ac:chgData name="Sherif Khattab" userId="c83b1e15-36f3-4f46-aceb-05aac24c545e" providerId="ADAL" clId="{40561216-C3B6-4E03-B696-C2E8E46E1565}" dt="2021-03-02T14:56:55.505" v="579"/>
          <ac:inkMkLst>
            <pc:docMk/>
            <pc:sldMk cId="1747732605" sldId="567"/>
            <ac:inkMk id="41" creationId="{E5C63D8D-A5A2-4ECA-9233-25A9BB4111B0}"/>
          </ac:inkMkLst>
        </pc:inkChg>
        <pc:inkChg chg="mod">
          <ac:chgData name="Sherif Khattab" userId="c83b1e15-36f3-4f46-aceb-05aac24c545e" providerId="ADAL" clId="{40561216-C3B6-4E03-B696-C2E8E46E1565}" dt="2021-03-02T14:56:55.505" v="579"/>
          <ac:inkMkLst>
            <pc:docMk/>
            <pc:sldMk cId="1747732605" sldId="567"/>
            <ac:inkMk id="42" creationId="{DA8E3D6B-1BC0-4231-B0D7-7B8A4360DECC}"/>
          </ac:inkMkLst>
        </pc:inkChg>
        <pc:inkChg chg="mod">
          <ac:chgData name="Sherif Khattab" userId="c83b1e15-36f3-4f46-aceb-05aac24c545e" providerId="ADAL" clId="{40561216-C3B6-4E03-B696-C2E8E46E1565}" dt="2021-03-02T14:56:55.505" v="579"/>
          <ac:inkMkLst>
            <pc:docMk/>
            <pc:sldMk cId="1747732605" sldId="567"/>
            <ac:inkMk id="44" creationId="{19C19232-5340-48E5-9ED6-62DEBBCE1215}"/>
          </ac:inkMkLst>
        </pc:inkChg>
        <pc:inkChg chg="mod">
          <ac:chgData name="Sherif Khattab" userId="c83b1e15-36f3-4f46-aceb-05aac24c545e" providerId="ADAL" clId="{40561216-C3B6-4E03-B696-C2E8E46E1565}" dt="2021-03-02T14:56:55.505" v="579"/>
          <ac:inkMkLst>
            <pc:docMk/>
            <pc:sldMk cId="1747732605" sldId="567"/>
            <ac:inkMk id="45" creationId="{D1B4E85F-AC34-40C2-82B7-32CDF26E2AA9}"/>
          </ac:inkMkLst>
        </pc:inkChg>
        <pc:inkChg chg="mod">
          <ac:chgData name="Sherif Khattab" userId="c83b1e15-36f3-4f46-aceb-05aac24c545e" providerId="ADAL" clId="{40561216-C3B6-4E03-B696-C2E8E46E1565}" dt="2021-03-02T14:56:55.505" v="579"/>
          <ac:inkMkLst>
            <pc:docMk/>
            <pc:sldMk cId="1747732605" sldId="567"/>
            <ac:inkMk id="46" creationId="{E6BF4D18-EC16-4386-BB86-4E44BAF7C03B}"/>
          </ac:inkMkLst>
        </pc:inkChg>
        <pc:inkChg chg="mod">
          <ac:chgData name="Sherif Khattab" userId="c83b1e15-36f3-4f46-aceb-05aac24c545e" providerId="ADAL" clId="{40561216-C3B6-4E03-B696-C2E8E46E1565}" dt="2021-03-02T14:56:55.505" v="579"/>
          <ac:inkMkLst>
            <pc:docMk/>
            <pc:sldMk cId="1747732605" sldId="567"/>
            <ac:inkMk id="47" creationId="{02569F11-2943-4F04-87BA-CA8732D937CB}"/>
          </ac:inkMkLst>
        </pc:inkChg>
        <pc:inkChg chg="mod">
          <ac:chgData name="Sherif Khattab" userId="c83b1e15-36f3-4f46-aceb-05aac24c545e" providerId="ADAL" clId="{40561216-C3B6-4E03-B696-C2E8E46E1565}" dt="2021-03-02T14:56:55.505" v="579"/>
          <ac:inkMkLst>
            <pc:docMk/>
            <pc:sldMk cId="1747732605" sldId="567"/>
            <ac:inkMk id="48" creationId="{B58E1670-F3F7-4DFE-AF3D-056FDA785310}"/>
          </ac:inkMkLst>
        </pc:inkChg>
        <pc:inkChg chg="mod">
          <ac:chgData name="Sherif Khattab" userId="c83b1e15-36f3-4f46-aceb-05aac24c545e" providerId="ADAL" clId="{40561216-C3B6-4E03-B696-C2E8E46E1565}" dt="2021-03-02T14:56:55.505" v="579"/>
          <ac:inkMkLst>
            <pc:docMk/>
            <pc:sldMk cId="1747732605" sldId="567"/>
            <ac:inkMk id="49" creationId="{19257841-2019-40BC-AD69-87A73EC0948B}"/>
          </ac:inkMkLst>
        </pc:inkChg>
        <pc:inkChg chg="mod">
          <ac:chgData name="Sherif Khattab" userId="c83b1e15-36f3-4f46-aceb-05aac24c545e" providerId="ADAL" clId="{40561216-C3B6-4E03-B696-C2E8E46E1565}" dt="2021-03-02T14:56:55.505" v="579"/>
          <ac:inkMkLst>
            <pc:docMk/>
            <pc:sldMk cId="1747732605" sldId="567"/>
            <ac:inkMk id="50" creationId="{26C81269-5964-499B-83AC-4B4F3ECF46D9}"/>
          </ac:inkMkLst>
        </pc:inkChg>
        <pc:inkChg chg="mod">
          <ac:chgData name="Sherif Khattab" userId="c83b1e15-36f3-4f46-aceb-05aac24c545e" providerId="ADAL" clId="{40561216-C3B6-4E03-B696-C2E8E46E1565}" dt="2021-03-02T14:56:55.505" v="579"/>
          <ac:inkMkLst>
            <pc:docMk/>
            <pc:sldMk cId="1747732605" sldId="567"/>
            <ac:inkMk id="51" creationId="{20368D2C-01B3-405E-89B9-A7788F5F56C4}"/>
          </ac:inkMkLst>
        </pc:inkChg>
        <pc:inkChg chg="mod">
          <ac:chgData name="Sherif Khattab" userId="c83b1e15-36f3-4f46-aceb-05aac24c545e" providerId="ADAL" clId="{40561216-C3B6-4E03-B696-C2E8E46E1565}" dt="2021-03-02T14:56:55.505" v="579"/>
          <ac:inkMkLst>
            <pc:docMk/>
            <pc:sldMk cId="1747732605" sldId="567"/>
            <ac:inkMk id="53" creationId="{4B0B24DC-2DC7-4C85-8BDA-CB5171C1850E}"/>
          </ac:inkMkLst>
        </pc:inkChg>
        <pc:inkChg chg="mod">
          <ac:chgData name="Sherif Khattab" userId="c83b1e15-36f3-4f46-aceb-05aac24c545e" providerId="ADAL" clId="{40561216-C3B6-4E03-B696-C2E8E46E1565}" dt="2021-03-02T14:56:55.505" v="579"/>
          <ac:inkMkLst>
            <pc:docMk/>
            <pc:sldMk cId="1747732605" sldId="567"/>
            <ac:inkMk id="54" creationId="{FAA76FFB-4F7B-44CF-9E3F-7D873ACD011E}"/>
          </ac:inkMkLst>
        </pc:inkChg>
        <pc:inkChg chg="mod">
          <ac:chgData name="Sherif Khattab" userId="c83b1e15-36f3-4f46-aceb-05aac24c545e" providerId="ADAL" clId="{40561216-C3B6-4E03-B696-C2E8E46E1565}" dt="2021-03-02T14:56:55.505" v="579"/>
          <ac:inkMkLst>
            <pc:docMk/>
            <pc:sldMk cId="1747732605" sldId="567"/>
            <ac:inkMk id="55" creationId="{2A509FA3-B322-44A6-A5B7-3B6A64FF271C}"/>
          </ac:inkMkLst>
        </pc:inkChg>
        <pc:inkChg chg="mod">
          <ac:chgData name="Sherif Khattab" userId="c83b1e15-36f3-4f46-aceb-05aac24c545e" providerId="ADAL" clId="{40561216-C3B6-4E03-B696-C2E8E46E1565}" dt="2021-03-02T14:56:55.505" v="579"/>
          <ac:inkMkLst>
            <pc:docMk/>
            <pc:sldMk cId="1747732605" sldId="567"/>
            <ac:inkMk id="56" creationId="{9FB1D72E-EF06-4758-9CAE-0C2AFAB761B2}"/>
          </ac:inkMkLst>
        </pc:inkChg>
        <pc:inkChg chg="mod">
          <ac:chgData name="Sherif Khattab" userId="c83b1e15-36f3-4f46-aceb-05aac24c545e" providerId="ADAL" clId="{40561216-C3B6-4E03-B696-C2E8E46E1565}" dt="2021-03-02T14:56:55.505" v="579"/>
          <ac:inkMkLst>
            <pc:docMk/>
            <pc:sldMk cId="1747732605" sldId="567"/>
            <ac:inkMk id="58" creationId="{AD54C535-8A13-4466-B936-FDE4EE0D13AB}"/>
          </ac:inkMkLst>
        </pc:inkChg>
        <pc:inkChg chg="mod">
          <ac:chgData name="Sherif Khattab" userId="c83b1e15-36f3-4f46-aceb-05aac24c545e" providerId="ADAL" clId="{40561216-C3B6-4E03-B696-C2E8E46E1565}" dt="2021-03-02T14:56:55.505" v="579"/>
          <ac:inkMkLst>
            <pc:docMk/>
            <pc:sldMk cId="1747732605" sldId="567"/>
            <ac:inkMk id="59" creationId="{8191728A-6391-4424-97E9-9D875C21CABB}"/>
          </ac:inkMkLst>
        </pc:inkChg>
        <pc:inkChg chg="mod">
          <ac:chgData name="Sherif Khattab" userId="c83b1e15-36f3-4f46-aceb-05aac24c545e" providerId="ADAL" clId="{40561216-C3B6-4E03-B696-C2E8E46E1565}" dt="2021-03-02T14:56:55.505" v="579"/>
          <ac:inkMkLst>
            <pc:docMk/>
            <pc:sldMk cId="1747732605" sldId="567"/>
            <ac:inkMk id="61" creationId="{3873DDFB-3276-4A9C-A452-0E255D449AE0}"/>
          </ac:inkMkLst>
        </pc:inkChg>
        <pc:inkChg chg="mod">
          <ac:chgData name="Sherif Khattab" userId="c83b1e15-36f3-4f46-aceb-05aac24c545e" providerId="ADAL" clId="{40561216-C3B6-4E03-B696-C2E8E46E1565}" dt="2021-03-02T14:56:55.505" v="579"/>
          <ac:inkMkLst>
            <pc:docMk/>
            <pc:sldMk cId="1747732605" sldId="567"/>
            <ac:inkMk id="62" creationId="{6CA89F45-C596-4B44-8218-2E80CDFD9AC1}"/>
          </ac:inkMkLst>
        </pc:inkChg>
        <pc:inkChg chg="mod">
          <ac:chgData name="Sherif Khattab" userId="c83b1e15-36f3-4f46-aceb-05aac24c545e" providerId="ADAL" clId="{40561216-C3B6-4E03-B696-C2E8E46E1565}" dt="2021-03-02T14:56:55.505" v="579"/>
          <ac:inkMkLst>
            <pc:docMk/>
            <pc:sldMk cId="1747732605" sldId="567"/>
            <ac:inkMk id="63" creationId="{C0DC48F3-13CB-48CD-943B-D376DED3D452}"/>
          </ac:inkMkLst>
        </pc:inkChg>
        <pc:inkChg chg="mod">
          <ac:chgData name="Sherif Khattab" userId="c83b1e15-36f3-4f46-aceb-05aac24c545e" providerId="ADAL" clId="{40561216-C3B6-4E03-B696-C2E8E46E1565}" dt="2021-03-02T14:56:55.505" v="579"/>
          <ac:inkMkLst>
            <pc:docMk/>
            <pc:sldMk cId="1747732605" sldId="567"/>
            <ac:inkMk id="23552" creationId="{AD02388C-420C-4C10-A5B7-33825C4777B5}"/>
          </ac:inkMkLst>
        </pc:inkChg>
        <pc:inkChg chg="mod">
          <ac:chgData name="Sherif Khattab" userId="c83b1e15-36f3-4f46-aceb-05aac24c545e" providerId="ADAL" clId="{40561216-C3B6-4E03-B696-C2E8E46E1565}" dt="2021-03-02T14:56:55.505" v="579"/>
          <ac:inkMkLst>
            <pc:docMk/>
            <pc:sldMk cId="1747732605" sldId="567"/>
            <ac:inkMk id="23556" creationId="{B63716A9-A45C-49C7-8CC0-3310F6B827F6}"/>
          </ac:inkMkLst>
        </pc:inkChg>
        <pc:inkChg chg="mod">
          <ac:chgData name="Sherif Khattab" userId="c83b1e15-36f3-4f46-aceb-05aac24c545e" providerId="ADAL" clId="{40561216-C3B6-4E03-B696-C2E8E46E1565}" dt="2021-03-02T14:56:55.505" v="579"/>
          <ac:inkMkLst>
            <pc:docMk/>
            <pc:sldMk cId="1747732605" sldId="567"/>
            <ac:inkMk id="23558" creationId="{12438C2F-B2BE-423F-8FB0-A8B24276FAA9}"/>
          </ac:inkMkLst>
        </pc:inkChg>
        <pc:inkChg chg="mod">
          <ac:chgData name="Sherif Khattab" userId="c83b1e15-36f3-4f46-aceb-05aac24c545e" providerId="ADAL" clId="{40561216-C3B6-4E03-B696-C2E8E46E1565}" dt="2021-03-02T14:56:55.505" v="579"/>
          <ac:inkMkLst>
            <pc:docMk/>
            <pc:sldMk cId="1747732605" sldId="567"/>
            <ac:inkMk id="23559" creationId="{63236EA0-8781-4E1D-ACC7-D2AB2BA2975A}"/>
          </ac:inkMkLst>
        </pc:inkChg>
        <pc:inkChg chg="mod">
          <ac:chgData name="Sherif Khattab" userId="c83b1e15-36f3-4f46-aceb-05aac24c545e" providerId="ADAL" clId="{40561216-C3B6-4E03-B696-C2E8E46E1565}" dt="2021-03-02T14:56:55.505" v="579"/>
          <ac:inkMkLst>
            <pc:docMk/>
            <pc:sldMk cId="1747732605" sldId="567"/>
            <ac:inkMk id="23560" creationId="{8296C127-E688-4138-8B46-A545AA74759F}"/>
          </ac:inkMkLst>
        </pc:inkChg>
        <pc:inkChg chg="mod">
          <ac:chgData name="Sherif Khattab" userId="c83b1e15-36f3-4f46-aceb-05aac24c545e" providerId="ADAL" clId="{40561216-C3B6-4E03-B696-C2E8E46E1565}" dt="2021-03-02T14:56:55.505" v="579"/>
          <ac:inkMkLst>
            <pc:docMk/>
            <pc:sldMk cId="1747732605" sldId="567"/>
            <ac:inkMk id="23561" creationId="{27B15F83-7325-42D6-B559-2D057C3A0C3F}"/>
          </ac:inkMkLst>
        </pc:inkChg>
        <pc:inkChg chg="mod">
          <ac:chgData name="Sherif Khattab" userId="c83b1e15-36f3-4f46-aceb-05aac24c545e" providerId="ADAL" clId="{40561216-C3B6-4E03-B696-C2E8E46E1565}" dt="2021-03-02T14:56:55.505" v="579"/>
          <ac:inkMkLst>
            <pc:docMk/>
            <pc:sldMk cId="1747732605" sldId="567"/>
            <ac:inkMk id="23562" creationId="{41609FE5-F416-4C74-A5D0-5EFA0CF8EF70}"/>
          </ac:inkMkLst>
        </pc:inkChg>
        <pc:inkChg chg="mod">
          <ac:chgData name="Sherif Khattab" userId="c83b1e15-36f3-4f46-aceb-05aac24c545e" providerId="ADAL" clId="{40561216-C3B6-4E03-B696-C2E8E46E1565}" dt="2021-03-02T14:56:55.505" v="579"/>
          <ac:inkMkLst>
            <pc:docMk/>
            <pc:sldMk cId="1747732605" sldId="567"/>
            <ac:inkMk id="23564" creationId="{0479C8AE-E53D-4F3D-9A1F-0B3B4EF8E437}"/>
          </ac:inkMkLst>
        </pc:inkChg>
        <pc:inkChg chg="mod">
          <ac:chgData name="Sherif Khattab" userId="c83b1e15-36f3-4f46-aceb-05aac24c545e" providerId="ADAL" clId="{40561216-C3B6-4E03-B696-C2E8E46E1565}" dt="2021-03-02T14:56:55.505" v="579"/>
          <ac:inkMkLst>
            <pc:docMk/>
            <pc:sldMk cId="1747732605" sldId="567"/>
            <ac:inkMk id="23565" creationId="{7EA1AC65-0991-4EAD-9289-5B6967D4C6A4}"/>
          </ac:inkMkLst>
        </pc:inkChg>
        <pc:inkChg chg="mod">
          <ac:chgData name="Sherif Khattab" userId="c83b1e15-36f3-4f46-aceb-05aac24c545e" providerId="ADAL" clId="{40561216-C3B6-4E03-B696-C2E8E46E1565}" dt="2021-03-02T14:56:55.505" v="579"/>
          <ac:inkMkLst>
            <pc:docMk/>
            <pc:sldMk cId="1747732605" sldId="567"/>
            <ac:inkMk id="23567" creationId="{B964468F-11D4-4449-BD5D-D276B04321BD}"/>
          </ac:inkMkLst>
        </pc:inkChg>
        <pc:inkChg chg="mod">
          <ac:chgData name="Sherif Khattab" userId="c83b1e15-36f3-4f46-aceb-05aac24c545e" providerId="ADAL" clId="{40561216-C3B6-4E03-B696-C2E8E46E1565}" dt="2021-03-02T14:56:55.505" v="579"/>
          <ac:inkMkLst>
            <pc:docMk/>
            <pc:sldMk cId="1747732605" sldId="567"/>
            <ac:inkMk id="23568" creationId="{B0D8423F-0857-4468-8FB1-850C348CC062}"/>
          </ac:inkMkLst>
        </pc:inkChg>
        <pc:inkChg chg="mod">
          <ac:chgData name="Sherif Khattab" userId="c83b1e15-36f3-4f46-aceb-05aac24c545e" providerId="ADAL" clId="{40561216-C3B6-4E03-B696-C2E8E46E1565}" dt="2021-03-02T14:56:55.505" v="579"/>
          <ac:inkMkLst>
            <pc:docMk/>
            <pc:sldMk cId="1747732605" sldId="567"/>
            <ac:inkMk id="23569" creationId="{E089F2E3-45EA-486B-A260-E766EB2A0258}"/>
          </ac:inkMkLst>
        </pc:inkChg>
        <pc:inkChg chg="mod">
          <ac:chgData name="Sherif Khattab" userId="c83b1e15-36f3-4f46-aceb-05aac24c545e" providerId="ADAL" clId="{40561216-C3B6-4E03-B696-C2E8E46E1565}" dt="2021-03-02T14:56:55.505" v="579"/>
          <ac:inkMkLst>
            <pc:docMk/>
            <pc:sldMk cId="1747732605" sldId="567"/>
            <ac:inkMk id="23570" creationId="{C315644A-BBCC-4823-9005-14F1A7FDE1C2}"/>
          </ac:inkMkLst>
        </pc:inkChg>
        <pc:inkChg chg="mod">
          <ac:chgData name="Sherif Khattab" userId="c83b1e15-36f3-4f46-aceb-05aac24c545e" providerId="ADAL" clId="{40561216-C3B6-4E03-B696-C2E8E46E1565}" dt="2021-03-02T14:56:55.505" v="579"/>
          <ac:inkMkLst>
            <pc:docMk/>
            <pc:sldMk cId="1747732605" sldId="567"/>
            <ac:inkMk id="23571" creationId="{4A65A549-A8AD-4542-8C89-6269FF5866D1}"/>
          </ac:inkMkLst>
        </pc:inkChg>
        <pc:inkChg chg="mod">
          <ac:chgData name="Sherif Khattab" userId="c83b1e15-36f3-4f46-aceb-05aac24c545e" providerId="ADAL" clId="{40561216-C3B6-4E03-B696-C2E8E46E1565}" dt="2021-03-02T14:56:55.505" v="579"/>
          <ac:inkMkLst>
            <pc:docMk/>
            <pc:sldMk cId="1747732605" sldId="567"/>
            <ac:inkMk id="23572" creationId="{B9C4A1FB-67E2-4BED-9908-CDD670C3D085}"/>
          </ac:inkMkLst>
        </pc:inkChg>
        <pc:inkChg chg="mod">
          <ac:chgData name="Sherif Khattab" userId="c83b1e15-36f3-4f46-aceb-05aac24c545e" providerId="ADAL" clId="{40561216-C3B6-4E03-B696-C2E8E46E1565}" dt="2021-03-02T14:56:55.505" v="579"/>
          <ac:inkMkLst>
            <pc:docMk/>
            <pc:sldMk cId="1747732605" sldId="567"/>
            <ac:inkMk id="23574" creationId="{5080E0A9-56D7-4D4F-A195-E284339CA129}"/>
          </ac:inkMkLst>
        </pc:inkChg>
        <pc:inkChg chg="mod">
          <ac:chgData name="Sherif Khattab" userId="c83b1e15-36f3-4f46-aceb-05aac24c545e" providerId="ADAL" clId="{40561216-C3B6-4E03-B696-C2E8E46E1565}" dt="2021-03-02T14:56:55.505" v="579"/>
          <ac:inkMkLst>
            <pc:docMk/>
            <pc:sldMk cId="1747732605" sldId="567"/>
            <ac:inkMk id="23576" creationId="{D0BE1369-00A5-44C7-8452-53D1B39882EE}"/>
          </ac:inkMkLst>
        </pc:inkChg>
        <pc:inkChg chg="mod">
          <ac:chgData name="Sherif Khattab" userId="c83b1e15-36f3-4f46-aceb-05aac24c545e" providerId="ADAL" clId="{40561216-C3B6-4E03-B696-C2E8E46E1565}" dt="2021-03-02T14:56:55.505" v="579"/>
          <ac:inkMkLst>
            <pc:docMk/>
            <pc:sldMk cId="1747732605" sldId="567"/>
            <ac:inkMk id="23577" creationId="{43BAB690-6EB8-4D2F-9260-3E735FEB4B2D}"/>
          </ac:inkMkLst>
        </pc:inkChg>
        <pc:inkChg chg="mod">
          <ac:chgData name="Sherif Khattab" userId="c83b1e15-36f3-4f46-aceb-05aac24c545e" providerId="ADAL" clId="{40561216-C3B6-4E03-B696-C2E8E46E1565}" dt="2021-03-02T14:56:55.505" v="579"/>
          <ac:inkMkLst>
            <pc:docMk/>
            <pc:sldMk cId="1747732605" sldId="567"/>
            <ac:inkMk id="23578" creationId="{83315C3A-A95B-42AC-9D6D-979EB8D173B6}"/>
          </ac:inkMkLst>
        </pc:inkChg>
        <pc:inkChg chg="mod">
          <ac:chgData name="Sherif Khattab" userId="c83b1e15-36f3-4f46-aceb-05aac24c545e" providerId="ADAL" clId="{40561216-C3B6-4E03-B696-C2E8E46E1565}" dt="2021-03-02T14:56:55.505" v="579"/>
          <ac:inkMkLst>
            <pc:docMk/>
            <pc:sldMk cId="1747732605" sldId="567"/>
            <ac:inkMk id="23579" creationId="{E04171F8-E595-4689-B13C-72E0E4EF4978}"/>
          </ac:inkMkLst>
        </pc:inkChg>
        <pc:inkChg chg="mod">
          <ac:chgData name="Sherif Khattab" userId="c83b1e15-36f3-4f46-aceb-05aac24c545e" providerId="ADAL" clId="{40561216-C3B6-4E03-B696-C2E8E46E1565}" dt="2021-03-02T14:56:55.505" v="579"/>
          <ac:inkMkLst>
            <pc:docMk/>
            <pc:sldMk cId="1747732605" sldId="567"/>
            <ac:inkMk id="23580" creationId="{E8FD612D-4AE1-407E-90A1-CE8B0F7F65A7}"/>
          </ac:inkMkLst>
        </pc:inkChg>
        <pc:inkChg chg="mod">
          <ac:chgData name="Sherif Khattab" userId="c83b1e15-36f3-4f46-aceb-05aac24c545e" providerId="ADAL" clId="{40561216-C3B6-4E03-B696-C2E8E46E1565}" dt="2021-03-02T14:56:55.505" v="579"/>
          <ac:inkMkLst>
            <pc:docMk/>
            <pc:sldMk cId="1747732605" sldId="567"/>
            <ac:inkMk id="23581" creationId="{C8D3D5B6-B190-475B-BF38-91CC60C733FE}"/>
          </ac:inkMkLst>
        </pc:inkChg>
        <pc:inkChg chg="del mod">
          <ac:chgData name="Sherif Khattab" userId="c83b1e15-36f3-4f46-aceb-05aac24c545e" providerId="ADAL" clId="{40561216-C3B6-4E03-B696-C2E8E46E1565}" dt="2021-03-02T14:56:55.468" v="573"/>
          <ac:inkMkLst>
            <pc:docMk/>
            <pc:sldMk cId="1747732605" sldId="567"/>
            <ac:inkMk id="23583" creationId="{EC8BF6A4-0F25-47DF-8764-D97275EAA475}"/>
          </ac:inkMkLst>
        </pc:inkChg>
        <pc:inkChg chg="del mod">
          <ac:chgData name="Sherif Khattab" userId="c83b1e15-36f3-4f46-aceb-05aac24c545e" providerId="ADAL" clId="{40561216-C3B6-4E03-B696-C2E8E46E1565}" dt="2021-03-02T14:56:55.499" v="578"/>
          <ac:inkMkLst>
            <pc:docMk/>
            <pc:sldMk cId="1747732605" sldId="567"/>
            <ac:inkMk id="23584" creationId="{57D69971-0B46-4623-8A6B-3B3C85BCFF69}"/>
          </ac:inkMkLst>
        </pc:inkChg>
        <pc:inkChg chg="del mod">
          <ac:chgData name="Sherif Khattab" userId="c83b1e15-36f3-4f46-aceb-05aac24c545e" providerId="ADAL" clId="{40561216-C3B6-4E03-B696-C2E8E46E1565}" dt="2021-03-02T14:56:55.486" v="576"/>
          <ac:inkMkLst>
            <pc:docMk/>
            <pc:sldMk cId="1747732605" sldId="567"/>
            <ac:inkMk id="23585" creationId="{F8FC187E-9EB1-4A50-98B4-087073282546}"/>
          </ac:inkMkLst>
        </pc:inkChg>
        <pc:inkChg chg="del mod">
          <ac:chgData name="Sherif Khattab" userId="c83b1e15-36f3-4f46-aceb-05aac24c545e" providerId="ADAL" clId="{40561216-C3B6-4E03-B696-C2E8E46E1565}" dt="2021-03-02T14:56:55.480" v="575"/>
          <ac:inkMkLst>
            <pc:docMk/>
            <pc:sldMk cId="1747732605" sldId="567"/>
            <ac:inkMk id="23586" creationId="{1AFE1D24-554E-45CD-A400-2E8FC12D5A0D}"/>
          </ac:inkMkLst>
        </pc:inkChg>
        <pc:inkChg chg="del mod">
          <ac:chgData name="Sherif Khattab" userId="c83b1e15-36f3-4f46-aceb-05aac24c545e" providerId="ADAL" clId="{40561216-C3B6-4E03-B696-C2E8E46E1565}" dt="2021-03-02T14:56:55.474" v="574"/>
          <ac:inkMkLst>
            <pc:docMk/>
            <pc:sldMk cId="1747732605" sldId="567"/>
            <ac:inkMk id="23587" creationId="{FE9728E1-CAAA-43DC-B604-C9D45BF1646D}"/>
          </ac:inkMkLst>
        </pc:inkChg>
        <pc:inkChg chg="del mod">
          <ac:chgData name="Sherif Khattab" userId="c83b1e15-36f3-4f46-aceb-05aac24c545e" providerId="ADAL" clId="{40561216-C3B6-4E03-B696-C2E8E46E1565}" dt="2021-03-02T14:56:55.493" v="577"/>
          <ac:inkMkLst>
            <pc:docMk/>
            <pc:sldMk cId="1747732605" sldId="567"/>
            <ac:inkMk id="23589" creationId="{0A0BC15D-6427-44BD-B8C5-2F74D103D233}"/>
          </ac:inkMkLst>
        </pc:inkChg>
        <pc:inkChg chg="del">
          <ac:chgData name="Sherif Khattab" userId="c83b1e15-36f3-4f46-aceb-05aac24c545e" providerId="ADAL" clId="{40561216-C3B6-4E03-B696-C2E8E46E1565}" dt="2021-03-02T14:56:55.457" v="572"/>
          <ac:inkMkLst>
            <pc:docMk/>
            <pc:sldMk cId="1747732605" sldId="567"/>
            <ac:inkMk id="23590" creationId="{761307AF-16E1-4780-B3AC-E42AB02AF571}"/>
          </ac:inkMkLst>
        </pc:inkChg>
        <pc:inkChg chg="del mod">
          <ac:chgData name="Sherif Khattab" userId="c83b1e15-36f3-4f46-aceb-05aac24c545e" providerId="ADAL" clId="{40561216-C3B6-4E03-B696-C2E8E46E1565}" dt="2021-03-02T14:56:55.505" v="579"/>
          <ac:inkMkLst>
            <pc:docMk/>
            <pc:sldMk cId="1747732605" sldId="567"/>
            <ac:inkMk id="23591" creationId="{800D8CDC-FCE4-4FC1-B795-A774356CBB49}"/>
          </ac:inkMkLst>
        </pc:inkChg>
        <pc:inkChg chg="mod">
          <ac:chgData name="Sherif Khattab" userId="c83b1e15-36f3-4f46-aceb-05aac24c545e" providerId="ADAL" clId="{40561216-C3B6-4E03-B696-C2E8E46E1565}" dt="2021-03-02T14:56:55.505" v="579"/>
          <ac:inkMkLst>
            <pc:docMk/>
            <pc:sldMk cId="1747732605" sldId="567"/>
            <ac:inkMk id="23660" creationId="{EB9F504E-52DF-4A05-AB88-BDF5876CA8B9}"/>
          </ac:inkMkLst>
        </pc:inkChg>
      </pc:sldChg>
      <pc:sldChg chg="delSp modSp add modAnim">
        <pc:chgData name="Sherif Khattab" userId="c83b1e15-36f3-4f46-aceb-05aac24c545e" providerId="ADAL" clId="{40561216-C3B6-4E03-B696-C2E8E46E1565}" dt="2021-03-02T14:59:48.859" v="665"/>
        <pc:sldMkLst>
          <pc:docMk/>
          <pc:sldMk cId="388662114" sldId="568"/>
        </pc:sldMkLst>
        <pc:grpChg chg="mod">
          <ac:chgData name="Sherif Khattab" userId="c83b1e15-36f3-4f46-aceb-05aac24c545e" providerId="ADAL" clId="{40561216-C3B6-4E03-B696-C2E8E46E1565}" dt="2021-03-02T14:59:48.859" v="665"/>
          <ac:grpSpMkLst>
            <pc:docMk/>
            <pc:sldMk cId="388662114" sldId="568"/>
            <ac:grpSpMk id="23672" creationId="{D3B42BF9-8198-43FC-B7E5-062D26193C4A}"/>
          </ac:grpSpMkLst>
        </pc:grpChg>
        <pc:inkChg chg="mod">
          <ac:chgData name="Sherif Khattab" userId="c83b1e15-36f3-4f46-aceb-05aac24c545e" providerId="ADAL" clId="{40561216-C3B6-4E03-B696-C2E8E46E1565}" dt="2021-03-02T14:59:48.859" v="665"/>
          <ac:inkMkLst>
            <pc:docMk/>
            <pc:sldMk cId="388662114" sldId="568"/>
            <ac:inkMk id="3" creationId="{B0FBBC0D-35B9-448B-9D52-F9702601D9E2}"/>
          </ac:inkMkLst>
        </pc:inkChg>
        <pc:inkChg chg="mod">
          <ac:chgData name="Sherif Khattab" userId="c83b1e15-36f3-4f46-aceb-05aac24c545e" providerId="ADAL" clId="{40561216-C3B6-4E03-B696-C2E8E46E1565}" dt="2021-03-02T14:59:48.859" v="665"/>
          <ac:inkMkLst>
            <pc:docMk/>
            <pc:sldMk cId="388662114" sldId="568"/>
            <ac:inkMk id="5" creationId="{1334F479-0557-4560-B3CA-54D487BC1692}"/>
          </ac:inkMkLst>
        </pc:inkChg>
        <pc:inkChg chg="mod">
          <ac:chgData name="Sherif Khattab" userId="c83b1e15-36f3-4f46-aceb-05aac24c545e" providerId="ADAL" clId="{40561216-C3B6-4E03-B696-C2E8E46E1565}" dt="2021-03-02T14:59:48.859" v="665"/>
          <ac:inkMkLst>
            <pc:docMk/>
            <pc:sldMk cId="388662114" sldId="568"/>
            <ac:inkMk id="6" creationId="{C77C32EE-2731-421E-9672-5A63D6E9F538}"/>
          </ac:inkMkLst>
        </pc:inkChg>
        <pc:inkChg chg="mod">
          <ac:chgData name="Sherif Khattab" userId="c83b1e15-36f3-4f46-aceb-05aac24c545e" providerId="ADAL" clId="{40561216-C3B6-4E03-B696-C2E8E46E1565}" dt="2021-03-02T14:59:48.859" v="665"/>
          <ac:inkMkLst>
            <pc:docMk/>
            <pc:sldMk cId="388662114" sldId="568"/>
            <ac:inkMk id="34" creationId="{76F4BB3E-F0E4-42AA-ACB1-D0A6A3746F24}"/>
          </ac:inkMkLst>
        </pc:inkChg>
        <pc:inkChg chg="mod">
          <ac:chgData name="Sherif Khattab" userId="c83b1e15-36f3-4f46-aceb-05aac24c545e" providerId="ADAL" clId="{40561216-C3B6-4E03-B696-C2E8E46E1565}" dt="2021-03-02T14:59:48.859" v="665"/>
          <ac:inkMkLst>
            <pc:docMk/>
            <pc:sldMk cId="388662114" sldId="568"/>
            <ac:inkMk id="35" creationId="{BB1041F6-9E9F-4186-AC93-4372635DAB2B}"/>
          </ac:inkMkLst>
        </pc:inkChg>
        <pc:inkChg chg="mod">
          <ac:chgData name="Sherif Khattab" userId="c83b1e15-36f3-4f46-aceb-05aac24c545e" providerId="ADAL" clId="{40561216-C3B6-4E03-B696-C2E8E46E1565}" dt="2021-03-02T14:59:48.859" v="665"/>
          <ac:inkMkLst>
            <pc:docMk/>
            <pc:sldMk cId="388662114" sldId="568"/>
            <ac:inkMk id="36" creationId="{FBD4DC2C-2A69-4F9C-9FD0-0A2D83A17035}"/>
          </ac:inkMkLst>
        </pc:inkChg>
        <pc:inkChg chg="mod">
          <ac:chgData name="Sherif Khattab" userId="c83b1e15-36f3-4f46-aceb-05aac24c545e" providerId="ADAL" clId="{40561216-C3B6-4E03-B696-C2E8E46E1565}" dt="2021-03-02T14:59:48.859" v="665"/>
          <ac:inkMkLst>
            <pc:docMk/>
            <pc:sldMk cId="388662114" sldId="568"/>
            <ac:inkMk id="38" creationId="{08DD68F7-523C-4437-9949-BFD6B8B320B7}"/>
          </ac:inkMkLst>
        </pc:inkChg>
        <pc:inkChg chg="mod">
          <ac:chgData name="Sherif Khattab" userId="c83b1e15-36f3-4f46-aceb-05aac24c545e" providerId="ADAL" clId="{40561216-C3B6-4E03-B696-C2E8E46E1565}" dt="2021-03-02T14:59:48.859" v="665"/>
          <ac:inkMkLst>
            <pc:docMk/>
            <pc:sldMk cId="388662114" sldId="568"/>
            <ac:inkMk id="39" creationId="{6B907EBB-5700-4291-BB4C-D8877DB4FFCD}"/>
          </ac:inkMkLst>
        </pc:inkChg>
        <pc:inkChg chg="mod">
          <ac:chgData name="Sherif Khattab" userId="c83b1e15-36f3-4f46-aceb-05aac24c545e" providerId="ADAL" clId="{40561216-C3B6-4E03-B696-C2E8E46E1565}" dt="2021-03-02T14:59:48.859" v="665"/>
          <ac:inkMkLst>
            <pc:docMk/>
            <pc:sldMk cId="388662114" sldId="568"/>
            <ac:inkMk id="40" creationId="{D1405003-6795-43E1-B78F-70DFA34AAA56}"/>
          </ac:inkMkLst>
        </pc:inkChg>
        <pc:inkChg chg="mod">
          <ac:chgData name="Sherif Khattab" userId="c83b1e15-36f3-4f46-aceb-05aac24c545e" providerId="ADAL" clId="{40561216-C3B6-4E03-B696-C2E8E46E1565}" dt="2021-03-02T14:59:48.859" v="665"/>
          <ac:inkMkLst>
            <pc:docMk/>
            <pc:sldMk cId="388662114" sldId="568"/>
            <ac:inkMk id="41" creationId="{E5C63D8D-A5A2-4ECA-9233-25A9BB4111B0}"/>
          </ac:inkMkLst>
        </pc:inkChg>
        <pc:inkChg chg="mod">
          <ac:chgData name="Sherif Khattab" userId="c83b1e15-36f3-4f46-aceb-05aac24c545e" providerId="ADAL" clId="{40561216-C3B6-4E03-B696-C2E8E46E1565}" dt="2021-03-02T14:59:48.859" v="665"/>
          <ac:inkMkLst>
            <pc:docMk/>
            <pc:sldMk cId="388662114" sldId="568"/>
            <ac:inkMk id="42" creationId="{DA8E3D6B-1BC0-4231-B0D7-7B8A4360DECC}"/>
          </ac:inkMkLst>
        </pc:inkChg>
        <pc:inkChg chg="mod">
          <ac:chgData name="Sherif Khattab" userId="c83b1e15-36f3-4f46-aceb-05aac24c545e" providerId="ADAL" clId="{40561216-C3B6-4E03-B696-C2E8E46E1565}" dt="2021-03-02T14:59:48.859" v="665"/>
          <ac:inkMkLst>
            <pc:docMk/>
            <pc:sldMk cId="388662114" sldId="568"/>
            <ac:inkMk id="44" creationId="{19C19232-5340-48E5-9ED6-62DEBBCE1215}"/>
          </ac:inkMkLst>
        </pc:inkChg>
        <pc:inkChg chg="mod">
          <ac:chgData name="Sherif Khattab" userId="c83b1e15-36f3-4f46-aceb-05aac24c545e" providerId="ADAL" clId="{40561216-C3B6-4E03-B696-C2E8E46E1565}" dt="2021-03-02T14:59:48.859" v="665"/>
          <ac:inkMkLst>
            <pc:docMk/>
            <pc:sldMk cId="388662114" sldId="568"/>
            <ac:inkMk id="45" creationId="{D1B4E85F-AC34-40C2-82B7-32CDF26E2AA9}"/>
          </ac:inkMkLst>
        </pc:inkChg>
        <pc:inkChg chg="mod">
          <ac:chgData name="Sherif Khattab" userId="c83b1e15-36f3-4f46-aceb-05aac24c545e" providerId="ADAL" clId="{40561216-C3B6-4E03-B696-C2E8E46E1565}" dt="2021-03-02T14:59:48.859" v="665"/>
          <ac:inkMkLst>
            <pc:docMk/>
            <pc:sldMk cId="388662114" sldId="568"/>
            <ac:inkMk id="46" creationId="{E6BF4D18-EC16-4386-BB86-4E44BAF7C03B}"/>
          </ac:inkMkLst>
        </pc:inkChg>
        <pc:inkChg chg="mod">
          <ac:chgData name="Sherif Khattab" userId="c83b1e15-36f3-4f46-aceb-05aac24c545e" providerId="ADAL" clId="{40561216-C3B6-4E03-B696-C2E8E46E1565}" dt="2021-03-02T14:59:48.859" v="665"/>
          <ac:inkMkLst>
            <pc:docMk/>
            <pc:sldMk cId="388662114" sldId="568"/>
            <ac:inkMk id="47" creationId="{02569F11-2943-4F04-87BA-CA8732D937CB}"/>
          </ac:inkMkLst>
        </pc:inkChg>
        <pc:inkChg chg="mod">
          <ac:chgData name="Sherif Khattab" userId="c83b1e15-36f3-4f46-aceb-05aac24c545e" providerId="ADAL" clId="{40561216-C3B6-4E03-B696-C2E8E46E1565}" dt="2021-03-02T14:59:48.859" v="665"/>
          <ac:inkMkLst>
            <pc:docMk/>
            <pc:sldMk cId="388662114" sldId="568"/>
            <ac:inkMk id="48" creationId="{B58E1670-F3F7-4DFE-AF3D-056FDA785310}"/>
          </ac:inkMkLst>
        </pc:inkChg>
        <pc:inkChg chg="mod">
          <ac:chgData name="Sherif Khattab" userId="c83b1e15-36f3-4f46-aceb-05aac24c545e" providerId="ADAL" clId="{40561216-C3B6-4E03-B696-C2E8E46E1565}" dt="2021-03-02T14:59:48.859" v="665"/>
          <ac:inkMkLst>
            <pc:docMk/>
            <pc:sldMk cId="388662114" sldId="568"/>
            <ac:inkMk id="49" creationId="{19257841-2019-40BC-AD69-87A73EC0948B}"/>
          </ac:inkMkLst>
        </pc:inkChg>
        <pc:inkChg chg="mod">
          <ac:chgData name="Sherif Khattab" userId="c83b1e15-36f3-4f46-aceb-05aac24c545e" providerId="ADAL" clId="{40561216-C3B6-4E03-B696-C2E8E46E1565}" dt="2021-03-02T14:59:48.859" v="665"/>
          <ac:inkMkLst>
            <pc:docMk/>
            <pc:sldMk cId="388662114" sldId="568"/>
            <ac:inkMk id="50" creationId="{26C81269-5964-499B-83AC-4B4F3ECF46D9}"/>
          </ac:inkMkLst>
        </pc:inkChg>
        <pc:inkChg chg="mod">
          <ac:chgData name="Sherif Khattab" userId="c83b1e15-36f3-4f46-aceb-05aac24c545e" providerId="ADAL" clId="{40561216-C3B6-4E03-B696-C2E8E46E1565}" dt="2021-03-02T14:59:48.859" v="665"/>
          <ac:inkMkLst>
            <pc:docMk/>
            <pc:sldMk cId="388662114" sldId="568"/>
            <ac:inkMk id="51" creationId="{20368D2C-01B3-405E-89B9-A7788F5F56C4}"/>
          </ac:inkMkLst>
        </pc:inkChg>
        <pc:inkChg chg="mod">
          <ac:chgData name="Sherif Khattab" userId="c83b1e15-36f3-4f46-aceb-05aac24c545e" providerId="ADAL" clId="{40561216-C3B6-4E03-B696-C2E8E46E1565}" dt="2021-03-02T14:59:48.859" v="665"/>
          <ac:inkMkLst>
            <pc:docMk/>
            <pc:sldMk cId="388662114" sldId="568"/>
            <ac:inkMk id="53" creationId="{4B0B24DC-2DC7-4C85-8BDA-CB5171C1850E}"/>
          </ac:inkMkLst>
        </pc:inkChg>
        <pc:inkChg chg="mod">
          <ac:chgData name="Sherif Khattab" userId="c83b1e15-36f3-4f46-aceb-05aac24c545e" providerId="ADAL" clId="{40561216-C3B6-4E03-B696-C2E8E46E1565}" dt="2021-03-02T14:59:48.859" v="665"/>
          <ac:inkMkLst>
            <pc:docMk/>
            <pc:sldMk cId="388662114" sldId="568"/>
            <ac:inkMk id="54" creationId="{FAA76FFB-4F7B-44CF-9E3F-7D873ACD011E}"/>
          </ac:inkMkLst>
        </pc:inkChg>
        <pc:inkChg chg="mod">
          <ac:chgData name="Sherif Khattab" userId="c83b1e15-36f3-4f46-aceb-05aac24c545e" providerId="ADAL" clId="{40561216-C3B6-4E03-B696-C2E8E46E1565}" dt="2021-03-02T14:59:48.859" v="665"/>
          <ac:inkMkLst>
            <pc:docMk/>
            <pc:sldMk cId="388662114" sldId="568"/>
            <ac:inkMk id="55" creationId="{2A509FA3-B322-44A6-A5B7-3B6A64FF271C}"/>
          </ac:inkMkLst>
        </pc:inkChg>
        <pc:inkChg chg="mod">
          <ac:chgData name="Sherif Khattab" userId="c83b1e15-36f3-4f46-aceb-05aac24c545e" providerId="ADAL" clId="{40561216-C3B6-4E03-B696-C2E8E46E1565}" dt="2021-03-02T14:59:48.859" v="665"/>
          <ac:inkMkLst>
            <pc:docMk/>
            <pc:sldMk cId="388662114" sldId="568"/>
            <ac:inkMk id="56" creationId="{9FB1D72E-EF06-4758-9CAE-0C2AFAB761B2}"/>
          </ac:inkMkLst>
        </pc:inkChg>
        <pc:inkChg chg="mod">
          <ac:chgData name="Sherif Khattab" userId="c83b1e15-36f3-4f46-aceb-05aac24c545e" providerId="ADAL" clId="{40561216-C3B6-4E03-B696-C2E8E46E1565}" dt="2021-03-02T14:59:48.859" v="665"/>
          <ac:inkMkLst>
            <pc:docMk/>
            <pc:sldMk cId="388662114" sldId="568"/>
            <ac:inkMk id="58" creationId="{AD54C535-8A13-4466-B936-FDE4EE0D13AB}"/>
          </ac:inkMkLst>
        </pc:inkChg>
        <pc:inkChg chg="mod">
          <ac:chgData name="Sherif Khattab" userId="c83b1e15-36f3-4f46-aceb-05aac24c545e" providerId="ADAL" clId="{40561216-C3B6-4E03-B696-C2E8E46E1565}" dt="2021-03-02T14:59:48.859" v="665"/>
          <ac:inkMkLst>
            <pc:docMk/>
            <pc:sldMk cId="388662114" sldId="568"/>
            <ac:inkMk id="59" creationId="{8191728A-6391-4424-97E9-9D875C21CABB}"/>
          </ac:inkMkLst>
        </pc:inkChg>
        <pc:inkChg chg="mod">
          <ac:chgData name="Sherif Khattab" userId="c83b1e15-36f3-4f46-aceb-05aac24c545e" providerId="ADAL" clId="{40561216-C3B6-4E03-B696-C2E8E46E1565}" dt="2021-03-02T14:59:48.859" v="665"/>
          <ac:inkMkLst>
            <pc:docMk/>
            <pc:sldMk cId="388662114" sldId="568"/>
            <ac:inkMk id="61" creationId="{3873DDFB-3276-4A9C-A452-0E255D449AE0}"/>
          </ac:inkMkLst>
        </pc:inkChg>
        <pc:inkChg chg="mod">
          <ac:chgData name="Sherif Khattab" userId="c83b1e15-36f3-4f46-aceb-05aac24c545e" providerId="ADAL" clId="{40561216-C3B6-4E03-B696-C2E8E46E1565}" dt="2021-03-02T14:59:48.859" v="665"/>
          <ac:inkMkLst>
            <pc:docMk/>
            <pc:sldMk cId="388662114" sldId="568"/>
            <ac:inkMk id="62" creationId="{6CA89F45-C596-4B44-8218-2E80CDFD9AC1}"/>
          </ac:inkMkLst>
        </pc:inkChg>
        <pc:inkChg chg="mod">
          <ac:chgData name="Sherif Khattab" userId="c83b1e15-36f3-4f46-aceb-05aac24c545e" providerId="ADAL" clId="{40561216-C3B6-4E03-B696-C2E8E46E1565}" dt="2021-03-02T14:59:48.859" v="665"/>
          <ac:inkMkLst>
            <pc:docMk/>
            <pc:sldMk cId="388662114" sldId="568"/>
            <ac:inkMk id="63" creationId="{C0DC48F3-13CB-48CD-943B-D376DED3D452}"/>
          </ac:inkMkLst>
        </pc:inkChg>
        <pc:inkChg chg="mod">
          <ac:chgData name="Sherif Khattab" userId="c83b1e15-36f3-4f46-aceb-05aac24c545e" providerId="ADAL" clId="{40561216-C3B6-4E03-B696-C2E8E46E1565}" dt="2021-03-02T14:59:48.859" v="665"/>
          <ac:inkMkLst>
            <pc:docMk/>
            <pc:sldMk cId="388662114" sldId="568"/>
            <ac:inkMk id="23552" creationId="{AD02388C-420C-4C10-A5B7-33825C4777B5}"/>
          </ac:inkMkLst>
        </pc:inkChg>
        <pc:inkChg chg="mod">
          <ac:chgData name="Sherif Khattab" userId="c83b1e15-36f3-4f46-aceb-05aac24c545e" providerId="ADAL" clId="{40561216-C3B6-4E03-B696-C2E8E46E1565}" dt="2021-03-02T14:59:48.859" v="665"/>
          <ac:inkMkLst>
            <pc:docMk/>
            <pc:sldMk cId="388662114" sldId="568"/>
            <ac:inkMk id="23556" creationId="{B63716A9-A45C-49C7-8CC0-3310F6B827F6}"/>
          </ac:inkMkLst>
        </pc:inkChg>
        <pc:inkChg chg="mod">
          <ac:chgData name="Sherif Khattab" userId="c83b1e15-36f3-4f46-aceb-05aac24c545e" providerId="ADAL" clId="{40561216-C3B6-4E03-B696-C2E8E46E1565}" dt="2021-03-02T14:59:48.859" v="665"/>
          <ac:inkMkLst>
            <pc:docMk/>
            <pc:sldMk cId="388662114" sldId="568"/>
            <ac:inkMk id="23558" creationId="{12438C2F-B2BE-423F-8FB0-A8B24276FAA9}"/>
          </ac:inkMkLst>
        </pc:inkChg>
        <pc:inkChg chg="mod">
          <ac:chgData name="Sherif Khattab" userId="c83b1e15-36f3-4f46-aceb-05aac24c545e" providerId="ADAL" clId="{40561216-C3B6-4E03-B696-C2E8E46E1565}" dt="2021-03-02T14:59:48.859" v="665"/>
          <ac:inkMkLst>
            <pc:docMk/>
            <pc:sldMk cId="388662114" sldId="568"/>
            <ac:inkMk id="23559" creationId="{63236EA0-8781-4E1D-ACC7-D2AB2BA2975A}"/>
          </ac:inkMkLst>
        </pc:inkChg>
        <pc:inkChg chg="mod">
          <ac:chgData name="Sherif Khattab" userId="c83b1e15-36f3-4f46-aceb-05aac24c545e" providerId="ADAL" clId="{40561216-C3B6-4E03-B696-C2E8E46E1565}" dt="2021-03-02T14:59:48.859" v="665"/>
          <ac:inkMkLst>
            <pc:docMk/>
            <pc:sldMk cId="388662114" sldId="568"/>
            <ac:inkMk id="23560" creationId="{8296C127-E688-4138-8B46-A545AA74759F}"/>
          </ac:inkMkLst>
        </pc:inkChg>
        <pc:inkChg chg="mod">
          <ac:chgData name="Sherif Khattab" userId="c83b1e15-36f3-4f46-aceb-05aac24c545e" providerId="ADAL" clId="{40561216-C3B6-4E03-B696-C2E8E46E1565}" dt="2021-03-02T14:59:48.859" v="665"/>
          <ac:inkMkLst>
            <pc:docMk/>
            <pc:sldMk cId="388662114" sldId="568"/>
            <ac:inkMk id="23561" creationId="{27B15F83-7325-42D6-B559-2D057C3A0C3F}"/>
          </ac:inkMkLst>
        </pc:inkChg>
        <pc:inkChg chg="mod">
          <ac:chgData name="Sherif Khattab" userId="c83b1e15-36f3-4f46-aceb-05aac24c545e" providerId="ADAL" clId="{40561216-C3B6-4E03-B696-C2E8E46E1565}" dt="2021-03-02T14:59:48.859" v="665"/>
          <ac:inkMkLst>
            <pc:docMk/>
            <pc:sldMk cId="388662114" sldId="568"/>
            <ac:inkMk id="23562" creationId="{41609FE5-F416-4C74-A5D0-5EFA0CF8EF70}"/>
          </ac:inkMkLst>
        </pc:inkChg>
        <pc:inkChg chg="mod">
          <ac:chgData name="Sherif Khattab" userId="c83b1e15-36f3-4f46-aceb-05aac24c545e" providerId="ADAL" clId="{40561216-C3B6-4E03-B696-C2E8E46E1565}" dt="2021-03-02T14:59:48.859" v="665"/>
          <ac:inkMkLst>
            <pc:docMk/>
            <pc:sldMk cId="388662114" sldId="568"/>
            <ac:inkMk id="23564" creationId="{0479C8AE-E53D-4F3D-9A1F-0B3B4EF8E437}"/>
          </ac:inkMkLst>
        </pc:inkChg>
        <pc:inkChg chg="mod">
          <ac:chgData name="Sherif Khattab" userId="c83b1e15-36f3-4f46-aceb-05aac24c545e" providerId="ADAL" clId="{40561216-C3B6-4E03-B696-C2E8E46E1565}" dt="2021-03-02T14:59:48.859" v="665"/>
          <ac:inkMkLst>
            <pc:docMk/>
            <pc:sldMk cId="388662114" sldId="568"/>
            <ac:inkMk id="23565" creationId="{7EA1AC65-0991-4EAD-9289-5B6967D4C6A4}"/>
          </ac:inkMkLst>
        </pc:inkChg>
        <pc:inkChg chg="del mod">
          <ac:chgData name="Sherif Khattab" userId="c83b1e15-36f3-4f46-aceb-05aac24c545e" providerId="ADAL" clId="{40561216-C3B6-4E03-B696-C2E8E46E1565}" dt="2021-03-02T14:59:48.859" v="665"/>
          <ac:inkMkLst>
            <pc:docMk/>
            <pc:sldMk cId="388662114" sldId="568"/>
            <ac:inkMk id="23567" creationId="{B964468F-11D4-4449-BD5D-D276B04321BD}"/>
          </ac:inkMkLst>
        </pc:inkChg>
        <pc:inkChg chg="del mod">
          <ac:chgData name="Sherif Khattab" userId="c83b1e15-36f3-4f46-aceb-05aac24c545e" providerId="ADAL" clId="{40561216-C3B6-4E03-B696-C2E8E46E1565}" dt="2021-03-02T14:59:48.846" v="662"/>
          <ac:inkMkLst>
            <pc:docMk/>
            <pc:sldMk cId="388662114" sldId="568"/>
            <ac:inkMk id="23568" creationId="{B0D8423F-0857-4468-8FB1-850C348CC062}"/>
          </ac:inkMkLst>
        </pc:inkChg>
        <pc:inkChg chg="del mod">
          <ac:chgData name="Sherif Khattab" userId="c83b1e15-36f3-4f46-aceb-05aac24c545e" providerId="ADAL" clId="{40561216-C3B6-4E03-B696-C2E8E46E1565}" dt="2021-03-02T14:59:48.837" v="660"/>
          <ac:inkMkLst>
            <pc:docMk/>
            <pc:sldMk cId="388662114" sldId="568"/>
            <ac:inkMk id="23569" creationId="{E089F2E3-45EA-486B-A260-E766EB2A0258}"/>
          </ac:inkMkLst>
        </pc:inkChg>
        <pc:inkChg chg="del mod">
          <ac:chgData name="Sherif Khattab" userId="c83b1e15-36f3-4f46-aceb-05aac24c545e" providerId="ADAL" clId="{40561216-C3B6-4E03-B696-C2E8E46E1565}" dt="2021-03-02T14:59:48.835" v="659"/>
          <ac:inkMkLst>
            <pc:docMk/>
            <pc:sldMk cId="388662114" sldId="568"/>
            <ac:inkMk id="23570" creationId="{C315644A-BBCC-4823-9005-14F1A7FDE1C2}"/>
          </ac:inkMkLst>
        </pc:inkChg>
        <pc:inkChg chg="del mod">
          <ac:chgData name="Sherif Khattab" userId="c83b1e15-36f3-4f46-aceb-05aac24c545e" providerId="ADAL" clId="{40561216-C3B6-4E03-B696-C2E8E46E1565}" dt="2021-03-02T14:59:48.840" v="661"/>
          <ac:inkMkLst>
            <pc:docMk/>
            <pc:sldMk cId="388662114" sldId="568"/>
            <ac:inkMk id="23571" creationId="{4A65A549-A8AD-4542-8C89-6269FF5866D1}"/>
          </ac:inkMkLst>
        </pc:inkChg>
        <pc:inkChg chg="del mod">
          <ac:chgData name="Sherif Khattab" userId="c83b1e15-36f3-4f46-aceb-05aac24c545e" providerId="ADAL" clId="{40561216-C3B6-4E03-B696-C2E8E46E1565}" dt="2021-03-02T14:59:48.855" v="664"/>
          <ac:inkMkLst>
            <pc:docMk/>
            <pc:sldMk cId="388662114" sldId="568"/>
            <ac:inkMk id="23572" creationId="{B9C4A1FB-67E2-4BED-9908-CDD670C3D085}"/>
          </ac:inkMkLst>
        </pc:inkChg>
        <pc:inkChg chg="del mod">
          <ac:chgData name="Sherif Khattab" userId="c83b1e15-36f3-4f46-aceb-05aac24c545e" providerId="ADAL" clId="{40561216-C3B6-4E03-B696-C2E8E46E1565}" dt="2021-03-02T14:59:48.822" v="658"/>
          <ac:inkMkLst>
            <pc:docMk/>
            <pc:sldMk cId="388662114" sldId="568"/>
            <ac:inkMk id="23574" creationId="{5080E0A9-56D7-4D4F-A195-E284339CA129}"/>
          </ac:inkMkLst>
        </pc:inkChg>
        <pc:inkChg chg="del mod">
          <ac:chgData name="Sherif Khattab" userId="c83b1e15-36f3-4f46-aceb-05aac24c545e" providerId="ADAL" clId="{40561216-C3B6-4E03-B696-C2E8E46E1565}" dt="2021-03-02T14:57:01.059" v="584"/>
          <ac:inkMkLst>
            <pc:docMk/>
            <pc:sldMk cId="388662114" sldId="568"/>
            <ac:inkMk id="23576" creationId="{D0BE1369-00A5-44C7-8452-53D1B39882EE}"/>
          </ac:inkMkLst>
        </pc:inkChg>
        <pc:inkChg chg="del mod">
          <ac:chgData name="Sherif Khattab" userId="c83b1e15-36f3-4f46-aceb-05aac24c545e" providerId="ADAL" clId="{40561216-C3B6-4E03-B696-C2E8E46E1565}" dt="2021-03-02T14:57:01.057" v="583"/>
          <ac:inkMkLst>
            <pc:docMk/>
            <pc:sldMk cId="388662114" sldId="568"/>
            <ac:inkMk id="23577" creationId="{43BAB690-6EB8-4D2F-9260-3E735FEB4B2D}"/>
          </ac:inkMkLst>
        </pc:inkChg>
        <pc:inkChg chg="del mod">
          <ac:chgData name="Sherif Khattab" userId="c83b1e15-36f3-4f46-aceb-05aac24c545e" providerId="ADAL" clId="{40561216-C3B6-4E03-B696-C2E8E46E1565}" dt="2021-03-02T14:57:01.056" v="582"/>
          <ac:inkMkLst>
            <pc:docMk/>
            <pc:sldMk cId="388662114" sldId="568"/>
            <ac:inkMk id="23578" creationId="{83315C3A-A95B-42AC-9D6D-979EB8D173B6}"/>
          </ac:inkMkLst>
        </pc:inkChg>
        <pc:inkChg chg="del mod">
          <ac:chgData name="Sherif Khattab" userId="c83b1e15-36f3-4f46-aceb-05aac24c545e" providerId="ADAL" clId="{40561216-C3B6-4E03-B696-C2E8E46E1565}" dt="2021-03-02T14:57:01.060" v="585"/>
          <ac:inkMkLst>
            <pc:docMk/>
            <pc:sldMk cId="388662114" sldId="568"/>
            <ac:inkMk id="23579" creationId="{E04171F8-E595-4689-B13C-72E0E4EF4978}"/>
          </ac:inkMkLst>
        </pc:inkChg>
        <pc:inkChg chg="del mod">
          <ac:chgData name="Sherif Khattab" userId="c83b1e15-36f3-4f46-aceb-05aac24c545e" providerId="ADAL" clId="{40561216-C3B6-4E03-B696-C2E8E46E1565}" dt="2021-03-02T14:57:01.061" v="586"/>
          <ac:inkMkLst>
            <pc:docMk/>
            <pc:sldMk cId="388662114" sldId="568"/>
            <ac:inkMk id="23580" creationId="{E8FD612D-4AE1-407E-90A1-CE8B0F7F65A7}"/>
          </ac:inkMkLst>
        </pc:inkChg>
        <pc:inkChg chg="del">
          <ac:chgData name="Sherif Khattab" userId="c83b1e15-36f3-4f46-aceb-05aac24c545e" providerId="ADAL" clId="{40561216-C3B6-4E03-B696-C2E8E46E1565}" dt="2021-03-02T14:57:01.053" v="581"/>
          <ac:inkMkLst>
            <pc:docMk/>
            <pc:sldMk cId="388662114" sldId="568"/>
            <ac:inkMk id="23581" creationId="{C8D3D5B6-B190-475B-BF38-91CC60C733FE}"/>
          </ac:inkMkLst>
        </pc:inkChg>
        <pc:inkChg chg="del mod">
          <ac:chgData name="Sherif Khattab" userId="c83b1e15-36f3-4f46-aceb-05aac24c545e" providerId="ADAL" clId="{40561216-C3B6-4E03-B696-C2E8E46E1565}" dt="2021-03-02T14:59:48.851" v="663"/>
          <ac:inkMkLst>
            <pc:docMk/>
            <pc:sldMk cId="388662114" sldId="568"/>
            <ac:inkMk id="23660" creationId="{EB9F504E-52DF-4A05-AB88-BDF5876CA8B9}"/>
          </ac:inkMkLst>
        </pc:inkChg>
      </pc:sldChg>
      <pc:sldChg chg="delSp modSp add modAnim">
        <pc:chgData name="Sherif Khattab" userId="c83b1e15-36f3-4f46-aceb-05aac24c545e" providerId="ADAL" clId="{40561216-C3B6-4E03-B696-C2E8E46E1565}" dt="2021-03-02T14:58:41.947" v="645"/>
        <pc:sldMkLst>
          <pc:docMk/>
          <pc:sldMk cId="3390924536" sldId="569"/>
        </pc:sldMkLst>
        <pc:grpChg chg="mod">
          <ac:chgData name="Sherif Khattab" userId="c83b1e15-36f3-4f46-aceb-05aac24c545e" providerId="ADAL" clId="{40561216-C3B6-4E03-B696-C2E8E46E1565}" dt="2021-03-02T14:57:21.636" v="604"/>
          <ac:grpSpMkLst>
            <pc:docMk/>
            <pc:sldMk cId="3390924536" sldId="569"/>
            <ac:grpSpMk id="23672" creationId="{D3B42BF9-8198-43FC-B7E5-062D26193C4A}"/>
          </ac:grpSpMkLst>
        </pc:grpChg>
        <pc:inkChg chg="mod">
          <ac:chgData name="Sherif Khattab" userId="c83b1e15-36f3-4f46-aceb-05aac24c545e" providerId="ADAL" clId="{40561216-C3B6-4E03-B696-C2E8E46E1565}" dt="2021-03-02T14:57:21.636" v="604"/>
          <ac:inkMkLst>
            <pc:docMk/>
            <pc:sldMk cId="3390924536" sldId="569"/>
            <ac:inkMk id="3" creationId="{B0FBBC0D-35B9-448B-9D52-F9702601D9E2}"/>
          </ac:inkMkLst>
        </pc:inkChg>
        <pc:inkChg chg="mod">
          <ac:chgData name="Sherif Khattab" userId="c83b1e15-36f3-4f46-aceb-05aac24c545e" providerId="ADAL" clId="{40561216-C3B6-4E03-B696-C2E8E46E1565}" dt="2021-03-02T14:57:21.636" v="604"/>
          <ac:inkMkLst>
            <pc:docMk/>
            <pc:sldMk cId="3390924536" sldId="569"/>
            <ac:inkMk id="5" creationId="{1334F479-0557-4560-B3CA-54D487BC1692}"/>
          </ac:inkMkLst>
        </pc:inkChg>
        <pc:inkChg chg="mod">
          <ac:chgData name="Sherif Khattab" userId="c83b1e15-36f3-4f46-aceb-05aac24c545e" providerId="ADAL" clId="{40561216-C3B6-4E03-B696-C2E8E46E1565}" dt="2021-03-02T14:57:21.636" v="604"/>
          <ac:inkMkLst>
            <pc:docMk/>
            <pc:sldMk cId="3390924536" sldId="569"/>
            <ac:inkMk id="6" creationId="{C77C32EE-2731-421E-9672-5A63D6E9F538}"/>
          </ac:inkMkLst>
        </pc:inkChg>
        <pc:inkChg chg="mod">
          <ac:chgData name="Sherif Khattab" userId="c83b1e15-36f3-4f46-aceb-05aac24c545e" providerId="ADAL" clId="{40561216-C3B6-4E03-B696-C2E8E46E1565}" dt="2021-03-02T14:57:21.636" v="604"/>
          <ac:inkMkLst>
            <pc:docMk/>
            <pc:sldMk cId="3390924536" sldId="569"/>
            <ac:inkMk id="34" creationId="{76F4BB3E-F0E4-42AA-ACB1-D0A6A3746F24}"/>
          </ac:inkMkLst>
        </pc:inkChg>
        <pc:inkChg chg="mod">
          <ac:chgData name="Sherif Khattab" userId="c83b1e15-36f3-4f46-aceb-05aac24c545e" providerId="ADAL" clId="{40561216-C3B6-4E03-B696-C2E8E46E1565}" dt="2021-03-02T14:57:21.636" v="604"/>
          <ac:inkMkLst>
            <pc:docMk/>
            <pc:sldMk cId="3390924536" sldId="569"/>
            <ac:inkMk id="35" creationId="{BB1041F6-9E9F-4186-AC93-4372635DAB2B}"/>
          </ac:inkMkLst>
        </pc:inkChg>
        <pc:inkChg chg="mod">
          <ac:chgData name="Sherif Khattab" userId="c83b1e15-36f3-4f46-aceb-05aac24c545e" providerId="ADAL" clId="{40561216-C3B6-4E03-B696-C2E8E46E1565}" dt="2021-03-02T14:57:21.636" v="604"/>
          <ac:inkMkLst>
            <pc:docMk/>
            <pc:sldMk cId="3390924536" sldId="569"/>
            <ac:inkMk id="36" creationId="{FBD4DC2C-2A69-4F9C-9FD0-0A2D83A17035}"/>
          </ac:inkMkLst>
        </pc:inkChg>
        <pc:inkChg chg="mod">
          <ac:chgData name="Sherif Khattab" userId="c83b1e15-36f3-4f46-aceb-05aac24c545e" providerId="ADAL" clId="{40561216-C3B6-4E03-B696-C2E8E46E1565}" dt="2021-03-02T14:57:21.636" v="604"/>
          <ac:inkMkLst>
            <pc:docMk/>
            <pc:sldMk cId="3390924536" sldId="569"/>
            <ac:inkMk id="38" creationId="{08DD68F7-523C-4437-9949-BFD6B8B320B7}"/>
          </ac:inkMkLst>
        </pc:inkChg>
        <pc:inkChg chg="mod">
          <ac:chgData name="Sherif Khattab" userId="c83b1e15-36f3-4f46-aceb-05aac24c545e" providerId="ADAL" clId="{40561216-C3B6-4E03-B696-C2E8E46E1565}" dt="2021-03-02T14:57:21.636" v="604"/>
          <ac:inkMkLst>
            <pc:docMk/>
            <pc:sldMk cId="3390924536" sldId="569"/>
            <ac:inkMk id="39" creationId="{6B907EBB-5700-4291-BB4C-D8877DB4FFCD}"/>
          </ac:inkMkLst>
        </pc:inkChg>
        <pc:inkChg chg="mod">
          <ac:chgData name="Sherif Khattab" userId="c83b1e15-36f3-4f46-aceb-05aac24c545e" providerId="ADAL" clId="{40561216-C3B6-4E03-B696-C2E8E46E1565}" dt="2021-03-02T14:57:21.636" v="604"/>
          <ac:inkMkLst>
            <pc:docMk/>
            <pc:sldMk cId="3390924536" sldId="569"/>
            <ac:inkMk id="40" creationId="{D1405003-6795-43E1-B78F-70DFA34AAA56}"/>
          </ac:inkMkLst>
        </pc:inkChg>
        <pc:inkChg chg="mod">
          <ac:chgData name="Sherif Khattab" userId="c83b1e15-36f3-4f46-aceb-05aac24c545e" providerId="ADAL" clId="{40561216-C3B6-4E03-B696-C2E8E46E1565}" dt="2021-03-02T14:57:21.636" v="604"/>
          <ac:inkMkLst>
            <pc:docMk/>
            <pc:sldMk cId="3390924536" sldId="569"/>
            <ac:inkMk id="41" creationId="{E5C63D8D-A5A2-4ECA-9233-25A9BB4111B0}"/>
          </ac:inkMkLst>
        </pc:inkChg>
        <pc:inkChg chg="mod">
          <ac:chgData name="Sherif Khattab" userId="c83b1e15-36f3-4f46-aceb-05aac24c545e" providerId="ADAL" clId="{40561216-C3B6-4E03-B696-C2E8E46E1565}" dt="2021-03-02T14:57:21.636" v="604"/>
          <ac:inkMkLst>
            <pc:docMk/>
            <pc:sldMk cId="3390924536" sldId="569"/>
            <ac:inkMk id="42" creationId="{DA8E3D6B-1BC0-4231-B0D7-7B8A4360DECC}"/>
          </ac:inkMkLst>
        </pc:inkChg>
        <pc:inkChg chg="mod">
          <ac:chgData name="Sherif Khattab" userId="c83b1e15-36f3-4f46-aceb-05aac24c545e" providerId="ADAL" clId="{40561216-C3B6-4E03-B696-C2E8E46E1565}" dt="2021-03-02T14:57:21.636" v="604"/>
          <ac:inkMkLst>
            <pc:docMk/>
            <pc:sldMk cId="3390924536" sldId="569"/>
            <ac:inkMk id="44" creationId="{19C19232-5340-48E5-9ED6-62DEBBCE1215}"/>
          </ac:inkMkLst>
        </pc:inkChg>
        <pc:inkChg chg="mod">
          <ac:chgData name="Sherif Khattab" userId="c83b1e15-36f3-4f46-aceb-05aac24c545e" providerId="ADAL" clId="{40561216-C3B6-4E03-B696-C2E8E46E1565}" dt="2021-03-02T14:57:21.636" v="604"/>
          <ac:inkMkLst>
            <pc:docMk/>
            <pc:sldMk cId="3390924536" sldId="569"/>
            <ac:inkMk id="45" creationId="{D1B4E85F-AC34-40C2-82B7-32CDF26E2AA9}"/>
          </ac:inkMkLst>
        </pc:inkChg>
        <pc:inkChg chg="mod">
          <ac:chgData name="Sherif Khattab" userId="c83b1e15-36f3-4f46-aceb-05aac24c545e" providerId="ADAL" clId="{40561216-C3B6-4E03-B696-C2E8E46E1565}" dt="2021-03-02T14:57:21.636" v="604"/>
          <ac:inkMkLst>
            <pc:docMk/>
            <pc:sldMk cId="3390924536" sldId="569"/>
            <ac:inkMk id="46" creationId="{E6BF4D18-EC16-4386-BB86-4E44BAF7C03B}"/>
          </ac:inkMkLst>
        </pc:inkChg>
        <pc:inkChg chg="mod">
          <ac:chgData name="Sherif Khattab" userId="c83b1e15-36f3-4f46-aceb-05aac24c545e" providerId="ADAL" clId="{40561216-C3B6-4E03-B696-C2E8E46E1565}" dt="2021-03-02T14:57:21.636" v="604"/>
          <ac:inkMkLst>
            <pc:docMk/>
            <pc:sldMk cId="3390924536" sldId="569"/>
            <ac:inkMk id="47" creationId="{02569F11-2943-4F04-87BA-CA8732D937CB}"/>
          </ac:inkMkLst>
        </pc:inkChg>
        <pc:inkChg chg="mod">
          <ac:chgData name="Sherif Khattab" userId="c83b1e15-36f3-4f46-aceb-05aac24c545e" providerId="ADAL" clId="{40561216-C3B6-4E03-B696-C2E8E46E1565}" dt="2021-03-02T14:57:21.636" v="604"/>
          <ac:inkMkLst>
            <pc:docMk/>
            <pc:sldMk cId="3390924536" sldId="569"/>
            <ac:inkMk id="48" creationId="{B58E1670-F3F7-4DFE-AF3D-056FDA785310}"/>
          </ac:inkMkLst>
        </pc:inkChg>
        <pc:inkChg chg="mod">
          <ac:chgData name="Sherif Khattab" userId="c83b1e15-36f3-4f46-aceb-05aac24c545e" providerId="ADAL" clId="{40561216-C3B6-4E03-B696-C2E8E46E1565}" dt="2021-03-02T14:57:21.636" v="604"/>
          <ac:inkMkLst>
            <pc:docMk/>
            <pc:sldMk cId="3390924536" sldId="569"/>
            <ac:inkMk id="49" creationId="{19257841-2019-40BC-AD69-87A73EC0948B}"/>
          </ac:inkMkLst>
        </pc:inkChg>
        <pc:inkChg chg="mod">
          <ac:chgData name="Sherif Khattab" userId="c83b1e15-36f3-4f46-aceb-05aac24c545e" providerId="ADAL" clId="{40561216-C3B6-4E03-B696-C2E8E46E1565}" dt="2021-03-02T14:57:21.636" v="604"/>
          <ac:inkMkLst>
            <pc:docMk/>
            <pc:sldMk cId="3390924536" sldId="569"/>
            <ac:inkMk id="50" creationId="{26C81269-5964-499B-83AC-4B4F3ECF46D9}"/>
          </ac:inkMkLst>
        </pc:inkChg>
        <pc:inkChg chg="mod">
          <ac:chgData name="Sherif Khattab" userId="c83b1e15-36f3-4f46-aceb-05aac24c545e" providerId="ADAL" clId="{40561216-C3B6-4E03-B696-C2E8E46E1565}" dt="2021-03-02T14:57:21.636" v="604"/>
          <ac:inkMkLst>
            <pc:docMk/>
            <pc:sldMk cId="3390924536" sldId="569"/>
            <ac:inkMk id="51" creationId="{20368D2C-01B3-405E-89B9-A7788F5F56C4}"/>
          </ac:inkMkLst>
        </pc:inkChg>
        <pc:inkChg chg="mod">
          <ac:chgData name="Sherif Khattab" userId="c83b1e15-36f3-4f46-aceb-05aac24c545e" providerId="ADAL" clId="{40561216-C3B6-4E03-B696-C2E8E46E1565}" dt="2021-03-02T14:57:21.636" v="604"/>
          <ac:inkMkLst>
            <pc:docMk/>
            <pc:sldMk cId="3390924536" sldId="569"/>
            <ac:inkMk id="53" creationId="{4B0B24DC-2DC7-4C85-8BDA-CB5171C1850E}"/>
          </ac:inkMkLst>
        </pc:inkChg>
        <pc:inkChg chg="mod">
          <ac:chgData name="Sherif Khattab" userId="c83b1e15-36f3-4f46-aceb-05aac24c545e" providerId="ADAL" clId="{40561216-C3B6-4E03-B696-C2E8E46E1565}" dt="2021-03-02T14:57:21.636" v="604"/>
          <ac:inkMkLst>
            <pc:docMk/>
            <pc:sldMk cId="3390924536" sldId="569"/>
            <ac:inkMk id="54" creationId="{FAA76FFB-4F7B-44CF-9E3F-7D873ACD011E}"/>
          </ac:inkMkLst>
        </pc:inkChg>
        <pc:inkChg chg="mod">
          <ac:chgData name="Sherif Khattab" userId="c83b1e15-36f3-4f46-aceb-05aac24c545e" providerId="ADAL" clId="{40561216-C3B6-4E03-B696-C2E8E46E1565}" dt="2021-03-02T14:57:21.636" v="604"/>
          <ac:inkMkLst>
            <pc:docMk/>
            <pc:sldMk cId="3390924536" sldId="569"/>
            <ac:inkMk id="55" creationId="{2A509FA3-B322-44A6-A5B7-3B6A64FF271C}"/>
          </ac:inkMkLst>
        </pc:inkChg>
        <pc:inkChg chg="mod">
          <ac:chgData name="Sherif Khattab" userId="c83b1e15-36f3-4f46-aceb-05aac24c545e" providerId="ADAL" clId="{40561216-C3B6-4E03-B696-C2E8E46E1565}" dt="2021-03-02T14:57:21.636" v="604"/>
          <ac:inkMkLst>
            <pc:docMk/>
            <pc:sldMk cId="3390924536" sldId="569"/>
            <ac:inkMk id="56" creationId="{9FB1D72E-EF06-4758-9CAE-0C2AFAB761B2}"/>
          </ac:inkMkLst>
        </pc:inkChg>
        <pc:inkChg chg="mod">
          <ac:chgData name="Sherif Khattab" userId="c83b1e15-36f3-4f46-aceb-05aac24c545e" providerId="ADAL" clId="{40561216-C3B6-4E03-B696-C2E8E46E1565}" dt="2021-03-02T14:57:21.636" v="604"/>
          <ac:inkMkLst>
            <pc:docMk/>
            <pc:sldMk cId="3390924536" sldId="569"/>
            <ac:inkMk id="58" creationId="{AD54C535-8A13-4466-B936-FDE4EE0D13AB}"/>
          </ac:inkMkLst>
        </pc:inkChg>
        <pc:inkChg chg="mod">
          <ac:chgData name="Sherif Khattab" userId="c83b1e15-36f3-4f46-aceb-05aac24c545e" providerId="ADAL" clId="{40561216-C3B6-4E03-B696-C2E8E46E1565}" dt="2021-03-02T14:57:21.636" v="604"/>
          <ac:inkMkLst>
            <pc:docMk/>
            <pc:sldMk cId="3390924536" sldId="569"/>
            <ac:inkMk id="59" creationId="{8191728A-6391-4424-97E9-9D875C21CABB}"/>
          </ac:inkMkLst>
        </pc:inkChg>
        <pc:inkChg chg="mod">
          <ac:chgData name="Sherif Khattab" userId="c83b1e15-36f3-4f46-aceb-05aac24c545e" providerId="ADAL" clId="{40561216-C3B6-4E03-B696-C2E8E46E1565}" dt="2021-03-02T14:57:21.636" v="604"/>
          <ac:inkMkLst>
            <pc:docMk/>
            <pc:sldMk cId="3390924536" sldId="569"/>
            <ac:inkMk id="61" creationId="{3873DDFB-3276-4A9C-A452-0E255D449AE0}"/>
          </ac:inkMkLst>
        </pc:inkChg>
        <pc:inkChg chg="mod">
          <ac:chgData name="Sherif Khattab" userId="c83b1e15-36f3-4f46-aceb-05aac24c545e" providerId="ADAL" clId="{40561216-C3B6-4E03-B696-C2E8E46E1565}" dt="2021-03-02T14:57:21.636" v="604"/>
          <ac:inkMkLst>
            <pc:docMk/>
            <pc:sldMk cId="3390924536" sldId="569"/>
            <ac:inkMk id="62" creationId="{6CA89F45-C596-4B44-8218-2E80CDFD9AC1}"/>
          </ac:inkMkLst>
        </pc:inkChg>
        <pc:inkChg chg="mod">
          <ac:chgData name="Sherif Khattab" userId="c83b1e15-36f3-4f46-aceb-05aac24c545e" providerId="ADAL" clId="{40561216-C3B6-4E03-B696-C2E8E46E1565}" dt="2021-03-02T14:57:21.636" v="604"/>
          <ac:inkMkLst>
            <pc:docMk/>
            <pc:sldMk cId="3390924536" sldId="569"/>
            <ac:inkMk id="63" creationId="{C0DC48F3-13CB-48CD-943B-D376DED3D452}"/>
          </ac:inkMkLst>
        </pc:inkChg>
        <pc:inkChg chg="mod">
          <ac:chgData name="Sherif Khattab" userId="c83b1e15-36f3-4f46-aceb-05aac24c545e" providerId="ADAL" clId="{40561216-C3B6-4E03-B696-C2E8E46E1565}" dt="2021-03-02T14:57:21.636" v="604"/>
          <ac:inkMkLst>
            <pc:docMk/>
            <pc:sldMk cId="3390924536" sldId="569"/>
            <ac:inkMk id="23552" creationId="{AD02388C-420C-4C10-A5B7-33825C4777B5}"/>
          </ac:inkMkLst>
        </pc:inkChg>
        <pc:inkChg chg="mod">
          <ac:chgData name="Sherif Khattab" userId="c83b1e15-36f3-4f46-aceb-05aac24c545e" providerId="ADAL" clId="{40561216-C3B6-4E03-B696-C2E8E46E1565}" dt="2021-03-02T14:57:21.636" v="604"/>
          <ac:inkMkLst>
            <pc:docMk/>
            <pc:sldMk cId="3390924536" sldId="569"/>
            <ac:inkMk id="23556" creationId="{B63716A9-A45C-49C7-8CC0-3310F6B827F6}"/>
          </ac:inkMkLst>
        </pc:inkChg>
        <pc:inkChg chg="del mod">
          <ac:chgData name="Sherif Khattab" userId="c83b1e15-36f3-4f46-aceb-05aac24c545e" providerId="ADAL" clId="{40561216-C3B6-4E03-B696-C2E8E46E1565}" dt="2021-03-02T14:57:21.631" v="600"/>
          <ac:inkMkLst>
            <pc:docMk/>
            <pc:sldMk cId="3390924536" sldId="569"/>
            <ac:inkMk id="23558" creationId="{12438C2F-B2BE-423F-8FB0-A8B24276FAA9}"/>
          </ac:inkMkLst>
        </pc:inkChg>
        <pc:inkChg chg="del mod">
          <ac:chgData name="Sherif Khattab" userId="c83b1e15-36f3-4f46-aceb-05aac24c545e" providerId="ADAL" clId="{40561216-C3B6-4E03-B696-C2E8E46E1565}" dt="2021-03-02T14:57:21.635" v="603"/>
          <ac:inkMkLst>
            <pc:docMk/>
            <pc:sldMk cId="3390924536" sldId="569"/>
            <ac:inkMk id="23559" creationId="{63236EA0-8781-4E1D-ACC7-D2AB2BA2975A}"/>
          </ac:inkMkLst>
        </pc:inkChg>
        <pc:inkChg chg="del mod">
          <ac:chgData name="Sherif Khattab" userId="c83b1e15-36f3-4f46-aceb-05aac24c545e" providerId="ADAL" clId="{40561216-C3B6-4E03-B696-C2E8E46E1565}" dt="2021-03-02T14:57:21.621" v="598"/>
          <ac:inkMkLst>
            <pc:docMk/>
            <pc:sldMk cId="3390924536" sldId="569"/>
            <ac:inkMk id="23560" creationId="{8296C127-E688-4138-8B46-A545AA74759F}"/>
          </ac:inkMkLst>
        </pc:inkChg>
        <pc:inkChg chg="del mod">
          <ac:chgData name="Sherif Khattab" userId="c83b1e15-36f3-4f46-aceb-05aac24c545e" providerId="ADAL" clId="{40561216-C3B6-4E03-B696-C2E8E46E1565}" dt="2021-03-02T14:57:21.629" v="599"/>
          <ac:inkMkLst>
            <pc:docMk/>
            <pc:sldMk cId="3390924536" sldId="569"/>
            <ac:inkMk id="23561" creationId="{27B15F83-7325-42D6-B559-2D057C3A0C3F}"/>
          </ac:inkMkLst>
        </pc:inkChg>
        <pc:inkChg chg="del mod">
          <ac:chgData name="Sherif Khattab" userId="c83b1e15-36f3-4f46-aceb-05aac24c545e" providerId="ADAL" clId="{40561216-C3B6-4E03-B696-C2E8E46E1565}" dt="2021-03-02T14:57:21.632" v="601"/>
          <ac:inkMkLst>
            <pc:docMk/>
            <pc:sldMk cId="3390924536" sldId="569"/>
            <ac:inkMk id="23562" creationId="{41609FE5-F416-4C74-A5D0-5EFA0CF8EF70}"/>
          </ac:inkMkLst>
        </pc:inkChg>
        <pc:inkChg chg="del mod">
          <ac:chgData name="Sherif Khattab" userId="c83b1e15-36f3-4f46-aceb-05aac24c545e" providerId="ADAL" clId="{40561216-C3B6-4E03-B696-C2E8E46E1565}" dt="2021-03-02T14:57:21.633" v="602"/>
          <ac:inkMkLst>
            <pc:docMk/>
            <pc:sldMk cId="3390924536" sldId="569"/>
            <ac:inkMk id="23564" creationId="{0479C8AE-E53D-4F3D-9A1F-0B3B4EF8E437}"/>
          </ac:inkMkLst>
        </pc:inkChg>
        <pc:inkChg chg="del mod">
          <ac:chgData name="Sherif Khattab" userId="c83b1e15-36f3-4f46-aceb-05aac24c545e" providerId="ADAL" clId="{40561216-C3B6-4E03-B696-C2E8E46E1565}" dt="2021-03-02T14:57:21.636" v="604"/>
          <ac:inkMkLst>
            <pc:docMk/>
            <pc:sldMk cId="3390924536" sldId="569"/>
            <ac:inkMk id="23565" creationId="{7EA1AC65-0991-4EAD-9289-5B6967D4C6A4}"/>
          </ac:inkMkLst>
        </pc:inkChg>
        <pc:inkChg chg="del mod">
          <ac:chgData name="Sherif Khattab" userId="c83b1e15-36f3-4f46-aceb-05aac24c545e" providerId="ADAL" clId="{40561216-C3B6-4E03-B696-C2E8E46E1565}" dt="2021-03-02T14:57:09.225" v="595"/>
          <ac:inkMkLst>
            <pc:docMk/>
            <pc:sldMk cId="3390924536" sldId="569"/>
            <ac:inkMk id="23567" creationId="{B964468F-11D4-4449-BD5D-D276B04321BD}"/>
          </ac:inkMkLst>
        </pc:inkChg>
        <pc:inkChg chg="del mod">
          <ac:chgData name="Sherif Khattab" userId="c83b1e15-36f3-4f46-aceb-05aac24c545e" providerId="ADAL" clId="{40561216-C3B6-4E03-B696-C2E8E46E1565}" dt="2021-03-02T14:57:09.203" v="591"/>
          <ac:inkMkLst>
            <pc:docMk/>
            <pc:sldMk cId="3390924536" sldId="569"/>
            <ac:inkMk id="23568" creationId="{B0D8423F-0857-4468-8FB1-850C348CC062}"/>
          </ac:inkMkLst>
        </pc:inkChg>
        <pc:inkChg chg="del mod">
          <ac:chgData name="Sherif Khattab" userId="c83b1e15-36f3-4f46-aceb-05aac24c545e" providerId="ADAL" clId="{40561216-C3B6-4E03-B696-C2E8E46E1565}" dt="2021-03-02T14:57:09.218" v="594"/>
          <ac:inkMkLst>
            <pc:docMk/>
            <pc:sldMk cId="3390924536" sldId="569"/>
            <ac:inkMk id="23569" creationId="{E089F2E3-45EA-486B-A260-E766EB2A0258}"/>
          </ac:inkMkLst>
        </pc:inkChg>
        <pc:inkChg chg="del mod">
          <ac:chgData name="Sherif Khattab" userId="c83b1e15-36f3-4f46-aceb-05aac24c545e" providerId="ADAL" clId="{40561216-C3B6-4E03-B696-C2E8E46E1565}" dt="2021-03-02T14:57:09.213" v="593"/>
          <ac:inkMkLst>
            <pc:docMk/>
            <pc:sldMk cId="3390924536" sldId="569"/>
            <ac:inkMk id="23570" creationId="{C315644A-BBCC-4823-9005-14F1A7FDE1C2}"/>
          </ac:inkMkLst>
        </pc:inkChg>
        <pc:inkChg chg="del mod">
          <ac:chgData name="Sherif Khattab" userId="c83b1e15-36f3-4f46-aceb-05aac24c545e" providerId="ADAL" clId="{40561216-C3B6-4E03-B696-C2E8E46E1565}" dt="2021-03-02T14:57:09.198" v="590"/>
          <ac:inkMkLst>
            <pc:docMk/>
            <pc:sldMk cId="3390924536" sldId="569"/>
            <ac:inkMk id="23571" creationId="{4A65A549-A8AD-4542-8C89-6269FF5866D1}"/>
          </ac:inkMkLst>
        </pc:inkChg>
        <pc:inkChg chg="del mod">
          <ac:chgData name="Sherif Khattab" userId="c83b1e15-36f3-4f46-aceb-05aac24c545e" providerId="ADAL" clId="{40561216-C3B6-4E03-B696-C2E8E46E1565}" dt="2021-03-02T14:57:09.193" v="589"/>
          <ac:inkMkLst>
            <pc:docMk/>
            <pc:sldMk cId="3390924536" sldId="569"/>
            <ac:inkMk id="23572" creationId="{B9C4A1FB-67E2-4BED-9908-CDD670C3D085}"/>
          </ac:inkMkLst>
        </pc:inkChg>
        <pc:inkChg chg="del">
          <ac:chgData name="Sherif Khattab" userId="c83b1e15-36f3-4f46-aceb-05aac24c545e" providerId="ADAL" clId="{40561216-C3B6-4E03-B696-C2E8E46E1565}" dt="2021-03-02T14:57:09.186" v="588"/>
          <ac:inkMkLst>
            <pc:docMk/>
            <pc:sldMk cId="3390924536" sldId="569"/>
            <ac:inkMk id="23574" creationId="{5080E0A9-56D7-4D4F-A195-E284339CA129}"/>
          </ac:inkMkLst>
        </pc:inkChg>
        <pc:inkChg chg="del mod">
          <ac:chgData name="Sherif Khattab" userId="c83b1e15-36f3-4f46-aceb-05aac24c545e" providerId="ADAL" clId="{40561216-C3B6-4E03-B696-C2E8E46E1565}" dt="2021-03-02T14:57:09.209" v="592"/>
          <ac:inkMkLst>
            <pc:docMk/>
            <pc:sldMk cId="3390924536" sldId="569"/>
            <ac:inkMk id="23660" creationId="{EB9F504E-52DF-4A05-AB88-BDF5876CA8B9}"/>
          </ac:inkMkLst>
        </pc:inkChg>
      </pc:sldChg>
      <pc:sldChg chg="delSp modSp add modAnim">
        <pc:chgData name="Sherif Khattab" userId="c83b1e15-36f3-4f46-aceb-05aac24c545e" providerId="ADAL" clId="{40561216-C3B6-4E03-B696-C2E8E46E1565}" dt="2021-03-02T14:57:56.892" v="639"/>
        <pc:sldMkLst>
          <pc:docMk/>
          <pc:sldMk cId="1377651607" sldId="570"/>
        </pc:sldMkLst>
        <pc:grpChg chg="del mod">
          <ac:chgData name="Sherif Khattab" userId="c83b1e15-36f3-4f46-aceb-05aac24c545e" providerId="ADAL" clId="{40561216-C3B6-4E03-B696-C2E8E46E1565}" dt="2021-03-02T14:57:56.892" v="638"/>
          <ac:grpSpMkLst>
            <pc:docMk/>
            <pc:sldMk cId="1377651607" sldId="570"/>
            <ac:grpSpMk id="23672" creationId="{D3B42BF9-8198-43FC-B7E5-062D26193C4A}"/>
          </ac:grpSpMkLst>
        </pc:grpChg>
        <pc:inkChg chg="del mod">
          <ac:chgData name="Sherif Khattab" userId="c83b1e15-36f3-4f46-aceb-05aac24c545e" providerId="ADAL" clId="{40561216-C3B6-4E03-B696-C2E8E46E1565}" dt="2021-03-02T14:57:56.892" v="638"/>
          <ac:inkMkLst>
            <pc:docMk/>
            <pc:sldMk cId="1377651607" sldId="570"/>
            <ac:inkMk id="3" creationId="{B0FBBC0D-35B9-448B-9D52-F9702601D9E2}"/>
          </ac:inkMkLst>
        </pc:inkChg>
        <pc:inkChg chg="del mod">
          <ac:chgData name="Sherif Khattab" userId="c83b1e15-36f3-4f46-aceb-05aac24c545e" providerId="ADAL" clId="{40561216-C3B6-4E03-B696-C2E8E46E1565}" dt="2021-03-02T14:57:56.888" v="636"/>
          <ac:inkMkLst>
            <pc:docMk/>
            <pc:sldMk cId="1377651607" sldId="570"/>
            <ac:inkMk id="5" creationId="{1334F479-0557-4560-B3CA-54D487BC1692}"/>
          </ac:inkMkLst>
        </pc:inkChg>
        <pc:inkChg chg="del mod">
          <ac:chgData name="Sherif Khattab" userId="c83b1e15-36f3-4f46-aceb-05aac24c545e" providerId="ADAL" clId="{40561216-C3B6-4E03-B696-C2E8E46E1565}" dt="2021-03-02T14:57:56.892" v="639"/>
          <ac:inkMkLst>
            <pc:docMk/>
            <pc:sldMk cId="1377651607" sldId="570"/>
            <ac:inkMk id="6" creationId="{C77C32EE-2731-421E-9672-5A63D6E9F538}"/>
          </ac:inkMkLst>
        </pc:inkChg>
        <pc:inkChg chg="del mod">
          <ac:chgData name="Sherif Khattab" userId="c83b1e15-36f3-4f46-aceb-05aac24c545e" providerId="ADAL" clId="{40561216-C3B6-4E03-B696-C2E8E46E1565}" dt="2021-03-02T14:57:56.887" v="635"/>
          <ac:inkMkLst>
            <pc:docMk/>
            <pc:sldMk cId="1377651607" sldId="570"/>
            <ac:inkMk id="34" creationId="{76F4BB3E-F0E4-42AA-ACB1-D0A6A3746F24}"/>
          </ac:inkMkLst>
        </pc:inkChg>
        <pc:inkChg chg="del mod">
          <ac:chgData name="Sherif Khattab" userId="c83b1e15-36f3-4f46-aceb-05aac24c545e" providerId="ADAL" clId="{40561216-C3B6-4E03-B696-C2E8E46E1565}" dt="2021-03-02T14:57:56.886" v="634"/>
          <ac:inkMkLst>
            <pc:docMk/>
            <pc:sldMk cId="1377651607" sldId="570"/>
            <ac:inkMk id="35" creationId="{BB1041F6-9E9F-4186-AC93-4372635DAB2B}"/>
          </ac:inkMkLst>
        </pc:inkChg>
        <pc:inkChg chg="del mod">
          <ac:chgData name="Sherif Khattab" userId="c83b1e15-36f3-4f46-aceb-05aac24c545e" providerId="ADAL" clId="{40561216-C3B6-4E03-B696-C2E8E46E1565}" dt="2021-03-02T14:57:56.888" v="637"/>
          <ac:inkMkLst>
            <pc:docMk/>
            <pc:sldMk cId="1377651607" sldId="570"/>
            <ac:inkMk id="36" creationId="{FBD4DC2C-2A69-4F9C-9FD0-0A2D83A17035}"/>
          </ac:inkMkLst>
        </pc:inkChg>
        <pc:inkChg chg="del mod">
          <ac:chgData name="Sherif Khattab" userId="c83b1e15-36f3-4f46-aceb-05aac24c545e" providerId="ADAL" clId="{40561216-C3B6-4E03-B696-C2E8E46E1565}" dt="2021-03-02T14:57:48.383" v="632"/>
          <ac:inkMkLst>
            <pc:docMk/>
            <pc:sldMk cId="1377651607" sldId="570"/>
            <ac:inkMk id="38" creationId="{08DD68F7-523C-4437-9949-BFD6B8B320B7}"/>
          </ac:inkMkLst>
        </pc:inkChg>
        <pc:inkChg chg="del mod">
          <ac:chgData name="Sherif Khattab" userId="c83b1e15-36f3-4f46-aceb-05aac24c545e" providerId="ADAL" clId="{40561216-C3B6-4E03-B696-C2E8E46E1565}" dt="2021-03-02T14:57:48.381" v="628"/>
          <ac:inkMkLst>
            <pc:docMk/>
            <pc:sldMk cId="1377651607" sldId="570"/>
            <ac:inkMk id="39" creationId="{6B907EBB-5700-4291-BB4C-D8877DB4FFCD}"/>
          </ac:inkMkLst>
        </pc:inkChg>
        <pc:inkChg chg="del mod">
          <ac:chgData name="Sherif Khattab" userId="c83b1e15-36f3-4f46-aceb-05aac24c545e" providerId="ADAL" clId="{40561216-C3B6-4E03-B696-C2E8E46E1565}" dt="2021-03-02T14:57:48.382" v="630"/>
          <ac:inkMkLst>
            <pc:docMk/>
            <pc:sldMk cId="1377651607" sldId="570"/>
            <ac:inkMk id="40" creationId="{D1405003-6795-43E1-B78F-70DFA34AAA56}"/>
          </ac:inkMkLst>
        </pc:inkChg>
        <pc:inkChg chg="del mod">
          <ac:chgData name="Sherif Khattab" userId="c83b1e15-36f3-4f46-aceb-05aac24c545e" providerId="ADAL" clId="{40561216-C3B6-4E03-B696-C2E8E46E1565}" dt="2021-03-02T14:57:48.383" v="631"/>
          <ac:inkMkLst>
            <pc:docMk/>
            <pc:sldMk cId="1377651607" sldId="570"/>
            <ac:inkMk id="41" creationId="{E5C63D8D-A5A2-4ECA-9233-25A9BB4111B0}"/>
          </ac:inkMkLst>
        </pc:inkChg>
        <pc:inkChg chg="del mod">
          <ac:chgData name="Sherif Khattab" userId="c83b1e15-36f3-4f46-aceb-05aac24c545e" providerId="ADAL" clId="{40561216-C3B6-4E03-B696-C2E8E46E1565}" dt="2021-03-02T14:57:48.382" v="629"/>
          <ac:inkMkLst>
            <pc:docMk/>
            <pc:sldMk cId="1377651607" sldId="570"/>
            <ac:inkMk id="42" creationId="{DA8E3D6B-1BC0-4231-B0D7-7B8A4360DECC}"/>
          </ac:inkMkLst>
        </pc:inkChg>
        <pc:inkChg chg="del mod">
          <ac:chgData name="Sherif Khattab" userId="c83b1e15-36f3-4f46-aceb-05aac24c545e" providerId="ADAL" clId="{40561216-C3B6-4E03-B696-C2E8E46E1565}" dt="2021-03-02T14:57:48.379" v="627"/>
          <ac:inkMkLst>
            <pc:docMk/>
            <pc:sldMk cId="1377651607" sldId="570"/>
            <ac:inkMk id="44" creationId="{19C19232-5340-48E5-9ED6-62DEBBCE1215}"/>
          </ac:inkMkLst>
        </pc:inkChg>
        <pc:inkChg chg="del mod">
          <ac:chgData name="Sherif Khattab" userId="c83b1e15-36f3-4f46-aceb-05aac24c545e" providerId="ADAL" clId="{40561216-C3B6-4E03-B696-C2E8E46E1565}" dt="2021-03-02T14:57:42.712" v="625"/>
          <ac:inkMkLst>
            <pc:docMk/>
            <pc:sldMk cId="1377651607" sldId="570"/>
            <ac:inkMk id="45" creationId="{D1B4E85F-AC34-40C2-82B7-32CDF26E2AA9}"/>
          </ac:inkMkLst>
        </pc:inkChg>
        <pc:inkChg chg="del mod">
          <ac:chgData name="Sherif Khattab" userId="c83b1e15-36f3-4f46-aceb-05aac24c545e" providerId="ADAL" clId="{40561216-C3B6-4E03-B696-C2E8E46E1565}" dt="2021-03-02T14:57:42.710" v="623"/>
          <ac:inkMkLst>
            <pc:docMk/>
            <pc:sldMk cId="1377651607" sldId="570"/>
            <ac:inkMk id="46" creationId="{E6BF4D18-EC16-4386-BB86-4E44BAF7C03B}"/>
          </ac:inkMkLst>
        </pc:inkChg>
        <pc:inkChg chg="del mod">
          <ac:chgData name="Sherif Khattab" userId="c83b1e15-36f3-4f46-aceb-05aac24c545e" providerId="ADAL" clId="{40561216-C3B6-4E03-B696-C2E8E46E1565}" dt="2021-03-02T14:57:42.708" v="622"/>
          <ac:inkMkLst>
            <pc:docMk/>
            <pc:sldMk cId="1377651607" sldId="570"/>
            <ac:inkMk id="47" creationId="{02569F11-2943-4F04-87BA-CA8732D937CB}"/>
          </ac:inkMkLst>
        </pc:inkChg>
        <pc:inkChg chg="del mod">
          <ac:chgData name="Sherif Khattab" userId="c83b1e15-36f3-4f46-aceb-05aac24c545e" providerId="ADAL" clId="{40561216-C3B6-4E03-B696-C2E8E46E1565}" dt="2021-03-02T14:57:42.705" v="619"/>
          <ac:inkMkLst>
            <pc:docMk/>
            <pc:sldMk cId="1377651607" sldId="570"/>
            <ac:inkMk id="48" creationId="{B58E1670-F3F7-4DFE-AF3D-056FDA785310}"/>
          </ac:inkMkLst>
        </pc:inkChg>
        <pc:inkChg chg="del mod">
          <ac:chgData name="Sherif Khattab" userId="c83b1e15-36f3-4f46-aceb-05aac24c545e" providerId="ADAL" clId="{40561216-C3B6-4E03-B696-C2E8E46E1565}" dt="2021-03-02T14:57:42.707" v="621"/>
          <ac:inkMkLst>
            <pc:docMk/>
            <pc:sldMk cId="1377651607" sldId="570"/>
            <ac:inkMk id="49" creationId="{19257841-2019-40BC-AD69-87A73EC0948B}"/>
          </ac:inkMkLst>
        </pc:inkChg>
        <pc:inkChg chg="del mod">
          <ac:chgData name="Sherif Khattab" userId="c83b1e15-36f3-4f46-aceb-05aac24c545e" providerId="ADAL" clId="{40561216-C3B6-4E03-B696-C2E8E46E1565}" dt="2021-03-02T14:57:42.707" v="620"/>
          <ac:inkMkLst>
            <pc:docMk/>
            <pc:sldMk cId="1377651607" sldId="570"/>
            <ac:inkMk id="50" creationId="{26C81269-5964-499B-83AC-4B4F3ECF46D9}"/>
          </ac:inkMkLst>
        </pc:inkChg>
        <pc:inkChg chg="del mod">
          <ac:chgData name="Sherif Khattab" userId="c83b1e15-36f3-4f46-aceb-05aac24c545e" providerId="ADAL" clId="{40561216-C3B6-4E03-B696-C2E8E46E1565}" dt="2021-03-02T14:57:42.712" v="624"/>
          <ac:inkMkLst>
            <pc:docMk/>
            <pc:sldMk cId="1377651607" sldId="570"/>
            <ac:inkMk id="51" creationId="{20368D2C-01B3-405E-89B9-A7788F5F56C4}"/>
          </ac:inkMkLst>
        </pc:inkChg>
        <pc:inkChg chg="del mod">
          <ac:chgData name="Sherif Khattab" userId="c83b1e15-36f3-4f46-aceb-05aac24c545e" providerId="ADAL" clId="{40561216-C3B6-4E03-B696-C2E8E46E1565}" dt="2021-03-02T14:57:36.647" v="616"/>
          <ac:inkMkLst>
            <pc:docMk/>
            <pc:sldMk cId="1377651607" sldId="570"/>
            <ac:inkMk id="53" creationId="{4B0B24DC-2DC7-4C85-8BDA-CB5171C1850E}"/>
          </ac:inkMkLst>
        </pc:inkChg>
        <pc:inkChg chg="del mod">
          <ac:chgData name="Sherif Khattab" userId="c83b1e15-36f3-4f46-aceb-05aac24c545e" providerId="ADAL" clId="{40561216-C3B6-4E03-B696-C2E8E46E1565}" dt="2021-03-02T14:57:36.645" v="614"/>
          <ac:inkMkLst>
            <pc:docMk/>
            <pc:sldMk cId="1377651607" sldId="570"/>
            <ac:inkMk id="54" creationId="{FAA76FFB-4F7B-44CF-9E3F-7D873ACD011E}"/>
          </ac:inkMkLst>
        </pc:inkChg>
        <pc:inkChg chg="del mod">
          <ac:chgData name="Sherif Khattab" userId="c83b1e15-36f3-4f46-aceb-05aac24c545e" providerId="ADAL" clId="{40561216-C3B6-4E03-B696-C2E8E46E1565}" dt="2021-03-02T14:57:36.644" v="613"/>
          <ac:inkMkLst>
            <pc:docMk/>
            <pc:sldMk cId="1377651607" sldId="570"/>
            <ac:inkMk id="55" creationId="{2A509FA3-B322-44A6-A5B7-3B6A64FF271C}"/>
          </ac:inkMkLst>
        </pc:inkChg>
        <pc:inkChg chg="del mod">
          <ac:chgData name="Sherif Khattab" userId="c83b1e15-36f3-4f46-aceb-05aac24c545e" providerId="ADAL" clId="{40561216-C3B6-4E03-B696-C2E8E46E1565}" dt="2021-03-02T14:57:36.638" v="612"/>
          <ac:inkMkLst>
            <pc:docMk/>
            <pc:sldMk cId="1377651607" sldId="570"/>
            <ac:inkMk id="56" creationId="{9FB1D72E-EF06-4758-9CAE-0C2AFAB761B2}"/>
          </ac:inkMkLst>
        </pc:inkChg>
        <pc:inkChg chg="del mod">
          <ac:chgData name="Sherif Khattab" userId="c83b1e15-36f3-4f46-aceb-05aac24c545e" providerId="ADAL" clId="{40561216-C3B6-4E03-B696-C2E8E46E1565}" dt="2021-03-02T14:57:36.648" v="617"/>
          <ac:inkMkLst>
            <pc:docMk/>
            <pc:sldMk cId="1377651607" sldId="570"/>
            <ac:inkMk id="58" creationId="{AD54C535-8A13-4466-B936-FDE4EE0D13AB}"/>
          </ac:inkMkLst>
        </pc:inkChg>
        <pc:inkChg chg="del mod">
          <ac:chgData name="Sherif Khattab" userId="c83b1e15-36f3-4f46-aceb-05aac24c545e" providerId="ADAL" clId="{40561216-C3B6-4E03-B696-C2E8E46E1565}" dt="2021-03-02T14:57:36.646" v="615"/>
          <ac:inkMkLst>
            <pc:docMk/>
            <pc:sldMk cId="1377651607" sldId="570"/>
            <ac:inkMk id="59" creationId="{8191728A-6391-4424-97E9-9D875C21CABB}"/>
          </ac:inkMkLst>
        </pc:inkChg>
        <pc:inkChg chg="del mod">
          <ac:chgData name="Sherif Khattab" userId="c83b1e15-36f3-4f46-aceb-05aac24c545e" providerId="ADAL" clId="{40561216-C3B6-4E03-B696-C2E8E46E1565}" dt="2021-03-02T14:57:28.877" v="609"/>
          <ac:inkMkLst>
            <pc:docMk/>
            <pc:sldMk cId="1377651607" sldId="570"/>
            <ac:inkMk id="61" creationId="{3873DDFB-3276-4A9C-A452-0E255D449AE0}"/>
          </ac:inkMkLst>
        </pc:inkChg>
        <pc:inkChg chg="del mod">
          <ac:chgData name="Sherif Khattab" userId="c83b1e15-36f3-4f46-aceb-05aac24c545e" providerId="ADAL" clId="{40561216-C3B6-4E03-B696-C2E8E46E1565}" dt="2021-03-02T14:57:28.875" v="607"/>
          <ac:inkMkLst>
            <pc:docMk/>
            <pc:sldMk cId="1377651607" sldId="570"/>
            <ac:inkMk id="62" creationId="{6CA89F45-C596-4B44-8218-2E80CDFD9AC1}"/>
          </ac:inkMkLst>
        </pc:inkChg>
        <pc:inkChg chg="del mod">
          <ac:chgData name="Sherif Khattab" userId="c83b1e15-36f3-4f46-aceb-05aac24c545e" providerId="ADAL" clId="{40561216-C3B6-4E03-B696-C2E8E46E1565}" dt="2021-03-02T14:57:28.878" v="610"/>
          <ac:inkMkLst>
            <pc:docMk/>
            <pc:sldMk cId="1377651607" sldId="570"/>
            <ac:inkMk id="63" creationId="{C0DC48F3-13CB-48CD-943B-D376DED3D452}"/>
          </ac:inkMkLst>
        </pc:inkChg>
        <pc:inkChg chg="del mod">
          <ac:chgData name="Sherif Khattab" userId="c83b1e15-36f3-4f46-aceb-05aac24c545e" providerId="ADAL" clId="{40561216-C3B6-4E03-B696-C2E8E46E1565}" dt="2021-03-02T14:57:28.876" v="608"/>
          <ac:inkMkLst>
            <pc:docMk/>
            <pc:sldMk cId="1377651607" sldId="570"/>
            <ac:inkMk id="23552" creationId="{AD02388C-420C-4C10-A5B7-33825C4777B5}"/>
          </ac:inkMkLst>
        </pc:inkChg>
        <pc:inkChg chg="del">
          <ac:chgData name="Sherif Khattab" userId="c83b1e15-36f3-4f46-aceb-05aac24c545e" providerId="ADAL" clId="{40561216-C3B6-4E03-B696-C2E8E46E1565}" dt="2021-03-02T14:57:28.872" v="606"/>
          <ac:inkMkLst>
            <pc:docMk/>
            <pc:sldMk cId="1377651607" sldId="570"/>
            <ac:inkMk id="23556" creationId="{B63716A9-A45C-49C7-8CC0-3310F6B827F6}"/>
          </ac:inkMkLst>
        </pc:inkChg>
      </pc:sldChg>
      <pc:sldChg chg="add del">
        <pc:chgData name="Sherif Khattab" userId="c83b1e15-36f3-4f46-aceb-05aac24c545e" providerId="ADAL" clId="{40561216-C3B6-4E03-B696-C2E8E46E1565}" dt="2021-03-02T14:57:14.674" v="597"/>
        <pc:sldMkLst>
          <pc:docMk/>
          <pc:sldMk cId="2705297987" sldId="570"/>
        </pc:sldMkLst>
      </pc:sldChg>
      <pc:sldChg chg="add modAnim">
        <pc:chgData name="Sherif Khattab" userId="c83b1e15-36f3-4f46-aceb-05aac24c545e" providerId="ADAL" clId="{40561216-C3B6-4E03-B696-C2E8E46E1565}" dt="2021-03-02T14:58:39.602" v="644"/>
        <pc:sldMkLst>
          <pc:docMk/>
          <pc:sldMk cId="1670379455" sldId="571"/>
        </pc:sldMkLst>
      </pc:sldChg>
      <pc:sldChg chg="add modAnim">
        <pc:chgData name="Sherif Khattab" userId="c83b1e15-36f3-4f46-aceb-05aac24c545e" providerId="ADAL" clId="{40561216-C3B6-4E03-B696-C2E8E46E1565}" dt="2021-03-02T14:58:37.306" v="643"/>
        <pc:sldMkLst>
          <pc:docMk/>
          <pc:sldMk cId="3115630515" sldId="572"/>
        </pc:sldMkLst>
      </pc:sldChg>
      <pc:sldChg chg="add modAnim">
        <pc:chgData name="Sherif Khattab" userId="c83b1e15-36f3-4f46-aceb-05aac24c545e" providerId="ADAL" clId="{40561216-C3B6-4E03-B696-C2E8E46E1565}" dt="2021-03-02T14:58:34.646" v="642"/>
        <pc:sldMkLst>
          <pc:docMk/>
          <pc:sldMk cId="3693182178" sldId="573"/>
        </pc:sldMkLst>
      </pc:sldChg>
      <pc:sldChg chg="add modAnim">
        <pc:chgData name="Sherif Khattab" userId="c83b1e15-36f3-4f46-aceb-05aac24c545e" providerId="ADAL" clId="{40561216-C3B6-4E03-B696-C2E8E46E1565}" dt="2021-03-02T14:58:32.151" v="641"/>
        <pc:sldMkLst>
          <pc:docMk/>
          <pc:sldMk cId="1917878205" sldId="574"/>
        </pc:sldMkLst>
      </pc:sldChg>
      <pc:sldChg chg="add">
        <pc:chgData name="Sherif Khattab" userId="c83b1e15-36f3-4f46-aceb-05aac24c545e" providerId="ADAL" clId="{40561216-C3B6-4E03-B696-C2E8E46E1565}" dt="2021-03-02T14:59:43.634" v="657"/>
        <pc:sldMkLst>
          <pc:docMk/>
          <pc:sldMk cId="86902699" sldId="575"/>
        </pc:sldMkLst>
      </pc:sldChg>
      <pc:sldChg chg="add">
        <pc:chgData name="Sherif Khattab" userId="c83b1e15-36f3-4f46-aceb-05aac24c545e" providerId="ADAL" clId="{40561216-C3B6-4E03-B696-C2E8E46E1565}" dt="2021-03-02T15:11:50.930" v="788"/>
        <pc:sldMkLst>
          <pc:docMk/>
          <pc:sldMk cId="1417188528" sldId="576"/>
        </pc:sldMkLst>
      </pc:sldChg>
      <pc:sldChg chg="add">
        <pc:chgData name="Sherif Khattab" userId="c83b1e15-36f3-4f46-aceb-05aac24c545e" providerId="ADAL" clId="{40561216-C3B6-4E03-B696-C2E8E46E1565}" dt="2021-03-02T15:12:00.394" v="797"/>
        <pc:sldMkLst>
          <pc:docMk/>
          <pc:sldMk cId="3517715337" sldId="577"/>
        </pc:sldMkLst>
      </pc:sldChg>
      <pc:sldChg chg="add">
        <pc:chgData name="Sherif Khattab" userId="c83b1e15-36f3-4f46-aceb-05aac24c545e" providerId="ADAL" clId="{40561216-C3B6-4E03-B696-C2E8E46E1565}" dt="2021-03-02T15:12:07.374" v="805"/>
        <pc:sldMkLst>
          <pc:docMk/>
          <pc:sldMk cId="3183407000" sldId="578"/>
        </pc:sldMkLst>
      </pc:sldChg>
      <pc:sldChg chg="add">
        <pc:chgData name="Sherif Khattab" userId="c83b1e15-36f3-4f46-aceb-05aac24c545e" providerId="ADAL" clId="{40561216-C3B6-4E03-B696-C2E8E46E1565}" dt="2021-03-02T15:12:14.258" v="814"/>
        <pc:sldMkLst>
          <pc:docMk/>
          <pc:sldMk cId="1432894990" sldId="579"/>
        </pc:sldMkLst>
      </pc:sldChg>
      <pc:sldChg chg="add">
        <pc:chgData name="Sherif Khattab" userId="c83b1e15-36f3-4f46-aceb-05aac24c545e" providerId="ADAL" clId="{40561216-C3B6-4E03-B696-C2E8E46E1565}" dt="2021-03-02T15:12:20.689" v="823"/>
        <pc:sldMkLst>
          <pc:docMk/>
          <pc:sldMk cId="1883612794" sldId="580"/>
        </pc:sldMkLst>
      </pc:sldChg>
      <pc:sldChg chg="add">
        <pc:chgData name="Sherif Khattab" userId="c83b1e15-36f3-4f46-aceb-05aac24c545e" providerId="ADAL" clId="{40561216-C3B6-4E03-B696-C2E8E46E1565}" dt="2021-03-02T15:12:27.002" v="832"/>
        <pc:sldMkLst>
          <pc:docMk/>
          <pc:sldMk cId="1594120570" sldId="581"/>
        </pc:sldMkLst>
      </pc:sldChg>
      <pc:sldChg chg="add">
        <pc:chgData name="Sherif Khattab" userId="c83b1e15-36f3-4f46-aceb-05aac24c545e" providerId="ADAL" clId="{40561216-C3B6-4E03-B696-C2E8E46E1565}" dt="2021-03-02T15:12:32.814" v="840"/>
        <pc:sldMkLst>
          <pc:docMk/>
          <pc:sldMk cId="3049654475" sldId="582"/>
        </pc:sldMkLst>
      </pc:sldChg>
      <pc:sldChg chg="add">
        <pc:chgData name="Sherif Khattab" userId="c83b1e15-36f3-4f46-aceb-05aac24c545e" providerId="ADAL" clId="{40561216-C3B6-4E03-B696-C2E8E46E1565}" dt="2021-03-02T15:12:37.715" v="847"/>
        <pc:sldMkLst>
          <pc:docMk/>
          <pc:sldMk cId="2799572395" sldId="583"/>
        </pc:sldMkLst>
      </pc:sldChg>
      <pc:sldChg chg="add">
        <pc:chgData name="Sherif Khattab" userId="c83b1e15-36f3-4f46-aceb-05aac24c545e" providerId="ADAL" clId="{40561216-C3B6-4E03-B696-C2E8E46E1565}" dt="2021-03-02T15:12:42.495" v="854"/>
        <pc:sldMkLst>
          <pc:docMk/>
          <pc:sldMk cId="1377987034" sldId="584"/>
        </pc:sldMkLst>
      </pc:sldChg>
      <pc:sldChg chg="add">
        <pc:chgData name="Sherif Khattab" userId="c83b1e15-36f3-4f46-aceb-05aac24c545e" providerId="ADAL" clId="{40561216-C3B6-4E03-B696-C2E8E46E1565}" dt="2021-03-02T15:12:47.463" v="862"/>
        <pc:sldMkLst>
          <pc:docMk/>
          <pc:sldMk cId="2782214765" sldId="585"/>
        </pc:sldMkLst>
      </pc:sldChg>
      <pc:sldChg chg="add">
        <pc:chgData name="Sherif Khattab" userId="c83b1e15-36f3-4f46-aceb-05aac24c545e" providerId="ADAL" clId="{40561216-C3B6-4E03-B696-C2E8E46E1565}" dt="2021-03-02T15:12:52.867" v="869"/>
        <pc:sldMkLst>
          <pc:docMk/>
          <pc:sldMk cId="3635695113" sldId="586"/>
        </pc:sldMkLst>
      </pc:sldChg>
      <pc:sldChg chg="add">
        <pc:chgData name="Sherif Khattab" userId="c83b1e15-36f3-4f46-aceb-05aac24c545e" providerId="ADAL" clId="{40561216-C3B6-4E03-B696-C2E8E46E1565}" dt="2021-03-02T15:12:58.446" v="877"/>
        <pc:sldMkLst>
          <pc:docMk/>
          <pc:sldMk cId="2826360827" sldId="587"/>
        </pc:sldMkLst>
      </pc:sldChg>
      <pc:sldChg chg="add del">
        <pc:chgData name="Sherif Khattab" userId="c83b1e15-36f3-4f46-aceb-05aac24c545e" providerId="ADAL" clId="{40561216-C3B6-4E03-B696-C2E8E46E1565}" dt="2021-03-02T15:13:12.608" v="885"/>
        <pc:sldMkLst>
          <pc:docMk/>
          <pc:sldMk cId="1680381744" sldId="588"/>
        </pc:sldMkLst>
      </pc:sldChg>
      <pc:sldChg chg="add">
        <pc:chgData name="Sherif Khattab" userId="c83b1e15-36f3-4f46-aceb-05aac24c545e" providerId="ADAL" clId="{40561216-C3B6-4E03-B696-C2E8E46E1565}" dt="2021-03-02T15:13:16.543" v="886"/>
        <pc:sldMkLst>
          <pc:docMk/>
          <pc:sldMk cId="2768941197" sldId="588"/>
        </pc:sldMkLst>
      </pc:sldChg>
    </pc:docChg>
  </pc:docChgLst>
  <pc:docChgLst>
    <pc:chgData name="Khattab, Sherif" userId="c83b1e15-36f3-4f46-aceb-05aac24c545e" providerId="ADAL" clId="{2176285C-5A82-574B-966E-0462323217A7}"/>
    <pc:docChg chg="undo custSel addSld delSld modSld sldOrd">
      <pc:chgData name="Khattab, Sherif" userId="c83b1e15-36f3-4f46-aceb-05aac24c545e" providerId="ADAL" clId="{2176285C-5A82-574B-966E-0462323217A7}" dt="2021-04-13T14:42:21.522" v="557"/>
      <pc:docMkLst>
        <pc:docMk/>
      </pc:docMkLst>
      <pc:sldChg chg="del">
        <pc:chgData name="Khattab, Sherif" userId="c83b1e15-36f3-4f46-aceb-05aac24c545e" providerId="ADAL" clId="{2176285C-5A82-574B-966E-0462323217A7}" dt="2021-04-13T14:10:48.536" v="128" actId="2696"/>
        <pc:sldMkLst>
          <pc:docMk/>
          <pc:sldMk cId="1585906518" sldId="288"/>
        </pc:sldMkLst>
      </pc:sldChg>
      <pc:sldChg chg="add del">
        <pc:chgData name="Khattab, Sherif" userId="c83b1e15-36f3-4f46-aceb-05aac24c545e" providerId="ADAL" clId="{2176285C-5A82-574B-966E-0462323217A7}" dt="2021-04-13T14:29:43.194" v="207"/>
        <pc:sldMkLst>
          <pc:docMk/>
          <pc:sldMk cId="4215950957" sldId="289"/>
        </pc:sldMkLst>
      </pc:sldChg>
      <pc:sldChg chg="del">
        <pc:chgData name="Khattab, Sherif" userId="c83b1e15-36f3-4f46-aceb-05aac24c545e" providerId="ADAL" clId="{2176285C-5A82-574B-966E-0462323217A7}" dt="2021-04-13T14:10:48.536" v="128" actId="2696"/>
        <pc:sldMkLst>
          <pc:docMk/>
          <pc:sldMk cId="2744154349" sldId="300"/>
        </pc:sldMkLst>
      </pc:sldChg>
      <pc:sldChg chg="del">
        <pc:chgData name="Khattab, Sherif" userId="c83b1e15-36f3-4f46-aceb-05aac24c545e" providerId="ADAL" clId="{2176285C-5A82-574B-966E-0462323217A7}" dt="2021-04-13T14:09:09.208" v="8" actId="2696"/>
        <pc:sldMkLst>
          <pc:docMk/>
          <pc:sldMk cId="1055431384" sldId="395"/>
        </pc:sldMkLst>
      </pc:sldChg>
      <pc:sldChg chg="del">
        <pc:chgData name="Khattab, Sherif" userId="c83b1e15-36f3-4f46-aceb-05aac24c545e" providerId="ADAL" clId="{2176285C-5A82-574B-966E-0462323217A7}" dt="2021-04-13T14:10:48.536" v="128" actId="2696"/>
        <pc:sldMkLst>
          <pc:docMk/>
          <pc:sldMk cId="544263778" sldId="424"/>
        </pc:sldMkLst>
      </pc:sldChg>
      <pc:sldChg chg="del">
        <pc:chgData name="Khattab, Sherif" userId="c83b1e15-36f3-4f46-aceb-05aac24c545e" providerId="ADAL" clId="{2176285C-5A82-574B-966E-0462323217A7}" dt="2021-04-13T14:10:48.536" v="128" actId="2696"/>
        <pc:sldMkLst>
          <pc:docMk/>
          <pc:sldMk cId="1034715571" sldId="425"/>
        </pc:sldMkLst>
      </pc:sldChg>
      <pc:sldChg chg="del">
        <pc:chgData name="Khattab, Sherif" userId="c83b1e15-36f3-4f46-aceb-05aac24c545e" providerId="ADAL" clId="{2176285C-5A82-574B-966E-0462323217A7}" dt="2021-04-13T14:10:48.536" v="128" actId="2696"/>
        <pc:sldMkLst>
          <pc:docMk/>
          <pc:sldMk cId="3532216384" sldId="426"/>
        </pc:sldMkLst>
      </pc:sldChg>
      <pc:sldChg chg="del">
        <pc:chgData name="Khattab, Sherif" userId="c83b1e15-36f3-4f46-aceb-05aac24c545e" providerId="ADAL" clId="{2176285C-5A82-574B-966E-0462323217A7}" dt="2021-04-13T14:10:48.536" v="128" actId="2696"/>
        <pc:sldMkLst>
          <pc:docMk/>
          <pc:sldMk cId="1316130764" sldId="427"/>
        </pc:sldMkLst>
      </pc:sldChg>
      <pc:sldChg chg="add del">
        <pc:chgData name="Khattab, Sherif" userId="c83b1e15-36f3-4f46-aceb-05aac24c545e" providerId="ADAL" clId="{2176285C-5A82-574B-966E-0462323217A7}" dt="2021-04-13T14:35:31.190" v="362"/>
        <pc:sldMkLst>
          <pc:docMk/>
          <pc:sldMk cId="1077041622" sldId="428"/>
        </pc:sldMkLst>
      </pc:sldChg>
      <pc:sldChg chg="del">
        <pc:chgData name="Khattab, Sherif" userId="c83b1e15-36f3-4f46-aceb-05aac24c545e" providerId="ADAL" clId="{2176285C-5A82-574B-966E-0462323217A7}" dt="2021-04-13T14:10:48.536" v="128" actId="2696"/>
        <pc:sldMkLst>
          <pc:docMk/>
          <pc:sldMk cId="3005745473" sldId="436"/>
        </pc:sldMkLst>
      </pc:sldChg>
      <pc:sldChg chg="modSp modAnim">
        <pc:chgData name="Khattab, Sherif" userId="c83b1e15-36f3-4f46-aceb-05aac24c545e" providerId="ADAL" clId="{2176285C-5A82-574B-966E-0462323217A7}" dt="2021-04-13T14:09:01.652" v="7" actId="20577"/>
        <pc:sldMkLst>
          <pc:docMk/>
          <pc:sldMk cId="702367729" sldId="496"/>
        </pc:sldMkLst>
        <pc:spChg chg="mod">
          <ac:chgData name="Khattab, Sherif" userId="c83b1e15-36f3-4f46-aceb-05aac24c545e" providerId="ADAL" clId="{2176285C-5A82-574B-966E-0462323217A7}" dt="2021-04-13T14:09:01.652" v="7" actId="20577"/>
          <ac:spMkLst>
            <pc:docMk/>
            <pc:sldMk cId="702367729" sldId="496"/>
            <ac:spMk id="3" creationId="{2466C52D-9A48-4683-BE7F-268D8DB7FAAD}"/>
          </ac:spMkLst>
        </pc:spChg>
      </pc:sldChg>
      <pc:sldChg chg="modSp mod modAnim addCm delCm">
        <pc:chgData name="Khattab, Sherif" userId="c83b1e15-36f3-4f46-aceb-05aac24c545e" providerId="ADAL" clId="{2176285C-5A82-574B-966E-0462323217A7}" dt="2021-04-13T14:41:59.197" v="552"/>
        <pc:sldMkLst>
          <pc:docMk/>
          <pc:sldMk cId="4202616107" sldId="500"/>
        </pc:sldMkLst>
        <pc:spChg chg="mod">
          <ac:chgData name="Khattab, Sherif" userId="c83b1e15-36f3-4f46-aceb-05aac24c545e" providerId="ADAL" clId="{2176285C-5A82-574B-966E-0462323217A7}" dt="2021-04-13T14:35:37.714" v="364" actId="20577"/>
          <ac:spMkLst>
            <pc:docMk/>
            <pc:sldMk cId="4202616107" sldId="500"/>
            <ac:spMk id="2" creationId="{6BF01C35-B7E9-AD43-99C8-95170559C8A0}"/>
          </ac:spMkLst>
        </pc:spChg>
        <pc:spChg chg="mod">
          <ac:chgData name="Khattab, Sherif" userId="c83b1e15-36f3-4f46-aceb-05aac24c545e" providerId="ADAL" clId="{2176285C-5A82-574B-966E-0462323217A7}" dt="2021-04-13T14:37:23.079" v="430" actId="6549"/>
          <ac:spMkLst>
            <pc:docMk/>
            <pc:sldMk cId="4202616107" sldId="500"/>
            <ac:spMk id="3" creationId="{443F42C8-5750-0341-86AA-B64ED9D37EB6}"/>
          </ac:spMkLst>
        </pc:spChg>
      </pc:sldChg>
      <pc:sldChg chg="modSp mod">
        <pc:chgData name="Khattab, Sherif" userId="c83b1e15-36f3-4f46-aceb-05aac24c545e" providerId="ADAL" clId="{2176285C-5A82-574B-966E-0462323217A7}" dt="2021-04-13T14:10:37.611" v="127" actId="20577"/>
        <pc:sldMkLst>
          <pc:docMk/>
          <pc:sldMk cId="2116864396" sldId="505"/>
        </pc:sldMkLst>
        <pc:spChg chg="mod">
          <ac:chgData name="Khattab, Sherif" userId="c83b1e15-36f3-4f46-aceb-05aac24c545e" providerId="ADAL" clId="{2176285C-5A82-574B-966E-0462323217A7}" dt="2021-04-13T14:10:37.611" v="127" actId="20577"/>
          <ac:spMkLst>
            <pc:docMk/>
            <pc:sldMk cId="2116864396" sldId="505"/>
            <ac:spMk id="3" creationId="{9FDE3B14-90B9-4B5A-83C7-6E633E32EA28}"/>
          </ac:spMkLst>
        </pc:spChg>
      </pc:sldChg>
      <pc:sldChg chg="modSp mod">
        <pc:chgData name="Khattab, Sherif" userId="c83b1e15-36f3-4f46-aceb-05aac24c545e" providerId="ADAL" clId="{2176285C-5A82-574B-966E-0462323217A7}" dt="2021-04-13T14:10:26.996" v="115" actId="20577"/>
        <pc:sldMkLst>
          <pc:docMk/>
          <pc:sldMk cId="3652489610" sldId="506"/>
        </pc:sldMkLst>
        <pc:spChg chg="mod">
          <ac:chgData name="Khattab, Sherif" userId="c83b1e15-36f3-4f46-aceb-05aac24c545e" providerId="ADAL" clId="{2176285C-5A82-574B-966E-0462323217A7}" dt="2021-04-13T14:10:26.996" v="115" actId="20577"/>
          <ac:spMkLst>
            <pc:docMk/>
            <pc:sldMk cId="3652489610" sldId="506"/>
            <ac:spMk id="3" creationId="{9FDE3B14-90B9-4B5A-83C7-6E633E32EA28}"/>
          </ac:spMkLst>
        </pc:spChg>
      </pc:sldChg>
      <pc:sldChg chg="add del ord">
        <pc:chgData name="Khattab, Sherif" userId="c83b1e15-36f3-4f46-aceb-05aac24c545e" providerId="ADAL" clId="{2176285C-5A82-574B-966E-0462323217A7}" dt="2021-04-13T14:40:58.080" v="549" actId="20578"/>
        <pc:sldMkLst>
          <pc:docMk/>
          <pc:sldMk cId="3678700985" sldId="549"/>
        </pc:sldMkLst>
      </pc:sldChg>
      <pc:sldChg chg="modSp mod modAnim">
        <pc:chgData name="Khattab, Sherif" userId="c83b1e15-36f3-4f46-aceb-05aac24c545e" providerId="ADAL" clId="{2176285C-5A82-574B-966E-0462323217A7}" dt="2021-04-13T14:42:21.522" v="557"/>
        <pc:sldMkLst>
          <pc:docMk/>
          <pc:sldMk cId="1942274538" sldId="551"/>
        </pc:sldMkLst>
        <pc:spChg chg="mod">
          <ac:chgData name="Khattab, Sherif" userId="c83b1e15-36f3-4f46-aceb-05aac24c545e" providerId="ADAL" clId="{2176285C-5A82-574B-966E-0462323217A7}" dt="2021-04-13T14:36:40.688" v="419" actId="20577"/>
          <ac:spMkLst>
            <pc:docMk/>
            <pc:sldMk cId="1942274538" sldId="551"/>
            <ac:spMk id="2" creationId="{122608A9-71BD-4B42-8960-588833F58A3C}"/>
          </ac:spMkLst>
        </pc:spChg>
        <pc:spChg chg="mod">
          <ac:chgData name="Khattab, Sherif" userId="c83b1e15-36f3-4f46-aceb-05aac24c545e" providerId="ADAL" clId="{2176285C-5A82-574B-966E-0462323217A7}" dt="2021-04-13T14:39:27.199" v="541" actId="21"/>
          <ac:spMkLst>
            <pc:docMk/>
            <pc:sldMk cId="1942274538" sldId="551"/>
            <ac:spMk id="3" creationId="{EA3A8575-9A0B-314D-B843-93E8CA80DF44}"/>
          </ac:spMkLst>
        </pc:spChg>
      </pc:sldChg>
      <pc:sldChg chg="add del">
        <pc:chgData name="Khattab, Sherif" userId="c83b1e15-36f3-4f46-aceb-05aac24c545e" providerId="ADAL" clId="{2176285C-5A82-574B-966E-0462323217A7}" dt="2021-04-13T14:27:45.057" v="163" actId="2696"/>
        <pc:sldMkLst>
          <pc:docMk/>
          <pc:sldMk cId="954836913" sldId="552"/>
        </pc:sldMkLst>
      </pc:sldChg>
      <pc:sldChg chg="add del">
        <pc:chgData name="Khattab, Sherif" userId="c83b1e15-36f3-4f46-aceb-05aac24c545e" providerId="ADAL" clId="{2176285C-5A82-574B-966E-0462323217A7}" dt="2021-04-13T14:27:30.380" v="161"/>
        <pc:sldMkLst>
          <pc:docMk/>
          <pc:sldMk cId="1182748370" sldId="552"/>
        </pc:sldMkLst>
      </pc:sldChg>
      <pc:sldChg chg="del">
        <pc:chgData name="Khattab, Sherif" userId="c83b1e15-36f3-4f46-aceb-05aac24c545e" providerId="ADAL" clId="{2176285C-5A82-574B-966E-0462323217A7}" dt="2021-04-13T14:09:10.989" v="10" actId="2696"/>
        <pc:sldMkLst>
          <pc:docMk/>
          <pc:sldMk cId="1550480814" sldId="552"/>
        </pc:sldMkLst>
      </pc:sldChg>
      <pc:sldChg chg="add del">
        <pc:chgData name="Khattab, Sherif" userId="c83b1e15-36f3-4f46-aceb-05aac24c545e" providerId="ADAL" clId="{2176285C-5A82-574B-966E-0462323217A7}" dt="2021-04-13T14:30:09.507" v="215"/>
        <pc:sldMkLst>
          <pc:docMk/>
          <pc:sldMk cId="3431961669" sldId="552"/>
        </pc:sldMkLst>
      </pc:sldChg>
      <pc:sldChg chg="modSp new mod modAnim">
        <pc:chgData name="Khattab, Sherif" userId="c83b1e15-36f3-4f46-aceb-05aac24c545e" providerId="ADAL" clId="{2176285C-5A82-574B-966E-0462323217A7}" dt="2021-04-13T14:42:08.601" v="554"/>
        <pc:sldMkLst>
          <pc:docMk/>
          <pc:sldMk cId="3666537090" sldId="552"/>
        </pc:sldMkLst>
        <pc:spChg chg="mod">
          <ac:chgData name="Khattab, Sherif" userId="c83b1e15-36f3-4f46-aceb-05aac24c545e" providerId="ADAL" clId="{2176285C-5A82-574B-966E-0462323217A7}" dt="2021-04-13T14:36:30.632" v="411" actId="20577"/>
          <ac:spMkLst>
            <pc:docMk/>
            <pc:sldMk cId="3666537090" sldId="552"/>
            <ac:spMk id="2" creationId="{4DEC1F74-C4B7-B841-97EB-0DD945302006}"/>
          </ac:spMkLst>
        </pc:spChg>
        <pc:spChg chg="mod">
          <ac:chgData name="Khattab, Sherif" userId="c83b1e15-36f3-4f46-aceb-05aac24c545e" providerId="ADAL" clId="{2176285C-5A82-574B-966E-0462323217A7}" dt="2021-04-13T14:39:59.026" v="548" actId="20577"/>
          <ac:spMkLst>
            <pc:docMk/>
            <pc:sldMk cId="3666537090" sldId="552"/>
            <ac:spMk id="3" creationId="{2D8EF771-FE90-3246-A150-5751A23FB9FE}"/>
          </ac:spMkLst>
        </pc:spChg>
      </pc:sldChg>
      <pc:sldChg chg="del">
        <pc:chgData name="Khattab, Sherif" userId="c83b1e15-36f3-4f46-aceb-05aac24c545e" providerId="ADAL" clId="{2176285C-5A82-574B-966E-0462323217A7}" dt="2021-04-13T14:09:10.493" v="9" actId="2696"/>
        <pc:sldMkLst>
          <pc:docMk/>
          <pc:sldMk cId="1548772503" sldId="553"/>
        </pc:sldMkLst>
      </pc:sldChg>
      <pc:sldChg chg="del">
        <pc:chgData name="Khattab, Sherif" userId="c83b1e15-36f3-4f46-aceb-05aac24c545e" providerId="ADAL" clId="{2176285C-5A82-574B-966E-0462323217A7}" dt="2021-04-13T14:09:11.555" v="11" actId="2696"/>
        <pc:sldMkLst>
          <pc:docMk/>
          <pc:sldMk cId="2896655293" sldId="554"/>
        </pc:sldMkLst>
      </pc:sldChg>
    </pc:docChg>
  </pc:docChgLst>
  <pc:docChgLst>
    <pc:chgData name="Khattab, Sherif" userId="c83b1e15-36f3-4f46-aceb-05aac24c545e" providerId="ADAL" clId="{3BAA1DD4-E5ED-1742-9625-63FF07AF3918}"/>
    <pc:docChg chg="undo custSel addSld delSld modSld">
      <pc:chgData name="Khattab, Sherif" userId="c83b1e15-36f3-4f46-aceb-05aac24c545e" providerId="ADAL" clId="{3BAA1DD4-E5ED-1742-9625-63FF07AF3918}" dt="2021-03-30T14:15:09.538" v="724"/>
      <pc:docMkLst>
        <pc:docMk/>
      </pc:docMkLst>
      <pc:sldChg chg="del">
        <pc:chgData name="Khattab, Sherif" userId="c83b1e15-36f3-4f46-aceb-05aac24c545e" providerId="ADAL" clId="{3BAA1DD4-E5ED-1742-9625-63FF07AF3918}" dt="2021-03-30T13:31:10.846" v="240" actId="2696"/>
        <pc:sldMkLst>
          <pc:docMk/>
          <pc:sldMk cId="2045172050" sldId="286"/>
        </pc:sldMkLst>
      </pc:sldChg>
      <pc:sldChg chg="add">
        <pc:chgData name="Khattab, Sherif" userId="c83b1e15-36f3-4f46-aceb-05aac24c545e" providerId="ADAL" clId="{3BAA1DD4-E5ED-1742-9625-63FF07AF3918}" dt="2021-03-30T13:32:26.112" v="244"/>
        <pc:sldMkLst>
          <pc:docMk/>
          <pc:sldMk cId="3720210171" sldId="287"/>
        </pc:sldMkLst>
      </pc:sldChg>
      <pc:sldChg chg="add">
        <pc:chgData name="Khattab, Sherif" userId="c83b1e15-36f3-4f46-aceb-05aac24c545e" providerId="ADAL" clId="{3BAA1DD4-E5ED-1742-9625-63FF07AF3918}" dt="2021-03-30T13:32:26.112" v="244"/>
        <pc:sldMkLst>
          <pc:docMk/>
          <pc:sldMk cId="1585906518" sldId="288"/>
        </pc:sldMkLst>
      </pc:sldChg>
      <pc:sldChg chg="add">
        <pc:chgData name="Khattab, Sherif" userId="c83b1e15-36f3-4f46-aceb-05aac24c545e" providerId="ADAL" clId="{3BAA1DD4-E5ED-1742-9625-63FF07AF3918}" dt="2021-03-30T13:32:26.112" v="244"/>
        <pc:sldMkLst>
          <pc:docMk/>
          <pc:sldMk cId="4215950957" sldId="289"/>
        </pc:sldMkLst>
      </pc:sldChg>
      <pc:sldChg chg="add">
        <pc:chgData name="Khattab, Sherif" userId="c83b1e15-36f3-4f46-aceb-05aac24c545e" providerId="ADAL" clId="{3BAA1DD4-E5ED-1742-9625-63FF07AF3918}" dt="2021-03-30T13:32:26.112" v="244"/>
        <pc:sldMkLst>
          <pc:docMk/>
          <pc:sldMk cId="3124210265" sldId="290"/>
        </pc:sldMkLst>
      </pc:sldChg>
      <pc:sldChg chg="del">
        <pc:chgData name="Khattab, Sherif" userId="c83b1e15-36f3-4f46-aceb-05aac24c545e" providerId="ADAL" clId="{3BAA1DD4-E5ED-1742-9625-63FF07AF3918}" dt="2021-03-30T13:31:10.846" v="240" actId="2696"/>
        <pc:sldMkLst>
          <pc:docMk/>
          <pc:sldMk cId="1110710663" sldId="292"/>
        </pc:sldMkLst>
      </pc:sldChg>
      <pc:sldChg chg="del">
        <pc:chgData name="Khattab, Sherif" userId="c83b1e15-36f3-4f46-aceb-05aac24c545e" providerId="ADAL" clId="{3BAA1DD4-E5ED-1742-9625-63FF07AF3918}" dt="2021-03-30T13:31:10.846" v="240" actId="2696"/>
        <pc:sldMkLst>
          <pc:docMk/>
          <pc:sldMk cId="1290418159" sldId="293"/>
        </pc:sldMkLst>
      </pc:sldChg>
      <pc:sldChg chg="add">
        <pc:chgData name="Khattab, Sherif" userId="c83b1e15-36f3-4f46-aceb-05aac24c545e" providerId="ADAL" clId="{3BAA1DD4-E5ED-1742-9625-63FF07AF3918}" dt="2021-03-30T13:32:26.112" v="244"/>
        <pc:sldMkLst>
          <pc:docMk/>
          <pc:sldMk cId="2744154349" sldId="300"/>
        </pc:sldMkLst>
      </pc:sldChg>
      <pc:sldChg chg="del">
        <pc:chgData name="Khattab, Sherif" userId="c83b1e15-36f3-4f46-aceb-05aac24c545e" providerId="ADAL" clId="{3BAA1DD4-E5ED-1742-9625-63FF07AF3918}" dt="2021-03-30T13:31:10.846" v="240" actId="2696"/>
        <pc:sldMkLst>
          <pc:docMk/>
          <pc:sldMk cId="2219484641" sldId="309"/>
        </pc:sldMkLst>
      </pc:sldChg>
      <pc:sldChg chg="del">
        <pc:chgData name="Khattab, Sherif" userId="c83b1e15-36f3-4f46-aceb-05aac24c545e" providerId="ADAL" clId="{3BAA1DD4-E5ED-1742-9625-63FF07AF3918}" dt="2021-03-30T13:31:10.846" v="240" actId="2696"/>
        <pc:sldMkLst>
          <pc:docMk/>
          <pc:sldMk cId="3594502056" sldId="310"/>
        </pc:sldMkLst>
      </pc:sldChg>
      <pc:sldChg chg="del">
        <pc:chgData name="Khattab, Sherif" userId="c83b1e15-36f3-4f46-aceb-05aac24c545e" providerId="ADAL" clId="{3BAA1DD4-E5ED-1742-9625-63FF07AF3918}" dt="2021-03-30T13:31:10.846" v="240" actId="2696"/>
        <pc:sldMkLst>
          <pc:docMk/>
          <pc:sldMk cId="2154839364" sldId="311"/>
        </pc:sldMkLst>
      </pc:sldChg>
      <pc:sldChg chg="del">
        <pc:chgData name="Khattab, Sherif" userId="c83b1e15-36f3-4f46-aceb-05aac24c545e" providerId="ADAL" clId="{3BAA1DD4-E5ED-1742-9625-63FF07AF3918}" dt="2021-03-30T13:31:10.846" v="240" actId="2696"/>
        <pc:sldMkLst>
          <pc:docMk/>
          <pc:sldMk cId="957401858" sldId="312"/>
        </pc:sldMkLst>
      </pc:sldChg>
      <pc:sldChg chg="del">
        <pc:chgData name="Khattab, Sherif" userId="c83b1e15-36f3-4f46-aceb-05aac24c545e" providerId="ADAL" clId="{3BAA1DD4-E5ED-1742-9625-63FF07AF3918}" dt="2021-03-30T13:31:10.846" v="240" actId="2696"/>
        <pc:sldMkLst>
          <pc:docMk/>
          <pc:sldMk cId="184422094" sldId="313"/>
        </pc:sldMkLst>
      </pc:sldChg>
      <pc:sldChg chg="del">
        <pc:chgData name="Khattab, Sherif" userId="c83b1e15-36f3-4f46-aceb-05aac24c545e" providerId="ADAL" clId="{3BAA1DD4-E5ED-1742-9625-63FF07AF3918}" dt="2021-03-30T13:31:10.846" v="240" actId="2696"/>
        <pc:sldMkLst>
          <pc:docMk/>
          <pc:sldMk cId="3100091038" sldId="314"/>
        </pc:sldMkLst>
      </pc:sldChg>
      <pc:sldChg chg="del">
        <pc:chgData name="Khattab, Sherif" userId="c83b1e15-36f3-4f46-aceb-05aac24c545e" providerId="ADAL" clId="{3BAA1DD4-E5ED-1742-9625-63FF07AF3918}" dt="2021-03-30T13:31:17.171" v="241" actId="2696"/>
        <pc:sldMkLst>
          <pc:docMk/>
          <pc:sldMk cId="3580558072" sldId="316"/>
        </pc:sldMkLst>
      </pc:sldChg>
      <pc:sldChg chg="del">
        <pc:chgData name="Khattab, Sherif" userId="c83b1e15-36f3-4f46-aceb-05aac24c545e" providerId="ADAL" clId="{3BAA1DD4-E5ED-1742-9625-63FF07AF3918}" dt="2021-03-30T13:31:18.829" v="242" actId="2696"/>
        <pc:sldMkLst>
          <pc:docMk/>
          <pc:sldMk cId="1900690377" sldId="317"/>
        </pc:sldMkLst>
      </pc:sldChg>
      <pc:sldChg chg="del">
        <pc:chgData name="Khattab, Sherif" userId="c83b1e15-36f3-4f46-aceb-05aac24c545e" providerId="ADAL" clId="{3BAA1DD4-E5ED-1742-9625-63FF07AF3918}" dt="2021-03-30T13:31:21.376" v="243" actId="2696"/>
        <pc:sldMkLst>
          <pc:docMk/>
          <pc:sldMk cId="852238868" sldId="319"/>
        </pc:sldMkLst>
      </pc:sldChg>
      <pc:sldChg chg="add">
        <pc:chgData name="Khattab, Sherif" userId="c83b1e15-36f3-4f46-aceb-05aac24c545e" providerId="ADAL" clId="{3BAA1DD4-E5ED-1742-9625-63FF07AF3918}" dt="2021-03-30T13:32:26.112" v="244"/>
        <pc:sldMkLst>
          <pc:docMk/>
          <pc:sldMk cId="3254031112" sldId="418"/>
        </pc:sldMkLst>
      </pc:sldChg>
      <pc:sldChg chg="add">
        <pc:chgData name="Khattab, Sherif" userId="c83b1e15-36f3-4f46-aceb-05aac24c545e" providerId="ADAL" clId="{3BAA1DD4-E5ED-1742-9625-63FF07AF3918}" dt="2021-03-30T13:32:26.112" v="244"/>
        <pc:sldMkLst>
          <pc:docMk/>
          <pc:sldMk cId="2870137101" sldId="420"/>
        </pc:sldMkLst>
      </pc:sldChg>
      <pc:sldChg chg="add">
        <pc:chgData name="Khattab, Sherif" userId="c83b1e15-36f3-4f46-aceb-05aac24c545e" providerId="ADAL" clId="{3BAA1DD4-E5ED-1742-9625-63FF07AF3918}" dt="2021-03-30T13:32:26.112" v="244"/>
        <pc:sldMkLst>
          <pc:docMk/>
          <pc:sldMk cId="1670312813" sldId="421"/>
        </pc:sldMkLst>
      </pc:sldChg>
      <pc:sldChg chg="add">
        <pc:chgData name="Khattab, Sherif" userId="c83b1e15-36f3-4f46-aceb-05aac24c545e" providerId="ADAL" clId="{3BAA1DD4-E5ED-1742-9625-63FF07AF3918}" dt="2021-03-30T13:32:26.112" v="244"/>
        <pc:sldMkLst>
          <pc:docMk/>
          <pc:sldMk cId="1428579007" sldId="422"/>
        </pc:sldMkLst>
      </pc:sldChg>
      <pc:sldChg chg="add">
        <pc:chgData name="Khattab, Sherif" userId="c83b1e15-36f3-4f46-aceb-05aac24c545e" providerId="ADAL" clId="{3BAA1DD4-E5ED-1742-9625-63FF07AF3918}" dt="2021-03-30T13:32:26.112" v="244"/>
        <pc:sldMkLst>
          <pc:docMk/>
          <pc:sldMk cId="613526993" sldId="423"/>
        </pc:sldMkLst>
      </pc:sldChg>
      <pc:sldChg chg="add">
        <pc:chgData name="Khattab, Sherif" userId="c83b1e15-36f3-4f46-aceb-05aac24c545e" providerId="ADAL" clId="{3BAA1DD4-E5ED-1742-9625-63FF07AF3918}" dt="2021-03-30T13:32:26.112" v="244"/>
        <pc:sldMkLst>
          <pc:docMk/>
          <pc:sldMk cId="544263778" sldId="424"/>
        </pc:sldMkLst>
      </pc:sldChg>
      <pc:sldChg chg="add">
        <pc:chgData name="Khattab, Sherif" userId="c83b1e15-36f3-4f46-aceb-05aac24c545e" providerId="ADAL" clId="{3BAA1DD4-E5ED-1742-9625-63FF07AF3918}" dt="2021-03-30T13:32:26.112" v="244"/>
        <pc:sldMkLst>
          <pc:docMk/>
          <pc:sldMk cId="1034715571" sldId="425"/>
        </pc:sldMkLst>
      </pc:sldChg>
      <pc:sldChg chg="add">
        <pc:chgData name="Khattab, Sherif" userId="c83b1e15-36f3-4f46-aceb-05aac24c545e" providerId="ADAL" clId="{3BAA1DD4-E5ED-1742-9625-63FF07AF3918}" dt="2021-03-30T13:32:26.112" v="244"/>
        <pc:sldMkLst>
          <pc:docMk/>
          <pc:sldMk cId="3532216384" sldId="426"/>
        </pc:sldMkLst>
      </pc:sldChg>
      <pc:sldChg chg="add">
        <pc:chgData name="Khattab, Sherif" userId="c83b1e15-36f3-4f46-aceb-05aac24c545e" providerId="ADAL" clId="{3BAA1DD4-E5ED-1742-9625-63FF07AF3918}" dt="2021-03-30T13:32:26.112" v="244"/>
        <pc:sldMkLst>
          <pc:docMk/>
          <pc:sldMk cId="1316130764" sldId="427"/>
        </pc:sldMkLst>
      </pc:sldChg>
      <pc:sldChg chg="add">
        <pc:chgData name="Khattab, Sherif" userId="c83b1e15-36f3-4f46-aceb-05aac24c545e" providerId="ADAL" clId="{3BAA1DD4-E5ED-1742-9625-63FF07AF3918}" dt="2021-03-30T13:32:26.112" v="244"/>
        <pc:sldMkLst>
          <pc:docMk/>
          <pc:sldMk cId="1077041622" sldId="428"/>
        </pc:sldMkLst>
      </pc:sldChg>
      <pc:sldChg chg="add">
        <pc:chgData name="Khattab, Sherif" userId="c83b1e15-36f3-4f46-aceb-05aac24c545e" providerId="ADAL" clId="{3BAA1DD4-E5ED-1742-9625-63FF07AF3918}" dt="2021-03-30T13:32:26.112" v="244"/>
        <pc:sldMkLst>
          <pc:docMk/>
          <pc:sldMk cId="2886175264" sldId="429"/>
        </pc:sldMkLst>
      </pc:sldChg>
      <pc:sldChg chg="add">
        <pc:chgData name="Khattab, Sherif" userId="c83b1e15-36f3-4f46-aceb-05aac24c545e" providerId="ADAL" clId="{3BAA1DD4-E5ED-1742-9625-63FF07AF3918}" dt="2021-03-30T13:32:26.112" v="244"/>
        <pc:sldMkLst>
          <pc:docMk/>
          <pc:sldMk cId="1039785599" sldId="430"/>
        </pc:sldMkLst>
      </pc:sldChg>
      <pc:sldChg chg="add">
        <pc:chgData name="Khattab, Sherif" userId="c83b1e15-36f3-4f46-aceb-05aac24c545e" providerId="ADAL" clId="{3BAA1DD4-E5ED-1742-9625-63FF07AF3918}" dt="2021-03-30T13:32:26.112" v="244"/>
        <pc:sldMkLst>
          <pc:docMk/>
          <pc:sldMk cId="3431660730" sldId="433"/>
        </pc:sldMkLst>
      </pc:sldChg>
      <pc:sldChg chg="add">
        <pc:chgData name="Khattab, Sherif" userId="c83b1e15-36f3-4f46-aceb-05aac24c545e" providerId="ADAL" clId="{3BAA1DD4-E5ED-1742-9625-63FF07AF3918}" dt="2021-03-30T13:32:26.112" v="244"/>
        <pc:sldMkLst>
          <pc:docMk/>
          <pc:sldMk cId="417002093" sldId="434"/>
        </pc:sldMkLst>
      </pc:sldChg>
      <pc:sldChg chg="add">
        <pc:chgData name="Khattab, Sherif" userId="c83b1e15-36f3-4f46-aceb-05aac24c545e" providerId="ADAL" clId="{3BAA1DD4-E5ED-1742-9625-63FF07AF3918}" dt="2021-03-30T13:32:26.112" v="244"/>
        <pc:sldMkLst>
          <pc:docMk/>
          <pc:sldMk cId="315914909" sldId="435"/>
        </pc:sldMkLst>
      </pc:sldChg>
      <pc:sldChg chg="add">
        <pc:chgData name="Khattab, Sherif" userId="c83b1e15-36f3-4f46-aceb-05aac24c545e" providerId="ADAL" clId="{3BAA1DD4-E5ED-1742-9625-63FF07AF3918}" dt="2021-03-30T13:32:26.112" v="244"/>
        <pc:sldMkLst>
          <pc:docMk/>
          <pc:sldMk cId="3005745473" sldId="436"/>
        </pc:sldMkLst>
      </pc:sldChg>
      <pc:sldChg chg="add">
        <pc:chgData name="Khattab, Sherif" userId="c83b1e15-36f3-4f46-aceb-05aac24c545e" providerId="ADAL" clId="{3BAA1DD4-E5ED-1742-9625-63FF07AF3918}" dt="2021-03-30T13:32:26.112" v="244"/>
        <pc:sldMkLst>
          <pc:docMk/>
          <pc:sldMk cId="2382635928" sldId="437"/>
        </pc:sldMkLst>
      </pc:sldChg>
      <pc:sldChg chg="add">
        <pc:chgData name="Khattab, Sherif" userId="c83b1e15-36f3-4f46-aceb-05aac24c545e" providerId="ADAL" clId="{3BAA1DD4-E5ED-1742-9625-63FF07AF3918}" dt="2021-03-30T13:32:26.112" v="244"/>
        <pc:sldMkLst>
          <pc:docMk/>
          <pc:sldMk cId="3110092608" sldId="438"/>
        </pc:sldMkLst>
      </pc:sldChg>
      <pc:sldChg chg="del">
        <pc:chgData name="Khattab, Sherif" userId="c83b1e15-36f3-4f46-aceb-05aac24c545e" providerId="ADAL" clId="{3BAA1DD4-E5ED-1742-9625-63FF07AF3918}" dt="2021-03-30T13:33:05.879" v="245" actId="2696"/>
        <pc:sldMkLst>
          <pc:docMk/>
          <pc:sldMk cId="271414599" sldId="439"/>
        </pc:sldMkLst>
      </pc:sldChg>
      <pc:sldChg chg="add setBg">
        <pc:chgData name="Khattab, Sherif" userId="c83b1e15-36f3-4f46-aceb-05aac24c545e" providerId="ADAL" clId="{3BAA1DD4-E5ED-1742-9625-63FF07AF3918}" dt="2021-03-30T13:32:26.112" v="244"/>
        <pc:sldMkLst>
          <pc:docMk/>
          <pc:sldMk cId="678617935" sldId="440"/>
        </pc:sldMkLst>
      </pc:sldChg>
      <pc:sldChg chg="add">
        <pc:chgData name="Khattab, Sherif" userId="c83b1e15-36f3-4f46-aceb-05aac24c545e" providerId="ADAL" clId="{3BAA1DD4-E5ED-1742-9625-63FF07AF3918}" dt="2021-03-30T13:32:26.112" v="244"/>
        <pc:sldMkLst>
          <pc:docMk/>
          <pc:sldMk cId="1709473859" sldId="441"/>
        </pc:sldMkLst>
      </pc:sldChg>
      <pc:sldChg chg="modSp">
        <pc:chgData name="Khattab, Sherif" userId="c83b1e15-36f3-4f46-aceb-05aac24c545e" providerId="ADAL" clId="{3BAA1DD4-E5ED-1742-9625-63FF07AF3918}" dt="2021-03-30T13:28:31.692" v="6" actId="20577"/>
        <pc:sldMkLst>
          <pc:docMk/>
          <pc:sldMk cId="702367729" sldId="496"/>
        </pc:sldMkLst>
        <pc:spChg chg="mod">
          <ac:chgData name="Khattab, Sherif" userId="c83b1e15-36f3-4f46-aceb-05aac24c545e" providerId="ADAL" clId="{3BAA1DD4-E5ED-1742-9625-63FF07AF3918}" dt="2021-03-30T13:28:31.692" v="6" actId="20577"/>
          <ac:spMkLst>
            <pc:docMk/>
            <pc:sldMk cId="702367729" sldId="496"/>
            <ac:spMk id="3" creationId="{2466C52D-9A48-4683-BE7F-268D8DB7FAAD}"/>
          </ac:spMkLst>
        </pc:spChg>
      </pc:sldChg>
      <pc:sldChg chg="modSp mod modAnim">
        <pc:chgData name="Khattab, Sherif" userId="c83b1e15-36f3-4f46-aceb-05aac24c545e" providerId="ADAL" clId="{3BAA1DD4-E5ED-1742-9625-63FF07AF3918}" dt="2021-03-30T14:14:42.866" v="717"/>
        <pc:sldMkLst>
          <pc:docMk/>
          <pc:sldMk cId="4202616107" sldId="500"/>
        </pc:sldMkLst>
        <pc:spChg chg="mod">
          <ac:chgData name="Khattab, Sherif" userId="c83b1e15-36f3-4f46-aceb-05aac24c545e" providerId="ADAL" clId="{3BAA1DD4-E5ED-1742-9625-63FF07AF3918}" dt="2021-03-30T13:53:04.131" v="686" actId="6549"/>
          <ac:spMkLst>
            <pc:docMk/>
            <pc:sldMk cId="4202616107" sldId="500"/>
            <ac:spMk id="3" creationId="{443F42C8-5750-0341-86AA-B64ED9D37EB6}"/>
          </ac:spMkLst>
        </pc:spChg>
      </pc:sldChg>
      <pc:sldChg chg="modSp mod">
        <pc:chgData name="Khattab, Sherif" userId="c83b1e15-36f3-4f46-aceb-05aac24c545e" providerId="ADAL" clId="{3BAA1DD4-E5ED-1742-9625-63FF07AF3918}" dt="2021-03-30T13:30:54.527" v="239" actId="20577"/>
        <pc:sldMkLst>
          <pc:docMk/>
          <pc:sldMk cId="2116864396" sldId="505"/>
        </pc:sldMkLst>
        <pc:spChg chg="mod">
          <ac:chgData name="Khattab, Sherif" userId="c83b1e15-36f3-4f46-aceb-05aac24c545e" providerId="ADAL" clId="{3BAA1DD4-E5ED-1742-9625-63FF07AF3918}" dt="2021-03-30T13:30:54.527" v="239" actId="20577"/>
          <ac:spMkLst>
            <pc:docMk/>
            <pc:sldMk cId="2116864396" sldId="505"/>
            <ac:spMk id="3" creationId="{9FDE3B14-90B9-4B5A-83C7-6E633E32EA28}"/>
          </ac:spMkLst>
        </pc:spChg>
      </pc:sldChg>
      <pc:sldChg chg="modSp mod">
        <pc:chgData name="Khattab, Sherif" userId="c83b1e15-36f3-4f46-aceb-05aac24c545e" providerId="ADAL" clId="{3BAA1DD4-E5ED-1742-9625-63FF07AF3918}" dt="2021-03-30T13:30:36.637" v="205" actId="20577"/>
        <pc:sldMkLst>
          <pc:docMk/>
          <pc:sldMk cId="3652489610" sldId="506"/>
        </pc:sldMkLst>
        <pc:spChg chg="mod">
          <ac:chgData name="Khattab, Sherif" userId="c83b1e15-36f3-4f46-aceb-05aac24c545e" providerId="ADAL" clId="{3BAA1DD4-E5ED-1742-9625-63FF07AF3918}" dt="2021-03-30T13:30:36.637" v="205" actId="20577"/>
          <ac:spMkLst>
            <pc:docMk/>
            <pc:sldMk cId="3652489610" sldId="506"/>
            <ac:spMk id="3" creationId="{9FDE3B14-90B9-4B5A-83C7-6E633E32EA28}"/>
          </ac:spMkLst>
        </pc:spChg>
      </pc:sldChg>
      <pc:sldChg chg="modSp mod modAnim">
        <pc:chgData name="Khattab, Sherif" userId="c83b1e15-36f3-4f46-aceb-05aac24c545e" providerId="ADAL" clId="{3BAA1DD4-E5ED-1742-9625-63FF07AF3918}" dt="2021-03-30T14:14:57.401" v="722"/>
        <pc:sldMkLst>
          <pc:docMk/>
          <pc:sldMk cId="3106578269" sldId="548"/>
        </pc:sldMkLst>
        <pc:spChg chg="mod">
          <ac:chgData name="Khattab, Sherif" userId="c83b1e15-36f3-4f46-aceb-05aac24c545e" providerId="ADAL" clId="{3BAA1DD4-E5ED-1742-9625-63FF07AF3918}" dt="2021-03-30T14:14:46.626" v="718" actId="20577"/>
          <ac:spMkLst>
            <pc:docMk/>
            <pc:sldMk cId="3106578269" sldId="548"/>
            <ac:spMk id="3" creationId="{8A6E32F3-197B-3B45-8FE6-0B7FD2891934}"/>
          </ac:spMkLst>
        </pc:spChg>
      </pc:sldChg>
      <pc:sldChg chg="del">
        <pc:chgData name="Khattab, Sherif" userId="c83b1e15-36f3-4f46-aceb-05aac24c545e" providerId="ADAL" clId="{3BAA1DD4-E5ED-1742-9625-63FF07AF3918}" dt="2021-03-30T13:28:48.068" v="7" actId="2696"/>
        <pc:sldMkLst>
          <pc:docMk/>
          <pc:sldMk cId="41509261" sldId="549"/>
        </pc:sldMkLst>
      </pc:sldChg>
      <pc:sldChg chg="add">
        <pc:chgData name="Khattab, Sherif" userId="c83b1e15-36f3-4f46-aceb-05aac24c545e" providerId="ADAL" clId="{3BAA1DD4-E5ED-1742-9625-63FF07AF3918}" dt="2021-03-30T13:32:26.112" v="244"/>
        <pc:sldMkLst>
          <pc:docMk/>
          <pc:sldMk cId="3678700985" sldId="549"/>
        </pc:sldMkLst>
      </pc:sldChg>
      <pc:sldChg chg="modSp new mod modAnim">
        <pc:chgData name="Khattab, Sherif" userId="c83b1e15-36f3-4f46-aceb-05aac24c545e" providerId="ADAL" clId="{3BAA1DD4-E5ED-1742-9625-63FF07AF3918}" dt="2021-03-30T14:15:09.538" v="724"/>
        <pc:sldMkLst>
          <pc:docMk/>
          <pc:sldMk cId="1744575395" sldId="550"/>
        </pc:sldMkLst>
        <pc:spChg chg="mod">
          <ac:chgData name="Khattab, Sherif" userId="c83b1e15-36f3-4f46-aceb-05aac24c545e" providerId="ADAL" clId="{3BAA1DD4-E5ED-1742-9625-63FF07AF3918}" dt="2021-03-30T13:53:43.408" v="713" actId="27636"/>
          <ac:spMkLst>
            <pc:docMk/>
            <pc:sldMk cId="1744575395" sldId="550"/>
            <ac:spMk id="3" creationId="{41978D07-6FF5-B341-B210-408EE01DBC4C}"/>
          </ac:spMkLst>
        </pc:spChg>
      </pc:sldChg>
      <pc:sldChg chg="del">
        <pc:chgData name="Khattab, Sherif" userId="c83b1e15-36f3-4f46-aceb-05aac24c545e" providerId="ADAL" clId="{3BAA1DD4-E5ED-1742-9625-63FF07AF3918}" dt="2021-03-30T13:28:48.068" v="7" actId="2696"/>
        <pc:sldMkLst>
          <pc:docMk/>
          <pc:sldMk cId="4136437328" sldId="550"/>
        </pc:sldMkLst>
      </pc:sldChg>
      <pc:sldChg chg="del">
        <pc:chgData name="Khattab, Sherif" userId="c83b1e15-36f3-4f46-aceb-05aac24c545e" providerId="ADAL" clId="{3BAA1DD4-E5ED-1742-9625-63FF07AF3918}" dt="2021-03-30T13:28:49.876" v="8" actId="2696"/>
        <pc:sldMkLst>
          <pc:docMk/>
          <pc:sldMk cId="1677266450" sldId="551"/>
        </pc:sldMkLst>
      </pc:sldChg>
      <pc:sldChg chg="del">
        <pc:chgData name="Khattab, Sherif" userId="c83b1e15-36f3-4f46-aceb-05aac24c545e" providerId="ADAL" clId="{3BAA1DD4-E5ED-1742-9625-63FF07AF3918}" dt="2021-03-30T13:28:50.426" v="9" actId="2696"/>
        <pc:sldMkLst>
          <pc:docMk/>
          <pc:sldMk cId="2358415282" sldId="552"/>
        </pc:sldMkLst>
      </pc:sldChg>
      <pc:sldChg chg="del">
        <pc:chgData name="Khattab, Sherif" userId="c83b1e15-36f3-4f46-aceb-05aac24c545e" providerId="ADAL" clId="{3BAA1DD4-E5ED-1742-9625-63FF07AF3918}" dt="2021-03-30T13:28:50.948" v="10" actId="2696"/>
        <pc:sldMkLst>
          <pc:docMk/>
          <pc:sldMk cId="2824507597" sldId="553"/>
        </pc:sldMkLst>
      </pc:sldChg>
      <pc:sldChg chg="del">
        <pc:chgData name="Khattab, Sherif" userId="c83b1e15-36f3-4f46-aceb-05aac24c545e" providerId="ADAL" clId="{3BAA1DD4-E5ED-1742-9625-63FF07AF3918}" dt="2021-03-30T13:28:51.381" v="11" actId="2696"/>
        <pc:sldMkLst>
          <pc:docMk/>
          <pc:sldMk cId="2802158369" sldId="554"/>
        </pc:sldMkLst>
      </pc:sldChg>
      <pc:sldChg chg="del">
        <pc:chgData name="Khattab, Sherif" userId="c83b1e15-36f3-4f46-aceb-05aac24c545e" providerId="ADAL" clId="{3BAA1DD4-E5ED-1742-9625-63FF07AF3918}" dt="2021-03-30T13:28:51.724" v="12" actId="2696"/>
        <pc:sldMkLst>
          <pc:docMk/>
          <pc:sldMk cId="1642479177" sldId="555"/>
        </pc:sldMkLst>
      </pc:sldChg>
      <pc:sldChg chg="del">
        <pc:chgData name="Khattab, Sherif" userId="c83b1e15-36f3-4f46-aceb-05aac24c545e" providerId="ADAL" clId="{3BAA1DD4-E5ED-1742-9625-63FF07AF3918}" dt="2021-03-30T13:31:10.846" v="240" actId="2696"/>
        <pc:sldMkLst>
          <pc:docMk/>
          <pc:sldMk cId="298043200" sldId="556"/>
        </pc:sldMkLst>
      </pc:sldChg>
      <pc:sldChg chg="del">
        <pc:chgData name="Khattab, Sherif" userId="c83b1e15-36f3-4f46-aceb-05aac24c545e" providerId="ADAL" clId="{3BAA1DD4-E5ED-1742-9625-63FF07AF3918}" dt="2021-03-30T13:31:10.846" v="240" actId="2696"/>
        <pc:sldMkLst>
          <pc:docMk/>
          <pc:sldMk cId="3356128445" sldId="557"/>
        </pc:sldMkLst>
      </pc:sldChg>
    </pc:docChg>
  </pc:docChgLst>
  <pc:docChgLst>
    <pc:chgData name="Khattab, Sherif" userId="c83b1e15-36f3-4f46-aceb-05aac24c545e" providerId="ADAL" clId="{A29F1B50-2B7C-FD4D-9660-15FC9EE3EAA2}"/>
    <pc:docChg chg="undo custSel addSld delSld delMainMaster">
      <pc:chgData name="Khattab, Sherif" userId="c83b1e15-36f3-4f46-aceb-05aac24c545e" providerId="ADAL" clId="{A29F1B50-2B7C-FD4D-9660-15FC9EE3EAA2}" dt="2022-04-21T04:07:04.215" v="24" actId="2696"/>
      <pc:docMkLst>
        <pc:docMk/>
      </pc:docMkLst>
      <pc:sldChg chg="del">
        <pc:chgData name="Khattab, Sherif" userId="c83b1e15-36f3-4f46-aceb-05aac24c545e" providerId="ADAL" clId="{A29F1B50-2B7C-FD4D-9660-15FC9EE3EAA2}" dt="2022-04-07T03:32:17.734" v="7" actId="2696"/>
        <pc:sldMkLst>
          <pc:docMk/>
          <pc:sldMk cId="152689567" sldId="261"/>
        </pc:sldMkLst>
      </pc:sldChg>
      <pc:sldChg chg="del">
        <pc:chgData name="Khattab, Sherif" userId="c83b1e15-36f3-4f46-aceb-05aac24c545e" providerId="ADAL" clId="{A29F1B50-2B7C-FD4D-9660-15FC9EE3EAA2}" dt="2022-04-07T03:32:20.650" v="9" actId="2696"/>
        <pc:sldMkLst>
          <pc:docMk/>
          <pc:sldMk cId="3456314139" sldId="265"/>
        </pc:sldMkLst>
      </pc:sldChg>
      <pc:sldChg chg="del">
        <pc:chgData name="Khattab, Sherif" userId="c83b1e15-36f3-4f46-aceb-05aac24c545e" providerId="ADAL" clId="{A29F1B50-2B7C-FD4D-9660-15FC9EE3EAA2}" dt="2022-04-14T03:42:29.664" v="22" actId="2696"/>
        <pc:sldMkLst>
          <pc:docMk/>
          <pc:sldMk cId="2044985801" sldId="269"/>
        </pc:sldMkLst>
      </pc:sldChg>
      <pc:sldChg chg="del">
        <pc:chgData name="Khattab, Sherif" userId="c83b1e15-36f3-4f46-aceb-05aac24c545e" providerId="ADAL" clId="{A29F1B50-2B7C-FD4D-9660-15FC9EE3EAA2}" dt="2022-04-07T03:32:12.095" v="2" actId="2696"/>
        <pc:sldMkLst>
          <pc:docMk/>
          <pc:sldMk cId="3257687072" sldId="282"/>
        </pc:sldMkLst>
      </pc:sldChg>
      <pc:sldChg chg="del">
        <pc:chgData name="Khattab, Sherif" userId="c83b1e15-36f3-4f46-aceb-05aac24c545e" providerId="ADAL" clId="{A29F1B50-2B7C-FD4D-9660-15FC9EE3EAA2}" dt="2022-04-14T03:42:32.910" v="23" actId="2696"/>
        <pc:sldMkLst>
          <pc:docMk/>
          <pc:sldMk cId="4284931241" sldId="283"/>
        </pc:sldMkLst>
      </pc:sldChg>
      <pc:sldChg chg="del">
        <pc:chgData name="Khattab, Sherif" userId="c83b1e15-36f3-4f46-aceb-05aac24c545e" providerId="ADAL" clId="{A29F1B50-2B7C-FD4D-9660-15FC9EE3EAA2}" dt="2022-04-07T03:32:12.095" v="2" actId="2696"/>
        <pc:sldMkLst>
          <pc:docMk/>
          <pc:sldMk cId="2178242598" sldId="291"/>
        </pc:sldMkLst>
      </pc:sldChg>
      <pc:sldChg chg="del">
        <pc:chgData name="Khattab, Sherif" userId="c83b1e15-36f3-4f46-aceb-05aac24c545e" providerId="ADAL" clId="{A29F1B50-2B7C-FD4D-9660-15FC9EE3EAA2}" dt="2022-04-07T03:32:14.622" v="3" actId="2696"/>
        <pc:sldMkLst>
          <pc:docMk/>
          <pc:sldMk cId="3415539908" sldId="390"/>
        </pc:sldMkLst>
      </pc:sldChg>
      <pc:sldChg chg="del">
        <pc:chgData name="Khattab, Sherif" userId="c83b1e15-36f3-4f46-aceb-05aac24c545e" providerId="ADAL" clId="{A29F1B50-2B7C-FD4D-9660-15FC9EE3EAA2}" dt="2022-04-07T03:32:15.202" v="4" actId="2696"/>
        <pc:sldMkLst>
          <pc:docMk/>
          <pc:sldMk cId="1105264659" sldId="391"/>
        </pc:sldMkLst>
      </pc:sldChg>
      <pc:sldChg chg="del">
        <pc:chgData name="Khattab, Sherif" userId="c83b1e15-36f3-4f46-aceb-05aac24c545e" providerId="ADAL" clId="{A29F1B50-2B7C-FD4D-9660-15FC9EE3EAA2}" dt="2022-04-07T03:32:15.813" v="5" actId="2696"/>
        <pc:sldMkLst>
          <pc:docMk/>
          <pc:sldMk cId="3275803045" sldId="392"/>
        </pc:sldMkLst>
      </pc:sldChg>
      <pc:sldChg chg="del">
        <pc:chgData name="Khattab, Sherif" userId="c83b1e15-36f3-4f46-aceb-05aac24c545e" providerId="ADAL" clId="{A29F1B50-2B7C-FD4D-9660-15FC9EE3EAA2}" dt="2022-04-07T03:32:16.813" v="6" actId="2696"/>
        <pc:sldMkLst>
          <pc:docMk/>
          <pc:sldMk cId="2902988530" sldId="393"/>
        </pc:sldMkLst>
      </pc:sldChg>
      <pc:sldChg chg="del">
        <pc:chgData name="Khattab, Sherif" userId="c83b1e15-36f3-4f46-aceb-05aac24c545e" providerId="ADAL" clId="{A29F1B50-2B7C-FD4D-9660-15FC9EE3EAA2}" dt="2022-04-07T03:32:18.756" v="8" actId="2696"/>
        <pc:sldMkLst>
          <pc:docMk/>
          <pc:sldMk cId="573045699" sldId="396"/>
        </pc:sldMkLst>
      </pc:sldChg>
      <pc:sldChg chg="del">
        <pc:chgData name="Khattab, Sherif" userId="c83b1e15-36f3-4f46-aceb-05aac24c545e" providerId="ADAL" clId="{A29F1B50-2B7C-FD4D-9660-15FC9EE3EAA2}" dt="2022-04-07T03:32:21.658" v="10" actId="2696"/>
        <pc:sldMkLst>
          <pc:docMk/>
          <pc:sldMk cId="2739683799" sldId="397"/>
        </pc:sldMkLst>
      </pc:sldChg>
      <pc:sldChg chg="del">
        <pc:chgData name="Khattab, Sherif" userId="c83b1e15-36f3-4f46-aceb-05aac24c545e" providerId="ADAL" clId="{A29F1B50-2B7C-FD4D-9660-15FC9EE3EAA2}" dt="2022-04-07T03:32:22.892" v="11" actId="2696"/>
        <pc:sldMkLst>
          <pc:docMk/>
          <pc:sldMk cId="1367634907" sldId="400"/>
        </pc:sldMkLst>
      </pc:sldChg>
      <pc:sldChg chg="add del">
        <pc:chgData name="Khattab, Sherif" userId="c83b1e15-36f3-4f46-aceb-05aac24c545e" providerId="ADAL" clId="{A29F1B50-2B7C-FD4D-9660-15FC9EE3EAA2}" dt="2022-04-14T03:42:24.101" v="21" actId="2696"/>
        <pc:sldMkLst>
          <pc:docMk/>
          <pc:sldMk cId="3569523277" sldId="401"/>
        </pc:sldMkLst>
      </pc:sldChg>
      <pc:sldChg chg="del">
        <pc:chgData name="Khattab, Sherif" userId="c83b1e15-36f3-4f46-aceb-05aac24c545e" providerId="ADAL" clId="{A29F1B50-2B7C-FD4D-9660-15FC9EE3EAA2}" dt="2022-04-14T03:42:29.664" v="22" actId="2696"/>
        <pc:sldMkLst>
          <pc:docMk/>
          <pc:sldMk cId="742826958" sldId="402"/>
        </pc:sldMkLst>
      </pc:sldChg>
      <pc:sldChg chg="del">
        <pc:chgData name="Khattab, Sherif" userId="c83b1e15-36f3-4f46-aceb-05aac24c545e" providerId="ADAL" clId="{A29F1B50-2B7C-FD4D-9660-15FC9EE3EAA2}" dt="2022-04-14T03:42:29.664" v="22" actId="2696"/>
        <pc:sldMkLst>
          <pc:docMk/>
          <pc:sldMk cId="4115809005" sldId="403"/>
        </pc:sldMkLst>
      </pc:sldChg>
      <pc:sldChg chg="del">
        <pc:chgData name="Khattab, Sherif" userId="c83b1e15-36f3-4f46-aceb-05aac24c545e" providerId="ADAL" clId="{A29F1B50-2B7C-FD4D-9660-15FC9EE3EAA2}" dt="2022-04-07T03:32:33.578" v="14" actId="2696"/>
        <pc:sldMkLst>
          <pc:docMk/>
          <pc:sldMk cId="3492433840" sldId="404"/>
        </pc:sldMkLst>
      </pc:sldChg>
      <pc:sldChg chg="del">
        <pc:chgData name="Khattab, Sherif" userId="c83b1e15-36f3-4f46-aceb-05aac24c545e" providerId="ADAL" clId="{A29F1B50-2B7C-FD4D-9660-15FC9EE3EAA2}" dt="2022-04-21T04:07:04.215" v="24" actId="2696"/>
        <pc:sldMkLst>
          <pc:docMk/>
          <pc:sldMk cId="1674851113" sldId="405"/>
        </pc:sldMkLst>
      </pc:sldChg>
      <pc:sldChg chg="del">
        <pc:chgData name="Khattab, Sherif" userId="c83b1e15-36f3-4f46-aceb-05aac24c545e" providerId="ADAL" clId="{A29F1B50-2B7C-FD4D-9660-15FC9EE3EAA2}" dt="2022-04-21T04:07:04.215" v="24" actId="2696"/>
        <pc:sldMkLst>
          <pc:docMk/>
          <pc:sldMk cId="219102155" sldId="406"/>
        </pc:sldMkLst>
      </pc:sldChg>
      <pc:sldChg chg="del">
        <pc:chgData name="Khattab, Sherif" userId="c83b1e15-36f3-4f46-aceb-05aac24c545e" providerId="ADAL" clId="{A29F1B50-2B7C-FD4D-9660-15FC9EE3EAA2}" dt="2022-04-21T04:07:04.215" v="24" actId="2696"/>
        <pc:sldMkLst>
          <pc:docMk/>
          <pc:sldMk cId="2404766747" sldId="407"/>
        </pc:sldMkLst>
      </pc:sldChg>
      <pc:sldChg chg="del">
        <pc:chgData name="Khattab, Sherif" userId="c83b1e15-36f3-4f46-aceb-05aac24c545e" providerId="ADAL" clId="{A29F1B50-2B7C-FD4D-9660-15FC9EE3EAA2}" dt="2022-04-21T04:07:04.215" v="24" actId="2696"/>
        <pc:sldMkLst>
          <pc:docMk/>
          <pc:sldMk cId="678953186" sldId="408"/>
        </pc:sldMkLst>
      </pc:sldChg>
      <pc:sldChg chg="del">
        <pc:chgData name="Khattab, Sherif" userId="c83b1e15-36f3-4f46-aceb-05aac24c545e" providerId="ADAL" clId="{A29F1B50-2B7C-FD4D-9660-15FC9EE3EAA2}" dt="2022-04-21T04:07:04.215" v="24" actId="2696"/>
        <pc:sldMkLst>
          <pc:docMk/>
          <pc:sldMk cId="3274314033" sldId="409"/>
        </pc:sldMkLst>
      </pc:sldChg>
      <pc:sldChg chg="del">
        <pc:chgData name="Khattab, Sherif" userId="c83b1e15-36f3-4f46-aceb-05aac24c545e" providerId="ADAL" clId="{A29F1B50-2B7C-FD4D-9660-15FC9EE3EAA2}" dt="2022-04-21T04:07:04.215" v="24" actId="2696"/>
        <pc:sldMkLst>
          <pc:docMk/>
          <pc:sldMk cId="1251179505" sldId="410"/>
        </pc:sldMkLst>
      </pc:sldChg>
      <pc:sldChg chg="del">
        <pc:chgData name="Khattab, Sherif" userId="c83b1e15-36f3-4f46-aceb-05aac24c545e" providerId="ADAL" clId="{A29F1B50-2B7C-FD4D-9660-15FC9EE3EAA2}" dt="2022-04-21T04:07:04.215" v="24" actId="2696"/>
        <pc:sldMkLst>
          <pc:docMk/>
          <pc:sldMk cId="3349018726" sldId="456"/>
        </pc:sldMkLst>
      </pc:sldChg>
      <pc:sldChg chg="del">
        <pc:chgData name="Khattab, Sherif" userId="c83b1e15-36f3-4f46-aceb-05aac24c545e" providerId="ADAL" clId="{A29F1B50-2B7C-FD4D-9660-15FC9EE3EAA2}" dt="2022-04-07T03:32:43.042" v="16" actId="2696"/>
        <pc:sldMkLst>
          <pc:docMk/>
          <pc:sldMk cId="4202616107" sldId="500"/>
        </pc:sldMkLst>
      </pc:sldChg>
      <pc:sldChg chg="del">
        <pc:chgData name="Khattab, Sherif" userId="c83b1e15-36f3-4f46-aceb-05aac24c545e" providerId="ADAL" clId="{A29F1B50-2B7C-FD4D-9660-15FC9EE3EAA2}" dt="2022-04-07T03:32:02.443" v="1" actId="2696"/>
        <pc:sldMkLst>
          <pc:docMk/>
          <pc:sldMk cId="3652489610" sldId="506"/>
        </pc:sldMkLst>
      </pc:sldChg>
      <pc:sldChg chg="del">
        <pc:chgData name="Khattab, Sherif" userId="c83b1e15-36f3-4f46-aceb-05aac24c545e" providerId="ADAL" clId="{A29F1B50-2B7C-FD4D-9660-15FC9EE3EAA2}" dt="2022-04-21T04:07:04.215" v="24" actId="2696"/>
        <pc:sldMkLst>
          <pc:docMk/>
          <pc:sldMk cId="2482374897" sldId="511"/>
        </pc:sldMkLst>
      </pc:sldChg>
      <pc:sldChg chg="del">
        <pc:chgData name="Khattab, Sherif" userId="c83b1e15-36f3-4f46-aceb-05aac24c545e" providerId="ADAL" clId="{A29F1B50-2B7C-FD4D-9660-15FC9EE3EAA2}" dt="2022-04-21T04:07:04.215" v="24" actId="2696"/>
        <pc:sldMkLst>
          <pc:docMk/>
          <pc:sldMk cId="1767885086" sldId="512"/>
        </pc:sldMkLst>
      </pc:sldChg>
      <pc:sldChg chg="del">
        <pc:chgData name="Khattab, Sherif" userId="c83b1e15-36f3-4f46-aceb-05aac24c545e" providerId="ADAL" clId="{A29F1B50-2B7C-FD4D-9660-15FC9EE3EAA2}" dt="2022-04-21T04:07:04.215" v="24" actId="2696"/>
        <pc:sldMkLst>
          <pc:docMk/>
          <pc:sldMk cId="2482299815" sldId="513"/>
        </pc:sldMkLst>
      </pc:sldChg>
      <pc:sldChg chg="del">
        <pc:chgData name="Khattab, Sherif" userId="c83b1e15-36f3-4f46-aceb-05aac24c545e" providerId="ADAL" clId="{A29F1B50-2B7C-FD4D-9660-15FC9EE3EAA2}" dt="2022-04-21T04:07:04.215" v="24" actId="2696"/>
        <pc:sldMkLst>
          <pc:docMk/>
          <pc:sldMk cId="3079225251" sldId="514"/>
        </pc:sldMkLst>
      </pc:sldChg>
      <pc:sldChg chg="del">
        <pc:chgData name="Khattab, Sherif" userId="c83b1e15-36f3-4f46-aceb-05aac24c545e" providerId="ADAL" clId="{A29F1B50-2B7C-FD4D-9660-15FC9EE3EAA2}" dt="2022-04-07T03:32:41.626" v="15" actId="2696"/>
        <pc:sldMkLst>
          <pc:docMk/>
          <pc:sldMk cId="2998267534" sldId="516"/>
        </pc:sldMkLst>
      </pc:sldChg>
      <pc:sldChg chg="del">
        <pc:chgData name="Khattab, Sherif" userId="c83b1e15-36f3-4f46-aceb-05aac24c545e" providerId="ADAL" clId="{A29F1B50-2B7C-FD4D-9660-15FC9EE3EAA2}" dt="2022-04-14T03:40:01.920" v="17" actId="2696"/>
        <pc:sldMkLst>
          <pc:docMk/>
          <pc:sldMk cId="3920987628" sldId="517"/>
        </pc:sldMkLst>
      </pc:sldChg>
      <pc:sldChg chg="del">
        <pc:chgData name="Khattab, Sherif" userId="c83b1e15-36f3-4f46-aceb-05aac24c545e" providerId="ADAL" clId="{A29F1B50-2B7C-FD4D-9660-15FC9EE3EAA2}" dt="2022-04-21T04:07:04.215" v="24" actId="2696"/>
        <pc:sldMkLst>
          <pc:docMk/>
          <pc:sldMk cId="4123969726" sldId="517"/>
        </pc:sldMkLst>
      </pc:sldChg>
      <pc:sldChg chg="del">
        <pc:chgData name="Khattab, Sherif" userId="c83b1e15-36f3-4f46-aceb-05aac24c545e" providerId="ADAL" clId="{A29F1B50-2B7C-FD4D-9660-15FC9EE3EAA2}" dt="2022-04-14T03:41:42.476" v="18" actId="2696"/>
        <pc:sldMkLst>
          <pc:docMk/>
          <pc:sldMk cId="2481627184" sldId="518"/>
        </pc:sldMkLst>
      </pc:sldChg>
      <pc:sldChg chg="del">
        <pc:chgData name="Khattab, Sherif" userId="c83b1e15-36f3-4f46-aceb-05aac24c545e" providerId="ADAL" clId="{A29F1B50-2B7C-FD4D-9660-15FC9EE3EAA2}" dt="2022-04-14T03:40:01.920" v="17" actId="2696"/>
        <pc:sldMkLst>
          <pc:docMk/>
          <pc:sldMk cId="3492853470" sldId="519"/>
        </pc:sldMkLst>
      </pc:sldChg>
      <pc:sldChg chg="del">
        <pc:chgData name="Khattab, Sherif" userId="c83b1e15-36f3-4f46-aceb-05aac24c545e" providerId="ADAL" clId="{A29F1B50-2B7C-FD4D-9660-15FC9EE3EAA2}" dt="2022-04-14T03:41:42.476" v="18" actId="2696"/>
        <pc:sldMkLst>
          <pc:docMk/>
          <pc:sldMk cId="4021253630" sldId="520"/>
        </pc:sldMkLst>
      </pc:sldChg>
      <pc:sldChg chg="del">
        <pc:chgData name="Khattab, Sherif" userId="c83b1e15-36f3-4f46-aceb-05aac24c545e" providerId="ADAL" clId="{A29F1B50-2B7C-FD4D-9660-15FC9EE3EAA2}" dt="2022-04-14T03:40:01.920" v="17" actId="2696"/>
        <pc:sldMkLst>
          <pc:docMk/>
          <pc:sldMk cId="289975735" sldId="521"/>
        </pc:sldMkLst>
      </pc:sldChg>
      <pc:sldChg chg="del">
        <pc:chgData name="Khattab, Sherif" userId="c83b1e15-36f3-4f46-aceb-05aac24c545e" providerId="ADAL" clId="{A29F1B50-2B7C-FD4D-9660-15FC9EE3EAA2}" dt="2022-04-14T03:41:42.476" v="18" actId="2696"/>
        <pc:sldMkLst>
          <pc:docMk/>
          <pc:sldMk cId="421866310" sldId="522"/>
        </pc:sldMkLst>
      </pc:sldChg>
      <pc:sldChg chg="del">
        <pc:chgData name="Khattab, Sherif" userId="c83b1e15-36f3-4f46-aceb-05aac24c545e" providerId="ADAL" clId="{A29F1B50-2B7C-FD4D-9660-15FC9EE3EAA2}" dt="2022-04-14T03:40:01.920" v="17" actId="2696"/>
        <pc:sldMkLst>
          <pc:docMk/>
          <pc:sldMk cId="2747680216" sldId="523"/>
        </pc:sldMkLst>
      </pc:sldChg>
      <pc:sldChg chg="del">
        <pc:chgData name="Khattab, Sherif" userId="c83b1e15-36f3-4f46-aceb-05aac24c545e" providerId="ADAL" clId="{A29F1B50-2B7C-FD4D-9660-15FC9EE3EAA2}" dt="2022-04-14T03:41:42.476" v="18" actId="2696"/>
        <pc:sldMkLst>
          <pc:docMk/>
          <pc:sldMk cId="4180623647" sldId="524"/>
        </pc:sldMkLst>
      </pc:sldChg>
      <pc:sldChg chg="del">
        <pc:chgData name="Khattab, Sherif" userId="c83b1e15-36f3-4f46-aceb-05aac24c545e" providerId="ADAL" clId="{A29F1B50-2B7C-FD4D-9660-15FC9EE3EAA2}" dt="2022-04-14T03:40:01.920" v="17" actId="2696"/>
        <pc:sldMkLst>
          <pc:docMk/>
          <pc:sldMk cId="2016167313" sldId="525"/>
        </pc:sldMkLst>
      </pc:sldChg>
      <pc:sldChg chg="del">
        <pc:chgData name="Khattab, Sherif" userId="c83b1e15-36f3-4f46-aceb-05aac24c545e" providerId="ADAL" clId="{A29F1B50-2B7C-FD4D-9660-15FC9EE3EAA2}" dt="2022-04-14T03:40:01.920" v="17" actId="2696"/>
        <pc:sldMkLst>
          <pc:docMk/>
          <pc:sldMk cId="2692316448" sldId="526"/>
        </pc:sldMkLst>
      </pc:sldChg>
      <pc:sldChg chg="del">
        <pc:chgData name="Khattab, Sherif" userId="c83b1e15-36f3-4f46-aceb-05aac24c545e" providerId="ADAL" clId="{A29F1B50-2B7C-FD4D-9660-15FC9EE3EAA2}" dt="2022-04-14T03:40:01.920" v="17" actId="2696"/>
        <pc:sldMkLst>
          <pc:docMk/>
          <pc:sldMk cId="1831306477" sldId="527"/>
        </pc:sldMkLst>
      </pc:sldChg>
      <pc:sldChg chg="del">
        <pc:chgData name="Khattab, Sherif" userId="c83b1e15-36f3-4f46-aceb-05aac24c545e" providerId="ADAL" clId="{A29F1B50-2B7C-FD4D-9660-15FC9EE3EAA2}" dt="2022-04-14T03:40:01.920" v="17" actId="2696"/>
        <pc:sldMkLst>
          <pc:docMk/>
          <pc:sldMk cId="2999370511" sldId="528"/>
        </pc:sldMkLst>
      </pc:sldChg>
      <pc:sldChg chg="del">
        <pc:chgData name="Khattab, Sherif" userId="c83b1e15-36f3-4f46-aceb-05aac24c545e" providerId="ADAL" clId="{A29F1B50-2B7C-FD4D-9660-15FC9EE3EAA2}" dt="2022-04-07T03:31:41.846" v="0" actId="2696"/>
        <pc:sldMkLst>
          <pc:docMk/>
          <pc:sldMk cId="1723473090" sldId="529"/>
        </pc:sldMkLst>
      </pc:sldChg>
      <pc:sldChg chg="del">
        <pc:chgData name="Khattab, Sherif" userId="c83b1e15-36f3-4f46-aceb-05aac24c545e" providerId="ADAL" clId="{A29F1B50-2B7C-FD4D-9660-15FC9EE3EAA2}" dt="2022-04-14T03:42:03.088" v="20" actId="2696"/>
        <pc:sldMkLst>
          <pc:docMk/>
          <pc:sldMk cId="155102868" sldId="530"/>
        </pc:sldMkLst>
      </pc:sldChg>
      <pc:sldChg chg="del">
        <pc:chgData name="Khattab, Sherif" userId="c83b1e15-36f3-4f46-aceb-05aac24c545e" providerId="ADAL" clId="{A29F1B50-2B7C-FD4D-9660-15FC9EE3EAA2}" dt="2022-04-14T03:41:50.978" v="19" actId="2696"/>
        <pc:sldMkLst>
          <pc:docMk/>
          <pc:sldMk cId="163933412" sldId="531"/>
        </pc:sldMkLst>
      </pc:sldChg>
      <pc:sldMasterChg chg="del delSldLayout">
        <pc:chgData name="Khattab, Sherif" userId="c83b1e15-36f3-4f46-aceb-05aac24c545e" providerId="ADAL" clId="{A29F1B50-2B7C-FD4D-9660-15FC9EE3EAA2}" dt="2022-04-14T03:42:32.910" v="23" actId="2696"/>
        <pc:sldMasterMkLst>
          <pc:docMk/>
          <pc:sldMasterMk cId="3395909012" sldId="2147483652"/>
        </pc:sldMasterMkLst>
        <pc:sldLayoutChg chg="del">
          <pc:chgData name="Khattab, Sherif" userId="c83b1e15-36f3-4f46-aceb-05aac24c545e" providerId="ADAL" clId="{A29F1B50-2B7C-FD4D-9660-15FC9EE3EAA2}" dt="2022-04-14T03:42:32.910" v="23" actId="2696"/>
          <pc:sldLayoutMkLst>
            <pc:docMk/>
            <pc:sldMasterMk cId="3395909012" sldId="2147483652"/>
            <pc:sldLayoutMk cId="3118405718" sldId="214748365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899087706" sldId="214748365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506435127" sldId="214748365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014647983" sldId="214748365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098796565" sldId="214748365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3126080839" sldId="2147483658"/>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11788593" sldId="2147483659"/>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46919538" sldId="2147483660"/>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272650287" sldId="2147483661"/>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529427490" sldId="2147483662"/>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74545053" sldId="214748366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03074647" sldId="214748366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776195197" sldId="214748366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223805172" sldId="214748366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414772609" sldId="214748366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2268683064" sldId="2147483668"/>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053813222" sldId="2147483669"/>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36644298" sldId="2147483670"/>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804297430" sldId="2147483671"/>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510635613" sldId="2147483672"/>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2489473889" sldId="214748367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54066964" sldId="214748367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233109082" sldId="214748367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363257466" sldId="214748367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105865812" sldId="214748367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400709027" sldId="2147483678"/>
          </pc:sldLayoutMkLst>
        </pc:sldLayoutChg>
      </pc:sldMasterChg>
    </pc:docChg>
  </pc:docChgLst>
  <pc:docChgLst>
    <pc:chgData name="Khattab, Sherif" userId="c83b1e15-36f3-4f46-aceb-05aac24c545e" providerId="ADAL" clId="{BC8551F7-F333-DF49-B8A6-4BBA7E0DFE2D}"/>
    <pc:docChg chg="undo redo custSel addSld delSld modSld sldOrd">
      <pc:chgData name="Khattab, Sherif" userId="c83b1e15-36f3-4f46-aceb-05aac24c545e" providerId="ADAL" clId="{BC8551F7-F333-DF49-B8A6-4BBA7E0DFE2D}" dt="2021-03-09T15:23:13.281" v="518"/>
      <pc:docMkLst>
        <pc:docMk/>
      </pc:docMkLst>
      <pc:sldChg chg="add del">
        <pc:chgData name="Khattab, Sherif" userId="c83b1e15-36f3-4f46-aceb-05aac24c545e" providerId="ADAL" clId="{BC8551F7-F333-DF49-B8A6-4BBA7E0DFE2D}" dt="2021-03-09T15:23:13.281" v="518"/>
        <pc:sldMkLst>
          <pc:docMk/>
          <pc:sldMk cId="741449065" sldId="257"/>
        </pc:sldMkLst>
      </pc:sldChg>
      <pc:sldChg chg="modSp add del mod ord chgLayout">
        <pc:chgData name="Khattab, Sherif" userId="c83b1e15-36f3-4f46-aceb-05aac24c545e" providerId="ADAL" clId="{BC8551F7-F333-DF49-B8A6-4BBA7E0DFE2D}" dt="2021-03-09T15:21:13.620" v="418" actId="2696"/>
        <pc:sldMkLst>
          <pc:docMk/>
          <pc:sldMk cId="2659639271" sldId="257"/>
        </pc:sldMkLst>
        <pc:spChg chg="mod ord">
          <ac:chgData name="Khattab, Sherif" userId="c83b1e15-36f3-4f46-aceb-05aac24c545e" providerId="ADAL" clId="{BC8551F7-F333-DF49-B8A6-4BBA7E0DFE2D}" dt="2021-03-09T15:20:26.202" v="413" actId="207"/>
          <ac:spMkLst>
            <pc:docMk/>
            <pc:sldMk cId="2659639271" sldId="257"/>
            <ac:spMk id="4" creationId="{F86888FD-447E-F646-B2C5-FFD54872700E}"/>
          </ac:spMkLst>
        </pc:spChg>
        <pc:spChg chg="mod ord">
          <ac:chgData name="Khattab, Sherif" userId="c83b1e15-36f3-4f46-aceb-05aac24c545e" providerId="ADAL" clId="{BC8551F7-F333-DF49-B8A6-4BBA7E0DFE2D}" dt="2021-03-09T15:19:30.109" v="410" actId="700"/>
          <ac:spMkLst>
            <pc:docMk/>
            <pc:sldMk cId="2659639271" sldId="257"/>
            <ac:spMk id="5" creationId="{9BEF5BF5-9244-6747-87AA-D993F718F2AB}"/>
          </ac:spMkLst>
        </pc:spChg>
        <pc:spChg chg="mod ord">
          <ac:chgData name="Khattab, Sherif" userId="c83b1e15-36f3-4f46-aceb-05aac24c545e" providerId="ADAL" clId="{BC8551F7-F333-DF49-B8A6-4BBA7E0DFE2D}" dt="2021-03-09T15:19:30.109" v="410" actId="700"/>
          <ac:spMkLst>
            <pc:docMk/>
            <pc:sldMk cId="2659639271" sldId="257"/>
            <ac:spMk id="1031" creationId="{3D2CA376-7D87-DB41-A053-D4EA85541D19}"/>
          </ac:spMkLst>
        </pc:spChg>
        <pc:spChg chg="mod ord">
          <ac:chgData name="Khattab, Sherif" userId="c83b1e15-36f3-4f46-aceb-05aac24c545e" providerId="ADAL" clId="{BC8551F7-F333-DF49-B8A6-4BBA7E0DFE2D}" dt="2021-03-09T15:19:30.109" v="410" actId="700"/>
          <ac:spMkLst>
            <pc:docMk/>
            <pc:sldMk cId="2659639271" sldId="257"/>
            <ac:spMk id="1032" creationId="{D4D3F7D6-B8F3-994E-A4EC-03D55CF2D77F}"/>
          </ac:spMkLst>
        </pc:spChg>
      </pc:sldChg>
      <pc:sldChg chg="modSp add del">
        <pc:chgData name="Khattab, Sherif" userId="c83b1e15-36f3-4f46-aceb-05aac24c545e" providerId="ADAL" clId="{BC8551F7-F333-DF49-B8A6-4BBA7E0DFE2D}" dt="2021-03-09T15:21:38.370" v="477"/>
        <pc:sldMkLst>
          <pc:docMk/>
          <pc:sldMk cId="3298660913" sldId="257"/>
        </pc:sldMkLst>
        <pc:spChg chg="mod">
          <ac:chgData name="Khattab, Sherif" userId="c83b1e15-36f3-4f46-aceb-05aac24c545e" providerId="ADAL" clId="{BC8551F7-F333-DF49-B8A6-4BBA7E0DFE2D}" dt="2021-03-09T15:21:31.399" v="468"/>
          <ac:spMkLst>
            <pc:docMk/>
            <pc:sldMk cId="3298660913" sldId="257"/>
            <ac:spMk id="4" creationId="{F86888FD-447E-F646-B2C5-FFD54872700E}"/>
          </ac:spMkLst>
        </pc:spChg>
      </pc:sldChg>
      <pc:sldChg chg="modSp add del mod ord chgLayout">
        <pc:chgData name="Khattab, Sherif" userId="c83b1e15-36f3-4f46-aceb-05aac24c545e" providerId="ADAL" clId="{BC8551F7-F333-DF49-B8A6-4BBA7E0DFE2D}" dt="2021-03-09T15:21:13.421" v="417" actId="2696"/>
        <pc:sldMkLst>
          <pc:docMk/>
          <pc:sldMk cId="332445408" sldId="258"/>
        </pc:sldMkLst>
        <pc:spChg chg="mod ord">
          <ac:chgData name="Khattab, Sherif" userId="c83b1e15-36f3-4f46-aceb-05aac24c545e" providerId="ADAL" clId="{BC8551F7-F333-DF49-B8A6-4BBA7E0DFE2D}" dt="2021-03-09T15:19:30.109" v="410" actId="700"/>
          <ac:spMkLst>
            <pc:docMk/>
            <pc:sldMk cId="332445408" sldId="258"/>
            <ac:spMk id="4" creationId="{962AAE68-F2C3-F54B-9852-9D218E74AA8D}"/>
          </ac:spMkLst>
        </pc:spChg>
        <pc:spChg chg="mod ord">
          <ac:chgData name="Khattab, Sherif" userId="c83b1e15-36f3-4f46-aceb-05aac24c545e" providerId="ADAL" clId="{BC8551F7-F333-DF49-B8A6-4BBA7E0DFE2D}" dt="2021-03-09T15:19:30.109" v="410" actId="700"/>
          <ac:spMkLst>
            <pc:docMk/>
            <pc:sldMk cId="332445408" sldId="258"/>
            <ac:spMk id="5" creationId="{2384A088-3845-824A-A857-00B8ED185F79}"/>
          </ac:spMkLst>
        </pc:spChg>
        <pc:spChg chg="mod ord">
          <ac:chgData name="Khattab, Sherif" userId="c83b1e15-36f3-4f46-aceb-05aac24c545e" providerId="ADAL" clId="{BC8551F7-F333-DF49-B8A6-4BBA7E0DFE2D}" dt="2021-03-09T15:19:30.109" v="410" actId="700"/>
          <ac:spMkLst>
            <pc:docMk/>
            <pc:sldMk cId="332445408" sldId="258"/>
            <ac:spMk id="5124" creationId="{4422A6BA-C980-BA4E-9493-0AA211005C0C}"/>
          </ac:spMkLst>
        </pc:spChg>
        <pc:spChg chg="mod ord">
          <ac:chgData name="Khattab, Sherif" userId="c83b1e15-36f3-4f46-aceb-05aac24c545e" providerId="ADAL" clId="{BC8551F7-F333-DF49-B8A6-4BBA7E0DFE2D}" dt="2021-03-09T15:19:30.109" v="410" actId="700"/>
          <ac:spMkLst>
            <pc:docMk/>
            <pc:sldMk cId="332445408" sldId="258"/>
            <ac:spMk id="5125" creationId="{86FF3396-776C-334F-987F-EDFCFF67731E}"/>
          </ac:spMkLst>
        </pc:spChg>
      </pc:sldChg>
      <pc:sldChg chg="add del">
        <pc:chgData name="Khattab, Sherif" userId="c83b1e15-36f3-4f46-aceb-05aac24c545e" providerId="ADAL" clId="{BC8551F7-F333-DF49-B8A6-4BBA7E0DFE2D}" dt="2021-03-09T15:23:13.281" v="518"/>
        <pc:sldMkLst>
          <pc:docMk/>
          <pc:sldMk cId="530278779" sldId="258"/>
        </pc:sldMkLst>
      </pc:sldChg>
      <pc:sldChg chg="modSp add del">
        <pc:chgData name="Khattab, Sherif" userId="c83b1e15-36f3-4f46-aceb-05aac24c545e" providerId="ADAL" clId="{BC8551F7-F333-DF49-B8A6-4BBA7E0DFE2D}" dt="2021-03-09T15:21:38.370" v="477"/>
        <pc:sldMkLst>
          <pc:docMk/>
          <pc:sldMk cId="3205772120" sldId="258"/>
        </pc:sldMkLst>
        <pc:spChg chg="mod">
          <ac:chgData name="Khattab, Sherif" userId="c83b1e15-36f3-4f46-aceb-05aac24c545e" providerId="ADAL" clId="{BC8551F7-F333-DF49-B8A6-4BBA7E0DFE2D}" dt="2021-03-09T15:21:31.399" v="468"/>
          <ac:spMkLst>
            <pc:docMk/>
            <pc:sldMk cId="3205772120" sldId="258"/>
            <ac:spMk id="4" creationId="{962AAE68-F2C3-F54B-9852-9D218E74AA8D}"/>
          </ac:spMkLst>
        </pc:spChg>
      </pc:sldChg>
      <pc:sldChg chg="modSp add del mod chgLayout">
        <pc:chgData name="Khattab, Sherif" userId="c83b1e15-36f3-4f46-aceb-05aac24c545e" providerId="ADAL" clId="{BC8551F7-F333-DF49-B8A6-4BBA7E0DFE2D}" dt="2021-03-09T15:23:07.749" v="512" actId="2696"/>
        <pc:sldMkLst>
          <pc:docMk/>
          <pc:sldMk cId="255986024" sldId="259"/>
        </pc:sldMkLst>
        <pc:spChg chg="mod ord">
          <ac:chgData name="Khattab, Sherif" userId="c83b1e15-36f3-4f46-aceb-05aac24c545e" providerId="ADAL" clId="{BC8551F7-F333-DF49-B8A6-4BBA7E0DFE2D}" dt="2021-03-09T15:19:30.109" v="410" actId="700"/>
          <ac:spMkLst>
            <pc:docMk/>
            <pc:sldMk cId="255986024" sldId="259"/>
            <ac:spMk id="17" creationId="{42355C79-BD0B-B24C-BAAB-6624CA6D9EA1}"/>
          </ac:spMkLst>
        </pc:spChg>
        <pc:spChg chg="mod ord">
          <ac:chgData name="Khattab, Sherif" userId="c83b1e15-36f3-4f46-aceb-05aac24c545e" providerId="ADAL" clId="{BC8551F7-F333-DF49-B8A6-4BBA7E0DFE2D}" dt="2021-03-09T15:19:30.109" v="410" actId="700"/>
          <ac:spMkLst>
            <pc:docMk/>
            <pc:sldMk cId="255986024" sldId="259"/>
            <ac:spMk id="18" creationId="{C185B494-090B-8647-BA51-60B9240BEA5E}"/>
          </ac:spMkLst>
        </pc:spChg>
        <pc:spChg chg="mod ord">
          <ac:chgData name="Khattab, Sherif" userId="c83b1e15-36f3-4f46-aceb-05aac24c545e" providerId="ADAL" clId="{BC8551F7-F333-DF49-B8A6-4BBA7E0DFE2D}" dt="2021-03-09T15:19:30.109" v="410" actId="700"/>
          <ac:spMkLst>
            <pc:docMk/>
            <pc:sldMk cId="255986024" sldId="259"/>
            <ac:spMk id="6153" creationId="{FC8B15CF-9C98-2A49-BC70-FCC1516C7CA8}"/>
          </ac:spMkLst>
        </pc:spChg>
        <pc:spChg chg="mod ord">
          <ac:chgData name="Khattab, Sherif" userId="c83b1e15-36f3-4f46-aceb-05aac24c545e" providerId="ADAL" clId="{BC8551F7-F333-DF49-B8A6-4BBA7E0DFE2D}" dt="2021-03-09T15:19:30.109" v="410" actId="700"/>
          <ac:spMkLst>
            <pc:docMk/>
            <pc:sldMk cId="255986024" sldId="259"/>
            <ac:spMk id="6154" creationId="{E8ADFAFE-65CA-734C-BF52-9815E9CCA331}"/>
          </ac:spMkLst>
        </pc:spChg>
      </pc:sldChg>
      <pc:sldChg chg="modSp add del">
        <pc:chgData name="Khattab, Sherif" userId="c83b1e15-36f3-4f46-aceb-05aac24c545e" providerId="ADAL" clId="{BC8551F7-F333-DF49-B8A6-4BBA7E0DFE2D}" dt="2021-03-09T15:21:38.370" v="477"/>
        <pc:sldMkLst>
          <pc:docMk/>
          <pc:sldMk cId="666239798" sldId="259"/>
        </pc:sldMkLst>
        <pc:spChg chg="mod">
          <ac:chgData name="Khattab, Sherif" userId="c83b1e15-36f3-4f46-aceb-05aac24c545e" providerId="ADAL" clId="{BC8551F7-F333-DF49-B8A6-4BBA7E0DFE2D}" dt="2021-03-09T15:21:31.399" v="468"/>
          <ac:spMkLst>
            <pc:docMk/>
            <pc:sldMk cId="666239798" sldId="259"/>
            <ac:spMk id="17" creationId="{42355C79-BD0B-B24C-BAAB-6624CA6D9EA1}"/>
          </ac:spMkLst>
        </pc:spChg>
      </pc:sldChg>
      <pc:sldChg chg="add del">
        <pc:chgData name="Khattab, Sherif" userId="c83b1e15-36f3-4f46-aceb-05aac24c545e" providerId="ADAL" clId="{BC8551F7-F333-DF49-B8A6-4BBA7E0DFE2D}" dt="2021-03-09T15:23:13.281" v="518"/>
        <pc:sldMkLst>
          <pc:docMk/>
          <pc:sldMk cId="2964626202" sldId="259"/>
        </pc:sldMkLst>
      </pc:sldChg>
      <pc:sldChg chg="modSp add del">
        <pc:chgData name="Khattab, Sherif" userId="c83b1e15-36f3-4f46-aceb-05aac24c545e" providerId="ADAL" clId="{BC8551F7-F333-DF49-B8A6-4BBA7E0DFE2D}" dt="2021-03-09T15:21:38.370" v="477"/>
        <pc:sldMkLst>
          <pc:docMk/>
          <pc:sldMk cId="2562683804" sldId="260"/>
        </pc:sldMkLst>
        <pc:spChg chg="mod">
          <ac:chgData name="Khattab, Sherif" userId="c83b1e15-36f3-4f46-aceb-05aac24c545e" providerId="ADAL" clId="{BC8551F7-F333-DF49-B8A6-4BBA7E0DFE2D}" dt="2021-03-09T15:21:31.399" v="468"/>
          <ac:spMkLst>
            <pc:docMk/>
            <pc:sldMk cId="2562683804" sldId="260"/>
            <ac:spMk id="43" creationId="{C7892F81-1A43-734E-B2A5-957E6D41E8BA}"/>
          </ac:spMkLst>
        </pc:spChg>
      </pc:sldChg>
      <pc:sldChg chg="modSp add del mod chgLayout">
        <pc:chgData name="Khattab, Sherif" userId="c83b1e15-36f3-4f46-aceb-05aac24c545e" providerId="ADAL" clId="{BC8551F7-F333-DF49-B8A6-4BBA7E0DFE2D}" dt="2021-03-09T15:23:08.025" v="513" actId="2696"/>
        <pc:sldMkLst>
          <pc:docMk/>
          <pc:sldMk cId="2637159385" sldId="260"/>
        </pc:sldMkLst>
        <pc:spChg chg="mod ord">
          <ac:chgData name="Khattab, Sherif" userId="c83b1e15-36f3-4f46-aceb-05aac24c545e" providerId="ADAL" clId="{BC8551F7-F333-DF49-B8A6-4BBA7E0DFE2D}" dt="2021-03-09T15:19:30.109" v="410" actId="700"/>
          <ac:spMkLst>
            <pc:docMk/>
            <pc:sldMk cId="2637159385" sldId="260"/>
            <ac:spMk id="43" creationId="{C7892F81-1A43-734E-B2A5-957E6D41E8BA}"/>
          </ac:spMkLst>
        </pc:spChg>
        <pc:spChg chg="mod ord">
          <ac:chgData name="Khattab, Sherif" userId="c83b1e15-36f3-4f46-aceb-05aac24c545e" providerId="ADAL" clId="{BC8551F7-F333-DF49-B8A6-4BBA7E0DFE2D}" dt="2021-03-09T15:19:30.109" v="410" actId="700"/>
          <ac:spMkLst>
            <pc:docMk/>
            <pc:sldMk cId="2637159385" sldId="260"/>
            <ac:spMk id="44" creationId="{1B5F4BB1-47B7-DF4F-AED9-254FB961F6F9}"/>
          </ac:spMkLst>
        </pc:spChg>
        <pc:spChg chg="mod ord">
          <ac:chgData name="Khattab, Sherif" userId="c83b1e15-36f3-4f46-aceb-05aac24c545e" providerId="ADAL" clId="{BC8551F7-F333-DF49-B8A6-4BBA7E0DFE2D}" dt="2021-03-09T15:19:30.109" v="410" actId="700"/>
          <ac:spMkLst>
            <pc:docMk/>
            <pc:sldMk cId="2637159385" sldId="260"/>
            <ac:spMk id="7174" creationId="{560544CD-B370-5C4A-92F7-6A8DDA5071A9}"/>
          </ac:spMkLst>
        </pc:spChg>
        <pc:spChg chg="mod ord">
          <ac:chgData name="Khattab, Sherif" userId="c83b1e15-36f3-4f46-aceb-05aac24c545e" providerId="ADAL" clId="{BC8551F7-F333-DF49-B8A6-4BBA7E0DFE2D}" dt="2021-03-09T15:19:30.109" v="410" actId="700"/>
          <ac:spMkLst>
            <pc:docMk/>
            <pc:sldMk cId="2637159385" sldId="260"/>
            <ac:spMk id="7175" creationId="{7861B8B0-EFE3-DA4F-B1CF-39E9F3C553A2}"/>
          </ac:spMkLst>
        </pc:spChg>
      </pc:sldChg>
      <pc:sldChg chg="add del">
        <pc:chgData name="Khattab, Sherif" userId="c83b1e15-36f3-4f46-aceb-05aac24c545e" providerId="ADAL" clId="{BC8551F7-F333-DF49-B8A6-4BBA7E0DFE2D}" dt="2021-03-09T15:23:13.281" v="518"/>
        <pc:sldMkLst>
          <pc:docMk/>
          <pc:sldMk cId="3936872045" sldId="260"/>
        </pc:sldMkLst>
      </pc:sldChg>
      <pc:sldChg chg="modSp add del">
        <pc:chgData name="Khattab, Sherif" userId="c83b1e15-36f3-4f46-aceb-05aac24c545e" providerId="ADAL" clId="{BC8551F7-F333-DF49-B8A6-4BBA7E0DFE2D}" dt="2021-03-09T15:21:38.370" v="477"/>
        <pc:sldMkLst>
          <pc:docMk/>
          <pc:sldMk cId="252868055" sldId="264"/>
        </pc:sldMkLst>
        <pc:spChg chg="mod">
          <ac:chgData name="Khattab, Sherif" userId="c83b1e15-36f3-4f46-aceb-05aac24c545e" providerId="ADAL" clId="{BC8551F7-F333-DF49-B8A6-4BBA7E0DFE2D}" dt="2021-03-09T15:21:31.399" v="468"/>
          <ac:spMkLst>
            <pc:docMk/>
            <pc:sldMk cId="252868055" sldId="264"/>
            <ac:spMk id="40" creationId="{AB83DC32-5460-6C47-A802-86D8BF16ED0B}"/>
          </ac:spMkLst>
        </pc:spChg>
      </pc:sldChg>
      <pc:sldChg chg="modSp add del mod chgLayout">
        <pc:chgData name="Khattab, Sherif" userId="c83b1e15-36f3-4f46-aceb-05aac24c545e" providerId="ADAL" clId="{BC8551F7-F333-DF49-B8A6-4BBA7E0DFE2D}" dt="2021-03-09T15:23:10.343" v="517" actId="2696"/>
        <pc:sldMkLst>
          <pc:docMk/>
          <pc:sldMk cId="2564692149" sldId="264"/>
        </pc:sldMkLst>
        <pc:spChg chg="mod ord">
          <ac:chgData name="Khattab, Sherif" userId="c83b1e15-36f3-4f46-aceb-05aac24c545e" providerId="ADAL" clId="{BC8551F7-F333-DF49-B8A6-4BBA7E0DFE2D}" dt="2021-03-09T15:19:30.109" v="410" actId="700"/>
          <ac:spMkLst>
            <pc:docMk/>
            <pc:sldMk cId="2564692149" sldId="264"/>
            <ac:spMk id="40" creationId="{AB83DC32-5460-6C47-A802-86D8BF16ED0B}"/>
          </ac:spMkLst>
        </pc:spChg>
        <pc:spChg chg="mod ord">
          <ac:chgData name="Khattab, Sherif" userId="c83b1e15-36f3-4f46-aceb-05aac24c545e" providerId="ADAL" clId="{BC8551F7-F333-DF49-B8A6-4BBA7E0DFE2D}" dt="2021-03-09T15:19:30.109" v="410" actId="700"/>
          <ac:spMkLst>
            <pc:docMk/>
            <pc:sldMk cId="2564692149" sldId="264"/>
            <ac:spMk id="41" creationId="{79D9F811-A50E-744F-A425-68FC46278E06}"/>
          </ac:spMkLst>
        </pc:spChg>
        <pc:spChg chg="mod ord">
          <ac:chgData name="Khattab, Sherif" userId="c83b1e15-36f3-4f46-aceb-05aac24c545e" providerId="ADAL" clId="{BC8551F7-F333-DF49-B8A6-4BBA7E0DFE2D}" dt="2021-03-09T15:19:30.109" v="410" actId="700"/>
          <ac:spMkLst>
            <pc:docMk/>
            <pc:sldMk cId="2564692149" sldId="264"/>
            <ac:spMk id="11270" creationId="{A14946C5-8174-9740-BAC6-2EDF3DE75616}"/>
          </ac:spMkLst>
        </pc:spChg>
        <pc:spChg chg="mod ord">
          <ac:chgData name="Khattab, Sherif" userId="c83b1e15-36f3-4f46-aceb-05aac24c545e" providerId="ADAL" clId="{BC8551F7-F333-DF49-B8A6-4BBA7E0DFE2D}" dt="2021-03-09T15:19:30.109" v="410" actId="700"/>
          <ac:spMkLst>
            <pc:docMk/>
            <pc:sldMk cId="2564692149" sldId="264"/>
            <ac:spMk id="11272" creationId="{6942583D-224A-774F-A4A5-EE83000F43BF}"/>
          </ac:spMkLst>
        </pc:spChg>
      </pc:sldChg>
      <pc:sldChg chg="add del">
        <pc:chgData name="Khattab, Sherif" userId="c83b1e15-36f3-4f46-aceb-05aac24c545e" providerId="ADAL" clId="{BC8551F7-F333-DF49-B8A6-4BBA7E0DFE2D}" dt="2021-03-09T15:23:13.281" v="518"/>
        <pc:sldMkLst>
          <pc:docMk/>
          <pc:sldMk cId="3101524373" sldId="264"/>
        </pc:sldMkLst>
      </pc:sldChg>
      <pc:sldChg chg="modSp add del mod chgLayout">
        <pc:chgData name="Khattab, Sherif" userId="c83b1e15-36f3-4f46-aceb-05aac24c545e" providerId="ADAL" clId="{BC8551F7-F333-DF49-B8A6-4BBA7E0DFE2D}" dt="2021-03-09T15:23:07.214" v="511" actId="2696"/>
        <pc:sldMkLst>
          <pc:docMk/>
          <pc:sldMk cId="63636627" sldId="265"/>
        </pc:sldMkLst>
        <pc:spChg chg="mod ord">
          <ac:chgData name="Khattab, Sherif" userId="c83b1e15-36f3-4f46-aceb-05aac24c545e" providerId="ADAL" clId="{BC8551F7-F333-DF49-B8A6-4BBA7E0DFE2D}" dt="2021-03-09T15:19:30.109" v="410" actId="700"/>
          <ac:spMkLst>
            <pc:docMk/>
            <pc:sldMk cId="63636627" sldId="265"/>
            <ac:spMk id="26" creationId="{F7616BCE-BE12-F749-BB2F-48658A1F91A5}"/>
          </ac:spMkLst>
        </pc:spChg>
        <pc:spChg chg="mod ord">
          <ac:chgData name="Khattab, Sherif" userId="c83b1e15-36f3-4f46-aceb-05aac24c545e" providerId="ADAL" clId="{BC8551F7-F333-DF49-B8A6-4BBA7E0DFE2D}" dt="2021-03-09T15:19:30.109" v="410" actId="700"/>
          <ac:spMkLst>
            <pc:docMk/>
            <pc:sldMk cId="63636627" sldId="265"/>
            <ac:spMk id="27" creationId="{21A69D43-BB09-DB46-AE4B-D827C03AC521}"/>
          </ac:spMkLst>
        </pc:spChg>
        <pc:spChg chg="mod ord">
          <ac:chgData name="Khattab, Sherif" userId="c83b1e15-36f3-4f46-aceb-05aac24c545e" providerId="ADAL" clId="{BC8551F7-F333-DF49-B8A6-4BBA7E0DFE2D}" dt="2021-03-09T15:19:30.109" v="410" actId="700"/>
          <ac:spMkLst>
            <pc:docMk/>
            <pc:sldMk cId="63636627" sldId="265"/>
            <ac:spMk id="12294" creationId="{3E70475F-EC42-444A-99F5-F2F4156502C3}"/>
          </ac:spMkLst>
        </pc:spChg>
        <pc:spChg chg="mod ord">
          <ac:chgData name="Khattab, Sherif" userId="c83b1e15-36f3-4f46-aceb-05aac24c545e" providerId="ADAL" clId="{BC8551F7-F333-DF49-B8A6-4BBA7E0DFE2D}" dt="2021-03-09T15:19:30.109" v="410" actId="700"/>
          <ac:spMkLst>
            <pc:docMk/>
            <pc:sldMk cId="63636627" sldId="265"/>
            <ac:spMk id="12295" creationId="{EBEF78FE-0E36-A14D-870F-AF3F310BECA7}"/>
          </ac:spMkLst>
        </pc:spChg>
      </pc:sldChg>
      <pc:sldChg chg="add del">
        <pc:chgData name="Khattab, Sherif" userId="c83b1e15-36f3-4f46-aceb-05aac24c545e" providerId="ADAL" clId="{BC8551F7-F333-DF49-B8A6-4BBA7E0DFE2D}" dt="2021-03-09T15:23:13.281" v="518"/>
        <pc:sldMkLst>
          <pc:docMk/>
          <pc:sldMk cId="1987170174" sldId="265"/>
        </pc:sldMkLst>
      </pc:sldChg>
      <pc:sldChg chg="modSp add del">
        <pc:chgData name="Khattab, Sherif" userId="c83b1e15-36f3-4f46-aceb-05aac24c545e" providerId="ADAL" clId="{BC8551F7-F333-DF49-B8A6-4BBA7E0DFE2D}" dt="2021-03-09T15:21:38.370" v="477"/>
        <pc:sldMkLst>
          <pc:docMk/>
          <pc:sldMk cId="2625129013" sldId="265"/>
        </pc:sldMkLst>
        <pc:spChg chg="mod">
          <ac:chgData name="Khattab, Sherif" userId="c83b1e15-36f3-4f46-aceb-05aac24c545e" providerId="ADAL" clId="{BC8551F7-F333-DF49-B8A6-4BBA7E0DFE2D}" dt="2021-03-09T15:21:31.399" v="468"/>
          <ac:spMkLst>
            <pc:docMk/>
            <pc:sldMk cId="2625129013" sldId="265"/>
            <ac:spMk id="26" creationId="{F7616BCE-BE12-F749-BB2F-48658A1F91A5}"/>
          </ac:spMkLst>
        </pc:spChg>
      </pc:sldChg>
      <pc:sldChg chg="modSp add del modTransition">
        <pc:chgData name="Khattab, Sherif" userId="c83b1e15-36f3-4f46-aceb-05aac24c545e" providerId="ADAL" clId="{BC8551F7-F333-DF49-B8A6-4BBA7E0DFE2D}" dt="2021-03-09T15:21:38.370" v="477"/>
        <pc:sldMkLst>
          <pc:docMk/>
          <pc:sldMk cId="1511627595" sldId="266"/>
        </pc:sldMkLst>
        <pc:spChg chg="mod">
          <ac:chgData name="Khattab, Sherif" userId="c83b1e15-36f3-4f46-aceb-05aac24c545e" providerId="ADAL" clId="{BC8551F7-F333-DF49-B8A6-4BBA7E0DFE2D}" dt="2021-03-09T15:21:31.399" v="468"/>
          <ac:spMkLst>
            <pc:docMk/>
            <pc:sldMk cId="1511627595" sldId="266"/>
            <ac:spMk id="4" creationId="{713A9018-A689-CB41-AB47-3465F825F83F}"/>
          </ac:spMkLst>
        </pc:spChg>
      </pc:sldChg>
      <pc:sldChg chg="add del">
        <pc:chgData name="Khattab, Sherif" userId="c83b1e15-36f3-4f46-aceb-05aac24c545e" providerId="ADAL" clId="{BC8551F7-F333-DF49-B8A6-4BBA7E0DFE2D}" dt="2021-03-09T15:23:13.281" v="518"/>
        <pc:sldMkLst>
          <pc:docMk/>
          <pc:sldMk cId="2377821666" sldId="266"/>
        </pc:sldMkLst>
      </pc:sldChg>
      <pc:sldChg chg="modSp add del mod ord modTransition chgLayout">
        <pc:chgData name="Khattab, Sherif" userId="c83b1e15-36f3-4f46-aceb-05aac24c545e" providerId="ADAL" clId="{BC8551F7-F333-DF49-B8A6-4BBA7E0DFE2D}" dt="2021-03-09T15:21:12.905" v="416" actId="2696"/>
        <pc:sldMkLst>
          <pc:docMk/>
          <pc:sldMk cId="3564174041" sldId="266"/>
        </pc:sldMkLst>
        <pc:spChg chg="mod ord">
          <ac:chgData name="Khattab, Sherif" userId="c83b1e15-36f3-4f46-aceb-05aac24c545e" providerId="ADAL" clId="{BC8551F7-F333-DF49-B8A6-4BBA7E0DFE2D}" dt="2021-03-09T15:19:30.109" v="410" actId="700"/>
          <ac:spMkLst>
            <pc:docMk/>
            <pc:sldMk cId="3564174041" sldId="266"/>
            <ac:spMk id="4" creationId="{713A9018-A689-CB41-AB47-3465F825F83F}"/>
          </ac:spMkLst>
        </pc:spChg>
        <pc:spChg chg="mod ord">
          <ac:chgData name="Khattab, Sherif" userId="c83b1e15-36f3-4f46-aceb-05aac24c545e" providerId="ADAL" clId="{BC8551F7-F333-DF49-B8A6-4BBA7E0DFE2D}" dt="2021-03-09T15:19:30.109" v="410" actId="700"/>
          <ac:spMkLst>
            <pc:docMk/>
            <pc:sldMk cId="3564174041" sldId="266"/>
            <ac:spMk id="5" creationId="{7FFF9373-4161-0841-AD72-120D46A62247}"/>
          </ac:spMkLst>
        </pc:spChg>
        <pc:spChg chg="mod ord">
          <ac:chgData name="Khattab, Sherif" userId="c83b1e15-36f3-4f46-aceb-05aac24c545e" providerId="ADAL" clId="{BC8551F7-F333-DF49-B8A6-4BBA7E0DFE2D}" dt="2021-03-09T15:19:30.109" v="410" actId="700"/>
          <ac:spMkLst>
            <pc:docMk/>
            <pc:sldMk cId="3564174041" sldId="266"/>
            <ac:spMk id="15362" creationId="{67D69A21-3ECD-7240-882A-C622A44A6659}"/>
          </ac:spMkLst>
        </pc:spChg>
        <pc:spChg chg="mod ord">
          <ac:chgData name="Khattab, Sherif" userId="c83b1e15-36f3-4f46-aceb-05aac24c545e" providerId="ADAL" clId="{BC8551F7-F333-DF49-B8A6-4BBA7E0DFE2D}" dt="2021-03-09T15:19:30.109" v="410" actId="700"/>
          <ac:spMkLst>
            <pc:docMk/>
            <pc:sldMk cId="3564174041" sldId="266"/>
            <ac:spMk id="15363" creationId="{6163E8B3-DE1E-C54B-B7B9-F130A3D35F31}"/>
          </ac:spMkLst>
        </pc:spChg>
      </pc:sldChg>
      <pc:sldChg chg="add del">
        <pc:chgData name="Khattab, Sherif" userId="c83b1e15-36f3-4f46-aceb-05aac24c545e" providerId="ADAL" clId="{BC8551F7-F333-DF49-B8A6-4BBA7E0DFE2D}" dt="2021-03-09T15:23:13.281" v="518"/>
        <pc:sldMkLst>
          <pc:docMk/>
          <pc:sldMk cId="1762877546" sldId="267"/>
        </pc:sldMkLst>
      </pc:sldChg>
      <pc:sldChg chg="modSp add del mod modTransition">
        <pc:chgData name="Khattab, Sherif" userId="c83b1e15-36f3-4f46-aceb-05aac24c545e" providerId="ADAL" clId="{BC8551F7-F333-DF49-B8A6-4BBA7E0DFE2D}" dt="2021-03-09T15:21:38.370" v="477"/>
        <pc:sldMkLst>
          <pc:docMk/>
          <pc:sldMk cId="1871030802" sldId="267"/>
        </pc:sldMkLst>
        <pc:spChg chg="mod">
          <ac:chgData name="Khattab, Sherif" userId="c83b1e15-36f3-4f46-aceb-05aac24c545e" providerId="ADAL" clId="{BC8551F7-F333-DF49-B8A6-4BBA7E0DFE2D}" dt="2021-03-09T15:21:31.399" v="468"/>
          <ac:spMkLst>
            <pc:docMk/>
            <pc:sldMk cId="1871030802" sldId="267"/>
            <ac:spMk id="5" creationId="{8D103DB3-D9B4-7F49-A12B-66B4A0C08FAA}"/>
          </ac:spMkLst>
        </pc:spChg>
        <pc:spChg chg="mod">
          <ac:chgData name="Khattab, Sherif" userId="c83b1e15-36f3-4f46-aceb-05aac24c545e" providerId="ADAL" clId="{BC8551F7-F333-DF49-B8A6-4BBA7E0DFE2D}" dt="2021-03-09T15:21:38.370" v="477"/>
          <ac:spMkLst>
            <pc:docMk/>
            <pc:sldMk cId="1871030802"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863" v="515" actId="2696"/>
        <pc:sldMkLst>
          <pc:docMk/>
          <pc:sldMk cId="4099542174" sldId="267"/>
        </pc:sldMkLst>
        <pc:spChg chg="mod ord">
          <ac:chgData name="Khattab, Sherif" userId="c83b1e15-36f3-4f46-aceb-05aac24c545e" providerId="ADAL" clId="{BC8551F7-F333-DF49-B8A6-4BBA7E0DFE2D}" dt="2021-03-09T15:19:30.109" v="410" actId="700"/>
          <ac:spMkLst>
            <pc:docMk/>
            <pc:sldMk cId="4099542174" sldId="267"/>
            <ac:spMk id="5" creationId="{8D103DB3-D9B4-7F49-A12B-66B4A0C08FAA}"/>
          </ac:spMkLst>
        </pc:spChg>
        <pc:spChg chg="mod ord">
          <ac:chgData name="Khattab, Sherif" userId="c83b1e15-36f3-4f46-aceb-05aac24c545e" providerId="ADAL" clId="{BC8551F7-F333-DF49-B8A6-4BBA7E0DFE2D}" dt="2021-03-09T15:19:30.109" v="410" actId="700"/>
          <ac:spMkLst>
            <pc:docMk/>
            <pc:sldMk cId="4099542174" sldId="267"/>
            <ac:spMk id="6" creationId="{8F078BEB-73AB-B648-8F7D-766412DD391B}"/>
          </ac:spMkLst>
        </pc:spChg>
        <pc:spChg chg="mod ord">
          <ac:chgData name="Khattab, Sherif" userId="c83b1e15-36f3-4f46-aceb-05aac24c545e" providerId="ADAL" clId="{BC8551F7-F333-DF49-B8A6-4BBA7E0DFE2D}" dt="2021-03-09T15:19:30.109" v="410" actId="700"/>
          <ac:spMkLst>
            <pc:docMk/>
            <pc:sldMk cId="4099542174" sldId="267"/>
            <ac:spMk id="20482" creationId="{B15ED9D3-04E8-6844-9F9F-25960A38757D}"/>
          </ac:spMkLst>
        </pc:spChg>
        <pc:spChg chg="mod ord">
          <ac:chgData name="Khattab, Sherif" userId="c83b1e15-36f3-4f46-aceb-05aac24c545e" providerId="ADAL" clId="{BC8551F7-F333-DF49-B8A6-4BBA7E0DFE2D}" dt="2021-03-09T15:19:30.327" v="411" actId="27636"/>
          <ac:spMkLst>
            <pc:docMk/>
            <pc:sldMk cId="4099542174"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353" v="514" actId="2696"/>
        <pc:sldMkLst>
          <pc:docMk/>
          <pc:sldMk cId="1029065241" sldId="268"/>
        </pc:sldMkLst>
        <pc:spChg chg="mod ord">
          <ac:chgData name="Khattab, Sherif" userId="c83b1e15-36f3-4f46-aceb-05aac24c545e" providerId="ADAL" clId="{BC8551F7-F333-DF49-B8A6-4BBA7E0DFE2D}" dt="2021-03-09T15:19:30.109" v="410" actId="700"/>
          <ac:spMkLst>
            <pc:docMk/>
            <pc:sldMk cId="1029065241" sldId="268"/>
            <ac:spMk id="4" creationId="{5E83345C-FDAE-D542-99CA-5CF2112A409A}"/>
          </ac:spMkLst>
        </pc:spChg>
        <pc:spChg chg="mod ord">
          <ac:chgData name="Khattab, Sherif" userId="c83b1e15-36f3-4f46-aceb-05aac24c545e" providerId="ADAL" clId="{BC8551F7-F333-DF49-B8A6-4BBA7E0DFE2D}" dt="2021-03-09T15:19:30.109" v="410" actId="700"/>
          <ac:spMkLst>
            <pc:docMk/>
            <pc:sldMk cId="1029065241" sldId="268"/>
            <ac:spMk id="5" creationId="{4B61AC4C-68AC-A940-9366-0965AFFA2C1B}"/>
          </ac:spMkLst>
        </pc:spChg>
        <pc:spChg chg="mod ord">
          <ac:chgData name="Khattab, Sherif" userId="c83b1e15-36f3-4f46-aceb-05aac24c545e" providerId="ADAL" clId="{BC8551F7-F333-DF49-B8A6-4BBA7E0DFE2D}" dt="2021-03-09T15:19:30.109" v="410" actId="700"/>
          <ac:spMkLst>
            <pc:docMk/>
            <pc:sldMk cId="1029065241" sldId="268"/>
            <ac:spMk id="21506" creationId="{8F8483ED-31C6-DA44-A5DC-E17CF7873B12}"/>
          </ac:spMkLst>
        </pc:spChg>
        <pc:spChg chg="mod ord">
          <ac:chgData name="Khattab, Sherif" userId="c83b1e15-36f3-4f46-aceb-05aac24c545e" providerId="ADAL" clId="{BC8551F7-F333-DF49-B8A6-4BBA7E0DFE2D}" dt="2021-03-09T15:19:30.109" v="410" actId="700"/>
          <ac:spMkLst>
            <pc:docMk/>
            <pc:sldMk cId="1029065241" sldId="268"/>
            <ac:spMk id="21507" creationId="{55E408D6-3705-BD46-A062-19FC68B8E55C}"/>
          </ac:spMkLst>
        </pc:spChg>
      </pc:sldChg>
      <pc:sldChg chg="modSp add del modTransition">
        <pc:chgData name="Khattab, Sherif" userId="c83b1e15-36f3-4f46-aceb-05aac24c545e" providerId="ADAL" clId="{BC8551F7-F333-DF49-B8A6-4BBA7E0DFE2D}" dt="2021-03-09T15:21:38.370" v="477"/>
        <pc:sldMkLst>
          <pc:docMk/>
          <pc:sldMk cId="1705990895" sldId="268"/>
        </pc:sldMkLst>
        <pc:spChg chg="mod">
          <ac:chgData name="Khattab, Sherif" userId="c83b1e15-36f3-4f46-aceb-05aac24c545e" providerId="ADAL" clId="{BC8551F7-F333-DF49-B8A6-4BBA7E0DFE2D}" dt="2021-03-09T15:21:31.399" v="468"/>
          <ac:spMkLst>
            <pc:docMk/>
            <pc:sldMk cId="1705990895" sldId="268"/>
            <ac:spMk id="4" creationId="{5E83345C-FDAE-D542-99CA-5CF2112A409A}"/>
          </ac:spMkLst>
        </pc:spChg>
      </pc:sldChg>
      <pc:sldChg chg="add del">
        <pc:chgData name="Khattab, Sherif" userId="c83b1e15-36f3-4f46-aceb-05aac24c545e" providerId="ADAL" clId="{BC8551F7-F333-DF49-B8A6-4BBA7E0DFE2D}" dt="2021-03-09T15:23:13.281" v="518"/>
        <pc:sldMkLst>
          <pc:docMk/>
          <pc:sldMk cId="1964584242" sldId="268"/>
        </pc:sldMkLst>
      </pc:sldChg>
      <pc:sldChg chg="modSp add del mod modTransition">
        <pc:chgData name="Khattab, Sherif" userId="c83b1e15-36f3-4f46-aceb-05aac24c545e" providerId="ADAL" clId="{BC8551F7-F333-DF49-B8A6-4BBA7E0DFE2D}" dt="2021-03-09T15:21:38.370" v="477"/>
        <pc:sldMkLst>
          <pc:docMk/>
          <pc:sldMk cId="242977234" sldId="269"/>
        </pc:sldMkLst>
        <pc:spChg chg="mod">
          <ac:chgData name="Khattab, Sherif" userId="c83b1e15-36f3-4f46-aceb-05aac24c545e" providerId="ADAL" clId="{BC8551F7-F333-DF49-B8A6-4BBA7E0DFE2D}" dt="2021-03-09T15:21:31.399" v="468"/>
          <ac:spMkLst>
            <pc:docMk/>
            <pc:sldMk cId="242977234" sldId="269"/>
            <ac:spMk id="19" creationId="{383DB0F7-229F-1744-B3C9-18FE8C8C0FDD}"/>
          </ac:spMkLst>
        </pc:spChg>
        <pc:spChg chg="mod">
          <ac:chgData name="Khattab, Sherif" userId="c83b1e15-36f3-4f46-aceb-05aac24c545e" providerId="ADAL" clId="{BC8551F7-F333-DF49-B8A6-4BBA7E0DFE2D}" dt="2021-03-09T15:21:38.370" v="477"/>
          <ac:spMkLst>
            <pc:docMk/>
            <pc:sldMk cId="24297723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3420719142" sldId="269"/>
        </pc:sldMkLst>
      </pc:sldChg>
      <pc:sldChg chg="modSp add del mod modTransition chgLayout">
        <pc:chgData name="Khattab, Sherif" userId="c83b1e15-36f3-4f46-aceb-05aac24c545e" providerId="ADAL" clId="{BC8551F7-F333-DF49-B8A6-4BBA7E0DFE2D}" dt="2021-03-09T15:23:09.548" v="516" actId="2696"/>
        <pc:sldMkLst>
          <pc:docMk/>
          <pc:sldMk cId="4220445554" sldId="269"/>
        </pc:sldMkLst>
        <pc:spChg chg="mod ord">
          <ac:chgData name="Khattab, Sherif" userId="c83b1e15-36f3-4f46-aceb-05aac24c545e" providerId="ADAL" clId="{BC8551F7-F333-DF49-B8A6-4BBA7E0DFE2D}" dt="2021-03-09T15:19:30.109" v="410" actId="700"/>
          <ac:spMkLst>
            <pc:docMk/>
            <pc:sldMk cId="4220445554" sldId="269"/>
            <ac:spMk id="19" creationId="{383DB0F7-229F-1744-B3C9-18FE8C8C0FDD}"/>
          </ac:spMkLst>
        </pc:spChg>
        <pc:spChg chg="mod ord">
          <ac:chgData name="Khattab, Sherif" userId="c83b1e15-36f3-4f46-aceb-05aac24c545e" providerId="ADAL" clId="{BC8551F7-F333-DF49-B8A6-4BBA7E0DFE2D}" dt="2021-03-09T15:19:30.109" v="410" actId="700"/>
          <ac:spMkLst>
            <pc:docMk/>
            <pc:sldMk cId="4220445554" sldId="269"/>
            <ac:spMk id="20" creationId="{3E9C30A3-0AB2-4A42-A1CB-674BA42B78CB}"/>
          </ac:spMkLst>
        </pc:spChg>
        <pc:spChg chg="mod ord">
          <ac:chgData name="Khattab, Sherif" userId="c83b1e15-36f3-4f46-aceb-05aac24c545e" providerId="ADAL" clId="{BC8551F7-F333-DF49-B8A6-4BBA7E0DFE2D}" dt="2021-03-09T15:19:30.109" v="410" actId="700"/>
          <ac:spMkLst>
            <pc:docMk/>
            <pc:sldMk cId="4220445554" sldId="269"/>
            <ac:spMk id="23554" creationId="{BDD0BBBF-5CBF-6E40-8293-ED076BF23B2C}"/>
          </ac:spMkLst>
        </pc:spChg>
        <pc:spChg chg="mod ord">
          <ac:chgData name="Khattab, Sherif" userId="c83b1e15-36f3-4f46-aceb-05aac24c545e" providerId="ADAL" clId="{BC8551F7-F333-DF49-B8A6-4BBA7E0DFE2D}" dt="2021-03-09T15:19:30.352" v="412" actId="27636"/>
          <ac:spMkLst>
            <pc:docMk/>
            <pc:sldMk cId="422044555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2400270920" sldId="270"/>
        </pc:sldMkLst>
      </pc:sldChg>
      <pc:sldChg chg="modSp add del mod modTransition chgLayout">
        <pc:chgData name="Khattab, Sherif" userId="c83b1e15-36f3-4f46-aceb-05aac24c545e" providerId="ADAL" clId="{BC8551F7-F333-DF49-B8A6-4BBA7E0DFE2D}" dt="2021-03-09T15:23:06.786" v="510" actId="2696"/>
        <pc:sldMkLst>
          <pc:docMk/>
          <pc:sldMk cId="2864032733" sldId="270"/>
        </pc:sldMkLst>
        <pc:spChg chg="mod ord">
          <ac:chgData name="Khattab, Sherif" userId="c83b1e15-36f3-4f46-aceb-05aac24c545e" providerId="ADAL" clId="{BC8551F7-F333-DF49-B8A6-4BBA7E0DFE2D}" dt="2021-03-09T15:19:30.109" v="410" actId="700"/>
          <ac:spMkLst>
            <pc:docMk/>
            <pc:sldMk cId="2864032733" sldId="270"/>
            <ac:spMk id="62" creationId="{C90C2AB3-09F0-1249-82DD-41F4C2B24BC5}"/>
          </ac:spMkLst>
        </pc:spChg>
        <pc:spChg chg="mod ord">
          <ac:chgData name="Khattab, Sherif" userId="c83b1e15-36f3-4f46-aceb-05aac24c545e" providerId="ADAL" clId="{BC8551F7-F333-DF49-B8A6-4BBA7E0DFE2D}" dt="2021-03-09T15:19:30.109" v="410" actId="700"/>
          <ac:spMkLst>
            <pc:docMk/>
            <pc:sldMk cId="2864032733" sldId="270"/>
            <ac:spMk id="63" creationId="{80FA2621-289A-A544-9A42-DF2A9CCDE496}"/>
          </ac:spMkLst>
        </pc:spChg>
        <pc:spChg chg="mod ord">
          <ac:chgData name="Khattab, Sherif" userId="c83b1e15-36f3-4f46-aceb-05aac24c545e" providerId="ADAL" clId="{BC8551F7-F333-DF49-B8A6-4BBA7E0DFE2D}" dt="2021-03-09T15:19:30.109" v="410" actId="700"/>
          <ac:spMkLst>
            <pc:docMk/>
            <pc:sldMk cId="2864032733" sldId="270"/>
            <ac:spMk id="27650" creationId="{33E29D4B-90E5-FD42-A079-BFBDB764C0BA}"/>
          </ac:spMkLst>
        </pc:spChg>
        <pc:spChg chg="mod ord">
          <ac:chgData name="Khattab, Sherif" userId="c83b1e15-36f3-4f46-aceb-05aac24c545e" providerId="ADAL" clId="{BC8551F7-F333-DF49-B8A6-4BBA7E0DFE2D}" dt="2021-03-09T15:19:30.109" v="410" actId="700"/>
          <ac:spMkLst>
            <pc:docMk/>
            <pc:sldMk cId="2864032733" sldId="270"/>
            <ac:spMk id="27651" creationId="{9D0B272E-5791-5144-910B-531252A33F28}"/>
          </ac:spMkLst>
        </pc:spChg>
      </pc:sldChg>
      <pc:sldChg chg="modSp add del modTransition">
        <pc:chgData name="Khattab, Sherif" userId="c83b1e15-36f3-4f46-aceb-05aac24c545e" providerId="ADAL" clId="{BC8551F7-F333-DF49-B8A6-4BBA7E0DFE2D}" dt="2021-03-09T15:21:38.370" v="477"/>
        <pc:sldMkLst>
          <pc:docMk/>
          <pc:sldMk cId="3434761570" sldId="270"/>
        </pc:sldMkLst>
        <pc:spChg chg="mod">
          <ac:chgData name="Khattab, Sherif" userId="c83b1e15-36f3-4f46-aceb-05aac24c545e" providerId="ADAL" clId="{BC8551F7-F333-DF49-B8A6-4BBA7E0DFE2D}" dt="2021-03-09T15:21:31.399" v="468"/>
          <ac:spMkLst>
            <pc:docMk/>
            <pc:sldMk cId="3434761570" sldId="270"/>
            <ac:spMk id="62" creationId="{C90C2AB3-09F0-1249-82DD-41F4C2B24BC5}"/>
          </ac:spMkLst>
        </pc:spChg>
      </pc:sldChg>
      <pc:sldChg chg="add del">
        <pc:chgData name="Khattab, Sherif" userId="c83b1e15-36f3-4f46-aceb-05aac24c545e" providerId="ADAL" clId="{BC8551F7-F333-DF49-B8A6-4BBA7E0DFE2D}" dt="2021-03-09T15:23:13.281" v="518"/>
        <pc:sldMkLst>
          <pc:docMk/>
          <pc:sldMk cId="958726580" sldId="271"/>
        </pc:sldMkLst>
      </pc:sldChg>
      <pc:sldChg chg="modSp add del modTransition">
        <pc:chgData name="Khattab, Sherif" userId="c83b1e15-36f3-4f46-aceb-05aac24c545e" providerId="ADAL" clId="{BC8551F7-F333-DF49-B8A6-4BBA7E0DFE2D}" dt="2021-03-09T15:21:38.370" v="477"/>
        <pc:sldMkLst>
          <pc:docMk/>
          <pc:sldMk cId="2074639940" sldId="271"/>
        </pc:sldMkLst>
        <pc:spChg chg="mod">
          <ac:chgData name="Khattab, Sherif" userId="c83b1e15-36f3-4f46-aceb-05aac24c545e" providerId="ADAL" clId="{BC8551F7-F333-DF49-B8A6-4BBA7E0DFE2D}" dt="2021-03-09T15:21:31.399" v="468"/>
          <ac:spMkLst>
            <pc:docMk/>
            <pc:sldMk cId="2074639940" sldId="271"/>
            <ac:spMk id="76" creationId="{335D088A-355F-3140-B5D6-0525BA4E6652}"/>
          </ac:spMkLst>
        </pc:spChg>
      </pc:sldChg>
      <pc:sldChg chg="modSp add del mod modTransition chgLayout">
        <pc:chgData name="Khattab, Sherif" userId="c83b1e15-36f3-4f46-aceb-05aac24c545e" providerId="ADAL" clId="{BC8551F7-F333-DF49-B8A6-4BBA7E0DFE2D}" dt="2021-03-09T15:23:06.383" v="509" actId="2696"/>
        <pc:sldMkLst>
          <pc:docMk/>
          <pc:sldMk cId="3709016083" sldId="271"/>
        </pc:sldMkLst>
        <pc:spChg chg="mod ord">
          <ac:chgData name="Khattab, Sherif" userId="c83b1e15-36f3-4f46-aceb-05aac24c545e" providerId="ADAL" clId="{BC8551F7-F333-DF49-B8A6-4BBA7E0DFE2D}" dt="2021-03-09T15:19:30.109" v="410" actId="700"/>
          <ac:spMkLst>
            <pc:docMk/>
            <pc:sldMk cId="3709016083" sldId="271"/>
            <ac:spMk id="76" creationId="{335D088A-355F-3140-B5D6-0525BA4E6652}"/>
          </ac:spMkLst>
        </pc:spChg>
        <pc:spChg chg="mod ord">
          <ac:chgData name="Khattab, Sherif" userId="c83b1e15-36f3-4f46-aceb-05aac24c545e" providerId="ADAL" clId="{BC8551F7-F333-DF49-B8A6-4BBA7E0DFE2D}" dt="2021-03-09T15:19:30.109" v="410" actId="700"/>
          <ac:spMkLst>
            <pc:docMk/>
            <pc:sldMk cId="3709016083" sldId="271"/>
            <ac:spMk id="77" creationId="{D0C444D8-52AA-6D4F-AABB-849661C0117E}"/>
          </ac:spMkLst>
        </pc:spChg>
        <pc:spChg chg="mod ord">
          <ac:chgData name="Khattab, Sherif" userId="c83b1e15-36f3-4f46-aceb-05aac24c545e" providerId="ADAL" clId="{BC8551F7-F333-DF49-B8A6-4BBA7E0DFE2D}" dt="2021-03-09T15:19:30.109" v="410" actId="700"/>
          <ac:spMkLst>
            <pc:docMk/>
            <pc:sldMk cId="3709016083" sldId="271"/>
            <ac:spMk id="29698" creationId="{227750E4-D535-B740-A167-DF183A8D2F3A}"/>
          </ac:spMkLst>
        </pc:spChg>
        <pc:spChg chg="mod ord">
          <ac:chgData name="Khattab, Sherif" userId="c83b1e15-36f3-4f46-aceb-05aac24c545e" providerId="ADAL" clId="{BC8551F7-F333-DF49-B8A6-4BBA7E0DFE2D}" dt="2021-03-09T15:19:30.109" v="410" actId="700"/>
          <ac:spMkLst>
            <pc:docMk/>
            <pc:sldMk cId="3709016083" sldId="271"/>
            <ac:spMk id="29699" creationId="{30F6758B-2E55-7E40-88D4-79B27149E2DB}"/>
          </ac:spMkLst>
        </pc:spChg>
      </pc:sldChg>
      <pc:sldChg chg="modSp add del modTransition">
        <pc:chgData name="Khattab, Sherif" userId="c83b1e15-36f3-4f46-aceb-05aac24c545e" providerId="ADAL" clId="{BC8551F7-F333-DF49-B8A6-4BBA7E0DFE2D}" dt="2021-03-09T15:21:38.370" v="477"/>
        <pc:sldMkLst>
          <pc:docMk/>
          <pc:sldMk cId="99211978" sldId="272"/>
        </pc:sldMkLst>
        <pc:spChg chg="mod">
          <ac:chgData name="Khattab, Sherif" userId="c83b1e15-36f3-4f46-aceb-05aac24c545e" providerId="ADAL" clId="{BC8551F7-F333-DF49-B8A6-4BBA7E0DFE2D}" dt="2021-03-09T15:21:31.399" v="468"/>
          <ac:spMkLst>
            <pc:docMk/>
            <pc:sldMk cId="99211978" sldId="272"/>
            <ac:spMk id="55" creationId="{FDA78BF8-F7B8-0746-B1D7-4B36E1229F8B}"/>
          </ac:spMkLst>
        </pc:spChg>
      </pc:sldChg>
      <pc:sldChg chg="add del">
        <pc:chgData name="Khattab, Sherif" userId="c83b1e15-36f3-4f46-aceb-05aac24c545e" providerId="ADAL" clId="{BC8551F7-F333-DF49-B8A6-4BBA7E0DFE2D}" dt="2021-03-09T15:23:13.281" v="518"/>
        <pc:sldMkLst>
          <pc:docMk/>
          <pc:sldMk cId="2872089159" sldId="272"/>
        </pc:sldMkLst>
      </pc:sldChg>
      <pc:sldChg chg="modSp add del mod modTransition chgLayout">
        <pc:chgData name="Khattab, Sherif" userId="c83b1e15-36f3-4f46-aceb-05aac24c545e" providerId="ADAL" clId="{BC8551F7-F333-DF49-B8A6-4BBA7E0DFE2D}" dt="2021-03-09T15:23:06.194" v="508" actId="2696"/>
        <pc:sldMkLst>
          <pc:docMk/>
          <pc:sldMk cId="3638318738" sldId="272"/>
        </pc:sldMkLst>
        <pc:spChg chg="mod ord">
          <ac:chgData name="Khattab, Sherif" userId="c83b1e15-36f3-4f46-aceb-05aac24c545e" providerId="ADAL" clId="{BC8551F7-F333-DF49-B8A6-4BBA7E0DFE2D}" dt="2021-03-09T15:19:30.109" v="410" actId="700"/>
          <ac:spMkLst>
            <pc:docMk/>
            <pc:sldMk cId="3638318738" sldId="272"/>
            <ac:spMk id="55" creationId="{FDA78BF8-F7B8-0746-B1D7-4B36E1229F8B}"/>
          </ac:spMkLst>
        </pc:spChg>
        <pc:spChg chg="mod ord">
          <ac:chgData name="Khattab, Sherif" userId="c83b1e15-36f3-4f46-aceb-05aac24c545e" providerId="ADAL" clId="{BC8551F7-F333-DF49-B8A6-4BBA7E0DFE2D}" dt="2021-03-09T15:19:30.109" v="410" actId="700"/>
          <ac:spMkLst>
            <pc:docMk/>
            <pc:sldMk cId="3638318738" sldId="272"/>
            <ac:spMk id="56" creationId="{36386DB8-98CD-AB4F-8312-FB790B5E81F9}"/>
          </ac:spMkLst>
        </pc:spChg>
        <pc:spChg chg="mod ord">
          <ac:chgData name="Khattab, Sherif" userId="c83b1e15-36f3-4f46-aceb-05aac24c545e" providerId="ADAL" clId="{BC8551F7-F333-DF49-B8A6-4BBA7E0DFE2D}" dt="2021-03-09T15:19:30.109" v="410" actId="700"/>
          <ac:spMkLst>
            <pc:docMk/>
            <pc:sldMk cId="3638318738" sldId="272"/>
            <ac:spMk id="30725" creationId="{11CA164B-FDE7-6D4F-A498-1574160C4B2A}"/>
          </ac:spMkLst>
        </pc:spChg>
        <pc:spChg chg="mod ord">
          <ac:chgData name="Khattab, Sherif" userId="c83b1e15-36f3-4f46-aceb-05aac24c545e" providerId="ADAL" clId="{BC8551F7-F333-DF49-B8A6-4BBA7E0DFE2D}" dt="2021-03-09T15:19:30.109" v="410" actId="700"/>
          <ac:spMkLst>
            <pc:docMk/>
            <pc:sldMk cId="3638318738" sldId="272"/>
            <ac:spMk id="30726" creationId="{14C46CE5-7912-514F-94BB-C47EE7B3D18E}"/>
          </ac:spMkLst>
        </pc:spChg>
      </pc:sldChg>
      <pc:sldChg chg="modSp add del mod modTransition chgLayout">
        <pc:chgData name="Khattab, Sherif" userId="c83b1e15-36f3-4f46-aceb-05aac24c545e" providerId="ADAL" clId="{BC8551F7-F333-DF49-B8A6-4BBA7E0DFE2D}" dt="2021-03-09T15:23:05.357" v="507" actId="2696"/>
        <pc:sldMkLst>
          <pc:docMk/>
          <pc:sldMk cId="298320384" sldId="273"/>
        </pc:sldMkLst>
        <pc:spChg chg="mod ord">
          <ac:chgData name="Khattab, Sherif" userId="c83b1e15-36f3-4f46-aceb-05aac24c545e" providerId="ADAL" clId="{BC8551F7-F333-DF49-B8A6-4BBA7E0DFE2D}" dt="2021-03-09T15:19:30.109" v="410" actId="700"/>
          <ac:spMkLst>
            <pc:docMk/>
            <pc:sldMk cId="298320384" sldId="273"/>
            <ac:spMk id="28" creationId="{23ED52AE-8CC2-394A-8733-55D14E8AC8A2}"/>
          </ac:spMkLst>
        </pc:spChg>
        <pc:spChg chg="mod ord">
          <ac:chgData name="Khattab, Sherif" userId="c83b1e15-36f3-4f46-aceb-05aac24c545e" providerId="ADAL" clId="{BC8551F7-F333-DF49-B8A6-4BBA7E0DFE2D}" dt="2021-03-09T15:19:30.109" v="410" actId="700"/>
          <ac:spMkLst>
            <pc:docMk/>
            <pc:sldMk cId="298320384" sldId="273"/>
            <ac:spMk id="29" creationId="{A8029013-BECC-1841-824C-01D701B79AD4}"/>
          </ac:spMkLst>
        </pc:spChg>
        <pc:spChg chg="mod ord">
          <ac:chgData name="Khattab, Sherif" userId="c83b1e15-36f3-4f46-aceb-05aac24c545e" providerId="ADAL" clId="{BC8551F7-F333-DF49-B8A6-4BBA7E0DFE2D}" dt="2021-03-09T15:19:30.109" v="410" actId="700"/>
          <ac:spMkLst>
            <pc:docMk/>
            <pc:sldMk cId="298320384" sldId="273"/>
            <ac:spMk id="31746" creationId="{93AD8012-53BD-2A44-94F2-A9D4B28EB4D7}"/>
          </ac:spMkLst>
        </pc:spChg>
        <pc:spChg chg="mod ord">
          <ac:chgData name="Khattab, Sherif" userId="c83b1e15-36f3-4f46-aceb-05aac24c545e" providerId="ADAL" clId="{BC8551F7-F333-DF49-B8A6-4BBA7E0DFE2D}" dt="2021-03-09T15:19:30.109" v="410" actId="700"/>
          <ac:spMkLst>
            <pc:docMk/>
            <pc:sldMk cId="298320384" sldId="273"/>
            <ac:spMk id="31747" creationId="{E5640B7F-C7C8-A149-B82B-BD4586D7A05F}"/>
          </ac:spMkLst>
        </pc:spChg>
      </pc:sldChg>
      <pc:sldChg chg="add del">
        <pc:chgData name="Khattab, Sherif" userId="c83b1e15-36f3-4f46-aceb-05aac24c545e" providerId="ADAL" clId="{BC8551F7-F333-DF49-B8A6-4BBA7E0DFE2D}" dt="2021-03-09T15:23:13.281" v="518"/>
        <pc:sldMkLst>
          <pc:docMk/>
          <pc:sldMk cId="1290114436" sldId="273"/>
        </pc:sldMkLst>
      </pc:sldChg>
      <pc:sldChg chg="modSp add del modTransition">
        <pc:chgData name="Khattab, Sherif" userId="c83b1e15-36f3-4f46-aceb-05aac24c545e" providerId="ADAL" clId="{BC8551F7-F333-DF49-B8A6-4BBA7E0DFE2D}" dt="2021-03-09T15:21:38.370" v="477"/>
        <pc:sldMkLst>
          <pc:docMk/>
          <pc:sldMk cId="3985628977" sldId="273"/>
        </pc:sldMkLst>
        <pc:spChg chg="mod">
          <ac:chgData name="Khattab, Sherif" userId="c83b1e15-36f3-4f46-aceb-05aac24c545e" providerId="ADAL" clId="{BC8551F7-F333-DF49-B8A6-4BBA7E0DFE2D}" dt="2021-03-09T15:21:31.399" v="468"/>
          <ac:spMkLst>
            <pc:docMk/>
            <pc:sldMk cId="3985628977" sldId="273"/>
            <ac:spMk id="28" creationId="{23ED52AE-8CC2-394A-8733-55D14E8AC8A2}"/>
          </ac:spMkLst>
        </pc:spChg>
      </pc:sldChg>
      <pc:sldChg chg="modSp add del modTransition">
        <pc:chgData name="Khattab, Sherif" userId="c83b1e15-36f3-4f46-aceb-05aac24c545e" providerId="ADAL" clId="{BC8551F7-F333-DF49-B8A6-4BBA7E0DFE2D}" dt="2021-03-09T15:21:38.370" v="477"/>
        <pc:sldMkLst>
          <pc:docMk/>
          <pc:sldMk cId="666200868" sldId="274"/>
        </pc:sldMkLst>
        <pc:spChg chg="mod">
          <ac:chgData name="Khattab, Sherif" userId="c83b1e15-36f3-4f46-aceb-05aac24c545e" providerId="ADAL" clId="{BC8551F7-F333-DF49-B8A6-4BBA7E0DFE2D}" dt="2021-03-09T15:21:31.399" v="468"/>
          <ac:spMkLst>
            <pc:docMk/>
            <pc:sldMk cId="666200868" sldId="274"/>
            <ac:spMk id="4" creationId="{CBDADE07-D6AB-A24D-83CF-6015E53C4194}"/>
          </ac:spMkLst>
        </pc:spChg>
      </pc:sldChg>
      <pc:sldChg chg="modSp add del mod modTransition chgLayout">
        <pc:chgData name="Khattab, Sherif" userId="c83b1e15-36f3-4f46-aceb-05aac24c545e" providerId="ADAL" clId="{BC8551F7-F333-DF49-B8A6-4BBA7E0DFE2D}" dt="2021-03-09T15:23:04.604" v="506" actId="2696"/>
        <pc:sldMkLst>
          <pc:docMk/>
          <pc:sldMk cId="2672593568" sldId="274"/>
        </pc:sldMkLst>
        <pc:spChg chg="mod ord">
          <ac:chgData name="Khattab, Sherif" userId="c83b1e15-36f3-4f46-aceb-05aac24c545e" providerId="ADAL" clId="{BC8551F7-F333-DF49-B8A6-4BBA7E0DFE2D}" dt="2021-03-09T15:19:30.109" v="410" actId="700"/>
          <ac:spMkLst>
            <pc:docMk/>
            <pc:sldMk cId="2672593568" sldId="274"/>
            <ac:spMk id="4" creationId="{CBDADE07-D6AB-A24D-83CF-6015E53C4194}"/>
          </ac:spMkLst>
        </pc:spChg>
        <pc:spChg chg="mod ord">
          <ac:chgData name="Khattab, Sherif" userId="c83b1e15-36f3-4f46-aceb-05aac24c545e" providerId="ADAL" clId="{BC8551F7-F333-DF49-B8A6-4BBA7E0DFE2D}" dt="2021-03-09T15:19:30.109" v="410" actId="700"/>
          <ac:spMkLst>
            <pc:docMk/>
            <pc:sldMk cId="2672593568" sldId="274"/>
            <ac:spMk id="5" creationId="{41E43D5D-90E6-1441-89F7-EC01560FB261}"/>
          </ac:spMkLst>
        </pc:spChg>
        <pc:spChg chg="mod ord">
          <ac:chgData name="Khattab, Sherif" userId="c83b1e15-36f3-4f46-aceb-05aac24c545e" providerId="ADAL" clId="{BC8551F7-F333-DF49-B8A6-4BBA7E0DFE2D}" dt="2021-03-09T15:19:30.109" v="410" actId="700"/>
          <ac:spMkLst>
            <pc:docMk/>
            <pc:sldMk cId="2672593568" sldId="274"/>
            <ac:spMk id="32770" creationId="{6D9876D4-7D9C-CC4D-8C7B-0EEF25519FDA}"/>
          </ac:spMkLst>
        </pc:spChg>
        <pc:spChg chg="mod ord">
          <ac:chgData name="Khattab, Sherif" userId="c83b1e15-36f3-4f46-aceb-05aac24c545e" providerId="ADAL" clId="{BC8551F7-F333-DF49-B8A6-4BBA7E0DFE2D}" dt="2021-03-09T15:19:30.109" v="410" actId="700"/>
          <ac:spMkLst>
            <pc:docMk/>
            <pc:sldMk cId="2672593568" sldId="274"/>
            <ac:spMk id="32771" creationId="{933F21ED-F9EB-7944-89F7-0AB550545CE2}"/>
          </ac:spMkLst>
        </pc:spChg>
      </pc:sldChg>
      <pc:sldChg chg="add del">
        <pc:chgData name="Khattab, Sherif" userId="c83b1e15-36f3-4f46-aceb-05aac24c545e" providerId="ADAL" clId="{BC8551F7-F333-DF49-B8A6-4BBA7E0DFE2D}" dt="2021-03-09T15:23:13.281" v="518"/>
        <pc:sldMkLst>
          <pc:docMk/>
          <pc:sldMk cId="4072084408" sldId="274"/>
        </pc:sldMkLst>
      </pc:sldChg>
      <pc:sldChg chg="modSp add del mod modTransition chgLayout">
        <pc:chgData name="Khattab, Sherif" userId="c83b1e15-36f3-4f46-aceb-05aac24c545e" providerId="ADAL" clId="{BC8551F7-F333-DF49-B8A6-4BBA7E0DFE2D}" dt="2021-03-09T15:23:03.870" v="505" actId="2696"/>
        <pc:sldMkLst>
          <pc:docMk/>
          <pc:sldMk cId="428754349" sldId="275"/>
        </pc:sldMkLst>
        <pc:spChg chg="mod ord">
          <ac:chgData name="Khattab, Sherif" userId="c83b1e15-36f3-4f46-aceb-05aac24c545e" providerId="ADAL" clId="{BC8551F7-F333-DF49-B8A6-4BBA7E0DFE2D}" dt="2021-03-09T15:19:30.109" v="410" actId="700"/>
          <ac:spMkLst>
            <pc:docMk/>
            <pc:sldMk cId="428754349" sldId="275"/>
            <ac:spMk id="4" creationId="{36965CE1-D918-6C4F-A4B9-6DB54CA23E84}"/>
          </ac:spMkLst>
        </pc:spChg>
        <pc:spChg chg="mod ord">
          <ac:chgData name="Khattab, Sherif" userId="c83b1e15-36f3-4f46-aceb-05aac24c545e" providerId="ADAL" clId="{BC8551F7-F333-DF49-B8A6-4BBA7E0DFE2D}" dt="2021-03-09T15:19:30.109" v="410" actId="700"/>
          <ac:spMkLst>
            <pc:docMk/>
            <pc:sldMk cId="428754349" sldId="275"/>
            <ac:spMk id="5" creationId="{5F48741D-0633-064C-8A82-1E69646496D6}"/>
          </ac:spMkLst>
        </pc:spChg>
        <pc:spChg chg="mod ord">
          <ac:chgData name="Khattab, Sherif" userId="c83b1e15-36f3-4f46-aceb-05aac24c545e" providerId="ADAL" clId="{BC8551F7-F333-DF49-B8A6-4BBA7E0DFE2D}" dt="2021-03-09T15:19:30.109" v="410" actId="700"/>
          <ac:spMkLst>
            <pc:docMk/>
            <pc:sldMk cId="428754349" sldId="275"/>
            <ac:spMk id="33794" creationId="{FD0EA1C2-BB7A-E049-B841-8413048331C0}"/>
          </ac:spMkLst>
        </pc:spChg>
        <pc:spChg chg="mod ord">
          <ac:chgData name="Khattab, Sherif" userId="c83b1e15-36f3-4f46-aceb-05aac24c545e" providerId="ADAL" clId="{BC8551F7-F333-DF49-B8A6-4BBA7E0DFE2D}" dt="2021-03-09T15:19:30.109" v="410" actId="700"/>
          <ac:spMkLst>
            <pc:docMk/>
            <pc:sldMk cId="428754349" sldId="275"/>
            <ac:spMk id="33795" creationId="{010CE387-5024-164F-A929-D5E4FF749466}"/>
          </ac:spMkLst>
        </pc:spChg>
      </pc:sldChg>
      <pc:sldChg chg="add del">
        <pc:chgData name="Khattab, Sherif" userId="c83b1e15-36f3-4f46-aceb-05aac24c545e" providerId="ADAL" clId="{BC8551F7-F333-DF49-B8A6-4BBA7E0DFE2D}" dt="2021-03-09T15:23:13.281" v="518"/>
        <pc:sldMkLst>
          <pc:docMk/>
          <pc:sldMk cId="2133180735" sldId="275"/>
        </pc:sldMkLst>
      </pc:sldChg>
      <pc:sldChg chg="modSp add del modTransition">
        <pc:chgData name="Khattab, Sherif" userId="c83b1e15-36f3-4f46-aceb-05aac24c545e" providerId="ADAL" clId="{BC8551F7-F333-DF49-B8A6-4BBA7E0DFE2D}" dt="2021-03-09T15:21:38.370" v="477"/>
        <pc:sldMkLst>
          <pc:docMk/>
          <pc:sldMk cId="4016368864" sldId="275"/>
        </pc:sldMkLst>
        <pc:spChg chg="mod">
          <ac:chgData name="Khattab, Sherif" userId="c83b1e15-36f3-4f46-aceb-05aac24c545e" providerId="ADAL" clId="{BC8551F7-F333-DF49-B8A6-4BBA7E0DFE2D}" dt="2021-03-09T15:21:31.399" v="468"/>
          <ac:spMkLst>
            <pc:docMk/>
            <pc:sldMk cId="4016368864" sldId="275"/>
            <ac:spMk id="4" creationId="{36965CE1-D918-6C4F-A4B9-6DB54CA23E84}"/>
          </ac:spMkLst>
        </pc:spChg>
      </pc:sldChg>
      <pc:sldChg chg="add del">
        <pc:chgData name="Khattab, Sherif" userId="c83b1e15-36f3-4f46-aceb-05aac24c545e" providerId="ADAL" clId="{BC8551F7-F333-DF49-B8A6-4BBA7E0DFE2D}" dt="2021-03-09T15:23:13.281" v="518"/>
        <pc:sldMkLst>
          <pc:docMk/>
          <pc:sldMk cId="731436851" sldId="276"/>
        </pc:sldMkLst>
      </pc:sldChg>
      <pc:sldChg chg="modSp add del modTransition">
        <pc:chgData name="Khattab, Sherif" userId="c83b1e15-36f3-4f46-aceb-05aac24c545e" providerId="ADAL" clId="{BC8551F7-F333-DF49-B8A6-4BBA7E0DFE2D}" dt="2021-03-09T15:21:38.370" v="477"/>
        <pc:sldMkLst>
          <pc:docMk/>
          <pc:sldMk cId="731464812" sldId="276"/>
        </pc:sldMkLst>
        <pc:spChg chg="mod">
          <ac:chgData name="Khattab, Sherif" userId="c83b1e15-36f3-4f46-aceb-05aac24c545e" providerId="ADAL" clId="{BC8551F7-F333-DF49-B8A6-4BBA7E0DFE2D}" dt="2021-03-09T15:21:31.399" v="468"/>
          <ac:spMkLst>
            <pc:docMk/>
            <pc:sldMk cId="731464812" sldId="276"/>
            <ac:spMk id="24" creationId="{759F36B5-0414-1049-84AF-F91B1D1EE8C7}"/>
          </ac:spMkLst>
        </pc:spChg>
      </pc:sldChg>
      <pc:sldChg chg="modSp add del mod modTransition chgLayout">
        <pc:chgData name="Khattab, Sherif" userId="c83b1e15-36f3-4f46-aceb-05aac24c545e" providerId="ADAL" clId="{BC8551F7-F333-DF49-B8A6-4BBA7E0DFE2D}" dt="2021-03-09T15:23:03.491" v="504" actId="2696"/>
        <pc:sldMkLst>
          <pc:docMk/>
          <pc:sldMk cId="2785031238" sldId="276"/>
        </pc:sldMkLst>
        <pc:spChg chg="mod ord">
          <ac:chgData name="Khattab, Sherif" userId="c83b1e15-36f3-4f46-aceb-05aac24c545e" providerId="ADAL" clId="{BC8551F7-F333-DF49-B8A6-4BBA7E0DFE2D}" dt="2021-03-09T15:19:30.109" v="410" actId="700"/>
          <ac:spMkLst>
            <pc:docMk/>
            <pc:sldMk cId="2785031238" sldId="276"/>
            <ac:spMk id="24" creationId="{759F36B5-0414-1049-84AF-F91B1D1EE8C7}"/>
          </ac:spMkLst>
        </pc:spChg>
        <pc:spChg chg="mod ord">
          <ac:chgData name="Khattab, Sherif" userId="c83b1e15-36f3-4f46-aceb-05aac24c545e" providerId="ADAL" clId="{BC8551F7-F333-DF49-B8A6-4BBA7E0DFE2D}" dt="2021-03-09T15:19:30.109" v="410" actId="700"/>
          <ac:spMkLst>
            <pc:docMk/>
            <pc:sldMk cId="2785031238" sldId="276"/>
            <ac:spMk id="25" creationId="{6E34D3E4-9386-CF49-8C1D-1B4AC2FEF334}"/>
          </ac:spMkLst>
        </pc:spChg>
        <pc:spChg chg="mod ord">
          <ac:chgData name="Khattab, Sherif" userId="c83b1e15-36f3-4f46-aceb-05aac24c545e" providerId="ADAL" clId="{BC8551F7-F333-DF49-B8A6-4BBA7E0DFE2D}" dt="2021-03-09T15:19:30.109" v="410" actId="700"/>
          <ac:spMkLst>
            <pc:docMk/>
            <pc:sldMk cId="2785031238" sldId="276"/>
            <ac:spMk id="34818" creationId="{E90E363A-B0F3-CD4C-B8E2-9DC69F849399}"/>
          </ac:spMkLst>
        </pc:spChg>
        <pc:spChg chg="mod ord">
          <ac:chgData name="Khattab, Sherif" userId="c83b1e15-36f3-4f46-aceb-05aac24c545e" providerId="ADAL" clId="{BC8551F7-F333-DF49-B8A6-4BBA7E0DFE2D}" dt="2021-03-09T15:19:30.109" v="410" actId="700"/>
          <ac:spMkLst>
            <pc:docMk/>
            <pc:sldMk cId="2785031238" sldId="276"/>
            <ac:spMk id="34819" creationId="{70D9E4BD-C385-A748-9E77-18A3D898E3CD}"/>
          </ac:spMkLst>
        </pc:spChg>
      </pc:sldChg>
      <pc:sldChg chg="modSp add del modTransition">
        <pc:chgData name="Khattab, Sherif" userId="c83b1e15-36f3-4f46-aceb-05aac24c545e" providerId="ADAL" clId="{BC8551F7-F333-DF49-B8A6-4BBA7E0DFE2D}" dt="2021-03-09T15:21:38.370" v="477"/>
        <pc:sldMkLst>
          <pc:docMk/>
          <pc:sldMk cId="166383087" sldId="277"/>
        </pc:sldMkLst>
        <pc:spChg chg="mod">
          <ac:chgData name="Khattab, Sherif" userId="c83b1e15-36f3-4f46-aceb-05aac24c545e" providerId="ADAL" clId="{BC8551F7-F333-DF49-B8A6-4BBA7E0DFE2D}" dt="2021-03-09T15:21:31.399" v="468"/>
          <ac:spMkLst>
            <pc:docMk/>
            <pc:sldMk cId="166383087" sldId="277"/>
            <ac:spMk id="61" creationId="{C2AFBFD7-2F9A-4D4B-A478-5E703FDDE272}"/>
          </ac:spMkLst>
        </pc:spChg>
      </pc:sldChg>
      <pc:sldChg chg="modSp add del mod modTransition chgLayout">
        <pc:chgData name="Khattab, Sherif" userId="c83b1e15-36f3-4f46-aceb-05aac24c545e" providerId="ADAL" clId="{BC8551F7-F333-DF49-B8A6-4BBA7E0DFE2D}" dt="2021-03-09T15:23:03.032" v="503" actId="2696"/>
        <pc:sldMkLst>
          <pc:docMk/>
          <pc:sldMk cId="2833103056" sldId="277"/>
        </pc:sldMkLst>
        <pc:spChg chg="mod ord">
          <ac:chgData name="Khattab, Sherif" userId="c83b1e15-36f3-4f46-aceb-05aac24c545e" providerId="ADAL" clId="{BC8551F7-F333-DF49-B8A6-4BBA7E0DFE2D}" dt="2021-03-09T15:19:30.109" v="410" actId="700"/>
          <ac:spMkLst>
            <pc:docMk/>
            <pc:sldMk cId="2833103056" sldId="277"/>
            <ac:spMk id="61" creationId="{C2AFBFD7-2F9A-4D4B-A478-5E703FDDE272}"/>
          </ac:spMkLst>
        </pc:spChg>
        <pc:spChg chg="mod ord">
          <ac:chgData name="Khattab, Sherif" userId="c83b1e15-36f3-4f46-aceb-05aac24c545e" providerId="ADAL" clId="{BC8551F7-F333-DF49-B8A6-4BBA7E0DFE2D}" dt="2021-03-09T15:19:30.109" v="410" actId="700"/>
          <ac:spMkLst>
            <pc:docMk/>
            <pc:sldMk cId="2833103056" sldId="277"/>
            <ac:spMk id="62" creationId="{57FB894D-9D27-A247-B1A6-4AE51486837F}"/>
          </ac:spMkLst>
        </pc:spChg>
        <pc:spChg chg="mod ord">
          <ac:chgData name="Khattab, Sherif" userId="c83b1e15-36f3-4f46-aceb-05aac24c545e" providerId="ADAL" clId="{BC8551F7-F333-DF49-B8A6-4BBA7E0DFE2D}" dt="2021-03-09T15:19:30.109" v="410" actId="700"/>
          <ac:spMkLst>
            <pc:docMk/>
            <pc:sldMk cId="2833103056" sldId="277"/>
            <ac:spMk id="36866" creationId="{D46B3423-A3E0-0C4B-96F3-9404175B2D42}"/>
          </ac:spMkLst>
        </pc:spChg>
        <pc:spChg chg="mod ord">
          <ac:chgData name="Khattab, Sherif" userId="c83b1e15-36f3-4f46-aceb-05aac24c545e" providerId="ADAL" clId="{BC8551F7-F333-DF49-B8A6-4BBA7E0DFE2D}" dt="2021-03-09T15:19:30.109" v="410" actId="700"/>
          <ac:spMkLst>
            <pc:docMk/>
            <pc:sldMk cId="2833103056" sldId="277"/>
            <ac:spMk id="36867" creationId="{613463CE-198E-A14F-8EA8-AE74CF179278}"/>
          </ac:spMkLst>
        </pc:spChg>
      </pc:sldChg>
      <pc:sldChg chg="add del">
        <pc:chgData name="Khattab, Sherif" userId="c83b1e15-36f3-4f46-aceb-05aac24c545e" providerId="ADAL" clId="{BC8551F7-F333-DF49-B8A6-4BBA7E0DFE2D}" dt="2021-03-09T15:23:13.281" v="518"/>
        <pc:sldMkLst>
          <pc:docMk/>
          <pc:sldMk cId="4072270220" sldId="277"/>
        </pc:sldMkLst>
      </pc:sldChg>
      <pc:sldChg chg="modSp add del">
        <pc:chgData name="Khattab, Sherif" userId="c83b1e15-36f3-4f46-aceb-05aac24c545e" providerId="ADAL" clId="{BC8551F7-F333-DF49-B8A6-4BBA7E0DFE2D}" dt="2021-03-09T15:21:38.370" v="477"/>
        <pc:sldMkLst>
          <pc:docMk/>
          <pc:sldMk cId="2536114595" sldId="280"/>
        </pc:sldMkLst>
        <pc:spChg chg="mod">
          <ac:chgData name="Khattab, Sherif" userId="c83b1e15-36f3-4f46-aceb-05aac24c545e" providerId="ADAL" clId="{BC8551F7-F333-DF49-B8A6-4BBA7E0DFE2D}" dt="2021-03-09T15:21:31.399" v="468"/>
          <ac:spMkLst>
            <pc:docMk/>
            <pc:sldMk cId="2536114595" sldId="280"/>
            <ac:spMk id="17" creationId="{11CC8A1E-BC7F-4647-A05F-50E57F2A7C63}"/>
          </ac:spMkLst>
        </pc:spChg>
      </pc:sldChg>
      <pc:sldChg chg="modSp add del mod chgLayout">
        <pc:chgData name="Khattab, Sherif" userId="c83b1e15-36f3-4f46-aceb-05aac24c545e" providerId="ADAL" clId="{BC8551F7-F333-DF49-B8A6-4BBA7E0DFE2D}" dt="2021-03-09T15:21:18.941" v="451" actId="2696"/>
        <pc:sldMkLst>
          <pc:docMk/>
          <pc:sldMk cId="3476345677" sldId="280"/>
        </pc:sldMkLst>
        <pc:spChg chg="mod ord">
          <ac:chgData name="Khattab, Sherif" userId="c83b1e15-36f3-4f46-aceb-05aac24c545e" providerId="ADAL" clId="{BC8551F7-F333-DF49-B8A6-4BBA7E0DFE2D}" dt="2021-03-09T15:19:30.109" v="410" actId="700"/>
          <ac:spMkLst>
            <pc:docMk/>
            <pc:sldMk cId="3476345677" sldId="280"/>
            <ac:spMk id="17" creationId="{11CC8A1E-BC7F-4647-A05F-50E57F2A7C63}"/>
          </ac:spMkLst>
        </pc:spChg>
        <pc:spChg chg="mod ord">
          <ac:chgData name="Khattab, Sherif" userId="c83b1e15-36f3-4f46-aceb-05aac24c545e" providerId="ADAL" clId="{BC8551F7-F333-DF49-B8A6-4BBA7E0DFE2D}" dt="2021-03-09T15:19:30.109" v="410" actId="700"/>
          <ac:spMkLst>
            <pc:docMk/>
            <pc:sldMk cId="3476345677" sldId="280"/>
            <ac:spMk id="18" creationId="{9E02BFEC-8318-6045-BA66-CDA1A643A617}"/>
          </ac:spMkLst>
        </pc:spChg>
        <pc:spChg chg="mod ord">
          <ac:chgData name="Khattab, Sherif" userId="c83b1e15-36f3-4f46-aceb-05aac24c545e" providerId="ADAL" clId="{BC8551F7-F333-DF49-B8A6-4BBA7E0DFE2D}" dt="2021-03-09T15:19:30.109" v="410" actId="700"/>
          <ac:spMkLst>
            <pc:docMk/>
            <pc:sldMk cId="3476345677" sldId="280"/>
            <ac:spMk id="40977" creationId="{07FF1D31-52E4-8F41-B910-26EE779DED3D}"/>
          </ac:spMkLst>
        </pc:spChg>
        <pc:spChg chg="mod ord">
          <ac:chgData name="Khattab, Sherif" userId="c83b1e15-36f3-4f46-aceb-05aac24c545e" providerId="ADAL" clId="{BC8551F7-F333-DF49-B8A6-4BBA7E0DFE2D}" dt="2021-03-09T15:19:30.109" v="410" actId="700"/>
          <ac:spMkLst>
            <pc:docMk/>
            <pc:sldMk cId="3476345677" sldId="280"/>
            <ac:spMk id="40978" creationId="{BAD9C935-A57B-D04C-A415-82291C7422F8}"/>
          </ac:spMkLst>
        </pc:spChg>
      </pc:sldChg>
      <pc:sldChg chg="add del">
        <pc:chgData name="Khattab, Sherif" userId="c83b1e15-36f3-4f46-aceb-05aac24c545e" providerId="ADAL" clId="{BC8551F7-F333-DF49-B8A6-4BBA7E0DFE2D}" dt="2021-03-09T15:23:13.281" v="518"/>
        <pc:sldMkLst>
          <pc:docMk/>
          <pc:sldMk cId="4217920703" sldId="280"/>
        </pc:sldMkLst>
      </pc:sldChg>
      <pc:sldChg chg="modSp add del">
        <pc:chgData name="Khattab, Sherif" userId="c83b1e15-36f3-4f46-aceb-05aac24c545e" providerId="ADAL" clId="{BC8551F7-F333-DF49-B8A6-4BBA7E0DFE2D}" dt="2021-03-09T15:21:38.370" v="477"/>
        <pc:sldMkLst>
          <pc:docMk/>
          <pc:sldMk cId="827015536" sldId="281"/>
        </pc:sldMkLst>
        <pc:spChg chg="mod">
          <ac:chgData name="Khattab, Sherif" userId="c83b1e15-36f3-4f46-aceb-05aac24c545e" providerId="ADAL" clId="{BC8551F7-F333-DF49-B8A6-4BBA7E0DFE2D}" dt="2021-03-09T15:21:31.399" v="468"/>
          <ac:spMkLst>
            <pc:docMk/>
            <pc:sldMk cId="827015536" sldId="281"/>
            <ac:spMk id="55" creationId="{3070EB66-7C1D-554F-B4F8-460F106EB491}"/>
          </ac:spMkLst>
        </pc:spChg>
      </pc:sldChg>
      <pc:sldChg chg="addSp delSp modSp add del mod chgLayout">
        <pc:chgData name="Khattab, Sherif" userId="c83b1e15-36f3-4f46-aceb-05aac24c545e" providerId="ADAL" clId="{BC8551F7-F333-DF49-B8A6-4BBA7E0DFE2D}" dt="2021-03-09T15:21:18.705" v="450" actId="2696"/>
        <pc:sldMkLst>
          <pc:docMk/>
          <pc:sldMk cId="2366007434" sldId="281"/>
        </pc:sldMkLst>
        <pc:spChg chg="del">
          <ac:chgData name="Khattab, Sherif" userId="c83b1e15-36f3-4f46-aceb-05aac24c545e" providerId="ADAL" clId="{BC8551F7-F333-DF49-B8A6-4BBA7E0DFE2D}" dt="2021-03-09T15:19:30.109" v="410" actId="700"/>
          <ac:spMkLst>
            <pc:docMk/>
            <pc:sldMk cId="2366007434" sldId="281"/>
            <ac:spMk id="2" creationId="{0ADE8DB4-8FE8-7C47-AC40-5EEB4FC49198}"/>
          </ac:spMkLst>
        </pc:spChg>
        <pc:spChg chg="add mod ord">
          <ac:chgData name="Khattab, Sherif" userId="c83b1e15-36f3-4f46-aceb-05aac24c545e" providerId="ADAL" clId="{BC8551F7-F333-DF49-B8A6-4BBA7E0DFE2D}" dt="2021-03-09T15:19:30.109" v="410" actId="700"/>
          <ac:spMkLst>
            <pc:docMk/>
            <pc:sldMk cId="2366007434" sldId="281"/>
            <ac:spMk id="3" creationId="{9010C543-3029-8B4F-834C-251CCB357330}"/>
          </ac:spMkLst>
        </pc:spChg>
        <pc:spChg chg="mod ord">
          <ac:chgData name="Khattab, Sherif" userId="c83b1e15-36f3-4f46-aceb-05aac24c545e" providerId="ADAL" clId="{BC8551F7-F333-DF49-B8A6-4BBA7E0DFE2D}" dt="2021-03-09T15:19:30.109" v="410" actId="700"/>
          <ac:spMkLst>
            <pc:docMk/>
            <pc:sldMk cId="2366007434" sldId="281"/>
            <ac:spMk id="55" creationId="{3070EB66-7C1D-554F-B4F8-460F106EB491}"/>
          </ac:spMkLst>
        </pc:spChg>
        <pc:spChg chg="mod ord">
          <ac:chgData name="Khattab, Sherif" userId="c83b1e15-36f3-4f46-aceb-05aac24c545e" providerId="ADAL" clId="{BC8551F7-F333-DF49-B8A6-4BBA7E0DFE2D}" dt="2021-03-09T15:19:30.109" v="410" actId="700"/>
          <ac:spMkLst>
            <pc:docMk/>
            <pc:sldMk cId="2366007434" sldId="281"/>
            <ac:spMk id="56" creationId="{A53F2323-5A40-9C4E-89A9-739B444D0045}"/>
          </ac:spMkLst>
        </pc:spChg>
        <pc:spChg chg="mod ord">
          <ac:chgData name="Khattab, Sherif" userId="c83b1e15-36f3-4f46-aceb-05aac24c545e" providerId="ADAL" clId="{BC8551F7-F333-DF49-B8A6-4BBA7E0DFE2D}" dt="2021-03-09T15:19:30.109" v="410" actId="700"/>
          <ac:spMkLst>
            <pc:docMk/>
            <pc:sldMk cId="2366007434" sldId="281"/>
            <ac:spMk id="42039" creationId="{F4875458-D921-3C42-9C38-64DE6C0A73ED}"/>
          </ac:spMkLst>
        </pc:spChg>
      </pc:sldChg>
      <pc:sldChg chg="add del">
        <pc:chgData name="Khattab, Sherif" userId="c83b1e15-36f3-4f46-aceb-05aac24c545e" providerId="ADAL" clId="{BC8551F7-F333-DF49-B8A6-4BBA7E0DFE2D}" dt="2021-03-09T15:23:13.281" v="518"/>
        <pc:sldMkLst>
          <pc:docMk/>
          <pc:sldMk cId="3458028039" sldId="281"/>
        </pc:sldMkLst>
      </pc:sldChg>
      <pc:sldChg chg="modSp add del">
        <pc:chgData name="Khattab, Sherif" userId="c83b1e15-36f3-4f46-aceb-05aac24c545e" providerId="ADAL" clId="{BC8551F7-F333-DF49-B8A6-4BBA7E0DFE2D}" dt="2021-03-09T15:21:38.370" v="477"/>
        <pc:sldMkLst>
          <pc:docMk/>
          <pc:sldMk cId="241213365" sldId="282"/>
        </pc:sldMkLst>
        <pc:spChg chg="mod">
          <ac:chgData name="Khattab, Sherif" userId="c83b1e15-36f3-4f46-aceb-05aac24c545e" providerId="ADAL" clId="{BC8551F7-F333-DF49-B8A6-4BBA7E0DFE2D}" dt="2021-03-09T15:21:31.399" v="468"/>
          <ac:spMkLst>
            <pc:docMk/>
            <pc:sldMk cId="241213365" sldId="282"/>
            <ac:spMk id="48" creationId="{5CA8A13A-76FE-204A-8E84-35B422BD37D2}"/>
          </ac:spMkLst>
        </pc:spChg>
      </pc:sldChg>
      <pc:sldChg chg="addSp delSp modSp add del mod chgLayout">
        <pc:chgData name="Khattab, Sherif" userId="c83b1e15-36f3-4f46-aceb-05aac24c545e" providerId="ADAL" clId="{BC8551F7-F333-DF49-B8A6-4BBA7E0DFE2D}" dt="2021-03-09T15:21:18.592" v="449" actId="2696"/>
        <pc:sldMkLst>
          <pc:docMk/>
          <pc:sldMk cId="1989358658" sldId="282"/>
        </pc:sldMkLst>
        <pc:spChg chg="del">
          <ac:chgData name="Khattab, Sherif" userId="c83b1e15-36f3-4f46-aceb-05aac24c545e" providerId="ADAL" clId="{BC8551F7-F333-DF49-B8A6-4BBA7E0DFE2D}" dt="2021-03-09T15:19:30.109" v="410" actId="700"/>
          <ac:spMkLst>
            <pc:docMk/>
            <pc:sldMk cId="1989358658" sldId="282"/>
            <ac:spMk id="2" creationId="{95DE6A2E-C353-8B4E-A371-5E5C2799AE8F}"/>
          </ac:spMkLst>
        </pc:spChg>
        <pc:spChg chg="add mod ord">
          <ac:chgData name="Khattab, Sherif" userId="c83b1e15-36f3-4f46-aceb-05aac24c545e" providerId="ADAL" clId="{BC8551F7-F333-DF49-B8A6-4BBA7E0DFE2D}" dt="2021-03-09T15:19:30.109" v="410" actId="700"/>
          <ac:spMkLst>
            <pc:docMk/>
            <pc:sldMk cId="1989358658" sldId="282"/>
            <ac:spMk id="3" creationId="{91AB8E27-1F45-D440-B9D4-A28B205402CD}"/>
          </ac:spMkLst>
        </pc:spChg>
        <pc:spChg chg="mod ord">
          <ac:chgData name="Khattab, Sherif" userId="c83b1e15-36f3-4f46-aceb-05aac24c545e" providerId="ADAL" clId="{BC8551F7-F333-DF49-B8A6-4BBA7E0DFE2D}" dt="2021-03-09T15:19:30.109" v="410" actId="700"/>
          <ac:spMkLst>
            <pc:docMk/>
            <pc:sldMk cId="1989358658" sldId="282"/>
            <ac:spMk id="48" creationId="{5CA8A13A-76FE-204A-8E84-35B422BD37D2}"/>
          </ac:spMkLst>
        </pc:spChg>
        <pc:spChg chg="mod ord">
          <ac:chgData name="Khattab, Sherif" userId="c83b1e15-36f3-4f46-aceb-05aac24c545e" providerId="ADAL" clId="{BC8551F7-F333-DF49-B8A6-4BBA7E0DFE2D}" dt="2021-03-09T15:19:30.109" v="410" actId="700"/>
          <ac:spMkLst>
            <pc:docMk/>
            <pc:sldMk cId="1989358658" sldId="282"/>
            <ac:spMk id="49" creationId="{5E710828-6999-F442-94D5-545CD360B61A}"/>
          </ac:spMkLst>
        </pc:spChg>
        <pc:spChg chg="mod ord">
          <ac:chgData name="Khattab, Sherif" userId="c83b1e15-36f3-4f46-aceb-05aac24c545e" providerId="ADAL" clId="{BC8551F7-F333-DF49-B8A6-4BBA7E0DFE2D}" dt="2021-03-09T15:19:30.109" v="410" actId="700"/>
          <ac:spMkLst>
            <pc:docMk/>
            <pc:sldMk cId="1989358658" sldId="282"/>
            <ac:spMk id="43056" creationId="{B4563DD8-5DB2-D64B-8315-E3C997EA0271}"/>
          </ac:spMkLst>
        </pc:spChg>
      </pc:sldChg>
      <pc:sldChg chg="add del">
        <pc:chgData name="Khattab, Sherif" userId="c83b1e15-36f3-4f46-aceb-05aac24c545e" providerId="ADAL" clId="{BC8551F7-F333-DF49-B8A6-4BBA7E0DFE2D}" dt="2021-03-09T15:23:13.281" v="518"/>
        <pc:sldMkLst>
          <pc:docMk/>
          <pc:sldMk cId="3665817636" sldId="282"/>
        </pc:sldMkLst>
      </pc:sldChg>
      <pc:sldChg chg="modSp add del mod chgLayout">
        <pc:chgData name="Khattab, Sherif" userId="c83b1e15-36f3-4f46-aceb-05aac24c545e" providerId="ADAL" clId="{BC8551F7-F333-DF49-B8A6-4BBA7E0DFE2D}" dt="2021-03-09T15:21:17.427" v="444" actId="2696"/>
        <pc:sldMkLst>
          <pc:docMk/>
          <pc:sldMk cId="2447986242" sldId="283"/>
        </pc:sldMkLst>
        <pc:spChg chg="mod ord">
          <ac:chgData name="Khattab, Sherif" userId="c83b1e15-36f3-4f46-aceb-05aac24c545e" providerId="ADAL" clId="{BC8551F7-F333-DF49-B8A6-4BBA7E0DFE2D}" dt="2021-03-09T15:19:30.109" v="410" actId="700"/>
          <ac:spMkLst>
            <pc:docMk/>
            <pc:sldMk cId="2447986242" sldId="283"/>
            <ac:spMk id="4" creationId="{65EEFF2D-E516-1945-BC72-4C19AFD4DAA6}"/>
          </ac:spMkLst>
        </pc:spChg>
        <pc:spChg chg="mod ord">
          <ac:chgData name="Khattab, Sherif" userId="c83b1e15-36f3-4f46-aceb-05aac24c545e" providerId="ADAL" clId="{BC8551F7-F333-DF49-B8A6-4BBA7E0DFE2D}" dt="2021-03-09T15:19:30.109" v="410" actId="700"/>
          <ac:spMkLst>
            <pc:docMk/>
            <pc:sldMk cId="2447986242" sldId="283"/>
            <ac:spMk id="5" creationId="{62A604FC-65E3-F545-B6F0-1D8C0FD3C346}"/>
          </ac:spMkLst>
        </pc:spChg>
        <pc:spChg chg="mod ord">
          <ac:chgData name="Khattab, Sherif" userId="c83b1e15-36f3-4f46-aceb-05aac24c545e" providerId="ADAL" clId="{BC8551F7-F333-DF49-B8A6-4BBA7E0DFE2D}" dt="2021-03-09T15:19:30.109" v="410" actId="700"/>
          <ac:spMkLst>
            <pc:docMk/>
            <pc:sldMk cId="2447986242" sldId="283"/>
            <ac:spMk id="44036" creationId="{BCED4FF8-F6B7-854E-B11B-B1299FABD5A5}"/>
          </ac:spMkLst>
        </pc:spChg>
        <pc:spChg chg="mod ord">
          <ac:chgData name="Khattab, Sherif" userId="c83b1e15-36f3-4f46-aceb-05aac24c545e" providerId="ADAL" clId="{BC8551F7-F333-DF49-B8A6-4BBA7E0DFE2D}" dt="2021-03-09T15:19:30.109" v="410" actId="700"/>
          <ac:spMkLst>
            <pc:docMk/>
            <pc:sldMk cId="2447986242" sldId="283"/>
            <ac:spMk id="44037" creationId="{859CA027-4DFA-DC4D-846A-1B2A51C664CD}"/>
          </ac:spMkLst>
        </pc:spChg>
      </pc:sldChg>
      <pc:sldChg chg="modSp add del">
        <pc:chgData name="Khattab, Sherif" userId="c83b1e15-36f3-4f46-aceb-05aac24c545e" providerId="ADAL" clId="{BC8551F7-F333-DF49-B8A6-4BBA7E0DFE2D}" dt="2021-03-09T15:21:38.370" v="477"/>
        <pc:sldMkLst>
          <pc:docMk/>
          <pc:sldMk cId="2650165450" sldId="283"/>
        </pc:sldMkLst>
        <pc:spChg chg="mod">
          <ac:chgData name="Khattab, Sherif" userId="c83b1e15-36f3-4f46-aceb-05aac24c545e" providerId="ADAL" clId="{BC8551F7-F333-DF49-B8A6-4BBA7E0DFE2D}" dt="2021-03-09T15:21:31.399" v="468"/>
          <ac:spMkLst>
            <pc:docMk/>
            <pc:sldMk cId="2650165450" sldId="283"/>
            <ac:spMk id="4" creationId="{65EEFF2D-E516-1945-BC72-4C19AFD4DAA6}"/>
          </ac:spMkLst>
        </pc:spChg>
      </pc:sldChg>
      <pc:sldChg chg="add del">
        <pc:chgData name="Khattab, Sherif" userId="c83b1e15-36f3-4f46-aceb-05aac24c545e" providerId="ADAL" clId="{BC8551F7-F333-DF49-B8A6-4BBA7E0DFE2D}" dt="2021-03-09T15:23:13.281" v="518"/>
        <pc:sldMkLst>
          <pc:docMk/>
          <pc:sldMk cId="4127952582" sldId="283"/>
        </pc:sldMkLst>
      </pc:sldChg>
      <pc:sldChg chg="add del">
        <pc:chgData name="Khattab, Sherif" userId="c83b1e15-36f3-4f46-aceb-05aac24c545e" providerId="ADAL" clId="{BC8551F7-F333-DF49-B8A6-4BBA7E0DFE2D}" dt="2021-03-09T15:23:13.281" v="518"/>
        <pc:sldMkLst>
          <pc:docMk/>
          <pc:sldMk cId="1395211604" sldId="284"/>
        </pc:sldMkLst>
      </pc:sldChg>
      <pc:sldChg chg="modSp add del mod chgLayout">
        <pc:chgData name="Khattab, Sherif" userId="c83b1e15-36f3-4f46-aceb-05aac24c545e" providerId="ADAL" clId="{BC8551F7-F333-DF49-B8A6-4BBA7E0DFE2D}" dt="2021-03-09T15:21:17.372" v="443" actId="2696"/>
        <pc:sldMkLst>
          <pc:docMk/>
          <pc:sldMk cId="1547612067" sldId="284"/>
        </pc:sldMkLst>
        <pc:spChg chg="mod ord">
          <ac:chgData name="Khattab, Sherif" userId="c83b1e15-36f3-4f46-aceb-05aac24c545e" providerId="ADAL" clId="{BC8551F7-F333-DF49-B8A6-4BBA7E0DFE2D}" dt="2021-03-09T15:19:30.109" v="410" actId="700"/>
          <ac:spMkLst>
            <pc:docMk/>
            <pc:sldMk cId="1547612067" sldId="284"/>
            <ac:spMk id="23" creationId="{040A2820-3F5C-914B-9CD3-0E2B7ED4C7BF}"/>
          </ac:spMkLst>
        </pc:spChg>
        <pc:spChg chg="mod ord">
          <ac:chgData name="Khattab, Sherif" userId="c83b1e15-36f3-4f46-aceb-05aac24c545e" providerId="ADAL" clId="{BC8551F7-F333-DF49-B8A6-4BBA7E0DFE2D}" dt="2021-03-09T15:19:30.109" v="410" actId="700"/>
          <ac:spMkLst>
            <pc:docMk/>
            <pc:sldMk cId="1547612067" sldId="284"/>
            <ac:spMk id="24" creationId="{A222AFBE-40DE-A441-9C04-27D00C13B5C6}"/>
          </ac:spMkLst>
        </pc:spChg>
        <pc:spChg chg="mod ord">
          <ac:chgData name="Khattab, Sherif" userId="c83b1e15-36f3-4f46-aceb-05aac24c545e" providerId="ADAL" clId="{BC8551F7-F333-DF49-B8A6-4BBA7E0DFE2D}" dt="2021-03-09T15:19:30.109" v="410" actId="700"/>
          <ac:spMkLst>
            <pc:docMk/>
            <pc:sldMk cId="1547612067" sldId="284"/>
            <ac:spMk id="45079" creationId="{FDAD25FE-388D-BC45-A370-11171EE2C585}"/>
          </ac:spMkLst>
        </pc:spChg>
        <pc:spChg chg="mod ord">
          <ac:chgData name="Khattab, Sherif" userId="c83b1e15-36f3-4f46-aceb-05aac24c545e" providerId="ADAL" clId="{BC8551F7-F333-DF49-B8A6-4BBA7E0DFE2D}" dt="2021-03-09T15:19:30.109" v="410" actId="700"/>
          <ac:spMkLst>
            <pc:docMk/>
            <pc:sldMk cId="1547612067" sldId="284"/>
            <ac:spMk id="45080" creationId="{680B4546-F2AE-7A4B-9489-77A04A5EE300}"/>
          </ac:spMkLst>
        </pc:spChg>
      </pc:sldChg>
      <pc:sldChg chg="modSp add del">
        <pc:chgData name="Khattab, Sherif" userId="c83b1e15-36f3-4f46-aceb-05aac24c545e" providerId="ADAL" clId="{BC8551F7-F333-DF49-B8A6-4BBA7E0DFE2D}" dt="2021-03-09T15:21:38.370" v="477"/>
        <pc:sldMkLst>
          <pc:docMk/>
          <pc:sldMk cId="1949321754" sldId="284"/>
        </pc:sldMkLst>
        <pc:spChg chg="mod">
          <ac:chgData name="Khattab, Sherif" userId="c83b1e15-36f3-4f46-aceb-05aac24c545e" providerId="ADAL" clId="{BC8551F7-F333-DF49-B8A6-4BBA7E0DFE2D}" dt="2021-03-09T15:21:31.399" v="468"/>
          <ac:spMkLst>
            <pc:docMk/>
            <pc:sldMk cId="1949321754" sldId="284"/>
            <ac:spMk id="23" creationId="{040A2820-3F5C-914B-9CD3-0E2B7ED4C7BF}"/>
          </ac:spMkLst>
        </pc:spChg>
      </pc:sldChg>
      <pc:sldChg chg="add del">
        <pc:chgData name="Khattab, Sherif" userId="c83b1e15-36f3-4f46-aceb-05aac24c545e" providerId="ADAL" clId="{BC8551F7-F333-DF49-B8A6-4BBA7E0DFE2D}" dt="2021-03-09T15:23:13.281" v="518"/>
        <pc:sldMkLst>
          <pc:docMk/>
          <pc:sldMk cId="1124028409" sldId="285"/>
        </pc:sldMkLst>
      </pc:sldChg>
      <pc:sldChg chg="modSp add del">
        <pc:chgData name="Khattab, Sherif" userId="c83b1e15-36f3-4f46-aceb-05aac24c545e" providerId="ADAL" clId="{BC8551F7-F333-DF49-B8A6-4BBA7E0DFE2D}" dt="2021-03-09T15:21:38.370" v="477"/>
        <pc:sldMkLst>
          <pc:docMk/>
          <pc:sldMk cId="1616359382" sldId="285"/>
        </pc:sldMkLst>
        <pc:spChg chg="mod">
          <ac:chgData name="Khattab, Sherif" userId="c83b1e15-36f3-4f46-aceb-05aac24c545e" providerId="ADAL" clId="{BC8551F7-F333-DF49-B8A6-4BBA7E0DFE2D}" dt="2021-03-09T15:21:31.399" v="468"/>
          <ac:spMkLst>
            <pc:docMk/>
            <pc:sldMk cId="1616359382" sldId="285"/>
            <ac:spMk id="4" creationId="{148EDC61-FA6C-D54F-8609-BEF99361E629}"/>
          </ac:spMkLst>
        </pc:spChg>
      </pc:sldChg>
      <pc:sldChg chg="modSp add del mod chgLayout">
        <pc:chgData name="Khattab, Sherif" userId="c83b1e15-36f3-4f46-aceb-05aac24c545e" providerId="ADAL" clId="{BC8551F7-F333-DF49-B8A6-4BBA7E0DFE2D}" dt="2021-03-09T15:21:17.097" v="442" actId="2696"/>
        <pc:sldMkLst>
          <pc:docMk/>
          <pc:sldMk cId="2326737287" sldId="285"/>
        </pc:sldMkLst>
        <pc:spChg chg="mod ord">
          <ac:chgData name="Khattab, Sherif" userId="c83b1e15-36f3-4f46-aceb-05aac24c545e" providerId="ADAL" clId="{BC8551F7-F333-DF49-B8A6-4BBA7E0DFE2D}" dt="2021-03-09T15:19:30.109" v="410" actId="700"/>
          <ac:spMkLst>
            <pc:docMk/>
            <pc:sldMk cId="2326737287" sldId="285"/>
            <ac:spMk id="4" creationId="{148EDC61-FA6C-D54F-8609-BEF99361E629}"/>
          </ac:spMkLst>
        </pc:spChg>
        <pc:spChg chg="mod ord">
          <ac:chgData name="Khattab, Sherif" userId="c83b1e15-36f3-4f46-aceb-05aac24c545e" providerId="ADAL" clId="{BC8551F7-F333-DF49-B8A6-4BBA7E0DFE2D}" dt="2021-03-09T15:19:30.109" v="410" actId="700"/>
          <ac:spMkLst>
            <pc:docMk/>
            <pc:sldMk cId="2326737287" sldId="285"/>
            <ac:spMk id="5" creationId="{E3C024A9-F851-A648-B82B-4E015FC2F89C}"/>
          </ac:spMkLst>
        </pc:spChg>
        <pc:spChg chg="mod ord">
          <ac:chgData name="Khattab, Sherif" userId="c83b1e15-36f3-4f46-aceb-05aac24c545e" providerId="ADAL" clId="{BC8551F7-F333-DF49-B8A6-4BBA7E0DFE2D}" dt="2021-03-09T15:19:30.109" v="410" actId="700"/>
          <ac:spMkLst>
            <pc:docMk/>
            <pc:sldMk cId="2326737287" sldId="285"/>
            <ac:spMk id="46084" creationId="{383A83AC-B41C-8B4D-A52F-0D9D1A97D13D}"/>
          </ac:spMkLst>
        </pc:spChg>
        <pc:spChg chg="mod ord">
          <ac:chgData name="Khattab, Sherif" userId="c83b1e15-36f3-4f46-aceb-05aac24c545e" providerId="ADAL" clId="{BC8551F7-F333-DF49-B8A6-4BBA7E0DFE2D}" dt="2021-03-09T15:19:30.109" v="410" actId="700"/>
          <ac:spMkLst>
            <pc:docMk/>
            <pc:sldMk cId="2326737287" sldId="285"/>
            <ac:spMk id="46085" creationId="{E136B452-F50D-C64E-AC4B-55BDAA260F73}"/>
          </ac:spMkLst>
        </pc:spChg>
      </pc:sldChg>
      <pc:sldChg chg="modSp add del mod chgLayout">
        <pc:chgData name="Khattab, Sherif" userId="c83b1e15-36f3-4f46-aceb-05aac24c545e" providerId="ADAL" clId="{BC8551F7-F333-DF49-B8A6-4BBA7E0DFE2D}" dt="2021-03-09T15:21:16.985" v="441" actId="2696"/>
        <pc:sldMkLst>
          <pc:docMk/>
          <pc:sldMk cId="1093118900" sldId="286"/>
        </pc:sldMkLst>
        <pc:spChg chg="mod ord">
          <ac:chgData name="Khattab, Sherif" userId="c83b1e15-36f3-4f46-aceb-05aac24c545e" providerId="ADAL" clId="{BC8551F7-F333-DF49-B8A6-4BBA7E0DFE2D}" dt="2021-03-09T15:19:30.109" v="410" actId="700"/>
          <ac:spMkLst>
            <pc:docMk/>
            <pc:sldMk cId="1093118900" sldId="286"/>
            <ac:spMk id="4" creationId="{2E015DEC-B4B1-2945-AD36-35937445080F}"/>
          </ac:spMkLst>
        </pc:spChg>
        <pc:spChg chg="mod ord">
          <ac:chgData name="Khattab, Sherif" userId="c83b1e15-36f3-4f46-aceb-05aac24c545e" providerId="ADAL" clId="{BC8551F7-F333-DF49-B8A6-4BBA7E0DFE2D}" dt="2021-03-09T15:19:30.109" v="410" actId="700"/>
          <ac:spMkLst>
            <pc:docMk/>
            <pc:sldMk cId="1093118900" sldId="286"/>
            <ac:spMk id="5" creationId="{569F3FA2-D603-344C-8702-87CFEAB81A7C}"/>
          </ac:spMkLst>
        </pc:spChg>
        <pc:spChg chg="mod ord">
          <ac:chgData name="Khattab, Sherif" userId="c83b1e15-36f3-4f46-aceb-05aac24c545e" providerId="ADAL" clId="{BC8551F7-F333-DF49-B8A6-4BBA7E0DFE2D}" dt="2021-03-09T15:19:30.109" v="410" actId="700"/>
          <ac:spMkLst>
            <pc:docMk/>
            <pc:sldMk cId="1093118900" sldId="286"/>
            <ac:spMk id="47108" creationId="{66FBDCE9-F4FB-AB4F-B90D-EFB680AB64C6}"/>
          </ac:spMkLst>
        </pc:spChg>
        <pc:spChg chg="mod ord">
          <ac:chgData name="Khattab, Sherif" userId="c83b1e15-36f3-4f46-aceb-05aac24c545e" providerId="ADAL" clId="{BC8551F7-F333-DF49-B8A6-4BBA7E0DFE2D}" dt="2021-03-09T15:19:30.109" v="410" actId="700"/>
          <ac:spMkLst>
            <pc:docMk/>
            <pc:sldMk cId="1093118900" sldId="286"/>
            <ac:spMk id="47109" creationId="{FB210B6F-E62B-E643-91CC-C8E449D48984}"/>
          </ac:spMkLst>
        </pc:spChg>
      </pc:sldChg>
      <pc:sldChg chg="add del">
        <pc:chgData name="Khattab, Sherif" userId="c83b1e15-36f3-4f46-aceb-05aac24c545e" providerId="ADAL" clId="{BC8551F7-F333-DF49-B8A6-4BBA7E0DFE2D}" dt="2021-03-09T15:23:13.281" v="518"/>
        <pc:sldMkLst>
          <pc:docMk/>
          <pc:sldMk cId="2045172050" sldId="286"/>
        </pc:sldMkLst>
      </pc:sldChg>
      <pc:sldChg chg="modSp add del">
        <pc:chgData name="Khattab, Sherif" userId="c83b1e15-36f3-4f46-aceb-05aac24c545e" providerId="ADAL" clId="{BC8551F7-F333-DF49-B8A6-4BBA7E0DFE2D}" dt="2021-03-09T15:21:38.370" v="477"/>
        <pc:sldMkLst>
          <pc:docMk/>
          <pc:sldMk cId="3470824588" sldId="286"/>
        </pc:sldMkLst>
        <pc:spChg chg="mod">
          <ac:chgData name="Khattab, Sherif" userId="c83b1e15-36f3-4f46-aceb-05aac24c545e" providerId="ADAL" clId="{BC8551F7-F333-DF49-B8A6-4BBA7E0DFE2D}" dt="2021-03-09T15:21:31.399" v="468"/>
          <ac:spMkLst>
            <pc:docMk/>
            <pc:sldMk cId="3470824588" sldId="286"/>
            <ac:spMk id="4" creationId="{2E015DEC-B4B1-2945-AD36-35937445080F}"/>
          </ac:spMkLst>
        </pc:spChg>
      </pc:sldChg>
      <pc:sldChg chg="add del">
        <pc:chgData name="Khattab, Sherif" userId="c83b1e15-36f3-4f46-aceb-05aac24c545e" providerId="ADAL" clId="{BC8551F7-F333-DF49-B8A6-4BBA7E0DFE2D}" dt="2021-03-09T15:23:13.281" v="518"/>
        <pc:sldMkLst>
          <pc:docMk/>
          <pc:sldMk cId="1601442099" sldId="287"/>
        </pc:sldMkLst>
      </pc:sldChg>
      <pc:sldChg chg="modSp add del mod chgLayout">
        <pc:chgData name="Khattab, Sherif" userId="c83b1e15-36f3-4f46-aceb-05aac24c545e" providerId="ADAL" clId="{BC8551F7-F333-DF49-B8A6-4BBA7E0DFE2D}" dt="2021-03-09T15:21:18.451" v="448" actId="2696"/>
        <pc:sldMkLst>
          <pc:docMk/>
          <pc:sldMk cId="2112976756" sldId="287"/>
        </pc:sldMkLst>
        <pc:spChg chg="mod ord">
          <ac:chgData name="Khattab, Sherif" userId="c83b1e15-36f3-4f46-aceb-05aac24c545e" providerId="ADAL" clId="{BC8551F7-F333-DF49-B8A6-4BBA7E0DFE2D}" dt="2021-03-09T15:19:30.109" v="410" actId="700"/>
          <ac:spMkLst>
            <pc:docMk/>
            <pc:sldMk cId="2112976756" sldId="287"/>
            <ac:spMk id="71" creationId="{A5BFC97F-4AE6-7344-BA26-EBD50D951F30}"/>
          </ac:spMkLst>
        </pc:spChg>
        <pc:spChg chg="mod ord">
          <ac:chgData name="Khattab, Sherif" userId="c83b1e15-36f3-4f46-aceb-05aac24c545e" providerId="ADAL" clId="{BC8551F7-F333-DF49-B8A6-4BBA7E0DFE2D}" dt="2021-03-09T15:19:30.109" v="410" actId="700"/>
          <ac:spMkLst>
            <pc:docMk/>
            <pc:sldMk cId="2112976756" sldId="287"/>
            <ac:spMk id="72" creationId="{C26038B4-F6C8-B548-AE10-9AC88FE0C5F4}"/>
          </ac:spMkLst>
        </pc:spChg>
        <pc:spChg chg="mod ord">
          <ac:chgData name="Khattab, Sherif" userId="c83b1e15-36f3-4f46-aceb-05aac24c545e" providerId="ADAL" clId="{BC8551F7-F333-DF49-B8A6-4BBA7E0DFE2D}" dt="2021-03-09T15:19:30.109" v="410" actId="700"/>
          <ac:spMkLst>
            <pc:docMk/>
            <pc:sldMk cId="2112976756" sldId="287"/>
            <ac:spMk id="49223" creationId="{92F996F9-41A5-1E4F-8A71-56930189F98A}"/>
          </ac:spMkLst>
        </pc:spChg>
        <pc:spChg chg="mod ord">
          <ac:chgData name="Khattab, Sherif" userId="c83b1e15-36f3-4f46-aceb-05aac24c545e" providerId="ADAL" clId="{BC8551F7-F333-DF49-B8A6-4BBA7E0DFE2D}" dt="2021-03-09T15:19:30.109" v="410" actId="700"/>
          <ac:spMkLst>
            <pc:docMk/>
            <pc:sldMk cId="2112976756" sldId="287"/>
            <ac:spMk id="49224" creationId="{CF02A81A-251A-9845-8098-78F4F58F3C5A}"/>
          </ac:spMkLst>
        </pc:spChg>
      </pc:sldChg>
      <pc:sldChg chg="modSp add del">
        <pc:chgData name="Khattab, Sherif" userId="c83b1e15-36f3-4f46-aceb-05aac24c545e" providerId="ADAL" clId="{BC8551F7-F333-DF49-B8A6-4BBA7E0DFE2D}" dt="2021-03-09T15:21:38.370" v="477"/>
        <pc:sldMkLst>
          <pc:docMk/>
          <pc:sldMk cId="2753278460" sldId="287"/>
        </pc:sldMkLst>
        <pc:spChg chg="mod">
          <ac:chgData name="Khattab, Sherif" userId="c83b1e15-36f3-4f46-aceb-05aac24c545e" providerId="ADAL" clId="{BC8551F7-F333-DF49-B8A6-4BBA7E0DFE2D}" dt="2021-03-09T15:21:31.399" v="468"/>
          <ac:spMkLst>
            <pc:docMk/>
            <pc:sldMk cId="2753278460" sldId="287"/>
            <ac:spMk id="71" creationId="{A5BFC97F-4AE6-7344-BA26-EBD50D951F30}"/>
          </ac:spMkLst>
        </pc:spChg>
      </pc:sldChg>
      <pc:sldChg chg="modSp add del">
        <pc:chgData name="Khattab, Sherif" userId="c83b1e15-36f3-4f46-aceb-05aac24c545e" providerId="ADAL" clId="{BC8551F7-F333-DF49-B8A6-4BBA7E0DFE2D}" dt="2021-03-09T15:21:38.370" v="477"/>
        <pc:sldMkLst>
          <pc:docMk/>
          <pc:sldMk cId="1730254086" sldId="288"/>
        </pc:sldMkLst>
        <pc:spChg chg="mod">
          <ac:chgData name="Khattab, Sherif" userId="c83b1e15-36f3-4f46-aceb-05aac24c545e" providerId="ADAL" clId="{BC8551F7-F333-DF49-B8A6-4BBA7E0DFE2D}" dt="2021-03-09T15:21:31.399" v="468"/>
          <ac:spMkLst>
            <pc:docMk/>
            <pc:sldMk cId="1730254086" sldId="288"/>
            <ac:spMk id="4" creationId="{C462BEB7-B7D7-9E42-AF26-7340B38BBC5F}"/>
          </ac:spMkLst>
        </pc:spChg>
      </pc:sldChg>
      <pc:sldChg chg="add del">
        <pc:chgData name="Khattab, Sherif" userId="c83b1e15-36f3-4f46-aceb-05aac24c545e" providerId="ADAL" clId="{BC8551F7-F333-DF49-B8A6-4BBA7E0DFE2D}" dt="2021-03-09T15:23:13.281" v="518"/>
        <pc:sldMkLst>
          <pc:docMk/>
          <pc:sldMk cId="2522792431" sldId="288"/>
        </pc:sldMkLst>
      </pc:sldChg>
      <pc:sldChg chg="modSp add del mod chgLayout">
        <pc:chgData name="Khattab, Sherif" userId="c83b1e15-36f3-4f46-aceb-05aac24c545e" providerId="ADAL" clId="{BC8551F7-F333-DF49-B8A6-4BBA7E0DFE2D}" dt="2021-03-09T15:21:17.998" v="447" actId="2696"/>
        <pc:sldMkLst>
          <pc:docMk/>
          <pc:sldMk cId="4126516199" sldId="288"/>
        </pc:sldMkLst>
        <pc:spChg chg="mod ord">
          <ac:chgData name="Khattab, Sherif" userId="c83b1e15-36f3-4f46-aceb-05aac24c545e" providerId="ADAL" clId="{BC8551F7-F333-DF49-B8A6-4BBA7E0DFE2D}" dt="2021-03-09T15:19:30.109" v="410" actId="700"/>
          <ac:spMkLst>
            <pc:docMk/>
            <pc:sldMk cId="4126516199" sldId="288"/>
            <ac:spMk id="4" creationId="{C462BEB7-B7D7-9E42-AF26-7340B38BBC5F}"/>
          </ac:spMkLst>
        </pc:spChg>
        <pc:spChg chg="mod ord">
          <ac:chgData name="Khattab, Sherif" userId="c83b1e15-36f3-4f46-aceb-05aac24c545e" providerId="ADAL" clId="{BC8551F7-F333-DF49-B8A6-4BBA7E0DFE2D}" dt="2021-03-09T15:19:30.109" v="410" actId="700"/>
          <ac:spMkLst>
            <pc:docMk/>
            <pc:sldMk cId="4126516199" sldId="288"/>
            <ac:spMk id="5" creationId="{82841C8E-EF71-3342-8263-0011A85775A5}"/>
          </ac:spMkLst>
        </pc:spChg>
        <pc:spChg chg="mod ord">
          <ac:chgData name="Khattab, Sherif" userId="c83b1e15-36f3-4f46-aceb-05aac24c545e" providerId="ADAL" clId="{BC8551F7-F333-DF49-B8A6-4BBA7E0DFE2D}" dt="2021-03-09T15:19:30.109" v="410" actId="700"/>
          <ac:spMkLst>
            <pc:docMk/>
            <pc:sldMk cId="4126516199" sldId="288"/>
            <ac:spMk id="50178" creationId="{C86020A2-4284-7D4C-A213-10EE010A9F87}"/>
          </ac:spMkLst>
        </pc:spChg>
        <pc:spChg chg="mod ord">
          <ac:chgData name="Khattab, Sherif" userId="c83b1e15-36f3-4f46-aceb-05aac24c545e" providerId="ADAL" clId="{BC8551F7-F333-DF49-B8A6-4BBA7E0DFE2D}" dt="2021-03-09T15:19:30.109" v="410" actId="700"/>
          <ac:spMkLst>
            <pc:docMk/>
            <pc:sldMk cId="4126516199" sldId="288"/>
            <ac:spMk id="50179" creationId="{D631BDEF-CA93-954B-B2AD-C75918D616D9}"/>
          </ac:spMkLst>
        </pc:spChg>
      </pc:sldChg>
      <pc:sldChg chg="add del">
        <pc:chgData name="Khattab, Sherif" userId="c83b1e15-36f3-4f46-aceb-05aac24c545e" providerId="ADAL" clId="{BC8551F7-F333-DF49-B8A6-4BBA7E0DFE2D}" dt="2021-03-09T15:23:13.281" v="518"/>
        <pc:sldMkLst>
          <pc:docMk/>
          <pc:sldMk cId="432103208" sldId="289"/>
        </pc:sldMkLst>
      </pc:sldChg>
      <pc:sldChg chg="modSp add del mod chgLayout">
        <pc:chgData name="Khattab, Sherif" userId="c83b1e15-36f3-4f46-aceb-05aac24c545e" providerId="ADAL" clId="{BC8551F7-F333-DF49-B8A6-4BBA7E0DFE2D}" dt="2021-03-09T15:21:17.953" v="446" actId="2696"/>
        <pc:sldMkLst>
          <pc:docMk/>
          <pc:sldMk cId="1541481693" sldId="289"/>
        </pc:sldMkLst>
        <pc:spChg chg="mod ord">
          <ac:chgData name="Khattab, Sherif" userId="c83b1e15-36f3-4f46-aceb-05aac24c545e" providerId="ADAL" clId="{BC8551F7-F333-DF49-B8A6-4BBA7E0DFE2D}" dt="2021-03-09T15:19:30.109" v="410" actId="700"/>
          <ac:spMkLst>
            <pc:docMk/>
            <pc:sldMk cId="1541481693" sldId="289"/>
            <ac:spMk id="13" creationId="{A8EDC9CB-1C47-C845-BC1F-9E9691475B7E}"/>
          </ac:spMkLst>
        </pc:spChg>
        <pc:spChg chg="mod ord">
          <ac:chgData name="Khattab, Sherif" userId="c83b1e15-36f3-4f46-aceb-05aac24c545e" providerId="ADAL" clId="{BC8551F7-F333-DF49-B8A6-4BBA7E0DFE2D}" dt="2021-03-09T15:19:30.109" v="410" actId="700"/>
          <ac:spMkLst>
            <pc:docMk/>
            <pc:sldMk cId="1541481693" sldId="289"/>
            <ac:spMk id="14" creationId="{3847CA77-E2D5-DE4D-B157-7E4B104DF85E}"/>
          </ac:spMkLst>
        </pc:spChg>
        <pc:spChg chg="mod ord">
          <ac:chgData name="Khattab, Sherif" userId="c83b1e15-36f3-4f46-aceb-05aac24c545e" providerId="ADAL" clId="{BC8551F7-F333-DF49-B8A6-4BBA7E0DFE2D}" dt="2021-03-09T15:19:30.109" v="410" actId="700"/>
          <ac:spMkLst>
            <pc:docMk/>
            <pc:sldMk cId="1541481693" sldId="289"/>
            <ac:spMk id="51214" creationId="{2730052A-2D99-3744-B09E-DAFE150A72E2}"/>
          </ac:spMkLst>
        </pc:spChg>
        <pc:spChg chg="mod ord">
          <ac:chgData name="Khattab, Sherif" userId="c83b1e15-36f3-4f46-aceb-05aac24c545e" providerId="ADAL" clId="{BC8551F7-F333-DF49-B8A6-4BBA7E0DFE2D}" dt="2021-03-09T15:19:30.109" v="410" actId="700"/>
          <ac:spMkLst>
            <pc:docMk/>
            <pc:sldMk cId="1541481693" sldId="289"/>
            <ac:spMk id="51215" creationId="{8F62DC9E-4348-5945-B8AF-BEC3D59DDC1D}"/>
          </ac:spMkLst>
        </pc:spChg>
      </pc:sldChg>
      <pc:sldChg chg="modSp add del">
        <pc:chgData name="Khattab, Sherif" userId="c83b1e15-36f3-4f46-aceb-05aac24c545e" providerId="ADAL" clId="{BC8551F7-F333-DF49-B8A6-4BBA7E0DFE2D}" dt="2021-03-09T15:21:38.370" v="477"/>
        <pc:sldMkLst>
          <pc:docMk/>
          <pc:sldMk cId="2450170092" sldId="289"/>
        </pc:sldMkLst>
        <pc:spChg chg="mod">
          <ac:chgData name="Khattab, Sherif" userId="c83b1e15-36f3-4f46-aceb-05aac24c545e" providerId="ADAL" clId="{BC8551F7-F333-DF49-B8A6-4BBA7E0DFE2D}" dt="2021-03-09T15:21:31.399" v="468"/>
          <ac:spMkLst>
            <pc:docMk/>
            <pc:sldMk cId="2450170092" sldId="289"/>
            <ac:spMk id="13" creationId="{A8EDC9CB-1C47-C845-BC1F-9E9691475B7E}"/>
          </ac:spMkLst>
        </pc:spChg>
      </pc:sldChg>
      <pc:sldChg chg="add del">
        <pc:chgData name="Khattab, Sherif" userId="c83b1e15-36f3-4f46-aceb-05aac24c545e" providerId="ADAL" clId="{BC8551F7-F333-DF49-B8A6-4BBA7E0DFE2D}" dt="2021-03-09T15:23:13.281" v="518"/>
        <pc:sldMkLst>
          <pc:docMk/>
          <pc:sldMk cId="854989116" sldId="290"/>
        </pc:sldMkLst>
      </pc:sldChg>
      <pc:sldChg chg="addSp delSp modSp add del mod chgLayout">
        <pc:chgData name="Khattab, Sherif" userId="c83b1e15-36f3-4f46-aceb-05aac24c545e" providerId="ADAL" clId="{BC8551F7-F333-DF49-B8A6-4BBA7E0DFE2D}" dt="2021-03-09T15:21:17.869" v="445" actId="2696"/>
        <pc:sldMkLst>
          <pc:docMk/>
          <pc:sldMk cId="1862550954" sldId="290"/>
        </pc:sldMkLst>
        <pc:spChg chg="del">
          <ac:chgData name="Khattab, Sherif" userId="c83b1e15-36f3-4f46-aceb-05aac24c545e" providerId="ADAL" clId="{BC8551F7-F333-DF49-B8A6-4BBA7E0DFE2D}" dt="2021-03-09T15:19:30.109" v="410" actId="700"/>
          <ac:spMkLst>
            <pc:docMk/>
            <pc:sldMk cId="1862550954" sldId="290"/>
            <ac:spMk id="2" creationId="{9D1AEDFE-1E83-4744-BAC0-CDC6F10DE256}"/>
          </ac:spMkLst>
        </pc:spChg>
        <pc:spChg chg="add mod ord">
          <ac:chgData name="Khattab, Sherif" userId="c83b1e15-36f3-4f46-aceb-05aac24c545e" providerId="ADAL" clId="{BC8551F7-F333-DF49-B8A6-4BBA7E0DFE2D}" dt="2021-03-09T15:19:30.109" v="410" actId="700"/>
          <ac:spMkLst>
            <pc:docMk/>
            <pc:sldMk cId="1862550954" sldId="290"/>
            <ac:spMk id="3" creationId="{E9CBC1F6-B409-DB4E-9D13-57FA4C36D287}"/>
          </ac:spMkLst>
        </pc:spChg>
        <pc:spChg chg="mod ord">
          <ac:chgData name="Khattab, Sherif" userId="c83b1e15-36f3-4f46-aceb-05aac24c545e" providerId="ADAL" clId="{BC8551F7-F333-DF49-B8A6-4BBA7E0DFE2D}" dt="2021-03-09T15:19:30.109" v="410" actId="700"/>
          <ac:spMkLst>
            <pc:docMk/>
            <pc:sldMk cId="1862550954" sldId="290"/>
            <ac:spMk id="53" creationId="{AB0BD055-4A34-CF4E-8605-2309EE696606}"/>
          </ac:spMkLst>
        </pc:spChg>
        <pc:spChg chg="mod ord">
          <ac:chgData name="Khattab, Sherif" userId="c83b1e15-36f3-4f46-aceb-05aac24c545e" providerId="ADAL" clId="{BC8551F7-F333-DF49-B8A6-4BBA7E0DFE2D}" dt="2021-03-09T15:19:30.109" v="410" actId="700"/>
          <ac:spMkLst>
            <pc:docMk/>
            <pc:sldMk cId="1862550954" sldId="290"/>
            <ac:spMk id="54" creationId="{9EBE2200-50E9-FE44-B92C-9F63C605E803}"/>
          </ac:spMkLst>
        </pc:spChg>
        <pc:spChg chg="mod ord">
          <ac:chgData name="Khattab, Sherif" userId="c83b1e15-36f3-4f46-aceb-05aac24c545e" providerId="ADAL" clId="{BC8551F7-F333-DF49-B8A6-4BBA7E0DFE2D}" dt="2021-03-09T15:19:30.109" v="410" actId="700"/>
          <ac:spMkLst>
            <pc:docMk/>
            <pc:sldMk cId="1862550954" sldId="290"/>
            <ac:spMk id="52232" creationId="{632FEAE1-AB80-CA43-8496-99E0413E0845}"/>
          </ac:spMkLst>
        </pc:spChg>
      </pc:sldChg>
      <pc:sldChg chg="modSp add del">
        <pc:chgData name="Khattab, Sherif" userId="c83b1e15-36f3-4f46-aceb-05aac24c545e" providerId="ADAL" clId="{BC8551F7-F333-DF49-B8A6-4BBA7E0DFE2D}" dt="2021-03-09T15:21:38.370" v="477"/>
        <pc:sldMkLst>
          <pc:docMk/>
          <pc:sldMk cId="3286868998" sldId="290"/>
        </pc:sldMkLst>
        <pc:spChg chg="mod">
          <ac:chgData name="Khattab, Sherif" userId="c83b1e15-36f3-4f46-aceb-05aac24c545e" providerId="ADAL" clId="{BC8551F7-F333-DF49-B8A6-4BBA7E0DFE2D}" dt="2021-03-09T15:21:31.399" v="468"/>
          <ac:spMkLst>
            <pc:docMk/>
            <pc:sldMk cId="3286868998" sldId="290"/>
            <ac:spMk id="53" creationId="{AB0BD055-4A34-CF4E-8605-2309EE696606}"/>
          </ac:spMkLst>
        </pc:spChg>
      </pc:sldChg>
      <pc:sldChg chg="modSp add del">
        <pc:chgData name="Khattab, Sherif" userId="c83b1e15-36f3-4f46-aceb-05aac24c545e" providerId="ADAL" clId="{BC8551F7-F333-DF49-B8A6-4BBA7E0DFE2D}" dt="2021-03-09T15:21:38.370" v="477"/>
        <pc:sldMkLst>
          <pc:docMk/>
          <pc:sldMk cId="305350533" sldId="292"/>
        </pc:sldMkLst>
        <pc:spChg chg="mod">
          <ac:chgData name="Khattab, Sherif" userId="c83b1e15-36f3-4f46-aceb-05aac24c545e" providerId="ADAL" clId="{BC8551F7-F333-DF49-B8A6-4BBA7E0DFE2D}" dt="2021-03-09T15:21:31.399" v="468"/>
          <ac:spMkLst>
            <pc:docMk/>
            <pc:sldMk cId="305350533" sldId="292"/>
            <ac:spMk id="4" creationId="{D8914E21-DD4E-E043-B65F-15D6AFB672C4}"/>
          </ac:spMkLst>
        </pc:spChg>
      </pc:sldChg>
      <pc:sldChg chg="add del">
        <pc:chgData name="Khattab, Sherif" userId="c83b1e15-36f3-4f46-aceb-05aac24c545e" providerId="ADAL" clId="{BC8551F7-F333-DF49-B8A6-4BBA7E0DFE2D}" dt="2021-03-09T15:23:13.281" v="518"/>
        <pc:sldMkLst>
          <pc:docMk/>
          <pc:sldMk cId="1110710663" sldId="292"/>
        </pc:sldMkLst>
      </pc:sldChg>
      <pc:sldChg chg="modSp add del mod chgLayout">
        <pc:chgData name="Khattab, Sherif" userId="c83b1e15-36f3-4f46-aceb-05aac24c545e" providerId="ADAL" clId="{BC8551F7-F333-DF49-B8A6-4BBA7E0DFE2D}" dt="2021-03-09T15:21:16.929" v="440" actId="2696"/>
        <pc:sldMkLst>
          <pc:docMk/>
          <pc:sldMk cId="1161813218" sldId="292"/>
        </pc:sldMkLst>
        <pc:spChg chg="mod ord">
          <ac:chgData name="Khattab, Sherif" userId="c83b1e15-36f3-4f46-aceb-05aac24c545e" providerId="ADAL" clId="{BC8551F7-F333-DF49-B8A6-4BBA7E0DFE2D}" dt="2021-03-09T15:19:30.109" v="410" actId="700"/>
          <ac:spMkLst>
            <pc:docMk/>
            <pc:sldMk cId="1161813218" sldId="292"/>
            <ac:spMk id="4" creationId="{D8914E21-DD4E-E043-B65F-15D6AFB672C4}"/>
          </ac:spMkLst>
        </pc:spChg>
        <pc:spChg chg="mod ord">
          <ac:chgData name="Khattab, Sherif" userId="c83b1e15-36f3-4f46-aceb-05aac24c545e" providerId="ADAL" clId="{BC8551F7-F333-DF49-B8A6-4BBA7E0DFE2D}" dt="2021-03-09T15:19:30.109" v="410" actId="700"/>
          <ac:spMkLst>
            <pc:docMk/>
            <pc:sldMk cId="1161813218" sldId="292"/>
            <ac:spMk id="5" creationId="{D5FBD289-DBE9-4641-8C27-D21A5EE8A631}"/>
          </ac:spMkLst>
        </pc:spChg>
        <pc:spChg chg="mod ord">
          <ac:chgData name="Khattab, Sherif" userId="c83b1e15-36f3-4f46-aceb-05aac24c545e" providerId="ADAL" clId="{BC8551F7-F333-DF49-B8A6-4BBA7E0DFE2D}" dt="2021-03-09T15:19:30.109" v="410" actId="700"/>
          <ac:spMkLst>
            <pc:docMk/>
            <pc:sldMk cId="1161813218" sldId="292"/>
            <ac:spMk id="54276" creationId="{375C2356-6ADE-FC4E-9BA3-8B2755AC7C8D}"/>
          </ac:spMkLst>
        </pc:spChg>
        <pc:spChg chg="mod ord">
          <ac:chgData name="Khattab, Sherif" userId="c83b1e15-36f3-4f46-aceb-05aac24c545e" providerId="ADAL" clId="{BC8551F7-F333-DF49-B8A6-4BBA7E0DFE2D}" dt="2021-03-09T15:19:30.109" v="410" actId="700"/>
          <ac:spMkLst>
            <pc:docMk/>
            <pc:sldMk cId="1161813218" sldId="292"/>
            <ac:spMk id="54277" creationId="{6BA541B7-55A3-F84D-8725-48D8A5D033F6}"/>
          </ac:spMkLst>
        </pc:spChg>
      </pc:sldChg>
      <pc:sldChg chg="addSp delSp modSp add del mod chgLayout">
        <pc:chgData name="Khattab, Sherif" userId="c83b1e15-36f3-4f46-aceb-05aac24c545e" providerId="ADAL" clId="{BC8551F7-F333-DF49-B8A6-4BBA7E0DFE2D}" dt="2021-03-09T15:21:16.873" v="439" actId="2696"/>
        <pc:sldMkLst>
          <pc:docMk/>
          <pc:sldMk cId="994348194" sldId="293"/>
        </pc:sldMkLst>
        <pc:spChg chg="del">
          <ac:chgData name="Khattab, Sherif" userId="c83b1e15-36f3-4f46-aceb-05aac24c545e" providerId="ADAL" clId="{BC8551F7-F333-DF49-B8A6-4BBA7E0DFE2D}" dt="2021-03-09T15:19:30.109" v="410" actId="700"/>
          <ac:spMkLst>
            <pc:docMk/>
            <pc:sldMk cId="994348194" sldId="293"/>
            <ac:spMk id="2" creationId="{FE5442DA-9015-F14F-A706-BD78569B3D01}"/>
          </ac:spMkLst>
        </pc:spChg>
        <pc:spChg chg="add mod ord">
          <ac:chgData name="Khattab, Sherif" userId="c83b1e15-36f3-4f46-aceb-05aac24c545e" providerId="ADAL" clId="{BC8551F7-F333-DF49-B8A6-4BBA7E0DFE2D}" dt="2021-03-09T15:19:30.109" v="410" actId="700"/>
          <ac:spMkLst>
            <pc:docMk/>
            <pc:sldMk cId="994348194" sldId="293"/>
            <ac:spMk id="3" creationId="{FEE50028-4F54-EE47-87CF-0CC94B71C158}"/>
          </ac:spMkLst>
        </pc:spChg>
        <pc:spChg chg="mod ord">
          <ac:chgData name="Khattab, Sherif" userId="c83b1e15-36f3-4f46-aceb-05aac24c545e" providerId="ADAL" clId="{BC8551F7-F333-DF49-B8A6-4BBA7E0DFE2D}" dt="2021-03-09T15:19:30.109" v="410" actId="700"/>
          <ac:spMkLst>
            <pc:docMk/>
            <pc:sldMk cId="994348194" sldId="293"/>
            <ac:spMk id="51" creationId="{605B1666-9B68-7B4A-ABBD-04BFFCD7E96F}"/>
          </ac:spMkLst>
        </pc:spChg>
        <pc:spChg chg="mod ord">
          <ac:chgData name="Khattab, Sherif" userId="c83b1e15-36f3-4f46-aceb-05aac24c545e" providerId="ADAL" clId="{BC8551F7-F333-DF49-B8A6-4BBA7E0DFE2D}" dt="2021-03-09T15:19:30.109" v="410" actId="700"/>
          <ac:spMkLst>
            <pc:docMk/>
            <pc:sldMk cId="994348194" sldId="293"/>
            <ac:spMk id="52" creationId="{6390229D-8363-5241-97CB-7A4F53107ACC}"/>
          </ac:spMkLst>
        </pc:spChg>
        <pc:spChg chg="mod ord">
          <ac:chgData name="Khattab, Sherif" userId="c83b1e15-36f3-4f46-aceb-05aac24c545e" providerId="ADAL" clId="{BC8551F7-F333-DF49-B8A6-4BBA7E0DFE2D}" dt="2021-03-09T15:19:30.109" v="410" actId="700"/>
          <ac:spMkLst>
            <pc:docMk/>
            <pc:sldMk cId="994348194" sldId="293"/>
            <ac:spMk id="55302" creationId="{9A98075C-C04F-D646-B051-5A86408425D9}"/>
          </ac:spMkLst>
        </pc:spChg>
      </pc:sldChg>
      <pc:sldChg chg="add del">
        <pc:chgData name="Khattab, Sherif" userId="c83b1e15-36f3-4f46-aceb-05aac24c545e" providerId="ADAL" clId="{BC8551F7-F333-DF49-B8A6-4BBA7E0DFE2D}" dt="2021-03-09T15:23:13.281" v="518"/>
        <pc:sldMkLst>
          <pc:docMk/>
          <pc:sldMk cId="1290418159" sldId="293"/>
        </pc:sldMkLst>
      </pc:sldChg>
      <pc:sldChg chg="modSp add del">
        <pc:chgData name="Khattab, Sherif" userId="c83b1e15-36f3-4f46-aceb-05aac24c545e" providerId="ADAL" clId="{BC8551F7-F333-DF49-B8A6-4BBA7E0DFE2D}" dt="2021-03-09T15:21:38.370" v="477"/>
        <pc:sldMkLst>
          <pc:docMk/>
          <pc:sldMk cId="4192540569" sldId="293"/>
        </pc:sldMkLst>
        <pc:spChg chg="mod">
          <ac:chgData name="Khattab, Sherif" userId="c83b1e15-36f3-4f46-aceb-05aac24c545e" providerId="ADAL" clId="{BC8551F7-F333-DF49-B8A6-4BBA7E0DFE2D}" dt="2021-03-09T15:21:31.399" v="468"/>
          <ac:spMkLst>
            <pc:docMk/>
            <pc:sldMk cId="4192540569" sldId="293"/>
            <ac:spMk id="51" creationId="{605B1666-9B68-7B4A-ABBD-04BFFCD7E96F}"/>
          </ac:spMkLst>
        </pc:spChg>
      </pc:sldChg>
      <pc:sldChg chg="modSp add del mod modTransition chgLayout">
        <pc:chgData name="Khattab, Sherif" userId="c83b1e15-36f3-4f46-aceb-05aac24c545e" providerId="ADAL" clId="{BC8551F7-F333-DF49-B8A6-4BBA7E0DFE2D}" dt="2021-03-09T15:23:02.582" v="502" actId="2696"/>
        <pc:sldMkLst>
          <pc:docMk/>
          <pc:sldMk cId="523001465" sldId="294"/>
        </pc:sldMkLst>
        <pc:spChg chg="mod ord">
          <ac:chgData name="Khattab, Sherif" userId="c83b1e15-36f3-4f46-aceb-05aac24c545e" providerId="ADAL" clId="{BC8551F7-F333-DF49-B8A6-4BBA7E0DFE2D}" dt="2021-03-09T15:19:30.109" v="410" actId="700"/>
          <ac:spMkLst>
            <pc:docMk/>
            <pc:sldMk cId="523001465" sldId="294"/>
            <ac:spMk id="15" creationId="{E11F4B18-8147-7E43-9F98-27ABF884DDC6}"/>
          </ac:spMkLst>
        </pc:spChg>
        <pc:spChg chg="mod ord">
          <ac:chgData name="Khattab, Sherif" userId="c83b1e15-36f3-4f46-aceb-05aac24c545e" providerId="ADAL" clId="{BC8551F7-F333-DF49-B8A6-4BBA7E0DFE2D}" dt="2021-03-09T15:19:30.109" v="410" actId="700"/>
          <ac:spMkLst>
            <pc:docMk/>
            <pc:sldMk cId="523001465" sldId="294"/>
            <ac:spMk id="16" creationId="{87D4C29E-4AD8-EC4F-AA7C-4709110FD3AC}"/>
          </ac:spMkLst>
        </pc:spChg>
        <pc:spChg chg="mod ord">
          <ac:chgData name="Khattab, Sherif" userId="c83b1e15-36f3-4f46-aceb-05aac24c545e" providerId="ADAL" clId="{BC8551F7-F333-DF49-B8A6-4BBA7E0DFE2D}" dt="2021-03-09T15:19:30.109" v="410" actId="700"/>
          <ac:spMkLst>
            <pc:docMk/>
            <pc:sldMk cId="523001465" sldId="294"/>
            <ac:spMk id="57346" creationId="{061C996D-34FC-3240-B0D4-54B01ACAF8CC}"/>
          </ac:spMkLst>
        </pc:spChg>
        <pc:spChg chg="mod ord">
          <ac:chgData name="Khattab, Sherif" userId="c83b1e15-36f3-4f46-aceb-05aac24c545e" providerId="ADAL" clId="{BC8551F7-F333-DF49-B8A6-4BBA7E0DFE2D}" dt="2021-03-09T15:19:30.109" v="410" actId="700"/>
          <ac:spMkLst>
            <pc:docMk/>
            <pc:sldMk cId="523001465" sldId="294"/>
            <ac:spMk id="57347" creationId="{96A41932-A504-E242-A393-7977BB16E268}"/>
          </ac:spMkLst>
        </pc:spChg>
      </pc:sldChg>
      <pc:sldChg chg="modSp add del modTransition">
        <pc:chgData name="Khattab, Sherif" userId="c83b1e15-36f3-4f46-aceb-05aac24c545e" providerId="ADAL" clId="{BC8551F7-F333-DF49-B8A6-4BBA7E0DFE2D}" dt="2021-03-09T15:21:38.370" v="477"/>
        <pc:sldMkLst>
          <pc:docMk/>
          <pc:sldMk cId="1178444692" sldId="294"/>
        </pc:sldMkLst>
        <pc:spChg chg="mod">
          <ac:chgData name="Khattab, Sherif" userId="c83b1e15-36f3-4f46-aceb-05aac24c545e" providerId="ADAL" clId="{BC8551F7-F333-DF49-B8A6-4BBA7E0DFE2D}" dt="2021-03-09T15:21:31.399" v="468"/>
          <ac:spMkLst>
            <pc:docMk/>
            <pc:sldMk cId="1178444692" sldId="294"/>
            <ac:spMk id="15" creationId="{E11F4B18-8147-7E43-9F98-27ABF884DDC6}"/>
          </ac:spMkLst>
        </pc:spChg>
      </pc:sldChg>
      <pc:sldChg chg="add del">
        <pc:chgData name="Khattab, Sherif" userId="c83b1e15-36f3-4f46-aceb-05aac24c545e" providerId="ADAL" clId="{BC8551F7-F333-DF49-B8A6-4BBA7E0DFE2D}" dt="2021-03-09T15:23:13.281" v="518"/>
        <pc:sldMkLst>
          <pc:docMk/>
          <pc:sldMk cId="4127073533" sldId="294"/>
        </pc:sldMkLst>
      </pc:sldChg>
      <pc:sldChg chg="modSp add del modTransition">
        <pc:chgData name="Khattab, Sherif" userId="c83b1e15-36f3-4f46-aceb-05aac24c545e" providerId="ADAL" clId="{BC8551F7-F333-DF49-B8A6-4BBA7E0DFE2D}" dt="2021-03-09T15:21:38.370" v="477"/>
        <pc:sldMkLst>
          <pc:docMk/>
          <pc:sldMk cId="90282877" sldId="296"/>
        </pc:sldMkLst>
        <pc:spChg chg="mod">
          <ac:chgData name="Khattab, Sherif" userId="c83b1e15-36f3-4f46-aceb-05aac24c545e" providerId="ADAL" clId="{BC8551F7-F333-DF49-B8A6-4BBA7E0DFE2D}" dt="2021-03-09T15:21:31.399" v="468"/>
          <ac:spMkLst>
            <pc:docMk/>
            <pc:sldMk cId="90282877" sldId="296"/>
            <ac:spMk id="4" creationId="{DC995CA8-8DE2-CE4D-B6B0-B8623774ECDC}"/>
          </ac:spMkLst>
        </pc:spChg>
      </pc:sldChg>
      <pc:sldChg chg="add del">
        <pc:chgData name="Khattab, Sherif" userId="c83b1e15-36f3-4f46-aceb-05aac24c545e" providerId="ADAL" clId="{BC8551F7-F333-DF49-B8A6-4BBA7E0DFE2D}" dt="2021-03-09T15:23:13.281" v="518"/>
        <pc:sldMkLst>
          <pc:docMk/>
          <pc:sldMk cId="404151404" sldId="296"/>
        </pc:sldMkLst>
      </pc:sldChg>
      <pc:sldChg chg="modSp add del mod modTransition chgLayout">
        <pc:chgData name="Khattab, Sherif" userId="c83b1e15-36f3-4f46-aceb-05aac24c545e" providerId="ADAL" clId="{BC8551F7-F333-DF49-B8A6-4BBA7E0DFE2D}" dt="2021-03-09T15:21:16.491" v="438" actId="2696"/>
        <pc:sldMkLst>
          <pc:docMk/>
          <pc:sldMk cId="3966262980" sldId="296"/>
        </pc:sldMkLst>
        <pc:spChg chg="mod ord">
          <ac:chgData name="Khattab, Sherif" userId="c83b1e15-36f3-4f46-aceb-05aac24c545e" providerId="ADAL" clId="{BC8551F7-F333-DF49-B8A6-4BBA7E0DFE2D}" dt="2021-03-09T15:19:30.109" v="410" actId="700"/>
          <ac:spMkLst>
            <pc:docMk/>
            <pc:sldMk cId="3966262980" sldId="296"/>
            <ac:spMk id="4" creationId="{DC995CA8-8DE2-CE4D-B6B0-B8623774ECDC}"/>
          </ac:spMkLst>
        </pc:spChg>
        <pc:spChg chg="mod ord">
          <ac:chgData name="Khattab, Sherif" userId="c83b1e15-36f3-4f46-aceb-05aac24c545e" providerId="ADAL" clId="{BC8551F7-F333-DF49-B8A6-4BBA7E0DFE2D}" dt="2021-03-09T15:19:30.109" v="410" actId="700"/>
          <ac:spMkLst>
            <pc:docMk/>
            <pc:sldMk cId="3966262980" sldId="296"/>
            <ac:spMk id="5" creationId="{33CD24D7-B73A-8E4A-8785-EEB35F9105D6}"/>
          </ac:spMkLst>
        </pc:spChg>
        <pc:spChg chg="mod ord">
          <ac:chgData name="Khattab, Sherif" userId="c83b1e15-36f3-4f46-aceb-05aac24c545e" providerId="ADAL" clId="{BC8551F7-F333-DF49-B8A6-4BBA7E0DFE2D}" dt="2021-03-09T15:19:30.109" v="410" actId="700"/>
          <ac:spMkLst>
            <pc:docMk/>
            <pc:sldMk cId="3966262980" sldId="296"/>
            <ac:spMk id="59394" creationId="{B16C0CFF-4218-7D46-AC92-F29056443675}"/>
          </ac:spMkLst>
        </pc:spChg>
        <pc:spChg chg="mod ord">
          <ac:chgData name="Khattab, Sherif" userId="c83b1e15-36f3-4f46-aceb-05aac24c545e" providerId="ADAL" clId="{BC8551F7-F333-DF49-B8A6-4BBA7E0DFE2D}" dt="2021-03-09T15:19:30.109" v="410" actId="700"/>
          <ac:spMkLst>
            <pc:docMk/>
            <pc:sldMk cId="3966262980" sldId="296"/>
            <ac:spMk id="59395" creationId="{23591D88-79F7-9541-85D0-6E1923327BB5}"/>
          </ac:spMkLst>
        </pc:spChg>
      </pc:sldChg>
      <pc:sldChg chg="modSp add del mod modTransition chgLayout">
        <pc:chgData name="Khattab, Sherif" userId="c83b1e15-36f3-4f46-aceb-05aac24c545e" providerId="ADAL" clId="{BC8551F7-F333-DF49-B8A6-4BBA7E0DFE2D}" dt="2021-03-09T15:21:16.373" v="437" actId="2696"/>
        <pc:sldMkLst>
          <pc:docMk/>
          <pc:sldMk cId="807097972" sldId="297"/>
        </pc:sldMkLst>
        <pc:spChg chg="mod ord">
          <ac:chgData name="Khattab, Sherif" userId="c83b1e15-36f3-4f46-aceb-05aac24c545e" providerId="ADAL" clId="{BC8551F7-F333-DF49-B8A6-4BBA7E0DFE2D}" dt="2021-03-09T15:19:30.109" v="410" actId="700"/>
          <ac:spMkLst>
            <pc:docMk/>
            <pc:sldMk cId="807097972" sldId="297"/>
            <ac:spMk id="4" creationId="{329CD28B-4CF0-3248-91AD-D0156E017542}"/>
          </ac:spMkLst>
        </pc:spChg>
        <pc:spChg chg="mod ord">
          <ac:chgData name="Khattab, Sherif" userId="c83b1e15-36f3-4f46-aceb-05aac24c545e" providerId="ADAL" clId="{BC8551F7-F333-DF49-B8A6-4BBA7E0DFE2D}" dt="2021-03-09T15:19:30.109" v="410" actId="700"/>
          <ac:spMkLst>
            <pc:docMk/>
            <pc:sldMk cId="807097972" sldId="297"/>
            <ac:spMk id="5" creationId="{1BC04F91-41FA-4D41-AFA3-F17AF2E52593}"/>
          </ac:spMkLst>
        </pc:spChg>
        <pc:spChg chg="mod ord">
          <ac:chgData name="Khattab, Sherif" userId="c83b1e15-36f3-4f46-aceb-05aac24c545e" providerId="ADAL" clId="{BC8551F7-F333-DF49-B8A6-4BBA7E0DFE2D}" dt="2021-03-09T15:19:30.109" v="410" actId="700"/>
          <ac:spMkLst>
            <pc:docMk/>
            <pc:sldMk cId="807097972" sldId="297"/>
            <ac:spMk id="60418" creationId="{4C1A1A27-50CB-4646-B9F0-8F9B51BE06EF}"/>
          </ac:spMkLst>
        </pc:spChg>
        <pc:spChg chg="mod ord">
          <ac:chgData name="Khattab, Sherif" userId="c83b1e15-36f3-4f46-aceb-05aac24c545e" providerId="ADAL" clId="{BC8551F7-F333-DF49-B8A6-4BBA7E0DFE2D}" dt="2021-03-09T15:19:30.109" v="410" actId="700"/>
          <ac:spMkLst>
            <pc:docMk/>
            <pc:sldMk cId="807097972" sldId="297"/>
            <ac:spMk id="60419" creationId="{70BA9A28-79C4-B842-A17D-1B04CBB8D303}"/>
          </ac:spMkLst>
        </pc:spChg>
      </pc:sldChg>
      <pc:sldChg chg="modSp add del modTransition">
        <pc:chgData name="Khattab, Sherif" userId="c83b1e15-36f3-4f46-aceb-05aac24c545e" providerId="ADAL" clId="{BC8551F7-F333-DF49-B8A6-4BBA7E0DFE2D}" dt="2021-03-09T15:21:38.370" v="477"/>
        <pc:sldMkLst>
          <pc:docMk/>
          <pc:sldMk cId="1099687417" sldId="297"/>
        </pc:sldMkLst>
        <pc:spChg chg="mod">
          <ac:chgData name="Khattab, Sherif" userId="c83b1e15-36f3-4f46-aceb-05aac24c545e" providerId="ADAL" clId="{BC8551F7-F333-DF49-B8A6-4BBA7E0DFE2D}" dt="2021-03-09T15:21:31.399" v="468"/>
          <ac:spMkLst>
            <pc:docMk/>
            <pc:sldMk cId="1099687417" sldId="297"/>
            <ac:spMk id="4" creationId="{329CD28B-4CF0-3248-91AD-D0156E017542}"/>
          </ac:spMkLst>
        </pc:spChg>
      </pc:sldChg>
      <pc:sldChg chg="add del">
        <pc:chgData name="Khattab, Sherif" userId="c83b1e15-36f3-4f46-aceb-05aac24c545e" providerId="ADAL" clId="{BC8551F7-F333-DF49-B8A6-4BBA7E0DFE2D}" dt="2021-03-09T15:23:13.281" v="518"/>
        <pc:sldMkLst>
          <pc:docMk/>
          <pc:sldMk cId="4196686006" sldId="297"/>
        </pc:sldMkLst>
      </pc:sldChg>
      <pc:sldChg chg="add del">
        <pc:chgData name="Khattab, Sherif" userId="c83b1e15-36f3-4f46-aceb-05aac24c545e" providerId="ADAL" clId="{BC8551F7-F333-DF49-B8A6-4BBA7E0DFE2D}" dt="2021-03-09T15:23:13.281" v="518"/>
        <pc:sldMkLst>
          <pc:docMk/>
          <pc:sldMk cId="2399762591" sldId="298"/>
        </pc:sldMkLst>
      </pc:sldChg>
      <pc:sldChg chg="modSp add del mod modTransition">
        <pc:chgData name="Khattab, Sherif" userId="c83b1e15-36f3-4f46-aceb-05aac24c545e" providerId="ADAL" clId="{BC8551F7-F333-DF49-B8A6-4BBA7E0DFE2D}" dt="2021-03-09T15:21:38.370" v="477"/>
        <pc:sldMkLst>
          <pc:docMk/>
          <pc:sldMk cId="2438076012" sldId="298"/>
        </pc:sldMkLst>
        <pc:spChg chg="mod">
          <ac:chgData name="Khattab, Sherif" userId="c83b1e15-36f3-4f46-aceb-05aac24c545e" providerId="ADAL" clId="{BC8551F7-F333-DF49-B8A6-4BBA7E0DFE2D}" dt="2021-03-09T15:21:31.399" v="468"/>
          <ac:spMkLst>
            <pc:docMk/>
            <pc:sldMk cId="2438076012" sldId="298"/>
            <ac:spMk id="4" creationId="{AB0BC469-8EE4-1345-BFA5-EF4EE46DB062}"/>
          </ac:spMkLst>
        </pc:spChg>
        <pc:spChg chg="mod">
          <ac:chgData name="Khattab, Sherif" userId="c83b1e15-36f3-4f46-aceb-05aac24c545e" providerId="ADAL" clId="{BC8551F7-F333-DF49-B8A6-4BBA7E0DFE2D}" dt="2021-03-09T15:21:38.370" v="477"/>
          <ac:spMkLst>
            <pc:docMk/>
            <pc:sldMk cId="2438076012"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221" v="436" actId="2696"/>
        <pc:sldMkLst>
          <pc:docMk/>
          <pc:sldMk cId="3587277899" sldId="298"/>
        </pc:sldMkLst>
        <pc:spChg chg="mod ord">
          <ac:chgData name="Khattab, Sherif" userId="c83b1e15-36f3-4f46-aceb-05aac24c545e" providerId="ADAL" clId="{BC8551F7-F333-DF49-B8A6-4BBA7E0DFE2D}" dt="2021-03-09T15:19:30.109" v="410" actId="700"/>
          <ac:spMkLst>
            <pc:docMk/>
            <pc:sldMk cId="3587277899" sldId="298"/>
            <ac:spMk id="4" creationId="{AB0BC469-8EE4-1345-BFA5-EF4EE46DB062}"/>
          </ac:spMkLst>
        </pc:spChg>
        <pc:spChg chg="mod ord">
          <ac:chgData name="Khattab, Sherif" userId="c83b1e15-36f3-4f46-aceb-05aac24c545e" providerId="ADAL" clId="{BC8551F7-F333-DF49-B8A6-4BBA7E0DFE2D}" dt="2021-03-09T15:19:30.109" v="410" actId="700"/>
          <ac:spMkLst>
            <pc:docMk/>
            <pc:sldMk cId="3587277899" sldId="298"/>
            <ac:spMk id="5" creationId="{7B68F01D-F71D-B947-9B17-3C4D442B3198}"/>
          </ac:spMkLst>
        </pc:spChg>
        <pc:spChg chg="mod ord">
          <ac:chgData name="Khattab, Sherif" userId="c83b1e15-36f3-4f46-aceb-05aac24c545e" providerId="ADAL" clId="{BC8551F7-F333-DF49-B8A6-4BBA7E0DFE2D}" dt="2021-03-09T15:19:30.109" v="410" actId="700"/>
          <ac:spMkLst>
            <pc:docMk/>
            <pc:sldMk cId="3587277899" sldId="298"/>
            <ac:spMk id="61442" creationId="{E4D440DA-5E43-0A43-91F2-834395965325}"/>
          </ac:spMkLst>
        </pc:spChg>
        <pc:spChg chg="mod ord">
          <ac:chgData name="Khattab, Sherif" userId="c83b1e15-36f3-4f46-aceb-05aac24c545e" providerId="ADAL" clId="{BC8551F7-F333-DF49-B8A6-4BBA7E0DFE2D}" dt="2021-03-09T15:19:30.109" v="410" actId="700"/>
          <ac:spMkLst>
            <pc:docMk/>
            <pc:sldMk cId="3587277899"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177" v="435" actId="2696"/>
        <pc:sldMkLst>
          <pc:docMk/>
          <pc:sldMk cId="1101676549" sldId="299"/>
        </pc:sldMkLst>
        <pc:spChg chg="mod ord">
          <ac:chgData name="Khattab, Sherif" userId="c83b1e15-36f3-4f46-aceb-05aac24c545e" providerId="ADAL" clId="{BC8551F7-F333-DF49-B8A6-4BBA7E0DFE2D}" dt="2021-03-09T15:19:30.109" v="410" actId="700"/>
          <ac:spMkLst>
            <pc:docMk/>
            <pc:sldMk cId="1101676549" sldId="299"/>
            <ac:spMk id="4" creationId="{15C7EF66-19BF-B44A-A0B6-FA8D0532F2AA}"/>
          </ac:spMkLst>
        </pc:spChg>
        <pc:spChg chg="mod ord">
          <ac:chgData name="Khattab, Sherif" userId="c83b1e15-36f3-4f46-aceb-05aac24c545e" providerId="ADAL" clId="{BC8551F7-F333-DF49-B8A6-4BBA7E0DFE2D}" dt="2021-03-09T15:19:30.109" v="410" actId="700"/>
          <ac:spMkLst>
            <pc:docMk/>
            <pc:sldMk cId="1101676549" sldId="299"/>
            <ac:spMk id="5" creationId="{7859BAD0-46D9-1B46-87C1-4F78898B9BF8}"/>
          </ac:spMkLst>
        </pc:spChg>
        <pc:spChg chg="mod ord">
          <ac:chgData name="Khattab, Sherif" userId="c83b1e15-36f3-4f46-aceb-05aac24c545e" providerId="ADAL" clId="{BC8551F7-F333-DF49-B8A6-4BBA7E0DFE2D}" dt="2021-03-09T15:19:30.109" v="410" actId="700"/>
          <ac:spMkLst>
            <pc:docMk/>
            <pc:sldMk cId="1101676549" sldId="299"/>
            <ac:spMk id="62466" creationId="{FE63BB62-EBCA-9C42-BA00-58054044DCFC}"/>
          </ac:spMkLst>
        </pc:spChg>
        <pc:spChg chg="mod ord">
          <ac:chgData name="Khattab, Sherif" userId="c83b1e15-36f3-4f46-aceb-05aac24c545e" providerId="ADAL" clId="{BC8551F7-F333-DF49-B8A6-4BBA7E0DFE2D}" dt="2021-03-09T15:19:30.109" v="410" actId="700"/>
          <ac:spMkLst>
            <pc:docMk/>
            <pc:sldMk cId="1101676549" sldId="299"/>
            <ac:spMk id="62467" creationId="{A67BE0AD-391A-2647-AC33-68B46627EEC3}"/>
          </ac:spMkLst>
        </pc:spChg>
      </pc:sldChg>
      <pc:sldChg chg="modSp add del modTransition">
        <pc:chgData name="Khattab, Sherif" userId="c83b1e15-36f3-4f46-aceb-05aac24c545e" providerId="ADAL" clId="{BC8551F7-F333-DF49-B8A6-4BBA7E0DFE2D}" dt="2021-03-09T15:21:38.370" v="477"/>
        <pc:sldMkLst>
          <pc:docMk/>
          <pc:sldMk cId="3247554447" sldId="299"/>
        </pc:sldMkLst>
        <pc:spChg chg="mod">
          <ac:chgData name="Khattab, Sherif" userId="c83b1e15-36f3-4f46-aceb-05aac24c545e" providerId="ADAL" clId="{BC8551F7-F333-DF49-B8A6-4BBA7E0DFE2D}" dt="2021-03-09T15:21:31.399" v="468"/>
          <ac:spMkLst>
            <pc:docMk/>
            <pc:sldMk cId="3247554447" sldId="299"/>
            <ac:spMk id="4" creationId="{15C7EF66-19BF-B44A-A0B6-FA8D0532F2AA}"/>
          </ac:spMkLst>
        </pc:spChg>
      </pc:sldChg>
      <pc:sldChg chg="add del">
        <pc:chgData name="Khattab, Sherif" userId="c83b1e15-36f3-4f46-aceb-05aac24c545e" providerId="ADAL" clId="{BC8551F7-F333-DF49-B8A6-4BBA7E0DFE2D}" dt="2021-03-09T15:23:13.281" v="518"/>
        <pc:sldMkLst>
          <pc:docMk/>
          <pc:sldMk cId="3537317818" sldId="299"/>
        </pc:sldMkLst>
      </pc:sldChg>
      <pc:sldChg chg="modSp add del modTransition">
        <pc:chgData name="Khattab, Sherif" userId="c83b1e15-36f3-4f46-aceb-05aac24c545e" providerId="ADAL" clId="{BC8551F7-F333-DF49-B8A6-4BBA7E0DFE2D}" dt="2021-03-09T15:21:38.370" v="477"/>
        <pc:sldMkLst>
          <pc:docMk/>
          <pc:sldMk cId="1977643562" sldId="300"/>
        </pc:sldMkLst>
        <pc:spChg chg="mod">
          <ac:chgData name="Khattab, Sherif" userId="c83b1e15-36f3-4f46-aceb-05aac24c545e" providerId="ADAL" clId="{BC8551F7-F333-DF49-B8A6-4BBA7E0DFE2D}" dt="2021-03-09T15:21:31.399" v="468"/>
          <ac:spMkLst>
            <pc:docMk/>
            <pc:sldMk cId="1977643562" sldId="300"/>
            <ac:spMk id="23" creationId="{F4D29084-1026-E54B-BF3E-E7E6CBF47B90}"/>
          </ac:spMkLst>
        </pc:spChg>
      </pc:sldChg>
      <pc:sldChg chg="modSp add del mod modTransition chgLayout">
        <pc:chgData name="Khattab, Sherif" userId="c83b1e15-36f3-4f46-aceb-05aac24c545e" providerId="ADAL" clId="{BC8551F7-F333-DF49-B8A6-4BBA7E0DFE2D}" dt="2021-03-09T15:21:16.128" v="434" actId="2696"/>
        <pc:sldMkLst>
          <pc:docMk/>
          <pc:sldMk cId="2575481131" sldId="300"/>
        </pc:sldMkLst>
        <pc:spChg chg="mod ord">
          <ac:chgData name="Khattab, Sherif" userId="c83b1e15-36f3-4f46-aceb-05aac24c545e" providerId="ADAL" clId="{BC8551F7-F333-DF49-B8A6-4BBA7E0DFE2D}" dt="2021-03-09T15:19:30.109" v="410" actId="700"/>
          <ac:spMkLst>
            <pc:docMk/>
            <pc:sldMk cId="2575481131" sldId="300"/>
            <ac:spMk id="23" creationId="{F4D29084-1026-E54B-BF3E-E7E6CBF47B90}"/>
          </ac:spMkLst>
        </pc:spChg>
        <pc:spChg chg="mod ord">
          <ac:chgData name="Khattab, Sherif" userId="c83b1e15-36f3-4f46-aceb-05aac24c545e" providerId="ADAL" clId="{BC8551F7-F333-DF49-B8A6-4BBA7E0DFE2D}" dt="2021-03-09T15:19:30.109" v="410" actId="700"/>
          <ac:spMkLst>
            <pc:docMk/>
            <pc:sldMk cId="2575481131" sldId="300"/>
            <ac:spMk id="24" creationId="{FB02C6B2-C0CE-C94C-BFC1-03608A708BE0}"/>
          </ac:spMkLst>
        </pc:spChg>
        <pc:spChg chg="mod ord">
          <ac:chgData name="Khattab, Sherif" userId="c83b1e15-36f3-4f46-aceb-05aac24c545e" providerId="ADAL" clId="{BC8551F7-F333-DF49-B8A6-4BBA7E0DFE2D}" dt="2021-03-09T15:19:30.109" v="410" actId="700"/>
          <ac:spMkLst>
            <pc:docMk/>
            <pc:sldMk cId="2575481131" sldId="300"/>
            <ac:spMk id="63490" creationId="{1A5EF7B0-C34D-4D4F-A329-2E404543BB7A}"/>
          </ac:spMkLst>
        </pc:spChg>
        <pc:spChg chg="mod ord">
          <ac:chgData name="Khattab, Sherif" userId="c83b1e15-36f3-4f46-aceb-05aac24c545e" providerId="ADAL" clId="{BC8551F7-F333-DF49-B8A6-4BBA7E0DFE2D}" dt="2021-03-09T15:19:30.109" v="410" actId="700"/>
          <ac:spMkLst>
            <pc:docMk/>
            <pc:sldMk cId="2575481131" sldId="300"/>
            <ac:spMk id="63491" creationId="{9F9D7E68-5785-B54D-8B78-AD97AB85F301}"/>
          </ac:spMkLst>
        </pc:spChg>
      </pc:sldChg>
      <pc:sldChg chg="add del">
        <pc:chgData name="Khattab, Sherif" userId="c83b1e15-36f3-4f46-aceb-05aac24c545e" providerId="ADAL" clId="{BC8551F7-F333-DF49-B8A6-4BBA7E0DFE2D}" dt="2021-03-09T15:23:13.281" v="518"/>
        <pc:sldMkLst>
          <pc:docMk/>
          <pc:sldMk cId="3011171885" sldId="300"/>
        </pc:sldMkLst>
      </pc:sldChg>
      <pc:sldChg chg="add del">
        <pc:chgData name="Khattab, Sherif" userId="c83b1e15-36f3-4f46-aceb-05aac24c545e" providerId="ADAL" clId="{BC8551F7-F333-DF49-B8A6-4BBA7E0DFE2D}" dt="2021-03-09T15:23:13.281" v="518"/>
        <pc:sldMkLst>
          <pc:docMk/>
          <pc:sldMk cId="197129254" sldId="301"/>
        </pc:sldMkLst>
      </pc:sldChg>
      <pc:sldChg chg="modSp add del mod modTransition chgLayout">
        <pc:chgData name="Khattab, Sherif" userId="c83b1e15-36f3-4f46-aceb-05aac24c545e" providerId="ADAL" clId="{BC8551F7-F333-DF49-B8A6-4BBA7E0DFE2D}" dt="2021-03-09T15:21:16.032" v="433" actId="2696"/>
        <pc:sldMkLst>
          <pc:docMk/>
          <pc:sldMk cId="2533626735" sldId="301"/>
        </pc:sldMkLst>
        <pc:spChg chg="mod ord">
          <ac:chgData name="Khattab, Sherif" userId="c83b1e15-36f3-4f46-aceb-05aac24c545e" providerId="ADAL" clId="{BC8551F7-F333-DF49-B8A6-4BBA7E0DFE2D}" dt="2021-03-09T15:19:30.109" v="410" actId="700"/>
          <ac:spMkLst>
            <pc:docMk/>
            <pc:sldMk cId="2533626735" sldId="301"/>
            <ac:spMk id="24" creationId="{091F4296-004E-CE49-AAFA-55B15C5F45C4}"/>
          </ac:spMkLst>
        </pc:spChg>
        <pc:spChg chg="mod ord">
          <ac:chgData name="Khattab, Sherif" userId="c83b1e15-36f3-4f46-aceb-05aac24c545e" providerId="ADAL" clId="{BC8551F7-F333-DF49-B8A6-4BBA7E0DFE2D}" dt="2021-03-09T15:19:30.109" v="410" actId="700"/>
          <ac:spMkLst>
            <pc:docMk/>
            <pc:sldMk cId="2533626735" sldId="301"/>
            <ac:spMk id="25" creationId="{B998CABE-41D9-634C-8409-C508A8ED69C9}"/>
          </ac:spMkLst>
        </pc:spChg>
        <pc:spChg chg="mod ord">
          <ac:chgData name="Khattab, Sherif" userId="c83b1e15-36f3-4f46-aceb-05aac24c545e" providerId="ADAL" clId="{BC8551F7-F333-DF49-B8A6-4BBA7E0DFE2D}" dt="2021-03-09T15:19:30.109" v="410" actId="700"/>
          <ac:spMkLst>
            <pc:docMk/>
            <pc:sldMk cId="2533626735" sldId="301"/>
            <ac:spMk id="64514" creationId="{3CBDB83A-640E-3A4F-937E-45C10DDE6625}"/>
          </ac:spMkLst>
        </pc:spChg>
        <pc:spChg chg="mod ord">
          <ac:chgData name="Khattab, Sherif" userId="c83b1e15-36f3-4f46-aceb-05aac24c545e" providerId="ADAL" clId="{BC8551F7-F333-DF49-B8A6-4BBA7E0DFE2D}" dt="2021-03-09T15:19:30.109" v="410" actId="700"/>
          <ac:spMkLst>
            <pc:docMk/>
            <pc:sldMk cId="2533626735" sldId="301"/>
            <ac:spMk id="64515" creationId="{8B281096-3FF6-BA4A-B6AD-D2C747648A6E}"/>
          </ac:spMkLst>
        </pc:spChg>
      </pc:sldChg>
      <pc:sldChg chg="modSp add del modTransition">
        <pc:chgData name="Khattab, Sherif" userId="c83b1e15-36f3-4f46-aceb-05aac24c545e" providerId="ADAL" clId="{BC8551F7-F333-DF49-B8A6-4BBA7E0DFE2D}" dt="2021-03-09T15:21:38.370" v="477"/>
        <pc:sldMkLst>
          <pc:docMk/>
          <pc:sldMk cId="3327155135" sldId="301"/>
        </pc:sldMkLst>
        <pc:spChg chg="mod">
          <ac:chgData name="Khattab, Sherif" userId="c83b1e15-36f3-4f46-aceb-05aac24c545e" providerId="ADAL" clId="{BC8551F7-F333-DF49-B8A6-4BBA7E0DFE2D}" dt="2021-03-09T15:21:31.399" v="468"/>
          <ac:spMkLst>
            <pc:docMk/>
            <pc:sldMk cId="3327155135" sldId="301"/>
            <ac:spMk id="24" creationId="{091F4296-004E-CE49-AAFA-55B15C5F45C4}"/>
          </ac:spMkLst>
        </pc:spChg>
      </pc:sldChg>
      <pc:sldChg chg="modSp add del mod modTransition">
        <pc:chgData name="Khattab, Sherif" userId="c83b1e15-36f3-4f46-aceb-05aac24c545e" providerId="ADAL" clId="{BC8551F7-F333-DF49-B8A6-4BBA7E0DFE2D}" dt="2021-03-09T15:21:38.370" v="477"/>
        <pc:sldMkLst>
          <pc:docMk/>
          <pc:sldMk cId="1729695282" sldId="302"/>
        </pc:sldMkLst>
        <pc:spChg chg="mod">
          <ac:chgData name="Khattab, Sherif" userId="c83b1e15-36f3-4f46-aceb-05aac24c545e" providerId="ADAL" clId="{BC8551F7-F333-DF49-B8A6-4BBA7E0DFE2D}" dt="2021-03-09T15:21:31.399" v="468"/>
          <ac:spMkLst>
            <pc:docMk/>
            <pc:sldMk cId="1729695282" sldId="302"/>
            <ac:spMk id="4" creationId="{5FF29D30-1BC8-214D-8C77-0015442872E5}"/>
          </ac:spMkLst>
        </pc:spChg>
        <pc:spChg chg="mod">
          <ac:chgData name="Khattab, Sherif" userId="c83b1e15-36f3-4f46-aceb-05aac24c545e" providerId="ADAL" clId="{BC8551F7-F333-DF49-B8A6-4BBA7E0DFE2D}" dt="2021-03-09T15:21:38.370" v="477"/>
          <ac:spMkLst>
            <pc:docMk/>
            <pc:sldMk cId="1729695282" sldId="302"/>
            <ac:spMk id="65539" creationId="{1743E249-B634-F84F-8890-BC07F8AC8CD0}"/>
          </ac:spMkLst>
        </pc:spChg>
      </pc:sldChg>
      <pc:sldChg chg="modSp add del mod modTransition chgLayout">
        <pc:chgData name="Khattab, Sherif" userId="c83b1e15-36f3-4f46-aceb-05aac24c545e" providerId="ADAL" clId="{BC8551F7-F333-DF49-B8A6-4BBA7E0DFE2D}" dt="2021-03-09T15:21:15.687" v="432" actId="2696"/>
        <pc:sldMkLst>
          <pc:docMk/>
          <pc:sldMk cId="3635172108" sldId="302"/>
        </pc:sldMkLst>
        <pc:spChg chg="mod ord">
          <ac:chgData name="Khattab, Sherif" userId="c83b1e15-36f3-4f46-aceb-05aac24c545e" providerId="ADAL" clId="{BC8551F7-F333-DF49-B8A6-4BBA7E0DFE2D}" dt="2021-03-09T15:19:30.109" v="410" actId="700"/>
          <ac:spMkLst>
            <pc:docMk/>
            <pc:sldMk cId="3635172108" sldId="302"/>
            <ac:spMk id="4" creationId="{5FF29D30-1BC8-214D-8C77-0015442872E5}"/>
          </ac:spMkLst>
        </pc:spChg>
        <pc:spChg chg="mod ord">
          <ac:chgData name="Khattab, Sherif" userId="c83b1e15-36f3-4f46-aceb-05aac24c545e" providerId="ADAL" clId="{BC8551F7-F333-DF49-B8A6-4BBA7E0DFE2D}" dt="2021-03-09T15:19:30.109" v="410" actId="700"/>
          <ac:spMkLst>
            <pc:docMk/>
            <pc:sldMk cId="3635172108" sldId="302"/>
            <ac:spMk id="5" creationId="{181DA452-B6E5-384A-8270-6D22C22C971B}"/>
          </ac:spMkLst>
        </pc:spChg>
        <pc:spChg chg="mod ord">
          <ac:chgData name="Khattab, Sherif" userId="c83b1e15-36f3-4f46-aceb-05aac24c545e" providerId="ADAL" clId="{BC8551F7-F333-DF49-B8A6-4BBA7E0DFE2D}" dt="2021-03-09T15:19:30.109" v="410" actId="700"/>
          <ac:spMkLst>
            <pc:docMk/>
            <pc:sldMk cId="3635172108" sldId="302"/>
            <ac:spMk id="65538" creationId="{0FA8CCE5-70A1-D741-A33A-3E05081E4746}"/>
          </ac:spMkLst>
        </pc:spChg>
        <pc:spChg chg="mod ord">
          <ac:chgData name="Khattab, Sherif" userId="c83b1e15-36f3-4f46-aceb-05aac24c545e" providerId="ADAL" clId="{BC8551F7-F333-DF49-B8A6-4BBA7E0DFE2D}" dt="2021-03-09T15:19:30.109" v="410" actId="700"/>
          <ac:spMkLst>
            <pc:docMk/>
            <pc:sldMk cId="3635172108" sldId="302"/>
            <ac:spMk id="65539" creationId="{1743E249-B634-F84F-8890-BC07F8AC8CD0}"/>
          </ac:spMkLst>
        </pc:spChg>
      </pc:sldChg>
      <pc:sldChg chg="add del">
        <pc:chgData name="Khattab, Sherif" userId="c83b1e15-36f3-4f46-aceb-05aac24c545e" providerId="ADAL" clId="{BC8551F7-F333-DF49-B8A6-4BBA7E0DFE2D}" dt="2021-03-09T15:23:13.281" v="518"/>
        <pc:sldMkLst>
          <pc:docMk/>
          <pc:sldMk cId="3725943932" sldId="302"/>
        </pc:sldMkLst>
      </pc:sldChg>
      <pc:sldChg chg="modSp add del mod modTransition chgLayout">
        <pc:chgData name="Khattab, Sherif" userId="c83b1e15-36f3-4f46-aceb-05aac24c545e" providerId="ADAL" clId="{BC8551F7-F333-DF49-B8A6-4BBA7E0DFE2D}" dt="2021-03-09T15:21:15.550" v="431" actId="2696"/>
        <pc:sldMkLst>
          <pc:docMk/>
          <pc:sldMk cId="1928348446" sldId="303"/>
        </pc:sldMkLst>
        <pc:spChg chg="mod ord">
          <ac:chgData name="Khattab, Sherif" userId="c83b1e15-36f3-4f46-aceb-05aac24c545e" providerId="ADAL" clId="{BC8551F7-F333-DF49-B8A6-4BBA7E0DFE2D}" dt="2021-03-09T15:19:30.109" v="410" actId="700"/>
          <ac:spMkLst>
            <pc:docMk/>
            <pc:sldMk cId="1928348446" sldId="303"/>
            <ac:spMk id="4" creationId="{E92F30EE-CE36-0547-8017-ED02DDC868D7}"/>
          </ac:spMkLst>
        </pc:spChg>
        <pc:spChg chg="mod ord">
          <ac:chgData name="Khattab, Sherif" userId="c83b1e15-36f3-4f46-aceb-05aac24c545e" providerId="ADAL" clId="{BC8551F7-F333-DF49-B8A6-4BBA7E0DFE2D}" dt="2021-03-09T15:19:30.109" v="410" actId="700"/>
          <ac:spMkLst>
            <pc:docMk/>
            <pc:sldMk cId="1928348446" sldId="303"/>
            <ac:spMk id="5" creationId="{5B8365AF-67AB-2F4C-9202-A343610B29E1}"/>
          </ac:spMkLst>
        </pc:spChg>
        <pc:spChg chg="mod ord">
          <ac:chgData name="Khattab, Sherif" userId="c83b1e15-36f3-4f46-aceb-05aac24c545e" providerId="ADAL" clId="{BC8551F7-F333-DF49-B8A6-4BBA7E0DFE2D}" dt="2021-03-09T15:19:30.109" v="410" actId="700"/>
          <ac:spMkLst>
            <pc:docMk/>
            <pc:sldMk cId="1928348446" sldId="303"/>
            <ac:spMk id="66562" creationId="{8381C4D7-7A71-FF4B-8A81-A6CE4BCC003A}"/>
          </ac:spMkLst>
        </pc:spChg>
        <pc:spChg chg="mod ord">
          <ac:chgData name="Khattab, Sherif" userId="c83b1e15-36f3-4f46-aceb-05aac24c545e" providerId="ADAL" clId="{BC8551F7-F333-DF49-B8A6-4BBA7E0DFE2D}" dt="2021-03-09T15:19:30.109" v="410" actId="700"/>
          <ac:spMkLst>
            <pc:docMk/>
            <pc:sldMk cId="1928348446" sldId="303"/>
            <ac:spMk id="66563" creationId="{DCA6B586-27BD-9340-845C-D7720A3F92DA}"/>
          </ac:spMkLst>
        </pc:spChg>
      </pc:sldChg>
      <pc:sldChg chg="modSp add del mod modTransition">
        <pc:chgData name="Khattab, Sherif" userId="c83b1e15-36f3-4f46-aceb-05aac24c545e" providerId="ADAL" clId="{BC8551F7-F333-DF49-B8A6-4BBA7E0DFE2D}" dt="2021-03-09T15:21:38.370" v="477"/>
        <pc:sldMkLst>
          <pc:docMk/>
          <pc:sldMk cId="3027516172" sldId="303"/>
        </pc:sldMkLst>
        <pc:spChg chg="mod">
          <ac:chgData name="Khattab, Sherif" userId="c83b1e15-36f3-4f46-aceb-05aac24c545e" providerId="ADAL" clId="{BC8551F7-F333-DF49-B8A6-4BBA7E0DFE2D}" dt="2021-03-09T15:21:31.399" v="468"/>
          <ac:spMkLst>
            <pc:docMk/>
            <pc:sldMk cId="3027516172" sldId="303"/>
            <ac:spMk id="4" creationId="{E92F30EE-CE36-0547-8017-ED02DDC868D7}"/>
          </ac:spMkLst>
        </pc:spChg>
        <pc:spChg chg="mod">
          <ac:chgData name="Khattab, Sherif" userId="c83b1e15-36f3-4f46-aceb-05aac24c545e" providerId="ADAL" clId="{BC8551F7-F333-DF49-B8A6-4BBA7E0DFE2D}" dt="2021-03-09T15:21:38.370" v="477"/>
          <ac:spMkLst>
            <pc:docMk/>
            <pc:sldMk cId="3027516172" sldId="303"/>
            <ac:spMk id="66563" creationId="{DCA6B586-27BD-9340-845C-D7720A3F92DA}"/>
          </ac:spMkLst>
        </pc:spChg>
      </pc:sldChg>
      <pc:sldChg chg="add del">
        <pc:chgData name="Khattab, Sherif" userId="c83b1e15-36f3-4f46-aceb-05aac24c545e" providerId="ADAL" clId="{BC8551F7-F333-DF49-B8A6-4BBA7E0DFE2D}" dt="2021-03-09T15:23:13.281" v="518"/>
        <pc:sldMkLst>
          <pc:docMk/>
          <pc:sldMk cId="3675313416" sldId="303"/>
        </pc:sldMkLst>
      </pc:sldChg>
      <pc:sldChg chg="add del">
        <pc:chgData name="Khattab, Sherif" userId="c83b1e15-36f3-4f46-aceb-05aac24c545e" providerId="ADAL" clId="{BC8551F7-F333-DF49-B8A6-4BBA7E0DFE2D}" dt="2021-03-09T15:23:13.281" v="518"/>
        <pc:sldMkLst>
          <pc:docMk/>
          <pc:sldMk cId="1485301007" sldId="304"/>
        </pc:sldMkLst>
      </pc:sldChg>
      <pc:sldChg chg="modSp add del modTransition">
        <pc:chgData name="Khattab, Sherif" userId="c83b1e15-36f3-4f46-aceb-05aac24c545e" providerId="ADAL" clId="{BC8551F7-F333-DF49-B8A6-4BBA7E0DFE2D}" dt="2021-03-09T15:21:38.370" v="477"/>
        <pc:sldMkLst>
          <pc:docMk/>
          <pc:sldMk cId="2415038693" sldId="304"/>
        </pc:sldMkLst>
        <pc:spChg chg="mod">
          <ac:chgData name="Khattab, Sherif" userId="c83b1e15-36f3-4f46-aceb-05aac24c545e" providerId="ADAL" clId="{BC8551F7-F333-DF49-B8A6-4BBA7E0DFE2D}" dt="2021-03-09T15:21:31.399" v="468"/>
          <ac:spMkLst>
            <pc:docMk/>
            <pc:sldMk cId="2415038693" sldId="304"/>
            <ac:spMk id="55" creationId="{66C99394-0F40-314C-B56B-DE6569C19673}"/>
          </ac:spMkLst>
        </pc:spChg>
      </pc:sldChg>
      <pc:sldChg chg="modSp add del mod modTransition chgLayout">
        <pc:chgData name="Khattab, Sherif" userId="c83b1e15-36f3-4f46-aceb-05aac24c545e" providerId="ADAL" clId="{BC8551F7-F333-DF49-B8A6-4BBA7E0DFE2D}" dt="2021-03-09T15:21:15.353" v="430" actId="2696"/>
        <pc:sldMkLst>
          <pc:docMk/>
          <pc:sldMk cId="3313100883" sldId="304"/>
        </pc:sldMkLst>
        <pc:spChg chg="mod ord">
          <ac:chgData name="Khattab, Sherif" userId="c83b1e15-36f3-4f46-aceb-05aac24c545e" providerId="ADAL" clId="{BC8551F7-F333-DF49-B8A6-4BBA7E0DFE2D}" dt="2021-03-09T15:19:30.109" v="410" actId="700"/>
          <ac:spMkLst>
            <pc:docMk/>
            <pc:sldMk cId="3313100883" sldId="304"/>
            <ac:spMk id="55" creationId="{66C99394-0F40-314C-B56B-DE6569C19673}"/>
          </ac:spMkLst>
        </pc:spChg>
        <pc:spChg chg="mod ord">
          <ac:chgData name="Khattab, Sherif" userId="c83b1e15-36f3-4f46-aceb-05aac24c545e" providerId="ADAL" clId="{BC8551F7-F333-DF49-B8A6-4BBA7E0DFE2D}" dt="2021-03-09T15:19:30.109" v="410" actId="700"/>
          <ac:spMkLst>
            <pc:docMk/>
            <pc:sldMk cId="3313100883" sldId="304"/>
            <ac:spMk id="56" creationId="{9B05387C-06AC-824A-907F-B54D48774C9B}"/>
          </ac:spMkLst>
        </pc:spChg>
        <pc:spChg chg="mod ord">
          <ac:chgData name="Khattab, Sherif" userId="c83b1e15-36f3-4f46-aceb-05aac24c545e" providerId="ADAL" clId="{BC8551F7-F333-DF49-B8A6-4BBA7E0DFE2D}" dt="2021-03-09T15:19:30.109" v="410" actId="700"/>
          <ac:spMkLst>
            <pc:docMk/>
            <pc:sldMk cId="3313100883" sldId="304"/>
            <ac:spMk id="67586" creationId="{64D0ABAB-B4DF-1948-B986-C5E2D2007591}"/>
          </ac:spMkLst>
        </pc:spChg>
        <pc:spChg chg="mod ord">
          <ac:chgData name="Khattab, Sherif" userId="c83b1e15-36f3-4f46-aceb-05aac24c545e" providerId="ADAL" clId="{BC8551F7-F333-DF49-B8A6-4BBA7E0DFE2D}" dt="2021-03-09T15:19:30.109" v="410" actId="700"/>
          <ac:spMkLst>
            <pc:docMk/>
            <pc:sldMk cId="3313100883" sldId="304"/>
            <ac:spMk id="67587" creationId="{BD136614-4568-8442-B28F-001336038006}"/>
          </ac:spMkLst>
        </pc:spChg>
      </pc:sldChg>
      <pc:sldChg chg="add del">
        <pc:chgData name="Khattab, Sherif" userId="c83b1e15-36f3-4f46-aceb-05aac24c545e" providerId="ADAL" clId="{BC8551F7-F333-DF49-B8A6-4BBA7E0DFE2D}" dt="2021-03-09T15:23:13.281" v="518"/>
        <pc:sldMkLst>
          <pc:docMk/>
          <pc:sldMk cId="638473689" sldId="305"/>
        </pc:sldMkLst>
      </pc:sldChg>
      <pc:sldChg chg="modSp add del mod modTransition chgLayout">
        <pc:chgData name="Khattab, Sherif" userId="c83b1e15-36f3-4f46-aceb-05aac24c545e" providerId="ADAL" clId="{BC8551F7-F333-DF49-B8A6-4BBA7E0DFE2D}" dt="2021-03-09T15:21:15.237" v="429" actId="2696"/>
        <pc:sldMkLst>
          <pc:docMk/>
          <pc:sldMk cId="941462347" sldId="305"/>
        </pc:sldMkLst>
        <pc:spChg chg="mod ord">
          <ac:chgData name="Khattab, Sherif" userId="c83b1e15-36f3-4f46-aceb-05aac24c545e" providerId="ADAL" clId="{BC8551F7-F333-DF49-B8A6-4BBA7E0DFE2D}" dt="2021-03-09T15:19:30.109" v="410" actId="700"/>
          <ac:spMkLst>
            <pc:docMk/>
            <pc:sldMk cId="941462347" sldId="305"/>
            <ac:spMk id="4" creationId="{B9869718-6FB0-9941-82B1-4B59A4DE8E5B}"/>
          </ac:spMkLst>
        </pc:spChg>
        <pc:spChg chg="mod ord">
          <ac:chgData name="Khattab, Sherif" userId="c83b1e15-36f3-4f46-aceb-05aac24c545e" providerId="ADAL" clId="{BC8551F7-F333-DF49-B8A6-4BBA7E0DFE2D}" dt="2021-03-09T15:19:30.109" v="410" actId="700"/>
          <ac:spMkLst>
            <pc:docMk/>
            <pc:sldMk cId="941462347" sldId="305"/>
            <ac:spMk id="5" creationId="{49510CEA-B4CC-7446-A104-8C3218D4D74E}"/>
          </ac:spMkLst>
        </pc:spChg>
        <pc:spChg chg="mod ord">
          <ac:chgData name="Khattab, Sherif" userId="c83b1e15-36f3-4f46-aceb-05aac24c545e" providerId="ADAL" clId="{BC8551F7-F333-DF49-B8A6-4BBA7E0DFE2D}" dt="2021-03-09T15:19:30.109" v="410" actId="700"/>
          <ac:spMkLst>
            <pc:docMk/>
            <pc:sldMk cId="941462347" sldId="305"/>
            <ac:spMk id="68610" creationId="{15E18E49-F169-784B-B04A-AC343EDD8225}"/>
          </ac:spMkLst>
        </pc:spChg>
        <pc:spChg chg="mod ord">
          <ac:chgData name="Khattab, Sherif" userId="c83b1e15-36f3-4f46-aceb-05aac24c545e" providerId="ADAL" clId="{BC8551F7-F333-DF49-B8A6-4BBA7E0DFE2D}" dt="2021-03-09T15:19:30.109" v="410" actId="700"/>
          <ac:spMkLst>
            <pc:docMk/>
            <pc:sldMk cId="941462347" sldId="305"/>
            <ac:spMk id="68611" creationId="{B733C6B2-F4AA-8A40-9EB2-C636662E40D8}"/>
          </ac:spMkLst>
        </pc:spChg>
      </pc:sldChg>
      <pc:sldChg chg="modSp add del mod modTransition">
        <pc:chgData name="Khattab, Sherif" userId="c83b1e15-36f3-4f46-aceb-05aac24c545e" providerId="ADAL" clId="{BC8551F7-F333-DF49-B8A6-4BBA7E0DFE2D}" dt="2021-03-09T15:21:38.370" v="477"/>
        <pc:sldMkLst>
          <pc:docMk/>
          <pc:sldMk cId="3546630543" sldId="305"/>
        </pc:sldMkLst>
        <pc:spChg chg="mod">
          <ac:chgData name="Khattab, Sherif" userId="c83b1e15-36f3-4f46-aceb-05aac24c545e" providerId="ADAL" clId="{BC8551F7-F333-DF49-B8A6-4BBA7E0DFE2D}" dt="2021-03-09T15:21:31.399" v="468"/>
          <ac:spMkLst>
            <pc:docMk/>
            <pc:sldMk cId="3546630543" sldId="305"/>
            <ac:spMk id="4" creationId="{B9869718-6FB0-9941-82B1-4B59A4DE8E5B}"/>
          </ac:spMkLst>
        </pc:spChg>
        <pc:spChg chg="mod">
          <ac:chgData name="Khattab, Sherif" userId="c83b1e15-36f3-4f46-aceb-05aac24c545e" providerId="ADAL" clId="{BC8551F7-F333-DF49-B8A6-4BBA7E0DFE2D}" dt="2021-03-09T15:21:38.370" v="477"/>
          <ac:spMkLst>
            <pc:docMk/>
            <pc:sldMk cId="3546630543" sldId="305"/>
            <ac:spMk id="68611" creationId="{B733C6B2-F4AA-8A40-9EB2-C636662E40D8}"/>
          </ac:spMkLst>
        </pc:spChg>
      </pc:sldChg>
      <pc:sldChg chg="modSp add del mod modTransition chgLayout">
        <pc:chgData name="Khattab, Sherif" userId="c83b1e15-36f3-4f46-aceb-05aac24c545e" providerId="ADAL" clId="{BC8551F7-F333-DF49-B8A6-4BBA7E0DFE2D}" dt="2021-03-09T15:21:15.090" v="428" actId="2696"/>
        <pc:sldMkLst>
          <pc:docMk/>
          <pc:sldMk cId="1287064345" sldId="306"/>
        </pc:sldMkLst>
        <pc:spChg chg="mod ord">
          <ac:chgData name="Khattab, Sherif" userId="c83b1e15-36f3-4f46-aceb-05aac24c545e" providerId="ADAL" clId="{BC8551F7-F333-DF49-B8A6-4BBA7E0DFE2D}" dt="2021-03-09T15:19:30.109" v="410" actId="700"/>
          <ac:spMkLst>
            <pc:docMk/>
            <pc:sldMk cId="1287064345" sldId="306"/>
            <ac:spMk id="7" creationId="{A8397ACB-E0F4-FE42-BFD3-36927CFF1860}"/>
          </ac:spMkLst>
        </pc:spChg>
        <pc:spChg chg="mod ord">
          <ac:chgData name="Khattab, Sherif" userId="c83b1e15-36f3-4f46-aceb-05aac24c545e" providerId="ADAL" clId="{BC8551F7-F333-DF49-B8A6-4BBA7E0DFE2D}" dt="2021-03-09T15:19:30.109" v="410" actId="700"/>
          <ac:spMkLst>
            <pc:docMk/>
            <pc:sldMk cId="1287064345" sldId="306"/>
            <ac:spMk id="8" creationId="{98146C4D-B898-AA4F-959B-64D625A995FA}"/>
          </ac:spMkLst>
        </pc:spChg>
        <pc:spChg chg="mod ord">
          <ac:chgData name="Khattab, Sherif" userId="c83b1e15-36f3-4f46-aceb-05aac24c545e" providerId="ADAL" clId="{BC8551F7-F333-DF49-B8A6-4BBA7E0DFE2D}" dt="2021-03-09T15:19:30.109" v="410" actId="700"/>
          <ac:spMkLst>
            <pc:docMk/>
            <pc:sldMk cId="1287064345" sldId="306"/>
            <ac:spMk id="69634" creationId="{165450AE-581B-4D4F-B4B0-80B34B6CD490}"/>
          </ac:spMkLst>
        </pc:spChg>
        <pc:spChg chg="mod ord">
          <ac:chgData name="Khattab, Sherif" userId="c83b1e15-36f3-4f46-aceb-05aac24c545e" providerId="ADAL" clId="{BC8551F7-F333-DF49-B8A6-4BBA7E0DFE2D}" dt="2021-03-09T15:19:30.109" v="410" actId="700"/>
          <ac:spMkLst>
            <pc:docMk/>
            <pc:sldMk cId="1287064345" sldId="306"/>
            <ac:spMk id="69635" creationId="{1EA3765E-DA51-9E4A-B6A8-17C825B47DE2}"/>
          </ac:spMkLst>
        </pc:spChg>
      </pc:sldChg>
      <pc:sldChg chg="modSp add del modTransition">
        <pc:chgData name="Khattab, Sherif" userId="c83b1e15-36f3-4f46-aceb-05aac24c545e" providerId="ADAL" clId="{BC8551F7-F333-DF49-B8A6-4BBA7E0DFE2D}" dt="2021-03-09T15:21:38.370" v="477"/>
        <pc:sldMkLst>
          <pc:docMk/>
          <pc:sldMk cId="1897864826" sldId="306"/>
        </pc:sldMkLst>
        <pc:spChg chg="mod">
          <ac:chgData name="Khattab, Sherif" userId="c83b1e15-36f3-4f46-aceb-05aac24c545e" providerId="ADAL" clId="{BC8551F7-F333-DF49-B8A6-4BBA7E0DFE2D}" dt="2021-03-09T15:21:31.399" v="468"/>
          <ac:spMkLst>
            <pc:docMk/>
            <pc:sldMk cId="1897864826" sldId="306"/>
            <ac:spMk id="7" creationId="{A8397ACB-E0F4-FE42-BFD3-36927CFF1860}"/>
          </ac:spMkLst>
        </pc:spChg>
      </pc:sldChg>
      <pc:sldChg chg="add del">
        <pc:chgData name="Khattab, Sherif" userId="c83b1e15-36f3-4f46-aceb-05aac24c545e" providerId="ADAL" clId="{BC8551F7-F333-DF49-B8A6-4BBA7E0DFE2D}" dt="2021-03-09T15:23:13.281" v="518"/>
        <pc:sldMkLst>
          <pc:docMk/>
          <pc:sldMk cId="2275314897" sldId="306"/>
        </pc:sldMkLst>
      </pc:sldChg>
      <pc:sldChg chg="add del">
        <pc:chgData name="Khattab, Sherif" userId="c83b1e15-36f3-4f46-aceb-05aac24c545e" providerId="ADAL" clId="{BC8551F7-F333-DF49-B8A6-4BBA7E0DFE2D}" dt="2021-03-09T15:23:13.281" v="518"/>
        <pc:sldMkLst>
          <pc:docMk/>
          <pc:sldMk cId="2810140743" sldId="307"/>
        </pc:sldMkLst>
      </pc:sldChg>
      <pc:sldChg chg="modSp add del mod modTransition">
        <pc:chgData name="Khattab, Sherif" userId="c83b1e15-36f3-4f46-aceb-05aac24c545e" providerId="ADAL" clId="{BC8551F7-F333-DF49-B8A6-4BBA7E0DFE2D}" dt="2021-03-09T15:21:38.370" v="477"/>
        <pc:sldMkLst>
          <pc:docMk/>
          <pc:sldMk cId="3065746683" sldId="307"/>
        </pc:sldMkLst>
        <pc:spChg chg="mod">
          <ac:chgData name="Khattab, Sherif" userId="c83b1e15-36f3-4f46-aceb-05aac24c545e" providerId="ADAL" clId="{BC8551F7-F333-DF49-B8A6-4BBA7E0DFE2D}" dt="2021-03-09T15:21:31.399" v="468"/>
          <ac:spMkLst>
            <pc:docMk/>
            <pc:sldMk cId="3065746683" sldId="307"/>
            <ac:spMk id="4" creationId="{752F9353-BB1A-C042-AF8D-874DAD8B043F}"/>
          </ac:spMkLst>
        </pc:spChg>
        <pc:spChg chg="mod">
          <ac:chgData name="Khattab, Sherif" userId="c83b1e15-36f3-4f46-aceb-05aac24c545e" providerId="ADAL" clId="{BC8551F7-F333-DF49-B8A6-4BBA7E0DFE2D}" dt="2021-03-09T15:21:38.370" v="477"/>
          <ac:spMkLst>
            <pc:docMk/>
            <pc:sldMk cId="3065746683" sldId="307"/>
            <ac:spMk id="70658" creationId="{51232B28-397F-FD45-89DD-5AE99EC4BEEB}"/>
          </ac:spMkLst>
        </pc:spChg>
      </pc:sldChg>
      <pc:sldChg chg="addSp modSp add del mod modTransition chgLayout">
        <pc:chgData name="Khattab, Sherif" userId="c83b1e15-36f3-4f46-aceb-05aac24c545e" providerId="ADAL" clId="{BC8551F7-F333-DF49-B8A6-4BBA7E0DFE2D}" dt="2021-03-09T15:21:14.899" v="427" actId="2696"/>
        <pc:sldMkLst>
          <pc:docMk/>
          <pc:sldMk cId="3711219599" sldId="307"/>
        </pc:sldMkLst>
        <pc:spChg chg="add mod ord">
          <ac:chgData name="Khattab, Sherif" userId="c83b1e15-36f3-4f46-aceb-05aac24c545e" providerId="ADAL" clId="{BC8551F7-F333-DF49-B8A6-4BBA7E0DFE2D}" dt="2021-03-09T15:19:30.109" v="410" actId="700"/>
          <ac:spMkLst>
            <pc:docMk/>
            <pc:sldMk cId="3711219599" sldId="307"/>
            <ac:spMk id="2" creationId="{4E3206B0-D2C3-4246-9DAC-C11E71B5DDB6}"/>
          </ac:spMkLst>
        </pc:spChg>
        <pc:spChg chg="mod ord">
          <ac:chgData name="Khattab, Sherif" userId="c83b1e15-36f3-4f46-aceb-05aac24c545e" providerId="ADAL" clId="{BC8551F7-F333-DF49-B8A6-4BBA7E0DFE2D}" dt="2021-03-09T15:19:30.109" v="410" actId="700"/>
          <ac:spMkLst>
            <pc:docMk/>
            <pc:sldMk cId="3711219599" sldId="307"/>
            <ac:spMk id="4" creationId="{752F9353-BB1A-C042-AF8D-874DAD8B043F}"/>
          </ac:spMkLst>
        </pc:spChg>
        <pc:spChg chg="mod ord">
          <ac:chgData name="Khattab, Sherif" userId="c83b1e15-36f3-4f46-aceb-05aac24c545e" providerId="ADAL" clId="{BC8551F7-F333-DF49-B8A6-4BBA7E0DFE2D}" dt="2021-03-09T15:19:30.109" v="410" actId="700"/>
          <ac:spMkLst>
            <pc:docMk/>
            <pc:sldMk cId="3711219599" sldId="307"/>
            <ac:spMk id="5" creationId="{7EB6E2E2-B699-B943-A3EF-83569EFBEBBC}"/>
          </ac:spMkLst>
        </pc:spChg>
        <pc:spChg chg="mod ord">
          <ac:chgData name="Khattab, Sherif" userId="c83b1e15-36f3-4f46-aceb-05aac24c545e" providerId="ADAL" clId="{BC8551F7-F333-DF49-B8A6-4BBA7E0DFE2D}" dt="2021-03-09T15:19:30.109" v="410" actId="700"/>
          <ac:spMkLst>
            <pc:docMk/>
            <pc:sldMk cId="3711219599" sldId="307"/>
            <ac:spMk id="70658" creationId="{51232B28-397F-FD45-89DD-5AE99EC4BEEB}"/>
          </ac:spMkLst>
        </pc:spChg>
      </pc:sldChg>
      <pc:sldChg chg="modSp add del mod modTransition chgLayout">
        <pc:chgData name="Khattab, Sherif" userId="c83b1e15-36f3-4f46-aceb-05aac24c545e" providerId="ADAL" clId="{BC8551F7-F333-DF49-B8A6-4BBA7E0DFE2D}" dt="2021-03-09T15:21:14.847" v="426" actId="2696"/>
        <pc:sldMkLst>
          <pc:docMk/>
          <pc:sldMk cId="935550977" sldId="322"/>
        </pc:sldMkLst>
        <pc:spChg chg="mod ord">
          <ac:chgData name="Khattab, Sherif" userId="c83b1e15-36f3-4f46-aceb-05aac24c545e" providerId="ADAL" clId="{BC8551F7-F333-DF49-B8A6-4BBA7E0DFE2D}" dt="2021-03-09T15:19:30.109" v="410" actId="700"/>
          <ac:spMkLst>
            <pc:docMk/>
            <pc:sldMk cId="935550977" sldId="322"/>
            <ac:spMk id="41" creationId="{7DE61244-624F-224D-B913-B6BEB9108FB1}"/>
          </ac:spMkLst>
        </pc:spChg>
        <pc:spChg chg="mod ord">
          <ac:chgData name="Khattab, Sherif" userId="c83b1e15-36f3-4f46-aceb-05aac24c545e" providerId="ADAL" clId="{BC8551F7-F333-DF49-B8A6-4BBA7E0DFE2D}" dt="2021-03-09T15:19:30.109" v="410" actId="700"/>
          <ac:spMkLst>
            <pc:docMk/>
            <pc:sldMk cId="935550977" sldId="322"/>
            <ac:spMk id="42" creationId="{A1319276-E0EB-6A41-B9E8-AF0DB3A0E9F4}"/>
          </ac:spMkLst>
        </pc:spChg>
        <pc:spChg chg="mod ord">
          <ac:chgData name="Khattab, Sherif" userId="c83b1e15-36f3-4f46-aceb-05aac24c545e" providerId="ADAL" clId="{BC8551F7-F333-DF49-B8A6-4BBA7E0DFE2D}" dt="2021-03-09T15:19:30.109" v="410" actId="700"/>
          <ac:spMkLst>
            <pc:docMk/>
            <pc:sldMk cId="935550977" sldId="322"/>
            <ac:spMk id="86018" creationId="{FFC024A6-AFCF-4E49-B85D-185FD647B85B}"/>
          </ac:spMkLst>
        </pc:spChg>
        <pc:graphicFrameChg chg="mod ord modGraphic">
          <ac:chgData name="Khattab, Sherif" userId="c83b1e15-36f3-4f46-aceb-05aac24c545e" providerId="ADAL" clId="{BC8551F7-F333-DF49-B8A6-4BBA7E0DFE2D}" dt="2021-03-09T15:19:30.109" v="410" actId="700"/>
          <ac:graphicFrameMkLst>
            <pc:docMk/>
            <pc:sldMk cId="935550977" sldId="322"/>
            <ac:graphicFrameMk id="86019" creationId="{C40C6EF8-B406-FD4C-B771-14CD35031001}"/>
          </ac:graphicFrameMkLst>
        </pc:graphicFrameChg>
      </pc:sldChg>
      <pc:sldChg chg="modSp add del modTransition">
        <pc:chgData name="Khattab, Sherif" userId="c83b1e15-36f3-4f46-aceb-05aac24c545e" providerId="ADAL" clId="{BC8551F7-F333-DF49-B8A6-4BBA7E0DFE2D}" dt="2021-03-09T15:21:38.370" v="477"/>
        <pc:sldMkLst>
          <pc:docMk/>
          <pc:sldMk cId="2361461216" sldId="322"/>
        </pc:sldMkLst>
        <pc:spChg chg="mod">
          <ac:chgData name="Khattab, Sherif" userId="c83b1e15-36f3-4f46-aceb-05aac24c545e" providerId="ADAL" clId="{BC8551F7-F333-DF49-B8A6-4BBA7E0DFE2D}" dt="2021-03-09T15:21:31.399" v="468"/>
          <ac:spMkLst>
            <pc:docMk/>
            <pc:sldMk cId="2361461216" sldId="322"/>
            <ac:spMk id="41" creationId="{7DE61244-624F-224D-B913-B6BEB9108FB1}"/>
          </ac:spMkLst>
        </pc:spChg>
      </pc:sldChg>
      <pc:sldChg chg="add del">
        <pc:chgData name="Khattab, Sherif" userId="c83b1e15-36f3-4f46-aceb-05aac24c545e" providerId="ADAL" clId="{BC8551F7-F333-DF49-B8A6-4BBA7E0DFE2D}" dt="2021-03-09T15:23:13.281" v="518"/>
        <pc:sldMkLst>
          <pc:docMk/>
          <pc:sldMk cId="3150368142" sldId="322"/>
        </pc:sldMkLst>
      </pc:sldChg>
      <pc:sldChg chg="modSp add del modTransition">
        <pc:chgData name="Khattab, Sherif" userId="c83b1e15-36f3-4f46-aceb-05aac24c545e" providerId="ADAL" clId="{BC8551F7-F333-DF49-B8A6-4BBA7E0DFE2D}" dt="2021-03-09T15:21:38.370" v="477"/>
        <pc:sldMkLst>
          <pc:docMk/>
          <pc:sldMk cId="192650222" sldId="323"/>
        </pc:sldMkLst>
        <pc:spChg chg="mod">
          <ac:chgData name="Khattab, Sherif" userId="c83b1e15-36f3-4f46-aceb-05aac24c545e" providerId="ADAL" clId="{BC8551F7-F333-DF49-B8A6-4BBA7E0DFE2D}" dt="2021-03-09T15:21:31.399" v="468"/>
          <ac:spMkLst>
            <pc:docMk/>
            <pc:sldMk cId="192650222" sldId="323"/>
            <ac:spMk id="4" creationId="{E753EC89-1EB2-2544-B99B-802A30867E26}"/>
          </ac:spMkLst>
        </pc:spChg>
      </pc:sldChg>
      <pc:sldChg chg="modSp add del mod modTransition chgLayout">
        <pc:chgData name="Khattab, Sherif" userId="c83b1e15-36f3-4f46-aceb-05aac24c545e" providerId="ADAL" clId="{BC8551F7-F333-DF49-B8A6-4BBA7E0DFE2D}" dt="2021-03-09T15:21:14.769" v="425" actId="2696"/>
        <pc:sldMkLst>
          <pc:docMk/>
          <pc:sldMk cId="3214057726" sldId="323"/>
        </pc:sldMkLst>
        <pc:spChg chg="mod ord">
          <ac:chgData name="Khattab, Sherif" userId="c83b1e15-36f3-4f46-aceb-05aac24c545e" providerId="ADAL" clId="{BC8551F7-F333-DF49-B8A6-4BBA7E0DFE2D}" dt="2021-03-09T15:19:30.109" v="410" actId="700"/>
          <ac:spMkLst>
            <pc:docMk/>
            <pc:sldMk cId="3214057726" sldId="323"/>
            <ac:spMk id="4" creationId="{E753EC89-1EB2-2544-B99B-802A30867E26}"/>
          </ac:spMkLst>
        </pc:spChg>
        <pc:spChg chg="mod ord">
          <ac:chgData name="Khattab, Sherif" userId="c83b1e15-36f3-4f46-aceb-05aac24c545e" providerId="ADAL" clId="{BC8551F7-F333-DF49-B8A6-4BBA7E0DFE2D}" dt="2021-03-09T15:19:30.109" v="410" actId="700"/>
          <ac:spMkLst>
            <pc:docMk/>
            <pc:sldMk cId="3214057726" sldId="323"/>
            <ac:spMk id="5" creationId="{33897189-8D08-5343-A7CF-D51A354BD697}"/>
          </ac:spMkLst>
        </pc:spChg>
        <pc:spChg chg="mod ord">
          <ac:chgData name="Khattab, Sherif" userId="c83b1e15-36f3-4f46-aceb-05aac24c545e" providerId="ADAL" clId="{BC8551F7-F333-DF49-B8A6-4BBA7E0DFE2D}" dt="2021-03-09T15:19:30.109" v="410" actId="700"/>
          <ac:spMkLst>
            <pc:docMk/>
            <pc:sldMk cId="3214057726" sldId="323"/>
            <ac:spMk id="87042" creationId="{E371AE6F-E86B-F340-8305-D7F3FA976375}"/>
          </ac:spMkLst>
        </pc:spChg>
        <pc:spChg chg="mod ord">
          <ac:chgData name="Khattab, Sherif" userId="c83b1e15-36f3-4f46-aceb-05aac24c545e" providerId="ADAL" clId="{BC8551F7-F333-DF49-B8A6-4BBA7E0DFE2D}" dt="2021-03-09T15:19:30.109" v="410" actId="700"/>
          <ac:spMkLst>
            <pc:docMk/>
            <pc:sldMk cId="3214057726" sldId="323"/>
            <ac:spMk id="87043" creationId="{30CE7E06-A120-404E-B809-40A1D1A0CF66}"/>
          </ac:spMkLst>
        </pc:spChg>
      </pc:sldChg>
      <pc:sldChg chg="add del">
        <pc:chgData name="Khattab, Sherif" userId="c83b1e15-36f3-4f46-aceb-05aac24c545e" providerId="ADAL" clId="{BC8551F7-F333-DF49-B8A6-4BBA7E0DFE2D}" dt="2021-03-09T15:23:13.281" v="518"/>
        <pc:sldMkLst>
          <pc:docMk/>
          <pc:sldMk cId="3329139193" sldId="323"/>
        </pc:sldMkLst>
      </pc:sldChg>
      <pc:sldChg chg="modSp add del mod modTransition chgLayout">
        <pc:chgData name="Khattab, Sherif" userId="c83b1e15-36f3-4f46-aceb-05aac24c545e" providerId="ADAL" clId="{BC8551F7-F333-DF49-B8A6-4BBA7E0DFE2D}" dt="2021-03-09T15:21:14.700" v="424" actId="2696"/>
        <pc:sldMkLst>
          <pc:docMk/>
          <pc:sldMk cId="1653522231" sldId="324"/>
        </pc:sldMkLst>
        <pc:spChg chg="mod ord">
          <ac:chgData name="Khattab, Sherif" userId="c83b1e15-36f3-4f46-aceb-05aac24c545e" providerId="ADAL" clId="{BC8551F7-F333-DF49-B8A6-4BBA7E0DFE2D}" dt="2021-03-09T15:19:30.109" v="410" actId="700"/>
          <ac:spMkLst>
            <pc:docMk/>
            <pc:sldMk cId="1653522231" sldId="324"/>
            <ac:spMk id="110" creationId="{10D9F2C4-A5AC-0442-9913-32D5CE205C31}"/>
          </ac:spMkLst>
        </pc:spChg>
        <pc:spChg chg="mod ord">
          <ac:chgData name="Khattab, Sherif" userId="c83b1e15-36f3-4f46-aceb-05aac24c545e" providerId="ADAL" clId="{BC8551F7-F333-DF49-B8A6-4BBA7E0DFE2D}" dt="2021-03-09T15:19:30.109" v="410" actId="700"/>
          <ac:spMkLst>
            <pc:docMk/>
            <pc:sldMk cId="1653522231" sldId="324"/>
            <ac:spMk id="111" creationId="{02DF15F3-6E31-8A4F-AC02-F3862E889888}"/>
          </ac:spMkLst>
        </pc:spChg>
        <pc:spChg chg="mod ord">
          <ac:chgData name="Khattab, Sherif" userId="c83b1e15-36f3-4f46-aceb-05aac24c545e" providerId="ADAL" clId="{BC8551F7-F333-DF49-B8A6-4BBA7E0DFE2D}" dt="2021-03-09T15:19:30.109" v="410" actId="700"/>
          <ac:spMkLst>
            <pc:docMk/>
            <pc:sldMk cId="1653522231" sldId="324"/>
            <ac:spMk id="88172" creationId="{497ED6D3-82F2-5648-AA96-0A2A24F11B55}"/>
          </ac:spMkLst>
        </pc:spChg>
        <pc:spChg chg="mod ord">
          <ac:chgData name="Khattab, Sherif" userId="c83b1e15-36f3-4f46-aceb-05aac24c545e" providerId="ADAL" clId="{BC8551F7-F333-DF49-B8A6-4BBA7E0DFE2D}" dt="2021-03-09T15:19:30.109" v="410" actId="700"/>
          <ac:spMkLst>
            <pc:docMk/>
            <pc:sldMk cId="1653522231" sldId="324"/>
            <ac:spMk id="88173" creationId="{53F4F09E-AA95-2040-B94E-0F0A45585DDD}"/>
          </ac:spMkLst>
        </pc:spChg>
      </pc:sldChg>
      <pc:sldChg chg="modSp add del modTransition">
        <pc:chgData name="Khattab, Sherif" userId="c83b1e15-36f3-4f46-aceb-05aac24c545e" providerId="ADAL" clId="{BC8551F7-F333-DF49-B8A6-4BBA7E0DFE2D}" dt="2021-03-09T15:21:38.370" v="477"/>
        <pc:sldMkLst>
          <pc:docMk/>
          <pc:sldMk cId="3476802990" sldId="324"/>
        </pc:sldMkLst>
        <pc:spChg chg="mod">
          <ac:chgData name="Khattab, Sherif" userId="c83b1e15-36f3-4f46-aceb-05aac24c545e" providerId="ADAL" clId="{BC8551F7-F333-DF49-B8A6-4BBA7E0DFE2D}" dt="2021-03-09T15:21:31.399" v="468"/>
          <ac:spMkLst>
            <pc:docMk/>
            <pc:sldMk cId="3476802990" sldId="324"/>
            <ac:spMk id="110" creationId="{10D9F2C4-A5AC-0442-9913-32D5CE205C31}"/>
          </ac:spMkLst>
        </pc:spChg>
      </pc:sldChg>
      <pc:sldChg chg="add del">
        <pc:chgData name="Khattab, Sherif" userId="c83b1e15-36f3-4f46-aceb-05aac24c545e" providerId="ADAL" clId="{BC8551F7-F333-DF49-B8A6-4BBA7E0DFE2D}" dt="2021-03-09T15:23:13.281" v="518"/>
        <pc:sldMkLst>
          <pc:docMk/>
          <pc:sldMk cId="3681558773" sldId="324"/>
        </pc:sldMkLst>
      </pc:sldChg>
      <pc:sldChg chg="modSp add del modTransition">
        <pc:chgData name="Khattab, Sherif" userId="c83b1e15-36f3-4f46-aceb-05aac24c545e" providerId="ADAL" clId="{BC8551F7-F333-DF49-B8A6-4BBA7E0DFE2D}" dt="2021-03-09T15:21:38.370" v="477"/>
        <pc:sldMkLst>
          <pc:docMk/>
          <pc:sldMk cId="1023357202" sldId="325"/>
        </pc:sldMkLst>
        <pc:spChg chg="mod">
          <ac:chgData name="Khattab, Sherif" userId="c83b1e15-36f3-4f46-aceb-05aac24c545e" providerId="ADAL" clId="{BC8551F7-F333-DF49-B8A6-4BBA7E0DFE2D}" dt="2021-03-09T15:21:31.399" v="468"/>
          <ac:spMkLst>
            <pc:docMk/>
            <pc:sldMk cId="1023357202" sldId="325"/>
            <ac:spMk id="125" creationId="{51B034F3-8E6A-6542-8405-5BB382E80D0A}"/>
          </ac:spMkLst>
        </pc:spChg>
      </pc:sldChg>
      <pc:sldChg chg="modSp add del mod modTransition chgLayout">
        <pc:chgData name="Khattab, Sherif" userId="c83b1e15-36f3-4f46-aceb-05aac24c545e" providerId="ADAL" clId="{BC8551F7-F333-DF49-B8A6-4BBA7E0DFE2D}" dt="2021-03-09T15:21:14.393" v="423" actId="2696"/>
        <pc:sldMkLst>
          <pc:docMk/>
          <pc:sldMk cId="1538505610" sldId="325"/>
        </pc:sldMkLst>
        <pc:spChg chg="mod ord">
          <ac:chgData name="Khattab, Sherif" userId="c83b1e15-36f3-4f46-aceb-05aac24c545e" providerId="ADAL" clId="{BC8551F7-F333-DF49-B8A6-4BBA7E0DFE2D}" dt="2021-03-09T15:19:30.109" v="410" actId="700"/>
          <ac:spMkLst>
            <pc:docMk/>
            <pc:sldMk cId="1538505610" sldId="325"/>
            <ac:spMk id="125" creationId="{51B034F3-8E6A-6542-8405-5BB382E80D0A}"/>
          </ac:spMkLst>
        </pc:spChg>
        <pc:spChg chg="mod ord">
          <ac:chgData name="Khattab, Sherif" userId="c83b1e15-36f3-4f46-aceb-05aac24c545e" providerId="ADAL" clId="{BC8551F7-F333-DF49-B8A6-4BBA7E0DFE2D}" dt="2021-03-09T15:19:30.109" v="410" actId="700"/>
          <ac:spMkLst>
            <pc:docMk/>
            <pc:sldMk cId="1538505610" sldId="325"/>
            <ac:spMk id="126" creationId="{3A0CF51B-CB3C-0D4E-9F9D-E133E7C5F170}"/>
          </ac:spMkLst>
        </pc:spChg>
        <pc:spChg chg="mod ord">
          <ac:chgData name="Khattab, Sherif" userId="c83b1e15-36f3-4f46-aceb-05aac24c545e" providerId="ADAL" clId="{BC8551F7-F333-DF49-B8A6-4BBA7E0DFE2D}" dt="2021-03-09T15:19:30.109" v="410" actId="700"/>
          <ac:spMkLst>
            <pc:docMk/>
            <pc:sldMk cId="1538505610" sldId="325"/>
            <ac:spMk id="89211" creationId="{2A341B00-AD74-3A40-B7DA-14E951B21A62}"/>
          </ac:spMkLst>
        </pc:spChg>
        <pc:spChg chg="mod ord">
          <ac:chgData name="Khattab, Sherif" userId="c83b1e15-36f3-4f46-aceb-05aac24c545e" providerId="ADAL" clId="{BC8551F7-F333-DF49-B8A6-4BBA7E0DFE2D}" dt="2021-03-09T15:19:30.109" v="410" actId="700"/>
          <ac:spMkLst>
            <pc:docMk/>
            <pc:sldMk cId="1538505610" sldId="325"/>
            <ac:spMk id="89212" creationId="{61D708AF-D2A4-CC45-A024-D1C5ADF36B95}"/>
          </ac:spMkLst>
        </pc:spChg>
      </pc:sldChg>
      <pc:sldChg chg="add del">
        <pc:chgData name="Khattab, Sherif" userId="c83b1e15-36f3-4f46-aceb-05aac24c545e" providerId="ADAL" clId="{BC8551F7-F333-DF49-B8A6-4BBA7E0DFE2D}" dt="2021-03-09T15:23:13.281" v="518"/>
        <pc:sldMkLst>
          <pc:docMk/>
          <pc:sldMk cId="1832034141" sldId="325"/>
        </pc:sldMkLst>
      </pc:sldChg>
      <pc:sldChg chg="modSp add del mod modTransition chgLayout">
        <pc:chgData name="Khattab, Sherif" userId="c83b1e15-36f3-4f46-aceb-05aac24c545e" providerId="ADAL" clId="{BC8551F7-F333-DF49-B8A6-4BBA7E0DFE2D}" dt="2021-03-09T15:21:14.293" v="422" actId="2696"/>
        <pc:sldMkLst>
          <pc:docMk/>
          <pc:sldMk cId="343660050" sldId="326"/>
        </pc:sldMkLst>
        <pc:spChg chg="mod ord">
          <ac:chgData name="Khattab, Sherif" userId="c83b1e15-36f3-4f46-aceb-05aac24c545e" providerId="ADAL" clId="{BC8551F7-F333-DF49-B8A6-4BBA7E0DFE2D}" dt="2021-03-09T15:19:30.109" v="410" actId="700"/>
          <ac:spMkLst>
            <pc:docMk/>
            <pc:sldMk cId="343660050" sldId="326"/>
            <ac:spMk id="4" creationId="{DAB91284-1D8B-204E-8583-15360BFEFCCB}"/>
          </ac:spMkLst>
        </pc:spChg>
        <pc:spChg chg="mod ord">
          <ac:chgData name="Khattab, Sherif" userId="c83b1e15-36f3-4f46-aceb-05aac24c545e" providerId="ADAL" clId="{BC8551F7-F333-DF49-B8A6-4BBA7E0DFE2D}" dt="2021-03-09T15:19:30.109" v="410" actId="700"/>
          <ac:spMkLst>
            <pc:docMk/>
            <pc:sldMk cId="343660050" sldId="326"/>
            <ac:spMk id="5" creationId="{B4BE849E-C9F8-374C-94E0-A6FE4F532BB5}"/>
          </ac:spMkLst>
        </pc:spChg>
        <pc:spChg chg="mod ord">
          <ac:chgData name="Khattab, Sherif" userId="c83b1e15-36f3-4f46-aceb-05aac24c545e" providerId="ADAL" clId="{BC8551F7-F333-DF49-B8A6-4BBA7E0DFE2D}" dt="2021-03-09T15:19:30.109" v="410" actId="700"/>
          <ac:spMkLst>
            <pc:docMk/>
            <pc:sldMk cId="343660050" sldId="326"/>
            <ac:spMk id="90114" creationId="{CEEC4CEE-B6D7-3C48-A7E8-E8CF479D74DF}"/>
          </ac:spMkLst>
        </pc:spChg>
        <pc:spChg chg="mod ord">
          <ac:chgData name="Khattab, Sherif" userId="c83b1e15-36f3-4f46-aceb-05aac24c545e" providerId="ADAL" clId="{BC8551F7-F333-DF49-B8A6-4BBA7E0DFE2D}" dt="2021-03-09T15:19:30.109" v="410" actId="700"/>
          <ac:spMkLst>
            <pc:docMk/>
            <pc:sldMk cId="343660050" sldId="326"/>
            <ac:spMk id="90115" creationId="{24B7D955-836F-F443-88A5-4C4DB40B9C1D}"/>
          </ac:spMkLst>
        </pc:spChg>
      </pc:sldChg>
      <pc:sldChg chg="modSp add del modTransition">
        <pc:chgData name="Khattab, Sherif" userId="c83b1e15-36f3-4f46-aceb-05aac24c545e" providerId="ADAL" clId="{BC8551F7-F333-DF49-B8A6-4BBA7E0DFE2D}" dt="2021-03-09T15:21:38.370" v="477"/>
        <pc:sldMkLst>
          <pc:docMk/>
          <pc:sldMk cId="3458021696" sldId="326"/>
        </pc:sldMkLst>
        <pc:spChg chg="mod">
          <ac:chgData name="Khattab, Sherif" userId="c83b1e15-36f3-4f46-aceb-05aac24c545e" providerId="ADAL" clId="{BC8551F7-F333-DF49-B8A6-4BBA7E0DFE2D}" dt="2021-03-09T15:21:31.399" v="468"/>
          <ac:spMkLst>
            <pc:docMk/>
            <pc:sldMk cId="3458021696" sldId="326"/>
            <ac:spMk id="4" creationId="{DAB91284-1D8B-204E-8583-15360BFEFCCB}"/>
          </ac:spMkLst>
        </pc:spChg>
      </pc:sldChg>
      <pc:sldChg chg="add del">
        <pc:chgData name="Khattab, Sherif" userId="c83b1e15-36f3-4f46-aceb-05aac24c545e" providerId="ADAL" clId="{BC8551F7-F333-DF49-B8A6-4BBA7E0DFE2D}" dt="2021-03-09T15:23:13.281" v="518"/>
        <pc:sldMkLst>
          <pc:docMk/>
          <pc:sldMk cId="3749946994" sldId="326"/>
        </pc:sldMkLst>
      </pc:sldChg>
      <pc:sldChg chg="modSp add del modTransition">
        <pc:chgData name="Khattab, Sherif" userId="c83b1e15-36f3-4f46-aceb-05aac24c545e" providerId="ADAL" clId="{BC8551F7-F333-DF49-B8A6-4BBA7E0DFE2D}" dt="2021-03-09T15:21:38.370" v="477"/>
        <pc:sldMkLst>
          <pc:docMk/>
          <pc:sldMk cId="159711195" sldId="327"/>
        </pc:sldMkLst>
        <pc:spChg chg="mod">
          <ac:chgData name="Khattab, Sherif" userId="c83b1e15-36f3-4f46-aceb-05aac24c545e" providerId="ADAL" clId="{BC8551F7-F333-DF49-B8A6-4BBA7E0DFE2D}" dt="2021-03-09T15:21:31.399" v="468"/>
          <ac:spMkLst>
            <pc:docMk/>
            <pc:sldMk cId="159711195" sldId="327"/>
            <ac:spMk id="292" creationId="{C13D240D-F0A0-3841-884C-711F5A23EC23}"/>
          </ac:spMkLst>
        </pc:spChg>
      </pc:sldChg>
      <pc:sldChg chg="add del">
        <pc:chgData name="Khattab, Sherif" userId="c83b1e15-36f3-4f46-aceb-05aac24c545e" providerId="ADAL" clId="{BC8551F7-F333-DF49-B8A6-4BBA7E0DFE2D}" dt="2021-03-09T15:23:13.281" v="518"/>
        <pc:sldMkLst>
          <pc:docMk/>
          <pc:sldMk cId="1510547112" sldId="327"/>
        </pc:sldMkLst>
      </pc:sldChg>
      <pc:sldChg chg="modSp add del mod modTransition chgLayout">
        <pc:chgData name="Khattab, Sherif" userId="c83b1e15-36f3-4f46-aceb-05aac24c545e" providerId="ADAL" clId="{BC8551F7-F333-DF49-B8A6-4BBA7E0DFE2D}" dt="2021-03-09T15:21:14.210" v="421" actId="2696"/>
        <pc:sldMkLst>
          <pc:docMk/>
          <pc:sldMk cId="1685933343" sldId="327"/>
        </pc:sldMkLst>
        <pc:spChg chg="mod ord">
          <ac:chgData name="Khattab, Sherif" userId="c83b1e15-36f3-4f46-aceb-05aac24c545e" providerId="ADAL" clId="{BC8551F7-F333-DF49-B8A6-4BBA7E0DFE2D}" dt="2021-03-09T15:19:30.109" v="410" actId="700"/>
          <ac:spMkLst>
            <pc:docMk/>
            <pc:sldMk cId="1685933343" sldId="327"/>
            <ac:spMk id="292" creationId="{C13D240D-F0A0-3841-884C-711F5A23EC23}"/>
          </ac:spMkLst>
        </pc:spChg>
        <pc:spChg chg="mod ord">
          <ac:chgData name="Khattab, Sherif" userId="c83b1e15-36f3-4f46-aceb-05aac24c545e" providerId="ADAL" clId="{BC8551F7-F333-DF49-B8A6-4BBA7E0DFE2D}" dt="2021-03-09T15:19:30.109" v="410" actId="700"/>
          <ac:spMkLst>
            <pc:docMk/>
            <pc:sldMk cId="1685933343" sldId="327"/>
            <ac:spMk id="293" creationId="{CBA3F80A-5F91-624A-998F-32AB96289A96}"/>
          </ac:spMkLst>
        </pc:spChg>
        <pc:spChg chg="mod ord">
          <ac:chgData name="Khattab, Sherif" userId="c83b1e15-36f3-4f46-aceb-05aac24c545e" providerId="ADAL" clId="{BC8551F7-F333-DF49-B8A6-4BBA7E0DFE2D}" dt="2021-03-09T15:19:30.109" v="410" actId="700"/>
          <ac:spMkLst>
            <pc:docMk/>
            <pc:sldMk cId="1685933343" sldId="327"/>
            <ac:spMk id="91138" creationId="{A308C4C6-FA8B-7242-BB54-6F696FC5E863}"/>
          </ac:spMkLst>
        </pc:spChg>
        <pc:spChg chg="mod ord">
          <ac:chgData name="Khattab, Sherif" userId="c83b1e15-36f3-4f46-aceb-05aac24c545e" providerId="ADAL" clId="{BC8551F7-F333-DF49-B8A6-4BBA7E0DFE2D}" dt="2021-03-09T15:19:30.109" v="410" actId="700"/>
          <ac:spMkLst>
            <pc:docMk/>
            <pc:sldMk cId="1685933343" sldId="327"/>
            <ac:spMk id="91139" creationId="{F688453B-22BC-814A-8D07-64C996A806BE}"/>
          </ac:spMkLst>
        </pc:spChg>
      </pc:sldChg>
      <pc:sldChg chg="add del">
        <pc:chgData name="Khattab, Sherif" userId="c83b1e15-36f3-4f46-aceb-05aac24c545e" providerId="ADAL" clId="{BC8551F7-F333-DF49-B8A6-4BBA7E0DFE2D}" dt="2021-03-09T15:23:13.281" v="518"/>
        <pc:sldMkLst>
          <pc:docMk/>
          <pc:sldMk cId="51228256" sldId="328"/>
        </pc:sldMkLst>
      </pc:sldChg>
      <pc:sldChg chg="modSp add del mod modTransition chgLayout">
        <pc:chgData name="Khattab, Sherif" userId="c83b1e15-36f3-4f46-aceb-05aac24c545e" providerId="ADAL" clId="{BC8551F7-F333-DF49-B8A6-4BBA7E0DFE2D}" dt="2021-03-09T15:21:13.956" v="420" actId="2696"/>
        <pc:sldMkLst>
          <pc:docMk/>
          <pc:sldMk cId="789414794" sldId="328"/>
        </pc:sldMkLst>
        <pc:spChg chg="mod ord">
          <ac:chgData name="Khattab, Sherif" userId="c83b1e15-36f3-4f46-aceb-05aac24c545e" providerId="ADAL" clId="{BC8551F7-F333-DF49-B8A6-4BBA7E0DFE2D}" dt="2021-03-09T15:19:30.109" v="410" actId="700"/>
          <ac:spMkLst>
            <pc:docMk/>
            <pc:sldMk cId="789414794" sldId="328"/>
            <ac:spMk id="4" creationId="{361C86D4-783D-9B4E-BB82-DDFF38B1349C}"/>
          </ac:spMkLst>
        </pc:spChg>
        <pc:spChg chg="mod ord">
          <ac:chgData name="Khattab, Sherif" userId="c83b1e15-36f3-4f46-aceb-05aac24c545e" providerId="ADAL" clId="{BC8551F7-F333-DF49-B8A6-4BBA7E0DFE2D}" dt="2021-03-09T15:19:30.109" v="410" actId="700"/>
          <ac:spMkLst>
            <pc:docMk/>
            <pc:sldMk cId="789414794" sldId="328"/>
            <ac:spMk id="5" creationId="{A526DEC9-A78A-EA4B-8E5A-C8C9728661E2}"/>
          </ac:spMkLst>
        </pc:spChg>
        <pc:spChg chg="mod ord">
          <ac:chgData name="Khattab, Sherif" userId="c83b1e15-36f3-4f46-aceb-05aac24c545e" providerId="ADAL" clId="{BC8551F7-F333-DF49-B8A6-4BBA7E0DFE2D}" dt="2021-03-09T15:19:30.109" v="410" actId="700"/>
          <ac:spMkLst>
            <pc:docMk/>
            <pc:sldMk cId="789414794" sldId="328"/>
            <ac:spMk id="92162" creationId="{F600C797-217D-8C45-897E-6B19F8235E3F}"/>
          </ac:spMkLst>
        </pc:spChg>
        <pc:spChg chg="mod ord">
          <ac:chgData name="Khattab, Sherif" userId="c83b1e15-36f3-4f46-aceb-05aac24c545e" providerId="ADAL" clId="{BC8551F7-F333-DF49-B8A6-4BBA7E0DFE2D}" dt="2021-03-09T15:19:30.109" v="410" actId="700"/>
          <ac:spMkLst>
            <pc:docMk/>
            <pc:sldMk cId="789414794" sldId="328"/>
            <ac:spMk id="92163" creationId="{D610531E-62F6-F841-B62B-109FB5F50EC7}"/>
          </ac:spMkLst>
        </pc:spChg>
      </pc:sldChg>
      <pc:sldChg chg="modSp add del modTransition">
        <pc:chgData name="Khattab, Sherif" userId="c83b1e15-36f3-4f46-aceb-05aac24c545e" providerId="ADAL" clId="{BC8551F7-F333-DF49-B8A6-4BBA7E0DFE2D}" dt="2021-03-09T15:21:38.370" v="477"/>
        <pc:sldMkLst>
          <pc:docMk/>
          <pc:sldMk cId="847394702" sldId="328"/>
        </pc:sldMkLst>
        <pc:spChg chg="mod">
          <ac:chgData name="Khattab, Sherif" userId="c83b1e15-36f3-4f46-aceb-05aac24c545e" providerId="ADAL" clId="{BC8551F7-F333-DF49-B8A6-4BBA7E0DFE2D}" dt="2021-03-09T15:21:31.399" v="468"/>
          <ac:spMkLst>
            <pc:docMk/>
            <pc:sldMk cId="847394702" sldId="328"/>
            <ac:spMk id="4" creationId="{361C86D4-783D-9B4E-BB82-DDFF38B1349C}"/>
          </ac:spMkLst>
        </pc:spChg>
      </pc:sldChg>
      <pc:sldChg chg="add del">
        <pc:chgData name="Khattab, Sherif" userId="c83b1e15-36f3-4f46-aceb-05aac24c545e" providerId="ADAL" clId="{BC8551F7-F333-DF49-B8A6-4BBA7E0DFE2D}" dt="2021-03-09T15:23:13.281" v="518"/>
        <pc:sldMkLst>
          <pc:docMk/>
          <pc:sldMk cId="299752380" sldId="329"/>
        </pc:sldMkLst>
      </pc:sldChg>
      <pc:sldChg chg="modSp add del mod modTransition chgLayout">
        <pc:chgData name="Khattab, Sherif" userId="c83b1e15-36f3-4f46-aceb-05aac24c545e" providerId="ADAL" clId="{BC8551F7-F333-DF49-B8A6-4BBA7E0DFE2D}" dt="2021-03-09T15:21:13.791" v="419" actId="2696"/>
        <pc:sldMkLst>
          <pc:docMk/>
          <pc:sldMk cId="3582787523" sldId="329"/>
        </pc:sldMkLst>
        <pc:spChg chg="mod ord">
          <ac:chgData name="Khattab, Sherif" userId="c83b1e15-36f3-4f46-aceb-05aac24c545e" providerId="ADAL" clId="{BC8551F7-F333-DF49-B8A6-4BBA7E0DFE2D}" dt="2021-03-09T15:19:30.109" v="410" actId="700"/>
          <ac:spMkLst>
            <pc:docMk/>
            <pc:sldMk cId="3582787523" sldId="329"/>
            <ac:spMk id="4" creationId="{5300FDFC-A255-3447-AA90-9E768A857964}"/>
          </ac:spMkLst>
        </pc:spChg>
        <pc:spChg chg="mod ord">
          <ac:chgData name="Khattab, Sherif" userId="c83b1e15-36f3-4f46-aceb-05aac24c545e" providerId="ADAL" clId="{BC8551F7-F333-DF49-B8A6-4BBA7E0DFE2D}" dt="2021-03-09T15:19:30.109" v="410" actId="700"/>
          <ac:spMkLst>
            <pc:docMk/>
            <pc:sldMk cId="3582787523" sldId="329"/>
            <ac:spMk id="5" creationId="{B6E68AC1-5EB1-EE46-9CE8-D089590BBC48}"/>
          </ac:spMkLst>
        </pc:spChg>
        <pc:spChg chg="mod ord">
          <ac:chgData name="Khattab, Sherif" userId="c83b1e15-36f3-4f46-aceb-05aac24c545e" providerId="ADAL" clId="{BC8551F7-F333-DF49-B8A6-4BBA7E0DFE2D}" dt="2021-03-09T15:19:30.109" v="410" actId="700"/>
          <ac:spMkLst>
            <pc:docMk/>
            <pc:sldMk cId="3582787523" sldId="329"/>
            <ac:spMk id="93186" creationId="{64B9863C-1574-3E49-9ABA-1103C42C5C12}"/>
          </ac:spMkLst>
        </pc:spChg>
        <pc:spChg chg="mod ord">
          <ac:chgData name="Khattab, Sherif" userId="c83b1e15-36f3-4f46-aceb-05aac24c545e" providerId="ADAL" clId="{BC8551F7-F333-DF49-B8A6-4BBA7E0DFE2D}" dt="2021-03-09T15:19:30.109" v="410" actId="700"/>
          <ac:spMkLst>
            <pc:docMk/>
            <pc:sldMk cId="3582787523" sldId="329"/>
            <ac:spMk id="93187" creationId="{3F280EAA-6EDD-1440-AE40-5E270DEC94EE}"/>
          </ac:spMkLst>
        </pc:spChg>
      </pc:sldChg>
      <pc:sldChg chg="modSp add del modTransition">
        <pc:chgData name="Khattab, Sherif" userId="c83b1e15-36f3-4f46-aceb-05aac24c545e" providerId="ADAL" clId="{BC8551F7-F333-DF49-B8A6-4BBA7E0DFE2D}" dt="2021-03-09T15:21:38.370" v="477"/>
        <pc:sldMkLst>
          <pc:docMk/>
          <pc:sldMk cId="4076911232" sldId="329"/>
        </pc:sldMkLst>
        <pc:spChg chg="mod">
          <ac:chgData name="Khattab, Sherif" userId="c83b1e15-36f3-4f46-aceb-05aac24c545e" providerId="ADAL" clId="{BC8551F7-F333-DF49-B8A6-4BBA7E0DFE2D}" dt="2021-03-09T15:21:31.399" v="468"/>
          <ac:spMkLst>
            <pc:docMk/>
            <pc:sldMk cId="4076911232" sldId="329"/>
            <ac:spMk id="4" creationId="{5300FDFC-A255-3447-AA90-9E768A857964}"/>
          </ac:spMkLst>
        </pc:spChg>
      </pc:sldChg>
      <pc:sldChg chg="del">
        <pc:chgData name="Khattab, Sherif" userId="c83b1e15-36f3-4f46-aceb-05aac24c545e" providerId="ADAL" clId="{BC8551F7-F333-DF49-B8A6-4BBA7E0DFE2D}" dt="2021-03-09T15:04:22.872" v="159" actId="2696"/>
        <pc:sldMkLst>
          <pc:docMk/>
          <pc:sldMk cId="1298367991" sldId="479"/>
        </pc:sldMkLst>
      </pc:sldChg>
      <pc:sldChg chg="del">
        <pc:chgData name="Khattab, Sherif" userId="c83b1e15-36f3-4f46-aceb-05aac24c545e" providerId="ADAL" clId="{BC8551F7-F333-DF49-B8A6-4BBA7E0DFE2D}" dt="2021-03-09T15:04:22.872" v="159" actId="2696"/>
        <pc:sldMkLst>
          <pc:docMk/>
          <pc:sldMk cId="1218690417" sldId="480"/>
        </pc:sldMkLst>
      </pc:sldChg>
      <pc:sldChg chg="del">
        <pc:chgData name="Khattab, Sherif" userId="c83b1e15-36f3-4f46-aceb-05aac24c545e" providerId="ADAL" clId="{BC8551F7-F333-DF49-B8A6-4BBA7E0DFE2D}" dt="2021-03-09T15:04:22.872" v="159" actId="2696"/>
        <pc:sldMkLst>
          <pc:docMk/>
          <pc:sldMk cId="4050025745" sldId="481"/>
        </pc:sldMkLst>
      </pc:sldChg>
      <pc:sldChg chg="del">
        <pc:chgData name="Khattab, Sherif" userId="c83b1e15-36f3-4f46-aceb-05aac24c545e" providerId="ADAL" clId="{BC8551F7-F333-DF49-B8A6-4BBA7E0DFE2D}" dt="2021-03-09T15:04:22.872" v="159" actId="2696"/>
        <pc:sldMkLst>
          <pc:docMk/>
          <pc:sldMk cId="3033252372" sldId="483"/>
        </pc:sldMkLst>
      </pc:sldChg>
      <pc:sldChg chg="del">
        <pc:chgData name="Khattab, Sherif" userId="c83b1e15-36f3-4f46-aceb-05aac24c545e" providerId="ADAL" clId="{BC8551F7-F333-DF49-B8A6-4BBA7E0DFE2D}" dt="2021-03-09T15:04:22.872" v="159" actId="2696"/>
        <pc:sldMkLst>
          <pc:docMk/>
          <pc:sldMk cId="892110939" sldId="484"/>
        </pc:sldMkLst>
      </pc:sldChg>
      <pc:sldChg chg="del">
        <pc:chgData name="Khattab, Sherif" userId="c83b1e15-36f3-4f46-aceb-05aac24c545e" providerId="ADAL" clId="{BC8551F7-F333-DF49-B8A6-4BBA7E0DFE2D}" dt="2021-03-09T15:04:22.872" v="159" actId="2696"/>
        <pc:sldMkLst>
          <pc:docMk/>
          <pc:sldMk cId="1412671351" sldId="485"/>
        </pc:sldMkLst>
      </pc:sldChg>
      <pc:sldChg chg="del">
        <pc:chgData name="Khattab, Sherif" userId="c83b1e15-36f3-4f46-aceb-05aac24c545e" providerId="ADAL" clId="{BC8551F7-F333-DF49-B8A6-4BBA7E0DFE2D}" dt="2021-03-09T15:04:22.872" v="159" actId="2696"/>
        <pc:sldMkLst>
          <pc:docMk/>
          <pc:sldMk cId="236669778" sldId="486"/>
        </pc:sldMkLst>
      </pc:sldChg>
      <pc:sldChg chg="modSp modAnim">
        <pc:chgData name="Khattab, Sherif" userId="c83b1e15-36f3-4f46-aceb-05aac24c545e" providerId="ADAL" clId="{BC8551F7-F333-DF49-B8A6-4BBA7E0DFE2D}" dt="2021-03-09T15:02:57.568" v="28" actId="20577"/>
        <pc:sldMkLst>
          <pc:docMk/>
          <pc:sldMk cId="702367729" sldId="496"/>
        </pc:sldMkLst>
        <pc:spChg chg="mod">
          <ac:chgData name="Khattab, Sherif" userId="c83b1e15-36f3-4f46-aceb-05aac24c545e" providerId="ADAL" clId="{BC8551F7-F333-DF49-B8A6-4BBA7E0DFE2D}" dt="2021-03-09T15:02:57.568" v="28" actId="20577"/>
          <ac:spMkLst>
            <pc:docMk/>
            <pc:sldMk cId="702367729" sldId="496"/>
            <ac:spMk id="3" creationId="{2466C52D-9A48-4683-BE7F-268D8DB7FAAD}"/>
          </ac:spMkLst>
        </pc:spChg>
      </pc:sldChg>
      <pc:sldChg chg="modSp mod modAnim">
        <pc:chgData name="Khattab, Sherif" userId="c83b1e15-36f3-4f46-aceb-05aac24c545e" providerId="ADAL" clId="{BC8551F7-F333-DF49-B8A6-4BBA7E0DFE2D}" dt="2021-03-09T15:22:25.876" v="484"/>
        <pc:sldMkLst>
          <pc:docMk/>
          <pc:sldMk cId="4202616107" sldId="500"/>
        </pc:sldMkLst>
        <pc:spChg chg="mod">
          <ac:chgData name="Khattab, Sherif" userId="c83b1e15-36f3-4f46-aceb-05aac24c545e" providerId="ADAL" clId="{BC8551F7-F333-DF49-B8A6-4BBA7E0DFE2D}" dt="2021-03-09T15:16:23.520" v="400" actId="403"/>
          <ac:spMkLst>
            <pc:docMk/>
            <pc:sldMk cId="4202616107" sldId="500"/>
            <ac:spMk id="3" creationId="{443F42C8-5750-0341-86AA-B64ED9D37EB6}"/>
          </ac:spMkLst>
        </pc:spChg>
      </pc:sldChg>
      <pc:sldChg chg="modSp mod">
        <pc:chgData name="Khattab, Sherif" userId="c83b1e15-36f3-4f46-aceb-05aac24c545e" providerId="ADAL" clId="{BC8551F7-F333-DF49-B8A6-4BBA7E0DFE2D}" dt="2021-03-09T15:03:38.687" v="81" actId="20577"/>
        <pc:sldMkLst>
          <pc:docMk/>
          <pc:sldMk cId="2116864396" sldId="505"/>
        </pc:sldMkLst>
        <pc:spChg chg="mod">
          <ac:chgData name="Khattab, Sherif" userId="c83b1e15-36f3-4f46-aceb-05aac24c545e" providerId="ADAL" clId="{BC8551F7-F333-DF49-B8A6-4BBA7E0DFE2D}" dt="2021-03-09T15:03:38.687" v="81" actId="20577"/>
          <ac:spMkLst>
            <pc:docMk/>
            <pc:sldMk cId="2116864396" sldId="505"/>
            <ac:spMk id="3" creationId="{9FDE3B14-90B9-4B5A-83C7-6E633E32EA28}"/>
          </ac:spMkLst>
        </pc:spChg>
      </pc:sldChg>
      <pc:sldChg chg="modSp mod">
        <pc:chgData name="Khattab, Sherif" userId="c83b1e15-36f3-4f46-aceb-05aac24c545e" providerId="ADAL" clId="{BC8551F7-F333-DF49-B8A6-4BBA7E0DFE2D}" dt="2021-03-09T15:04:06.860" v="158" actId="20577"/>
        <pc:sldMkLst>
          <pc:docMk/>
          <pc:sldMk cId="3652489610" sldId="506"/>
        </pc:sldMkLst>
        <pc:spChg chg="mod">
          <ac:chgData name="Khattab, Sherif" userId="c83b1e15-36f3-4f46-aceb-05aac24c545e" providerId="ADAL" clId="{BC8551F7-F333-DF49-B8A6-4BBA7E0DFE2D}" dt="2021-03-09T15:04:06.860" v="158" actId="20577"/>
          <ac:spMkLst>
            <pc:docMk/>
            <pc:sldMk cId="3652489610" sldId="506"/>
            <ac:spMk id="3" creationId="{9FDE3B14-90B9-4B5A-83C7-6E633E32EA28}"/>
          </ac:spMkLst>
        </pc:spChg>
      </pc:sldChg>
      <pc:sldChg chg="modSp mod modAnim">
        <pc:chgData name="Khattab, Sherif" userId="c83b1e15-36f3-4f46-aceb-05aac24c545e" providerId="ADAL" clId="{BC8551F7-F333-DF49-B8A6-4BBA7E0DFE2D}" dt="2021-03-09T15:16:14.200" v="386" actId="27636"/>
        <pc:sldMkLst>
          <pc:docMk/>
          <pc:sldMk cId="3106578269" sldId="548"/>
        </pc:sldMkLst>
        <pc:spChg chg="mod">
          <ac:chgData name="Khattab, Sherif" userId="c83b1e15-36f3-4f46-aceb-05aac24c545e" providerId="ADAL" clId="{BC8551F7-F333-DF49-B8A6-4BBA7E0DFE2D}" dt="2021-03-09T15:16:14.200" v="386" actId="27636"/>
          <ac:spMkLst>
            <pc:docMk/>
            <pc:sldMk cId="3106578269" sldId="548"/>
            <ac:spMk id="3" creationId="{8A6E32F3-197B-3B45-8FE6-0B7FD2891934}"/>
          </ac:spMkLst>
        </pc:spChg>
      </pc:sldChg>
      <pc:sldChg chg="add">
        <pc:chgData name="Khattab, Sherif" userId="c83b1e15-36f3-4f46-aceb-05aac24c545e" providerId="ADAL" clId="{BC8551F7-F333-DF49-B8A6-4BBA7E0DFE2D}" dt="2021-03-09T15:17:16.705" v="401"/>
        <pc:sldMkLst>
          <pc:docMk/>
          <pc:sldMk cId="1561128005" sldId="557"/>
        </pc:sldMkLst>
      </pc:sldChg>
      <pc:sldChg chg="del">
        <pc:chgData name="Khattab, Sherif" userId="c83b1e15-36f3-4f46-aceb-05aac24c545e" providerId="ADAL" clId="{BC8551F7-F333-DF49-B8A6-4BBA7E0DFE2D}" dt="2021-03-09T15:04:22.872" v="159" actId="2696"/>
        <pc:sldMkLst>
          <pc:docMk/>
          <pc:sldMk cId="1938775688" sldId="557"/>
        </pc:sldMkLst>
      </pc:sldChg>
      <pc:sldChg chg="add">
        <pc:chgData name="Khattab, Sherif" userId="c83b1e15-36f3-4f46-aceb-05aac24c545e" providerId="ADAL" clId="{BC8551F7-F333-DF49-B8A6-4BBA7E0DFE2D}" dt="2021-03-09T15:17:16.705" v="401"/>
        <pc:sldMkLst>
          <pc:docMk/>
          <pc:sldMk cId="3015280144" sldId="558"/>
        </pc:sldMkLst>
      </pc:sldChg>
      <pc:sldChg chg="del">
        <pc:chgData name="Khattab, Sherif" userId="c83b1e15-36f3-4f46-aceb-05aac24c545e" providerId="ADAL" clId="{BC8551F7-F333-DF49-B8A6-4BBA7E0DFE2D}" dt="2021-03-09T15:04:22.872" v="159" actId="2696"/>
        <pc:sldMkLst>
          <pc:docMk/>
          <pc:sldMk cId="3925931934" sldId="558"/>
        </pc:sldMkLst>
      </pc:sldChg>
      <pc:sldChg chg="del">
        <pc:chgData name="Khattab, Sherif" userId="c83b1e15-36f3-4f46-aceb-05aac24c545e" providerId="ADAL" clId="{BC8551F7-F333-DF49-B8A6-4BBA7E0DFE2D}" dt="2021-03-09T15:04:22.872" v="159" actId="2696"/>
        <pc:sldMkLst>
          <pc:docMk/>
          <pc:sldMk cId="3283012382" sldId="559"/>
        </pc:sldMkLst>
      </pc:sldChg>
      <pc:sldChg chg="add">
        <pc:chgData name="Khattab, Sherif" userId="c83b1e15-36f3-4f46-aceb-05aac24c545e" providerId="ADAL" clId="{BC8551F7-F333-DF49-B8A6-4BBA7E0DFE2D}" dt="2021-03-09T15:17:16.705" v="401"/>
        <pc:sldMkLst>
          <pc:docMk/>
          <pc:sldMk cId="3511679490" sldId="559"/>
        </pc:sldMkLst>
      </pc:sldChg>
      <pc:sldChg chg="del">
        <pc:chgData name="Khattab, Sherif" userId="c83b1e15-36f3-4f46-aceb-05aac24c545e" providerId="ADAL" clId="{BC8551F7-F333-DF49-B8A6-4BBA7E0DFE2D}" dt="2021-03-09T15:04:22.872" v="159" actId="2696"/>
        <pc:sldMkLst>
          <pc:docMk/>
          <pc:sldMk cId="68515591" sldId="560"/>
        </pc:sldMkLst>
      </pc:sldChg>
      <pc:sldChg chg="add">
        <pc:chgData name="Khattab, Sherif" userId="c83b1e15-36f3-4f46-aceb-05aac24c545e" providerId="ADAL" clId="{BC8551F7-F333-DF49-B8A6-4BBA7E0DFE2D}" dt="2021-03-09T15:17:16.705" v="401"/>
        <pc:sldMkLst>
          <pc:docMk/>
          <pc:sldMk cId="2403963479" sldId="560"/>
        </pc:sldMkLst>
      </pc:sldChg>
      <pc:sldChg chg="del">
        <pc:chgData name="Khattab, Sherif" userId="c83b1e15-36f3-4f46-aceb-05aac24c545e" providerId="ADAL" clId="{BC8551F7-F333-DF49-B8A6-4BBA7E0DFE2D}" dt="2021-03-09T15:04:22.872" v="159" actId="2696"/>
        <pc:sldMkLst>
          <pc:docMk/>
          <pc:sldMk cId="1287194210" sldId="561"/>
        </pc:sldMkLst>
      </pc:sldChg>
      <pc:sldChg chg="add">
        <pc:chgData name="Khattab, Sherif" userId="c83b1e15-36f3-4f46-aceb-05aac24c545e" providerId="ADAL" clId="{BC8551F7-F333-DF49-B8A6-4BBA7E0DFE2D}" dt="2021-03-09T15:17:16.705" v="401"/>
        <pc:sldMkLst>
          <pc:docMk/>
          <pc:sldMk cId="3204705229" sldId="561"/>
        </pc:sldMkLst>
      </pc:sldChg>
      <pc:sldChg chg="add">
        <pc:chgData name="Khattab, Sherif" userId="c83b1e15-36f3-4f46-aceb-05aac24c545e" providerId="ADAL" clId="{BC8551F7-F333-DF49-B8A6-4BBA7E0DFE2D}" dt="2021-03-09T15:17:16.705" v="401"/>
        <pc:sldMkLst>
          <pc:docMk/>
          <pc:sldMk cId="2317113505" sldId="562"/>
        </pc:sldMkLst>
      </pc:sldChg>
      <pc:sldChg chg="del">
        <pc:chgData name="Khattab, Sherif" userId="c83b1e15-36f3-4f46-aceb-05aac24c545e" providerId="ADAL" clId="{BC8551F7-F333-DF49-B8A6-4BBA7E0DFE2D}" dt="2021-03-09T15:04:22.872" v="159" actId="2696"/>
        <pc:sldMkLst>
          <pc:docMk/>
          <pc:sldMk cId="3311359803" sldId="562"/>
        </pc:sldMkLst>
      </pc:sldChg>
      <pc:sldChg chg="add">
        <pc:chgData name="Khattab, Sherif" userId="c83b1e15-36f3-4f46-aceb-05aac24c545e" providerId="ADAL" clId="{BC8551F7-F333-DF49-B8A6-4BBA7E0DFE2D}" dt="2021-03-09T15:17:16.705" v="401"/>
        <pc:sldMkLst>
          <pc:docMk/>
          <pc:sldMk cId="579405355" sldId="563"/>
        </pc:sldMkLst>
      </pc:sldChg>
      <pc:sldChg chg="del">
        <pc:chgData name="Khattab, Sherif" userId="c83b1e15-36f3-4f46-aceb-05aac24c545e" providerId="ADAL" clId="{BC8551F7-F333-DF49-B8A6-4BBA7E0DFE2D}" dt="2021-03-09T15:04:22.872" v="159" actId="2696"/>
        <pc:sldMkLst>
          <pc:docMk/>
          <pc:sldMk cId="2378700803" sldId="563"/>
        </pc:sldMkLst>
      </pc:sldChg>
      <pc:sldChg chg="add">
        <pc:chgData name="Khattab, Sherif" userId="c83b1e15-36f3-4f46-aceb-05aac24c545e" providerId="ADAL" clId="{BC8551F7-F333-DF49-B8A6-4BBA7E0DFE2D}" dt="2021-03-09T15:17:16.705" v="401"/>
        <pc:sldMkLst>
          <pc:docMk/>
          <pc:sldMk cId="1391830557" sldId="564"/>
        </pc:sldMkLst>
      </pc:sldChg>
      <pc:sldChg chg="del">
        <pc:chgData name="Khattab, Sherif" userId="c83b1e15-36f3-4f46-aceb-05aac24c545e" providerId="ADAL" clId="{BC8551F7-F333-DF49-B8A6-4BBA7E0DFE2D}" dt="2021-03-09T15:04:22.872" v="159" actId="2696"/>
        <pc:sldMkLst>
          <pc:docMk/>
          <pc:sldMk cId="3036780415" sldId="564"/>
        </pc:sldMkLst>
      </pc:sldChg>
      <pc:sldChg chg="del">
        <pc:chgData name="Khattab, Sherif" userId="c83b1e15-36f3-4f46-aceb-05aac24c545e" providerId="ADAL" clId="{BC8551F7-F333-DF49-B8A6-4BBA7E0DFE2D}" dt="2021-03-09T15:04:22.872" v="159" actId="2696"/>
        <pc:sldMkLst>
          <pc:docMk/>
          <pc:sldMk cId="868814156" sldId="565"/>
        </pc:sldMkLst>
      </pc:sldChg>
      <pc:sldChg chg="add">
        <pc:chgData name="Khattab, Sherif" userId="c83b1e15-36f3-4f46-aceb-05aac24c545e" providerId="ADAL" clId="{BC8551F7-F333-DF49-B8A6-4BBA7E0DFE2D}" dt="2021-03-09T15:17:16.705" v="401"/>
        <pc:sldMkLst>
          <pc:docMk/>
          <pc:sldMk cId="3791947110" sldId="565"/>
        </pc:sldMkLst>
      </pc:sldChg>
      <pc:sldChg chg="add">
        <pc:chgData name="Khattab, Sherif" userId="c83b1e15-36f3-4f46-aceb-05aac24c545e" providerId="ADAL" clId="{BC8551F7-F333-DF49-B8A6-4BBA7E0DFE2D}" dt="2021-03-09T15:17:16.705" v="401"/>
        <pc:sldMkLst>
          <pc:docMk/>
          <pc:sldMk cId="898320993" sldId="566"/>
        </pc:sldMkLst>
      </pc:sldChg>
      <pc:sldChg chg="del">
        <pc:chgData name="Khattab, Sherif" userId="c83b1e15-36f3-4f46-aceb-05aac24c545e" providerId="ADAL" clId="{BC8551F7-F333-DF49-B8A6-4BBA7E0DFE2D}" dt="2021-03-09T15:04:22.872" v="159" actId="2696"/>
        <pc:sldMkLst>
          <pc:docMk/>
          <pc:sldMk cId="1099529074" sldId="566"/>
        </pc:sldMkLst>
      </pc:sldChg>
      <pc:sldChg chg="add">
        <pc:chgData name="Khattab, Sherif" userId="c83b1e15-36f3-4f46-aceb-05aac24c545e" providerId="ADAL" clId="{BC8551F7-F333-DF49-B8A6-4BBA7E0DFE2D}" dt="2021-03-09T15:17:16.705" v="401"/>
        <pc:sldMkLst>
          <pc:docMk/>
          <pc:sldMk cId="265296978" sldId="567"/>
        </pc:sldMkLst>
      </pc:sldChg>
      <pc:sldChg chg="del">
        <pc:chgData name="Khattab, Sherif" userId="c83b1e15-36f3-4f46-aceb-05aac24c545e" providerId="ADAL" clId="{BC8551F7-F333-DF49-B8A6-4BBA7E0DFE2D}" dt="2021-03-09T15:04:22.872" v="159" actId="2696"/>
        <pc:sldMkLst>
          <pc:docMk/>
          <pc:sldMk cId="1747732605" sldId="567"/>
        </pc:sldMkLst>
      </pc:sldChg>
      <pc:sldChg chg="del">
        <pc:chgData name="Khattab, Sherif" userId="c83b1e15-36f3-4f46-aceb-05aac24c545e" providerId="ADAL" clId="{BC8551F7-F333-DF49-B8A6-4BBA7E0DFE2D}" dt="2021-03-09T15:04:22.872" v="159" actId="2696"/>
        <pc:sldMkLst>
          <pc:docMk/>
          <pc:sldMk cId="388662114" sldId="568"/>
        </pc:sldMkLst>
      </pc:sldChg>
      <pc:sldChg chg="add">
        <pc:chgData name="Khattab, Sherif" userId="c83b1e15-36f3-4f46-aceb-05aac24c545e" providerId="ADAL" clId="{BC8551F7-F333-DF49-B8A6-4BBA7E0DFE2D}" dt="2021-03-09T15:17:16.705" v="401"/>
        <pc:sldMkLst>
          <pc:docMk/>
          <pc:sldMk cId="3696933530" sldId="568"/>
        </pc:sldMkLst>
      </pc:sldChg>
      <pc:sldChg chg="add">
        <pc:chgData name="Khattab, Sherif" userId="c83b1e15-36f3-4f46-aceb-05aac24c545e" providerId="ADAL" clId="{BC8551F7-F333-DF49-B8A6-4BBA7E0DFE2D}" dt="2021-03-09T15:17:16.705" v="401"/>
        <pc:sldMkLst>
          <pc:docMk/>
          <pc:sldMk cId="1464668508" sldId="569"/>
        </pc:sldMkLst>
      </pc:sldChg>
      <pc:sldChg chg="del">
        <pc:chgData name="Khattab, Sherif" userId="c83b1e15-36f3-4f46-aceb-05aac24c545e" providerId="ADAL" clId="{BC8551F7-F333-DF49-B8A6-4BBA7E0DFE2D}" dt="2021-03-09T15:04:22.872" v="159" actId="2696"/>
        <pc:sldMkLst>
          <pc:docMk/>
          <pc:sldMk cId="3390924536" sldId="569"/>
        </pc:sldMkLst>
      </pc:sldChg>
      <pc:sldChg chg="del">
        <pc:chgData name="Khattab, Sherif" userId="c83b1e15-36f3-4f46-aceb-05aac24c545e" providerId="ADAL" clId="{BC8551F7-F333-DF49-B8A6-4BBA7E0DFE2D}" dt="2021-03-09T15:04:22.872" v="159" actId="2696"/>
        <pc:sldMkLst>
          <pc:docMk/>
          <pc:sldMk cId="1377651607" sldId="570"/>
        </pc:sldMkLst>
      </pc:sldChg>
      <pc:sldChg chg="add">
        <pc:chgData name="Khattab, Sherif" userId="c83b1e15-36f3-4f46-aceb-05aac24c545e" providerId="ADAL" clId="{BC8551F7-F333-DF49-B8A6-4BBA7E0DFE2D}" dt="2021-03-09T15:17:16.705" v="401"/>
        <pc:sldMkLst>
          <pc:docMk/>
          <pc:sldMk cId="1640387091" sldId="570"/>
        </pc:sldMkLst>
      </pc:sldChg>
      <pc:sldChg chg="del">
        <pc:chgData name="Khattab, Sherif" userId="c83b1e15-36f3-4f46-aceb-05aac24c545e" providerId="ADAL" clId="{BC8551F7-F333-DF49-B8A6-4BBA7E0DFE2D}" dt="2021-03-09T15:04:22.872" v="159" actId="2696"/>
        <pc:sldMkLst>
          <pc:docMk/>
          <pc:sldMk cId="1670379455" sldId="571"/>
        </pc:sldMkLst>
      </pc:sldChg>
      <pc:sldChg chg="add">
        <pc:chgData name="Khattab, Sherif" userId="c83b1e15-36f3-4f46-aceb-05aac24c545e" providerId="ADAL" clId="{BC8551F7-F333-DF49-B8A6-4BBA7E0DFE2D}" dt="2021-03-09T15:17:16.705" v="401"/>
        <pc:sldMkLst>
          <pc:docMk/>
          <pc:sldMk cId="3846477590" sldId="571"/>
        </pc:sldMkLst>
      </pc:sldChg>
      <pc:sldChg chg="del">
        <pc:chgData name="Khattab, Sherif" userId="c83b1e15-36f3-4f46-aceb-05aac24c545e" providerId="ADAL" clId="{BC8551F7-F333-DF49-B8A6-4BBA7E0DFE2D}" dt="2021-03-09T15:04:22.872" v="159" actId="2696"/>
        <pc:sldMkLst>
          <pc:docMk/>
          <pc:sldMk cId="3115630515" sldId="572"/>
        </pc:sldMkLst>
      </pc:sldChg>
      <pc:sldChg chg="add">
        <pc:chgData name="Khattab, Sherif" userId="c83b1e15-36f3-4f46-aceb-05aac24c545e" providerId="ADAL" clId="{BC8551F7-F333-DF49-B8A6-4BBA7E0DFE2D}" dt="2021-03-09T15:17:16.705" v="401"/>
        <pc:sldMkLst>
          <pc:docMk/>
          <pc:sldMk cId="3835879386" sldId="572"/>
        </pc:sldMkLst>
      </pc:sldChg>
      <pc:sldChg chg="add">
        <pc:chgData name="Khattab, Sherif" userId="c83b1e15-36f3-4f46-aceb-05aac24c545e" providerId="ADAL" clId="{BC8551F7-F333-DF49-B8A6-4BBA7E0DFE2D}" dt="2021-03-09T15:17:16.705" v="401"/>
        <pc:sldMkLst>
          <pc:docMk/>
          <pc:sldMk cId="2111677508" sldId="573"/>
        </pc:sldMkLst>
      </pc:sldChg>
      <pc:sldChg chg="del">
        <pc:chgData name="Khattab, Sherif" userId="c83b1e15-36f3-4f46-aceb-05aac24c545e" providerId="ADAL" clId="{BC8551F7-F333-DF49-B8A6-4BBA7E0DFE2D}" dt="2021-03-09T15:04:22.872" v="159" actId="2696"/>
        <pc:sldMkLst>
          <pc:docMk/>
          <pc:sldMk cId="3693182178" sldId="573"/>
        </pc:sldMkLst>
      </pc:sldChg>
      <pc:sldChg chg="del">
        <pc:chgData name="Khattab, Sherif" userId="c83b1e15-36f3-4f46-aceb-05aac24c545e" providerId="ADAL" clId="{BC8551F7-F333-DF49-B8A6-4BBA7E0DFE2D}" dt="2021-03-09T15:04:22.872" v="159" actId="2696"/>
        <pc:sldMkLst>
          <pc:docMk/>
          <pc:sldMk cId="1917878205" sldId="574"/>
        </pc:sldMkLst>
      </pc:sldChg>
      <pc:sldChg chg="add">
        <pc:chgData name="Khattab, Sherif" userId="c83b1e15-36f3-4f46-aceb-05aac24c545e" providerId="ADAL" clId="{BC8551F7-F333-DF49-B8A6-4BBA7E0DFE2D}" dt="2021-03-09T15:17:16.705" v="401"/>
        <pc:sldMkLst>
          <pc:docMk/>
          <pc:sldMk cId="3533479965" sldId="574"/>
        </pc:sldMkLst>
      </pc:sldChg>
      <pc:sldChg chg="del">
        <pc:chgData name="Khattab, Sherif" userId="c83b1e15-36f3-4f46-aceb-05aac24c545e" providerId="ADAL" clId="{BC8551F7-F333-DF49-B8A6-4BBA7E0DFE2D}" dt="2021-03-09T15:04:22.872" v="159" actId="2696"/>
        <pc:sldMkLst>
          <pc:docMk/>
          <pc:sldMk cId="86902699" sldId="575"/>
        </pc:sldMkLst>
      </pc:sldChg>
      <pc:sldChg chg="add">
        <pc:chgData name="Khattab, Sherif" userId="c83b1e15-36f3-4f46-aceb-05aac24c545e" providerId="ADAL" clId="{BC8551F7-F333-DF49-B8A6-4BBA7E0DFE2D}" dt="2021-03-09T15:17:16.705" v="401"/>
        <pc:sldMkLst>
          <pc:docMk/>
          <pc:sldMk cId="488723801" sldId="5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43271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75687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078473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599266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181412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449146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99006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283540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766446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1972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2007" y="6117737"/>
            <a:ext cx="9842610" cy="895961"/>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195437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4197827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006263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775847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108693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725866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6025" y="1945916"/>
            <a:ext cx="9254574" cy="4815793"/>
          </a:xfrm>
        </p:spPr>
        <p:txBody>
          <a:bodyPr/>
          <a:lstStyle>
            <a:lvl2pPr marL="818954" indent="-314982">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770124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672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4E41-864D-F946-9532-6667A8CC081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16DCC47-9716-6D4C-80F9-16A3CF5EEFC7}"/>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4" name="Slide Number Placeholder 3">
            <a:extLst>
              <a:ext uri="{FF2B5EF4-FFF2-40B4-BE49-F238E27FC236}">
                <a16:creationId xmlns:a16="http://schemas.microsoft.com/office/drawing/2014/main" id="{7DD578BC-2845-0A46-81F2-1FDE4F3155DF}"/>
              </a:ext>
            </a:extLst>
          </p:cNvPr>
          <p:cNvSpPr>
            <a:spLocks noGrp="1"/>
          </p:cNvSpPr>
          <p:nvPr>
            <p:ph type="sldNum" sz="quarter" idx="11"/>
          </p:nvPr>
        </p:nvSpPr>
        <p:spPr/>
        <p:txBody>
          <a:bodyPr/>
          <a:lstStyle>
            <a:lvl1pPr>
              <a:defRPr/>
            </a:lvl1pPr>
          </a:lstStyle>
          <a:p>
            <a:fld id="{50552376-47C3-2642-A9FC-DC288D9A7A1B}" type="slidenum">
              <a:rPr lang="en-US" altLang="en-US"/>
              <a:pPr/>
              <a:t>‹#›</a:t>
            </a:fld>
            <a:endParaRPr lang="en-US" altLang="en-US"/>
          </a:p>
        </p:txBody>
      </p:sp>
      <p:sp>
        <p:nvSpPr>
          <p:cNvPr id="5" name="Date Placeholder 4">
            <a:extLst>
              <a:ext uri="{FF2B5EF4-FFF2-40B4-BE49-F238E27FC236}">
                <a16:creationId xmlns:a16="http://schemas.microsoft.com/office/drawing/2014/main" id="{434F59E0-85EF-3241-9DDE-4809238E0951}"/>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36365331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08962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660399"/>
          </a:xfrm>
          <a:solidFill>
            <a:srgbClr val="024E9D"/>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75504"/>
            <a:ext cx="10096296" cy="6506358"/>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r>
              <a:rPr lang="en-US"/>
              <a:t>Spring 2019</a:t>
            </a:r>
            <a:endParaRPr lang="en-GB"/>
          </a:p>
        </p:txBody>
      </p:sp>
      <p:sp>
        <p:nvSpPr>
          <p:cNvPr id="8" name="Footer Placeholder 7"/>
          <p:cNvSpPr>
            <a:spLocks noGrp="1"/>
          </p:cNvSpPr>
          <p:nvPr>
            <p:ph type="ftr" idx="11"/>
          </p:nvPr>
        </p:nvSpPr>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268095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08806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63" y="-22225"/>
            <a:ext cx="10080625" cy="1238250"/>
          </a:xfrm>
        </p:spPr>
        <p:txBody>
          <a:bodyPr/>
          <a:lstStyle/>
          <a:p>
            <a:r>
              <a:rPr lang="en-US"/>
              <a:t>Click to edit Master title style</a:t>
            </a:r>
          </a:p>
        </p:txBody>
      </p:sp>
      <p:sp>
        <p:nvSpPr>
          <p:cNvPr id="3" name="Content Placeholder 2"/>
          <p:cNvSpPr>
            <a:spLocks noGrp="1"/>
          </p:cNvSpPr>
          <p:nvPr>
            <p:ph sz="half" idx="1"/>
          </p:nvPr>
        </p:nvSpPr>
        <p:spPr>
          <a:xfrm>
            <a:off x="503238" y="1143000"/>
            <a:ext cx="4443412"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9050" y="1143000"/>
            <a:ext cx="4445000"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18431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2413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39951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700043" y="167993"/>
            <a:ext cx="9072563" cy="1539934"/>
          </a:xfrm>
        </p:spPr>
        <p:txBody>
          <a:bodyPr/>
          <a:lstStyle>
            <a:lvl1pPr>
              <a:defRPr sz="4850"/>
            </a:lvl1pPr>
          </a:lstStyle>
          <a:p>
            <a:r>
              <a:rPr lang="en-US"/>
              <a:t>Click to edit Master title style</a:t>
            </a:r>
          </a:p>
        </p:txBody>
      </p:sp>
      <p:sp>
        <p:nvSpPr>
          <p:cNvPr id="5" name="Rectangle 3"/>
          <p:cNvSpPr>
            <a:spLocks noGrp="1" noChangeArrowheads="1"/>
          </p:cNvSpPr>
          <p:nvPr>
            <p:ph idx="1"/>
          </p:nvPr>
        </p:nvSpPr>
        <p:spPr bwMode="auto">
          <a:xfrm>
            <a:off x="700043" y="1889919"/>
            <a:ext cx="9072563" cy="4989036"/>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6047" y="7157193"/>
            <a:ext cx="8876550" cy="402483"/>
          </a:xfrm>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839018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r>
              <a:rPr lang="en-US"/>
              <a:t>Spring 2019</a:t>
            </a:r>
            <a:endParaRPr lang="en-GB"/>
          </a:p>
        </p:txBody>
      </p:sp>
    </p:spTree>
    <p:extLst>
      <p:ext uri="{BB962C8B-B14F-4D97-AF65-F5344CB8AC3E}">
        <p14:creationId xmlns:p14="http://schemas.microsoft.com/office/powerpoint/2010/main" val="200322057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2023</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8FCEC9D-3954-6751-B46D-19DC866BE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3964453"/>
            <a:ext cx="23495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Access control lists (ACLs)</a:t>
            </a:r>
          </a:p>
        </p:txBody>
      </p:sp>
      <p:sp>
        <p:nvSpPr>
          <p:cNvPr id="163843" name="Rectangle 3"/>
          <p:cNvSpPr>
            <a:spLocks noGrp="1" noChangeArrowheads="1"/>
          </p:cNvSpPr>
          <p:nvPr>
            <p:ph idx="1"/>
          </p:nvPr>
        </p:nvSpPr>
        <p:spPr>
          <a:xfrm>
            <a:off x="0" y="775504"/>
            <a:ext cx="4861932" cy="6506358"/>
          </a:xfrm>
        </p:spPr>
        <p:txBody>
          <a:bodyPr>
            <a:noAutofit/>
          </a:bodyPr>
          <a:lstStyle/>
          <a:p>
            <a:r>
              <a:rPr lang="en-US" altLang="en-US" sz="2800"/>
              <a:t>Each object has a list attached to it</a:t>
            </a:r>
          </a:p>
          <a:p>
            <a:r>
              <a:rPr lang="en-US" altLang="en-US" sz="2800"/>
              <a:t>List has</a:t>
            </a:r>
          </a:p>
          <a:p>
            <a:pPr lvl="1"/>
            <a:r>
              <a:rPr lang="en-US" altLang="en-US" sz="2400"/>
              <a:t>Protection domain (</a:t>
            </a:r>
            <a:r>
              <a:rPr lang="en-US" altLang="en-US" sz="2000"/>
              <a:t>User name, Group of users, Other)</a:t>
            </a:r>
          </a:p>
          <a:p>
            <a:pPr lvl="1"/>
            <a:r>
              <a:rPr lang="en-US" altLang="en-US" sz="2400"/>
              <a:t>Access rights (</a:t>
            </a:r>
            <a:r>
              <a:rPr lang="en-US" altLang="en-US" sz="2000"/>
              <a:t>Read, Write, Execute, Others)</a:t>
            </a:r>
          </a:p>
          <a:p>
            <a:r>
              <a:rPr lang="en-US" altLang="en-US" sz="2800"/>
              <a:t>No entry for domain =&gt; no rights for that domain</a:t>
            </a:r>
          </a:p>
          <a:p>
            <a:r>
              <a:rPr lang="en-US" altLang="en-US" sz="2800"/>
              <a:t>Operating system checks permissions when access is needed</a:t>
            </a:r>
          </a:p>
        </p:txBody>
      </p:sp>
      <p:sp>
        <p:nvSpPr>
          <p:cNvPr id="10"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1"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F3386BD-1D33-461F-9A92-9C0B0E365B15}"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63844" name="Rectangle 4"/>
          <p:cNvSpPr>
            <a:spLocks noChangeArrowheads="1"/>
          </p:cNvSpPr>
          <p:nvPr/>
        </p:nvSpPr>
        <p:spPr bwMode="auto">
          <a:xfrm>
            <a:off x="5544290" y="1679927"/>
            <a:ext cx="1931917" cy="587975"/>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File1</a:t>
            </a:r>
          </a:p>
        </p:txBody>
      </p:sp>
      <p:sp>
        <p:nvSpPr>
          <p:cNvPr id="163845" name="Rectangle 5"/>
          <p:cNvSpPr>
            <a:spLocks noChangeArrowheads="1"/>
          </p:cNvSpPr>
          <p:nvPr/>
        </p:nvSpPr>
        <p:spPr bwMode="auto">
          <a:xfrm>
            <a:off x="5544290" y="2855877"/>
            <a:ext cx="1931917" cy="109195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elm: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znm: &lt;R&gt;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root: &lt;R,W,X&gt;</a:t>
            </a:r>
          </a:p>
        </p:txBody>
      </p:sp>
      <p:cxnSp>
        <p:nvCxnSpPr>
          <p:cNvPr id="163846" name="AutoShape 6"/>
          <p:cNvCxnSpPr>
            <a:cxnSpLocks noChangeShapeType="1"/>
            <a:stCxn id="163844" idx="2"/>
            <a:endCxn id="163845" idx="0"/>
          </p:cNvCxnSpPr>
          <p:nvPr/>
        </p:nvCxnSpPr>
        <p:spPr bwMode="auto">
          <a:xfrm>
            <a:off x="6510249" y="2267902"/>
            <a:ext cx="0" cy="5879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47" name="Rectangle 7"/>
          <p:cNvSpPr>
            <a:spLocks noChangeArrowheads="1"/>
          </p:cNvSpPr>
          <p:nvPr/>
        </p:nvSpPr>
        <p:spPr bwMode="auto">
          <a:xfrm>
            <a:off x="7728196" y="1679927"/>
            <a:ext cx="1931917" cy="587975"/>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File2</a:t>
            </a:r>
          </a:p>
        </p:txBody>
      </p:sp>
      <p:sp>
        <p:nvSpPr>
          <p:cNvPr id="163848" name="Rectangle 8"/>
          <p:cNvSpPr>
            <a:spLocks noChangeArrowheads="1"/>
          </p:cNvSpPr>
          <p:nvPr/>
        </p:nvSpPr>
        <p:spPr bwMode="auto">
          <a:xfrm>
            <a:off x="7728196" y="2855877"/>
            <a:ext cx="1931917" cy="1427939"/>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elm: &lt;R,X&gt;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uber: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root: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all: &lt;R&gt;</a:t>
            </a:r>
          </a:p>
        </p:txBody>
      </p:sp>
      <p:cxnSp>
        <p:nvCxnSpPr>
          <p:cNvPr id="163849" name="AutoShape 9"/>
          <p:cNvCxnSpPr>
            <a:cxnSpLocks noChangeShapeType="1"/>
            <a:stCxn id="163847" idx="2"/>
            <a:endCxn id="163848" idx="0"/>
          </p:cNvCxnSpPr>
          <p:nvPr/>
        </p:nvCxnSpPr>
        <p:spPr bwMode="auto">
          <a:xfrm>
            <a:off x="8694155" y="2267902"/>
            <a:ext cx="0" cy="5879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7544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Access control lists in the real world</a:t>
            </a:r>
          </a:p>
        </p:txBody>
      </p:sp>
      <p:sp>
        <p:nvSpPr>
          <p:cNvPr id="164867" name="Rectangle 3"/>
          <p:cNvSpPr>
            <a:spLocks noGrp="1" noChangeArrowheads="1"/>
          </p:cNvSpPr>
          <p:nvPr>
            <p:ph idx="1"/>
          </p:nvPr>
        </p:nvSpPr>
        <p:spPr/>
        <p:txBody>
          <a:bodyPr/>
          <a:lstStyle/>
          <a:p>
            <a:r>
              <a:rPr lang="en-US" altLang="en-US" sz="2646"/>
              <a:t>Unix file system</a:t>
            </a:r>
          </a:p>
          <a:p>
            <a:pPr lvl="1"/>
            <a:r>
              <a:rPr lang="en-US" altLang="en-US" sz="2205"/>
              <a:t>Access list for each file has exactly three domains on it</a:t>
            </a:r>
          </a:p>
          <a:p>
            <a:pPr lvl="2"/>
            <a:r>
              <a:rPr lang="en-US" altLang="en-US" sz="1984"/>
              <a:t>User (owner)</a:t>
            </a:r>
          </a:p>
          <a:p>
            <a:pPr lvl="2"/>
            <a:r>
              <a:rPr lang="en-US" altLang="en-US" sz="1984"/>
              <a:t>Group</a:t>
            </a:r>
          </a:p>
          <a:p>
            <a:pPr lvl="2"/>
            <a:r>
              <a:rPr lang="en-US" altLang="en-US" sz="1984"/>
              <a:t>Others</a:t>
            </a:r>
          </a:p>
          <a:p>
            <a:pPr lvl="1"/>
            <a:r>
              <a:rPr lang="en-US" altLang="en-US" sz="2205"/>
              <a:t>Rights include read, write, execute: interpreted differently for directories and files</a:t>
            </a:r>
          </a:p>
          <a:p>
            <a:r>
              <a:rPr lang="en-US" altLang="en-US" sz="2646"/>
              <a:t>AFS</a:t>
            </a:r>
          </a:p>
          <a:p>
            <a:pPr lvl="1"/>
            <a:r>
              <a:rPr lang="en-US" altLang="en-US" sz="2205"/>
              <a:t>Access lists only apply to directories: files inherit rights from the directory they’re in</a:t>
            </a:r>
          </a:p>
          <a:p>
            <a:pPr lvl="1"/>
            <a:r>
              <a:rPr lang="en-US" altLang="en-US" sz="2205"/>
              <a:t>Access list may have many entries on it with possible rights:</a:t>
            </a:r>
          </a:p>
          <a:p>
            <a:pPr lvl="2"/>
            <a:r>
              <a:rPr lang="en-US" altLang="en-US" sz="1984"/>
              <a:t>read, write, lock (for files in the directory)</a:t>
            </a:r>
          </a:p>
          <a:p>
            <a:pPr lvl="2"/>
            <a:r>
              <a:rPr lang="en-US" altLang="en-US" sz="1984"/>
              <a:t>lookup, insert, delete (for the directories themselves),</a:t>
            </a:r>
          </a:p>
          <a:p>
            <a:pPr lvl="2"/>
            <a:r>
              <a:rPr lang="en-US" altLang="en-US" sz="1984"/>
              <a:t>administer (ability to add or remove rights from the ACL)</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8107BE95-6984-4883-8CED-2C81D8EE13A9}"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58828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2A2C-0AA9-4114-BB5E-A6CC6FE64C12}"/>
              </a:ext>
            </a:extLst>
          </p:cNvPr>
          <p:cNvSpPr>
            <a:spLocks noGrp="1"/>
          </p:cNvSpPr>
          <p:nvPr>
            <p:ph type="title"/>
          </p:nvPr>
        </p:nvSpPr>
        <p:spPr/>
        <p:txBody>
          <a:bodyPr/>
          <a:lstStyle/>
          <a:p>
            <a:r>
              <a:rPr lang="en-US"/>
              <a:t>ACL in UNIX</a:t>
            </a:r>
          </a:p>
        </p:txBody>
      </p:sp>
      <p:sp>
        <p:nvSpPr>
          <p:cNvPr id="3" name="Content Placeholder 2">
            <a:extLst>
              <a:ext uri="{FF2B5EF4-FFF2-40B4-BE49-F238E27FC236}">
                <a16:creationId xmlns:a16="http://schemas.microsoft.com/office/drawing/2014/main" id="{02B67701-8AE5-45E9-801C-3AEA14C3C2E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508E367-89C3-4755-A04E-BBC6198EAA78}"/>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18D4B63D-1190-491B-80BF-1B18C2D8C871}"/>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12</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6B679D86-F593-49BF-8B78-F7C935791F13}"/>
              </a:ext>
            </a:extLst>
          </p:cNvPr>
          <p:cNvPicPr>
            <a:picLocks noChangeAspect="1"/>
          </p:cNvPicPr>
          <p:nvPr/>
        </p:nvPicPr>
        <p:blipFill>
          <a:blip r:embed="rId2"/>
          <a:stretch>
            <a:fillRect/>
          </a:stretch>
        </p:blipFill>
        <p:spPr>
          <a:xfrm>
            <a:off x="615331" y="858416"/>
            <a:ext cx="8507351" cy="5672702"/>
          </a:xfrm>
          <a:prstGeom prst="rect">
            <a:avLst/>
          </a:prstGeom>
        </p:spPr>
      </p:pic>
    </p:spTree>
    <p:extLst>
      <p:ext uri="{BB962C8B-B14F-4D97-AF65-F5344CB8AC3E}">
        <p14:creationId xmlns:p14="http://schemas.microsoft.com/office/powerpoint/2010/main" val="20485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Homework 12: due on 4/25</a:t>
            </a:r>
          </a:p>
          <a:p>
            <a:pPr lvl="1"/>
            <a:r>
              <a:rPr lang="en-US" dirty="0"/>
              <a:t>Lab 5: due on 5/2</a:t>
            </a:r>
          </a:p>
          <a:p>
            <a:pPr lvl="1"/>
            <a:r>
              <a:rPr lang="en-US" dirty="0"/>
              <a:t>Project 4 and Quiz 4: due on 5/2</a:t>
            </a:r>
          </a:p>
          <a:p>
            <a:pPr lvl="1"/>
            <a:r>
              <a:rPr lang="en-US" dirty="0"/>
              <a:t>Bonus Opportunities</a:t>
            </a:r>
          </a:p>
          <a:p>
            <a:pPr lvl="2"/>
            <a:r>
              <a:rPr lang="en-US" dirty="0"/>
              <a:t>Bonus Homework: due on 5/2</a:t>
            </a:r>
          </a:p>
          <a:p>
            <a:pPr lvl="2"/>
            <a:r>
              <a:rPr lang="en-US" dirty="0"/>
              <a:t>Course Post-Test: due on 5/2</a:t>
            </a:r>
          </a:p>
          <a:p>
            <a:pPr lvl="2"/>
            <a:r>
              <a:rPr lang="en-US" dirty="0"/>
              <a:t>Bonus point for all when OMET response rate &gt;= 80%</a:t>
            </a:r>
          </a:p>
          <a:p>
            <a:pPr lvl="3"/>
            <a:r>
              <a:rPr lang="en-US" dirty="0"/>
              <a:t>Currently at 25-28%</a:t>
            </a:r>
          </a:p>
          <a:p>
            <a:pPr lvl="3"/>
            <a:r>
              <a:rPr lang="en-US" dirty="0"/>
              <a:t>Deadline is Sunday 4/24</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Previous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Disk arm scheduling</a:t>
            </a:r>
          </a:p>
          <a:p>
            <a:pPr lvl="1"/>
            <a:r>
              <a:rPr lang="en-US" dirty="0"/>
              <a:t>FCFS, SSTF, SCAN, C-SCAN, LOOK, C-</a:t>
            </a:r>
            <a:r>
              <a:rPr lang="en-US" dirty="0" err="1"/>
              <a:t>LOOk</a:t>
            </a:r>
            <a:endParaRPr lang="en-US" dirty="0"/>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08E2-F682-C5C0-C5A6-19B9D14FD082}"/>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32E0EC60-4511-6542-6664-5FC34D4A744B}"/>
              </a:ext>
            </a:extLst>
          </p:cNvPr>
          <p:cNvSpPr>
            <a:spLocks noGrp="1"/>
          </p:cNvSpPr>
          <p:nvPr>
            <p:ph idx="1"/>
          </p:nvPr>
        </p:nvSpPr>
        <p:spPr/>
        <p:txBody>
          <a:bodyPr>
            <a:normAutofit fontScale="77500" lnSpcReduction="20000"/>
          </a:bodyPr>
          <a:lstStyle/>
          <a:p>
            <a:r>
              <a:rPr lang="en-US" dirty="0"/>
              <a:t>Just need to study the material more to be honest.</a:t>
            </a:r>
          </a:p>
          <a:p>
            <a:r>
              <a:rPr lang="en-US" dirty="0"/>
              <a:t>DMA and CPU memory competition</a:t>
            </a:r>
          </a:p>
          <a:p>
            <a:r>
              <a:rPr lang="en-US" dirty="0"/>
              <a:t>hardware view of interrupt</a:t>
            </a:r>
          </a:p>
          <a:p>
            <a:r>
              <a:rPr lang="en-US" dirty="0"/>
              <a:t>Thanks for bringing in coffee and snacks for the final! It is much appreciated</a:t>
            </a:r>
          </a:p>
          <a:p>
            <a:r>
              <a:rPr lang="en-US" dirty="0"/>
              <a:t>online vs offline problem</a:t>
            </a:r>
          </a:p>
          <a:p>
            <a:r>
              <a:rPr lang="en-US" dirty="0"/>
              <a:t>What sort of questions about this material will be on the exam?</a:t>
            </a:r>
          </a:p>
          <a:p>
            <a:r>
              <a:rPr lang="en-US" dirty="0"/>
              <a:t>In Sharing file, if the directory A is owner of file "</a:t>
            </a:r>
            <a:r>
              <a:rPr lang="en-US" dirty="0" err="1"/>
              <a:t>a_file</a:t>
            </a:r>
            <a:r>
              <a:rPr lang="en-US" dirty="0"/>
              <a:t>" and then this file is shared by directory B, Then we delete directory A, Are all files even shared files will be deleted and not more accessible, or we have one copy of "</a:t>
            </a:r>
            <a:r>
              <a:rPr lang="en-US" dirty="0" err="1"/>
              <a:t>a_file</a:t>
            </a:r>
            <a:r>
              <a:rPr lang="en-US" dirty="0"/>
              <a:t> " in directory of B?</a:t>
            </a:r>
          </a:p>
          <a:p>
            <a:r>
              <a:rPr lang="en-US" dirty="0"/>
              <a:t>Can you please go over File Linking again?</a:t>
            </a:r>
          </a:p>
          <a:p>
            <a:r>
              <a:rPr lang="en-US" dirty="0"/>
              <a:t>How do you read in the blocks from the disk file for project 4? I know to use </a:t>
            </a:r>
            <a:r>
              <a:rPr lang="en-US" dirty="0" err="1"/>
              <a:t>fseek</a:t>
            </a:r>
            <a:r>
              <a:rPr lang="en-US" dirty="0"/>
              <a:t> and </a:t>
            </a:r>
            <a:r>
              <a:rPr lang="en-US" dirty="0" err="1"/>
              <a:t>fread</a:t>
            </a:r>
            <a:r>
              <a:rPr lang="en-US" dirty="0"/>
              <a:t> but I don't know where to go from there.</a:t>
            </a:r>
          </a:p>
          <a:p>
            <a:r>
              <a:rPr lang="en-US" dirty="0"/>
              <a:t>Can you explain the difference between CSCAN and CLOOK?</a:t>
            </a:r>
          </a:p>
        </p:txBody>
      </p:sp>
      <p:sp>
        <p:nvSpPr>
          <p:cNvPr id="4" name="Footer Placeholder 3">
            <a:extLst>
              <a:ext uri="{FF2B5EF4-FFF2-40B4-BE49-F238E27FC236}">
                <a16:creationId xmlns:a16="http://schemas.microsoft.com/office/drawing/2014/main" id="{D36E9DF3-3EA7-0866-0FB7-52E37108934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842E22D8-5422-4F50-8524-17AA513FDF19}"/>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5583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dirty="0"/>
              <a:t>Problem of the Day: Protection</a:t>
            </a:r>
          </a:p>
        </p:txBody>
      </p:sp>
      <p:sp>
        <p:nvSpPr>
          <p:cNvPr id="158723" name="Rectangle 3"/>
          <p:cNvSpPr>
            <a:spLocks noGrp="1" noChangeArrowheads="1"/>
          </p:cNvSpPr>
          <p:nvPr>
            <p:ph idx="1"/>
          </p:nvPr>
        </p:nvSpPr>
        <p:spPr/>
        <p:txBody>
          <a:bodyPr>
            <a:normAutofit/>
          </a:bodyPr>
          <a:lstStyle/>
          <a:p>
            <a:r>
              <a:rPr lang="en-US" altLang="en-US"/>
              <a:t>Protection is about controlling access of programs, processes, or users to the system resources (e.g., memory pages, files, devices, CPUs)</a:t>
            </a:r>
          </a:p>
          <a:p>
            <a:pPr lvl="1"/>
            <a:r>
              <a:rPr lang="en-US" altLang="en-US"/>
              <a:t>How to decide who can access what?</a:t>
            </a:r>
          </a:p>
          <a:p>
            <a:pPr lvl="1"/>
            <a:r>
              <a:rPr lang="en-US" altLang="en-US"/>
              <a:t>Specifications must be</a:t>
            </a:r>
          </a:p>
          <a:p>
            <a:pPr lvl="2"/>
            <a:r>
              <a:rPr lang="en-US" altLang="en-US"/>
              <a:t>Correct</a:t>
            </a:r>
          </a:p>
          <a:p>
            <a:pPr lvl="2"/>
            <a:r>
              <a:rPr lang="en-US" altLang="en-US"/>
              <a:t>Efficient</a:t>
            </a:r>
          </a:p>
          <a:p>
            <a:pPr lvl="2"/>
            <a:r>
              <a:rPr lang="en-US" altLang="en-US"/>
              <a:t>Easy to use (or nobody will use them!)</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6E2EA42B-CFF7-4914-BB00-C1D26D0F909A}"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5</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32770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Protection domains</a:t>
            </a:r>
          </a:p>
        </p:txBody>
      </p:sp>
      <p:sp>
        <p:nvSpPr>
          <p:cNvPr id="159747" name="Rectangle 3"/>
          <p:cNvSpPr>
            <a:spLocks noGrp="1" noChangeArrowheads="1"/>
          </p:cNvSpPr>
          <p:nvPr>
            <p:ph idx="1"/>
          </p:nvPr>
        </p:nvSpPr>
        <p:spPr/>
        <p:txBody>
          <a:bodyPr/>
          <a:lstStyle/>
          <a:p>
            <a:pPr>
              <a:lnSpc>
                <a:spcPct val="90000"/>
              </a:lnSpc>
            </a:pPr>
            <a:r>
              <a:rPr lang="en-US" altLang="en-US" sz="2646"/>
              <a:t>A process operates within a protection domain</a:t>
            </a:r>
          </a:p>
          <a:p>
            <a:pPr lvl="1">
              <a:lnSpc>
                <a:spcPct val="90000"/>
              </a:lnSpc>
            </a:pPr>
            <a:r>
              <a:rPr lang="en-US" altLang="en-US" sz="2246"/>
              <a:t>resources accessible by the process</a:t>
            </a:r>
          </a:p>
          <a:p>
            <a:pPr lvl="1">
              <a:lnSpc>
                <a:spcPct val="90000"/>
              </a:lnSpc>
            </a:pPr>
            <a:r>
              <a:rPr lang="en-US" altLang="en-US" sz="2205"/>
              <a:t>each domain lists objects with permitted operations</a:t>
            </a:r>
          </a:p>
          <a:p>
            <a:pPr>
              <a:lnSpc>
                <a:spcPct val="90000"/>
              </a:lnSpc>
            </a:pPr>
            <a:r>
              <a:rPr lang="en-US" altLang="en-US" sz="2646"/>
              <a:t>Domains can share objects &amp; permissions</a:t>
            </a:r>
          </a:p>
          <a:p>
            <a:pPr lvl="1">
              <a:lnSpc>
                <a:spcPct val="90000"/>
              </a:lnSpc>
            </a:pPr>
            <a:r>
              <a:rPr lang="en-US" altLang="en-US" sz="2205"/>
              <a:t>Objects can have different permissions in different domains</a:t>
            </a:r>
          </a:p>
          <a:p>
            <a:pPr lvl="1">
              <a:lnSpc>
                <a:spcPct val="90000"/>
              </a:lnSpc>
            </a:pPr>
            <a:r>
              <a:rPr lang="en-US" altLang="en-US" sz="2205"/>
              <a:t>There need be no overlap between object permissions in different domains</a:t>
            </a:r>
          </a:p>
          <a:p>
            <a:pPr>
              <a:lnSpc>
                <a:spcPct val="90000"/>
              </a:lnSpc>
            </a:pPr>
            <a:r>
              <a:rPr lang="en-US" altLang="en-US" sz="2646"/>
              <a:t>How can this arrangement be specified more formally?</a:t>
            </a:r>
          </a:p>
        </p:txBody>
      </p:sp>
      <p:sp>
        <p:nvSpPr>
          <p:cNvPr id="12"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3"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C175472F-FD05-440B-BBC1-26ACD24D5E40}"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6</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59748" name="Oval 4"/>
          <p:cNvSpPr>
            <a:spLocks noChangeArrowheads="1"/>
          </p:cNvSpPr>
          <p:nvPr/>
        </p:nvSpPr>
        <p:spPr bwMode="auto">
          <a:xfrm>
            <a:off x="252518" y="4787794"/>
            <a:ext cx="3527848" cy="1511935"/>
          </a:xfrm>
          <a:prstGeom prst="ellipse">
            <a:avLst/>
          </a:prstGeom>
          <a:solidFill>
            <a:srgbClr val="FF99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File1 [R]</a:t>
            </a:r>
            <a:b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File2 [RW]</a:t>
            </a:r>
          </a:p>
        </p:txBody>
      </p:sp>
      <p:sp>
        <p:nvSpPr>
          <p:cNvPr id="159749" name="Oval 5"/>
          <p:cNvSpPr>
            <a:spLocks noChangeArrowheads="1"/>
          </p:cNvSpPr>
          <p:nvPr/>
        </p:nvSpPr>
        <p:spPr bwMode="auto">
          <a:xfrm>
            <a:off x="4368341" y="4787794"/>
            <a:ext cx="3527848" cy="1511935"/>
          </a:xfrm>
          <a:prstGeom prst="ellipse">
            <a:avLst/>
          </a:prstGeom>
          <a:solidFill>
            <a:srgbClr val="99CC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File3 [R]</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File4 [RWX]</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File5 [RW]</a:t>
            </a:r>
          </a:p>
        </p:txBody>
      </p:sp>
      <p:sp>
        <p:nvSpPr>
          <p:cNvPr id="159750" name="Oval 6"/>
          <p:cNvSpPr>
            <a:spLocks noChangeArrowheads="1"/>
          </p:cNvSpPr>
          <p:nvPr/>
        </p:nvSpPr>
        <p:spPr bwMode="auto">
          <a:xfrm>
            <a:off x="6300258" y="4787794"/>
            <a:ext cx="3527848" cy="1511935"/>
          </a:xfrm>
          <a:prstGeom prst="ellipse">
            <a:avLst/>
          </a:pr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endParaRPr>
          </a:p>
        </p:txBody>
      </p:sp>
      <p:sp>
        <p:nvSpPr>
          <p:cNvPr id="159751" name="Text Box 7"/>
          <p:cNvSpPr txBox="1">
            <a:spLocks noChangeArrowheads="1"/>
          </p:cNvSpPr>
          <p:nvPr/>
        </p:nvSpPr>
        <p:spPr bwMode="auto">
          <a:xfrm>
            <a:off x="7896189" y="5039784"/>
            <a:ext cx="1475084" cy="100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File3 [W]</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Screen1 [W]</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Mouse [R]</a:t>
            </a:r>
          </a:p>
        </p:txBody>
      </p:sp>
      <p:sp>
        <p:nvSpPr>
          <p:cNvPr id="159752" name="Text Box 8"/>
          <p:cNvSpPr txBox="1">
            <a:spLocks noChangeArrowheads="1"/>
          </p:cNvSpPr>
          <p:nvPr/>
        </p:nvSpPr>
        <p:spPr bwMode="auto">
          <a:xfrm>
            <a:off x="6384254" y="5375769"/>
            <a:ext cx="1350050"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Printer [W]</a:t>
            </a:r>
          </a:p>
        </p:txBody>
      </p:sp>
      <p:sp>
        <p:nvSpPr>
          <p:cNvPr id="159753" name="Text Box 9"/>
          <p:cNvSpPr txBox="1">
            <a:spLocks noChangeArrowheads="1"/>
          </p:cNvSpPr>
          <p:nvPr/>
        </p:nvSpPr>
        <p:spPr bwMode="auto">
          <a:xfrm>
            <a:off x="1261495"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1</a:t>
            </a:r>
          </a:p>
        </p:txBody>
      </p:sp>
      <p:sp>
        <p:nvSpPr>
          <p:cNvPr id="159754" name="Text Box 10"/>
          <p:cNvSpPr txBox="1">
            <a:spLocks noChangeArrowheads="1"/>
          </p:cNvSpPr>
          <p:nvPr/>
        </p:nvSpPr>
        <p:spPr bwMode="auto">
          <a:xfrm>
            <a:off x="5125328"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2</a:t>
            </a:r>
          </a:p>
        </p:txBody>
      </p:sp>
      <p:sp>
        <p:nvSpPr>
          <p:cNvPr id="159755" name="Text Box 11"/>
          <p:cNvSpPr txBox="1">
            <a:spLocks noChangeArrowheads="1"/>
          </p:cNvSpPr>
          <p:nvPr/>
        </p:nvSpPr>
        <p:spPr bwMode="auto">
          <a:xfrm>
            <a:off x="7561224"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3</a:t>
            </a:r>
          </a:p>
        </p:txBody>
      </p:sp>
    </p:spTree>
    <p:extLst>
      <p:ext uri="{BB962C8B-B14F-4D97-AF65-F5344CB8AC3E}">
        <p14:creationId xmlns:p14="http://schemas.microsoft.com/office/powerpoint/2010/main" val="160805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Protection matrix</a:t>
            </a:r>
          </a:p>
        </p:txBody>
      </p:sp>
      <p:sp>
        <p:nvSpPr>
          <p:cNvPr id="160771" name="Rectangle 3"/>
          <p:cNvSpPr>
            <a:spLocks noGrp="1" noChangeArrowheads="1"/>
          </p:cNvSpPr>
          <p:nvPr>
            <p:ph idx="1"/>
          </p:nvPr>
        </p:nvSpPr>
        <p:spPr>
          <a:xfrm>
            <a:off x="398191" y="3720090"/>
            <a:ext cx="10096296" cy="6506358"/>
          </a:xfrm>
        </p:spPr>
        <p:txBody>
          <a:bodyPr/>
          <a:lstStyle/>
          <a:p>
            <a:r>
              <a:rPr lang="en-US" altLang="en-US" sz="2646"/>
              <a:t>Each domain has a row in the matrix</a:t>
            </a:r>
          </a:p>
          <a:p>
            <a:r>
              <a:rPr lang="en-US" altLang="en-US" sz="2646"/>
              <a:t>Each object (resource) has a column in the matrix</a:t>
            </a:r>
          </a:p>
          <a:p>
            <a:r>
              <a:rPr lang="en-US" altLang="en-US" sz="2646"/>
              <a:t>Entry for &lt;object, column&gt; has the permissions</a:t>
            </a:r>
          </a:p>
          <a:p>
            <a:r>
              <a:rPr lang="en-US" altLang="en-US" sz="2646"/>
              <a:t>Who’s allowed to modify the protection matrix?</a:t>
            </a:r>
          </a:p>
          <a:p>
            <a:pPr lvl="1"/>
            <a:r>
              <a:rPr lang="en-US" altLang="en-US" sz="2205"/>
              <a:t>What changes can they make?</a:t>
            </a:r>
          </a:p>
          <a:p>
            <a:r>
              <a:rPr lang="en-US" altLang="en-US" sz="2646"/>
              <a:t>How is this implemented efficiently?</a:t>
            </a:r>
          </a:p>
        </p:txBody>
      </p:sp>
      <p:sp>
        <p:nvSpPr>
          <p:cNvPr id="70"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1"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38A8CB4A-537C-480E-9F10-038798BE5584}"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graphicFrame>
        <p:nvGraphicFramePr>
          <p:cNvPr id="160772" name="Group 4"/>
          <p:cNvGraphicFramePr>
            <a:graphicFrameLocks noGrp="1"/>
          </p:cNvGraphicFramePr>
          <p:nvPr/>
        </p:nvGraphicFramePr>
        <p:xfrm>
          <a:off x="19047" y="809675"/>
          <a:ext cx="9693664" cy="2659352"/>
        </p:xfrm>
        <a:graphic>
          <a:graphicData uri="http://schemas.openxmlformats.org/drawingml/2006/table">
            <a:tbl>
              <a:tblPr/>
              <a:tblGrid>
                <a:gridCol w="1486368">
                  <a:extLst>
                    <a:ext uri="{9D8B030D-6E8A-4147-A177-3AD203B41FA5}">
                      <a16:colId xmlns:a16="http://schemas.microsoft.com/office/drawing/2014/main" val="1595977732"/>
                    </a:ext>
                  </a:extLst>
                </a:gridCol>
                <a:gridCol w="937048">
                  <a:extLst>
                    <a:ext uri="{9D8B030D-6E8A-4147-A177-3AD203B41FA5}">
                      <a16:colId xmlns:a16="http://schemas.microsoft.com/office/drawing/2014/main" val="3952565943"/>
                    </a:ext>
                  </a:extLst>
                </a:gridCol>
                <a:gridCol w="1211708">
                  <a:extLst>
                    <a:ext uri="{9D8B030D-6E8A-4147-A177-3AD203B41FA5}">
                      <a16:colId xmlns:a16="http://schemas.microsoft.com/office/drawing/2014/main" val="4288566793"/>
                    </a:ext>
                  </a:extLst>
                </a:gridCol>
                <a:gridCol w="1211708">
                  <a:extLst>
                    <a:ext uri="{9D8B030D-6E8A-4147-A177-3AD203B41FA5}">
                      <a16:colId xmlns:a16="http://schemas.microsoft.com/office/drawing/2014/main" val="1702803341"/>
                    </a:ext>
                  </a:extLst>
                </a:gridCol>
                <a:gridCol w="1211708">
                  <a:extLst>
                    <a:ext uri="{9D8B030D-6E8A-4147-A177-3AD203B41FA5}">
                      <a16:colId xmlns:a16="http://schemas.microsoft.com/office/drawing/2014/main" val="765719550"/>
                    </a:ext>
                  </a:extLst>
                </a:gridCol>
                <a:gridCol w="1211708">
                  <a:extLst>
                    <a:ext uri="{9D8B030D-6E8A-4147-A177-3AD203B41FA5}">
                      <a16:colId xmlns:a16="http://schemas.microsoft.com/office/drawing/2014/main" val="103948025"/>
                    </a:ext>
                  </a:extLst>
                </a:gridCol>
                <a:gridCol w="1211708">
                  <a:extLst>
                    <a:ext uri="{9D8B030D-6E8A-4147-A177-3AD203B41FA5}">
                      <a16:colId xmlns:a16="http://schemas.microsoft.com/office/drawing/2014/main" val="915738055"/>
                    </a:ext>
                  </a:extLst>
                </a:gridCol>
                <a:gridCol w="1211708">
                  <a:extLst>
                    <a:ext uri="{9D8B030D-6E8A-4147-A177-3AD203B41FA5}">
                      <a16:colId xmlns:a16="http://schemas.microsoft.com/office/drawing/2014/main" val="2484991803"/>
                    </a:ext>
                  </a:extLst>
                </a:gridCol>
              </a:tblGrid>
              <a:tr h="436781">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cap="flat">
                      <a:noFill/>
                    </a:lnL>
                    <a:lnR cap="flat">
                      <a:noFill/>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File2</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File3</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File4</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File5</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Printer1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Camera</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235924"/>
                  </a:ext>
                </a:extLst>
              </a:tr>
              <a:tr h="705570">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Domain1</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512649"/>
                  </a:ext>
                </a:extLst>
              </a:tr>
              <a:tr h="1007957">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Domain2</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Execute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0930643"/>
                  </a:ext>
                </a:extLst>
              </a:tr>
              <a:tr h="496979">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Domain3</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4978086"/>
                  </a:ext>
                </a:extLst>
              </a:tr>
            </a:tbl>
          </a:graphicData>
        </a:graphic>
      </p:graphicFrame>
    </p:spTree>
    <p:extLst>
      <p:ext uri="{BB962C8B-B14F-4D97-AF65-F5344CB8AC3E}">
        <p14:creationId xmlns:p14="http://schemas.microsoft.com/office/powerpoint/2010/main" val="366971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fontScale="90000"/>
          </a:bodyPr>
          <a:lstStyle/>
          <a:p>
            <a:r>
              <a:rPr lang="en-US" altLang="en-US"/>
              <a:t>Domains as objects in the protection matrix</a:t>
            </a:r>
          </a:p>
        </p:txBody>
      </p:sp>
      <p:sp>
        <p:nvSpPr>
          <p:cNvPr id="161795" name="Rectangle 3"/>
          <p:cNvSpPr>
            <a:spLocks noGrp="1" noChangeArrowheads="1"/>
          </p:cNvSpPr>
          <p:nvPr>
            <p:ph idx="1"/>
          </p:nvPr>
        </p:nvSpPr>
        <p:spPr>
          <a:xfrm>
            <a:off x="64396" y="3983072"/>
            <a:ext cx="10096296" cy="6506358"/>
          </a:xfrm>
        </p:spPr>
        <p:txBody>
          <a:bodyPr/>
          <a:lstStyle/>
          <a:p>
            <a:pPr>
              <a:lnSpc>
                <a:spcPct val="90000"/>
              </a:lnSpc>
            </a:pPr>
            <a:r>
              <a:rPr lang="en-US" altLang="en-US" sz="2646"/>
              <a:t>Specify permitted operations on domains in the matrix</a:t>
            </a:r>
          </a:p>
          <a:p>
            <a:pPr lvl="1">
              <a:lnSpc>
                <a:spcPct val="90000"/>
              </a:lnSpc>
            </a:pPr>
            <a:r>
              <a:rPr lang="en-US" altLang="en-US" sz="2205"/>
              <a:t>Domains may (or may not) be able to modify themselves</a:t>
            </a:r>
          </a:p>
          <a:p>
            <a:pPr lvl="1">
              <a:lnSpc>
                <a:spcPct val="90000"/>
              </a:lnSpc>
            </a:pPr>
            <a:r>
              <a:rPr lang="en-US" altLang="en-US" sz="2205"/>
              <a:t>Domains can modify other domains</a:t>
            </a:r>
          </a:p>
          <a:p>
            <a:pPr lvl="1">
              <a:lnSpc>
                <a:spcPct val="90000"/>
              </a:lnSpc>
            </a:pPr>
            <a:r>
              <a:rPr lang="en-US" altLang="en-US" sz="2205"/>
              <a:t>Some domain transfers (switching) permitted, others not</a:t>
            </a:r>
          </a:p>
          <a:p>
            <a:pPr>
              <a:lnSpc>
                <a:spcPct val="90000"/>
              </a:lnSpc>
            </a:pPr>
            <a:r>
              <a:rPr lang="en-US" altLang="en-US" sz="2646"/>
              <a:t>Doing this allows flexibility in specifying domain permissions</a:t>
            </a:r>
          </a:p>
          <a:p>
            <a:pPr lvl="1">
              <a:lnSpc>
                <a:spcPct val="90000"/>
              </a:lnSpc>
            </a:pPr>
            <a:r>
              <a:rPr lang="en-US" altLang="en-US" sz="2205"/>
              <a:t>Retains ability to restrict modification of domain policies</a:t>
            </a:r>
          </a:p>
        </p:txBody>
      </p:sp>
      <p:sp>
        <p:nvSpPr>
          <p:cNvPr id="85"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6"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0A5C1E5-3554-4DBE-A566-4E35258CC72E}"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graphicFrame>
        <p:nvGraphicFramePr>
          <p:cNvPr id="161796" name="Group 4"/>
          <p:cNvGraphicFramePr>
            <a:graphicFrameLocks noGrp="1"/>
          </p:cNvGraphicFramePr>
          <p:nvPr/>
        </p:nvGraphicFramePr>
        <p:xfrm>
          <a:off x="0" y="1043584"/>
          <a:ext cx="10032998" cy="2445287"/>
        </p:xfrm>
        <a:graphic>
          <a:graphicData uri="http://schemas.openxmlformats.org/drawingml/2006/table">
            <a:tbl>
              <a:tblPr/>
              <a:tblGrid>
                <a:gridCol w="1030933">
                  <a:extLst>
                    <a:ext uri="{9D8B030D-6E8A-4147-A177-3AD203B41FA5}">
                      <a16:colId xmlns:a16="http://schemas.microsoft.com/office/drawing/2014/main" val="4126046972"/>
                    </a:ext>
                  </a:extLst>
                </a:gridCol>
                <a:gridCol w="715631">
                  <a:extLst>
                    <a:ext uri="{9D8B030D-6E8A-4147-A177-3AD203B41FA5}">
                      <a16:colId xmlns:a16="http://schemas.microsoft.com/office/drawing/2014/main" val="4252642625"/>
                    </a:ext>
                  </a:extLst>
                </a:gridCol>
                <a:gridCol w="804199">
                  <a:extLst>
                    <a:ext uri="{9D8B030D-6E8A-4147-A177-3AD203B41FA5}">
                      <a16:colId xmlns:a16="http://schemas.microsoft.com/office/drawing/2014/main" val="333735789"/>
                    </a:ext>
                  </a:extLst>
                </a:gridCol>
                <a:gridCol w="765229">
                  <a:extLst>
                    <a:ext uri="{9D8B030D-6E8A-4147-A177-3AD203B41FA5}">
                      <a16:colId xmlns:a16="http://schemas.microsoft.com/office/drawing/2014/main" val="857225417"/>
                    </a:ext>
                  </a:extLst>
                </a:gridCol>
                <a:gridCol w="1020305">
                  <a:extLst>
                    <a:ext uri="{9D8B030D-6E8A-4147-A177-3AD203B41FA5}">
                      <a16:colId xmlns:a16="http://schemas.microsoft.com/office/drawing/2014/main" val="238745953"/>
                    </a:ext>
                  </a:extLst>
                </a:gridCol>
                <a:gridCol w="765229">
                  <a:extLst>
                    <a:ext uri="{9D8B030D-6E8A-4147-A177-3AD203B41FA5}">
                      <a16:colId xmlns:a16="http://schemas.microsoft.com/office/drawing/2014/main" val="3595840234"/>
                    </a:ext>
                  </a:extLst>
                </a:gridCol>
                <a:gridCol w="1053947">
                  <a:extLst>
                    <a:ext uri="{9D8B030D-6E8A-4147-A177-3AD203B41FA5}">
                      <a16:colId xmlns:a16="http://schemas.microsoft.com/office/drawing/2014/main" val="1144371578"/>
                    </a:ext>
                  </a:extLst>
                </a:gridCol>
                <a:gridCol w="1059366">
                  <a:extLst>
                    <a:ext uri="{9D8B030D-6E8A-4147-A177-3AD203B41FA5}">
                      <a16:colId xmlns:a16="http://schemas.microsoft.com/office/drawing/2014/main" val="1364760703"/>
                    </a:ext>
                  </a:extLst>
                </a:gridCol>
                <a:gridCol w="914400">
                  <a:extLst>
                    <a:ext uri="{9D8B030D-6E8A-4147-A177-3AD203B41FA5}">
                      <a16:colId xmlns:a16="http://schemas.microsoft.com/office/drawing/2014/main" val="1498835243"/>
                    </a:ext>
                  </a:extLst>
                </a:gridCol>
                <a:gridCol w="968480">
                  <a:extLst>
                    <a:ext uri="{9D8B030D-6E8A-4147-A177-3AD203B41FA5}">
                      <a16:colId xmlns:a16="http://schemas.microsoft.com/office/drawing/2014/main" val="4126619972"/>
                    </a:ext>
                  </a:extLst>
                </a:gridCol>
                <a:gridCol w="935279">
                  <a:extLst>
                    <a:ext uri="{9D8B030D-6E8A-4147-A177-3AD203B41FA5}">
                      <a16:colId xmlns:a16="http://schemas.microsoft.com/office/drawing/2014/main" val="1906592274"/>
                    </a:ext>
                  </a:extLst>
                </a:gridCol>
              </a:tblGrid>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Domain</a:t>
                      </a:r>
                    </a:p>
                  </a:txBody>
                  <a:tcPr marL="100796" marR="100796" marT="50398" marB="50398" horzOverflow="overflow">
                    <a:lnL cap="flat">
                      <a:noFill/>
                    </a:lnL>
                    <a:lnR cap="flat">
                      <a:noFill/>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File2</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File3</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File4</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File5</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Printer1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Camera</a:t>
                      </a:r>
                    </a:p>
                  </a:txBody>
                  <a:tcPr marL="100796" marR="100796" marT="50398" marB="50398"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Dom1</a:t>
                      </a:r>
                    </a:p>
                  </a:txBody>
                  <a:tcPr marL="100796" marR="100796" marT="50398" marB="50398"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Dom2</a:t>
                      </a:r>
                    </a:p>
                  </a:txBody>
                  <a:tcPr marL="100796" marR="100796" marT="50398" marB="50398"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Dom3</a:t>
                      </a:r>
                    </a:p>
                  </a:txBody>
                  <a:tcPr marL="100796" marR="100796" marT="50398" marB="50398"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5490289"/>
                  </a:ext>
                </a:extLst>
              </a:tr>
              <a:tr h="63837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Modify</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3295988"/>
                  </a:ext>
                </a:extLst>
              </a:tr>
              <a:tr h="907161">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Execute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Modify</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6005121"/>
                  </a:ext>
                </a:extLst>
              </a:tr>
              <a:tr h="496979">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Enter</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646331"/>
                  </a:ext>
                </a:extLst>
              </a:tr>
            </a:tbl>
          </a:graphicData>
        </a:graphic>
      </p:graphicFrame>
    </p:spTree>
    <p:extLst>
      <p:ext uri="{BB962C8B-B14F-4D97-AF65-F5344CB8AC3E}">
        <p14:creationId xmlns:p14="http://schemas.microsoft.com/office/powerpoint/2010/main" val="345739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Representing the protection matrix</a:t>
            </a:r>
          </a:p>
        </p:txBody>
      </p:sp>
      <p:sp>
        <p:nvSpPr>
          <p:cNvPr id="162819" name="Rectangle 3"/>
          <p:cNvSpPr>
            <a:spLocks noGrp="1" noChangeArrowheads="1"/>
          </p:cNvSpPr>
          <p:nvPr>
            <p:ph idx="1"/>
          </p:nvPr>
        </p:nvSpPr>
        <p:spPr/>
        <p:txBody>
          <a:bodyPr/>
          <a:lstStyle/>
          <a:p>
            <a:r>
              <a:rPr lang="en-US" altLang="en-US"/>
              <a:t>Need to find an efficient representation of the protection matrix (also called the </a:t>
            </a:r>
            <a:r>
              <a:rPr lang="en-US" altLang="en-US" i="1"/>
              <a:t>access matrix</a:t>
            </a:r>
            <a:r>
              <a:rPr lang="en-US" altLang="en-US"/>
              <a:t>)</a:t>
            </a:r>
          </a:p>
          <a:p>
            <a:r>
              <a:rPr lang="en-US" altLang="en-US"/>
              <a:t>Most entries in the matrix are empty!</a:t>
            </a:r>
          </a:p>
          <a:p>
            <a:r>
              <a:rPr lang="en-US" altLang="en-US"/>
              <a:t>Compress the matrix by:</a:t>
            </a:r>
          </a:p>
          <a:p>
            <a:pPr lvl="1"/>
            <a:r>
              <a:rPr lang="en-US" altLang="en-US"/>
              <a:t>Associating permissions with each object: </a:t>
            </a:r>
            <a:r>
              <a:rPr lang="en-US" altLang="en-US" i="1"/>
              <a:t>access control list</a:t>
            </a:r>
            <a:endParaRPr lang="en-US" altLang="en-US"/>
          </a:p>
          <a:p>
            <a:pPr lvl="1"/>
            <a:r>
              <a:rPr lang="en-US" altLang="en-US"/>
              <a:t>Associating permissions with each domain: </a:t>
            </a:r>
            <a:r>
              <a:rPr lang="en-US" altLang="en-US" i="1"/>
              <a:t>capabilities</a:t>
            </a:r>
            <a:endParaRPr lang="en-US" altLang="en-US"/>
          </a:p>
          <a:p>
            <a:r>
              <a:rPr lang="en-US" altLang="en-US"/>
              <a:t>How is this done, and what are the tradeoffs?</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37E61579-6FB4-4D22-9D7B-BE537AEC950D}"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66252746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7563</TotalTime>
  <Words>994</Words>
  <Application>Microsoft Office PowerPoint</Application>
  <PresentationFormat>Custom</PresentationFormat>
  <Paragraphs>170</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Helvetica</vt:lpstr>
      <vt:lpstr>Times</vt:lpstr>
      <vt:lpstr>Times New Roman</vt:lpstr>
      <vt:lpstr>Office Theme</vt:lpstr>
      <vt:lpstr>3_Office Theme</vt:lpstr>
      <vt:lpstr>Introduction to Operating Systems CS 1550</vt:lpstr>
      <vt:lpstr>Announcements</vt:lpstr>
      <vt:lpstr>Previous Lecture …</vt:lpstr>
      <vt:lpstr>Muddiest Points</vt:lpstr>
      <vt:lpstr>Problem of the Day: Protection</vt:lpstr>
      <vt:lpstr>Protection domains</vt:lpstr>
      <vt:lpstr>Protection matrix</vt:lpstr>
      <vt:lpstr>Domains as objects in the protection matrix</vt:lpstr>
      <vt:lpstr>Representing the protection matrix</vt:lpstr>
      <vt:lpstr>Access control lists (ACLs)</vt:lpstr>
      <vt:lpstr>Access control lists in the real world</vt:lpstr>
      <vt:lpstr>ACL in UNIX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8</cp:revision>
  <dcterms:modified xsi:type="dcterms:W3CDTF">2023-04-13T18:04:23Z</dcterms:modified>
</cp:coreProperties>
</file>