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79" r:id="rId3"/>
    <p:sldMasterId id="2147483706" r:id="rId4"/>
    <p:sldMasterId id="2147483709" r:id="rId5"/>
    <p:sldMasterId id="2147483713" r:id="rId6"/>
  </p:sldMasterIdLst>
  <p:notesMasterIdLst>
    <p:notesMasterId r:id="rId45"/>
  </p:notesMasterIdLst>
  <p:sldIdLst>
    <p:sldId id="454" r:id="rId7"/>
    <p:sldId id="496" r:id="rId8"/>
    <p:sldId id="1938" r:id="rId9"/>
    <p:sldId id="1936" r:id="rId10"/>
    <p:sldId id="1939" r:id="rId11"/>
    <p:sldId id="1940" r:id="rId12"/>
    <p:sldId id="1941" r:id="rId13"/>
    <p:sldId id="395" r:id="rId14"/>
    <p:sldId id="508" r:id="rId15"/>
    <p:sldId id="509" r:id="rId16"/>
    <p:sldId id="398" r:id="rId17"/>
    <p:sldId id="399" r:id="rId18"/>
    <p:sldId id="510" r:id="rId19"/>
    <p:sldId id="1946" r:id="rId20"/>
    <p:sldId id="511" r:id="rId21"/>
    <p:sldId id="512" r:id="rId22"/>
    <p:sldId id="514" r:id="rId23"/>
    <p:sldId id="405" r:id="rId24"/>
    <p:sldId id="406" r:id="rId25"/>
    <p:sldId id="407" r:id="rId26"/>
    <p:sldId id="408" r:id="rId27"/>
    <p:sldId id="409" r:id="rId28"/>
    <p:sldId id="517" r:id="rId29"/>
    <p:sldId id="410" r:id="rId30"/>
    <p:sldId id="456" r:id="rId31"/>
    <p:sldId id="457" r:id="rId32"/>
    <p:sldId id="518" r:id="rId33"/>
    <p:sldId id="421" r:id="rId34"/>
    <p:sldId id="519" r:id="rId35"/>
    <p:sldId id="423" r:id="rId36"/>
    <p:sldId id="520" r:id="rId37"/>
    <p:sldId id="411" r:id="rId38"/>
    <p:sldId id="412" r:id="rId39"/>
    <p:sldId id="413" r:id="rId40"/>
    <p:sldId id="414" r:id="rId41"/>
    <p:sldId id="415" r:id="rId42"/>
    <p:sldId id="416" r:id="rId43"/>
    <p:sldId id="419" r:id="rId4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88944-44ED-4999-89AF-1C1E8E7209A9}" v="791" dt="2023-04-20T18:23:4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5F988944-44ED-4999-89AF-1C1E8E7209A9}"/>
    <pc:docChg chg="undo custSel addSld delSld modSld sldOrd">
      <pc:chgData name="Khattab, Sherif" userId="c83b1e15-36f3-4f46-aceb-05aac24c545e" providerId="ADAL" clId="{5F988944-44ED-4999-89AF-1C1E8E7209A9}" dt="2023-04-25T18:58:03.878" v="1413" actId="47"/>
      <pc:docMkLst>
        <pc:docMk/>
      </pc:docMkLst>
      <pc:sldChg chg="del">
        <pc:chgData name="Khattab, Sherif" userId="c83b1e15-36f3-4f46-aceb-05aac24c545e" providerId="ADAL" clId="{5F988944-44ED-4999-89AF-1C1E8E7209A9}" dt="2023-04-20T17:43:51.379" v="78" actId="47"/>
        <pc:sldMkLst>
          <pc:docMk/>
          <pc:sldMk cId="3327709226" sldId="394"/>
        </pc:sldMkLst>
      </pc:sldChg>
      <pc:sldChg chg="modSp add del mod modAnim">
        <pc:chgData name="Khattab, Sherif" userId="c83b1e15-36f3-4f46-aceb-05aac24c545e" providerId="ADAL" clId="{5F988944-44ED-4999-89AF-1C1E8E7209A9}" dt="2023-04-20T17:52:43.624" v="483"/>
        <pc:sldMkLst>
          <pc:docMk/>
          <pc:sldMk cId="1608053084" sldId="395"/>
        </pc:sldMkLst>
        <pc:spChg chg="mod">
          <ac:chgData name="Khattab, Sherif" userId="c83b1e15-36f3-4f46-aceb-05aac24c545e" providerId="ADAL" clId="{5F988944-44ED-4999-89AF-1C1E8E7209A9}" dt="2023-04-20T17:51:36.221" v="472" actId="20577"/>
          <ac:spMkLst>
            <pc:docMk/>
            <pc:sldMk cId="1608053084" sldId="395"/>
            <ac:spMk id="159747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7:59:02.494" v="695" actId="20577"/>
        <pc:sldMkLst>
          <pc:docMk/>
          <pc:sldMk cId="662527462" sldId="398"/>
        </pc:sldMkLst>
        <pc:spChg chg="mod">
          <ac:chgData name="Khattab, Sherif" userId="c83b1e15-36f3-4f46-aceb-05aac24c545e" providerId="ADAL" clId="{5F988944-44ED-4999-89AF-1C1E8E7209A9}" dt="2023-04-20T17:59:02.494" v="695" actId="20577"/>
          <ac:spMkLst>
            <pc:docMk/>
            <pc:sldMk cId="662527462" sldId="398"/>
            <ac:spMk id="162819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8:06:06.426" v="900" actId="20577"/>
        <pc:sldMkLst>
          <pc:docMk/>
          <pc:sldMk cId="2775441259" sldId="399"/>
        </pc:sldMkLst>
        <pc:spChg chg="mod">
          <ac:chgData name="Khattab, Sherif" userId="c83b1e15-36f3-4f46-aceb-05aac24c545e" providerId="ADAL" clId="{5F988944-44ED-4999-89AF-1C1E8E7209A9}" dt="2023-04-20T18:06:06.426" v="900" actId="20577"/>
          <ac:spMkLst>
            <pc:docMk/>
            <pc:sldMk cId="2775441259" sldId="399"/>
            <ac:spMk id="163843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4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5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7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8" creationId="{00000000-0000-0000-0000-000000000000}"/>
          </ac:spMkLst>
        </pc:spChg>
        <pc:cxnChg chg="mod">
          <ac:chgData name="Khattab, Sherif" userId="c83b1e15-36f3-4f46-aceb-05aac24c545e" providerId="ADAL" clId="{5F988944-44ED-4999-89AF-1C1E8E7209A9}" dt="2023-04-20T18:00:22.977" v="723" actId="1076"/>
          <ac:cxnSpMkLst>
            <pc:docMk/>
            <pc:sldMk cId="2775441259" sldId="399"/>
            <ac:cxnSpMk id="163846" creationId="{00000000-0000-0000-0000-000000000000}"/>
          </ac:cxnSpMkLst>
        </pc:cxnChg>
        <pc:cxnChg chg="mod">
          <ac:chgData name="Khattab, Sherif" userId="c83b1e15-36f3-4f46-aceb-05aac24c545e" providerId="ADAL" clId="{5F988944-44ED-4999-89AF-1C1E8E7209A9}" dt="2023-04-20T18:00:22.977" v="723" actId="1076"/>
          <ac:cxnSpMkLst>
            <pc:docMk/>
            <pc:sldMk cId="2775441259" sldId="399"/>
            <ac:cxnSpMk id="163849" creationId="{00000000-0000-0000-0000-000000000000}"/>
          </ac:cxnSpMkLst>
        </pc:cxnChg>
      </pc:sldChg>
      <pc:sldChg chg="modSp mod modAnim">
        <pc:chgData name="Khattab, Sherif" userId="c83b1e15-36f3-4f46-aceb-05aac24c545e" providerId="ADAL" clId="{5F988944-44ED-4999-89AF-1C1E8E7209A9}" dt="2023-04-20T18:16:29.421" v="1178"/>
        <pc:sldMkLst>
          <pc:docMk/>
          <pc:sldMk cId="1674851113" sldId="405"/>
        </pc:sldMkLst>
        <pc:spChg chg="mod">
          <ac:chgData name="Khattab, Sherif" userId="c83b1e15-36f3-4f46-aceb-05aac24c545e" providerId="ADAL" clId="{5F988944-44ED-4999-89AF-1C1E8E7209A9}" dt="2023-04-20T18:14:23.905" v="1118" actId="20577"/>
          <ac:spMkLst>
            <pc:docMk/>
            <pc:sldMk cId="1674851113" sldId="405"/>
            <ac:spMk id="171010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6:14.941" v="1176" actId="20577"/>
          <ac:spMkLst>
            <pc:docMk/>
            <pc:sldMk cId="1674851113" sldId="405"/>
            <ac:spMk id="171011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17:55.295" v="1228" actId="20577"/>
        <pc:sldMkLst>
          <pc:docMk/>
          <pc:sldMk cId="219102155" sldId="406"/>
        </pc:sldMkLst>
        <pc:spChg chg="mod">
          <ac:chgData name="Khattab, Sherif" userId="c83b1e15-36f3-4f46-aceb-05aac24c545e" providerId="ADAL" clId="{5F988944-44ED-4999-89AF-1C1E8E7209A9}" dt="2023-04-20T18:17:55.295" v="1228" actId="20577"/>
          <ac:spMkLst>
            <pc:docMk/>
            <pc:sldMk cId="219102155" sldId="406"/>
            <ac:spMk id="172035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19:44.434" v="1300" actId="20577"/>
        <pc:sldMkLst>
          <pc:docMk/>
          <pc:sldMk cId="2404766747" sldId="407"/>
        </pc:sldMkLst>
        <pc:spChg chg="mod">
          <ac:chgData name="Khattab, Sherif" userId="c83b1e15-36f3-4f46-aceb-05aac24c545e" providerId="ADAL" clId="{5F988944-44ED-4999-89AF-1C1E8E7209A9}" dt="2023-04-20T18:19:44.434" v="1300" actId="20577"/>
          <ac:spMkLst>
            <pc:docMk/>
            <pc:sldMk cId="2404766747" sldId="407"/>
            <ac:spMk id="173059" creationId="{00000000-0000-0000-0000-000000000000}"/>
          </ac:spMkLst>
        </pc:spChg>
      </pc:sldChg>
      <pc:sldChg chg="modSp modAnim">
        <pc:chgData name="Khattab, Sherif" userId="c83b1e15-36f3-4f46-aceb-05aac24c545e" providerId="ADAL" clId="{5F988944-44ED-4999-89AF-1C1E8E7209A9}" dt="2023-04-20T18:20:34.584" v="1308" actId="20577"/>
        <pc:sldMkLst>
          <pc:docMk/>
          <pc:sldMk cId="678953186" sldId="408"/>
        </pc:sldMkLst>
        <pc:spChg chg="mod">
          <ac:chgData name="Khattab, Sherif" userId="c83b1e15-36f3-4f46-aceb-05aac24c545e" providerId="ADAL" clId="{5F988944-44ED-4999-89AF-1C1E8E7209A9}" dt="2023-04-20T18:20:34.584" v="1308" actId="20577"/>
          <ac:spMkLst>
            <pc:docMk/>
            <pc:sldMk cId="678953186" sldId="408"/>
            <ac:spMk id="176131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21:02.345" v="1353" actId="20577"/>
        <pc:sldMkLst>
          <pc:docMk/>
          <pc:sldMk cId="3274314033" sldId="409"/>
        </pc:sldMkLst>
        <pc:spChg chg="mod">
          <ac:chgData name="Khattab, Sherif" userId="c83b1e15-36f3-4f46-aceb-05aac24c545e" providerId="ADAL" clId="{5F988944-44ED-4999-89AF-1C1E8E7209A9}" dt="2023-04-20T18:21:02.345" v="1353" actId="20577"/>
          <ac:spMkLst>
            <pc:docMk/>
            <pc:sldMk cId="3274314033" sldId="409"/>
            <ac:spMk id="177155" creationId="{00000000-0000-0000-0000-000000000000}"/>
          </ac:spMkLst>
        </pc:spChg>
      </pc:sldChg>
      <pc:sldChg chg="modAnim">
        <pc:chgData name="Khattab, Sherif" userId="c83b1e15-36f3-4f46-aceb-05aac24c545e" providerId="ADAL" clId="{5F988944-44ED-4999-89AF-1C1E8E7209A9}" dt="2023-04-20T18:21:42.275" v="1357"/>
        <pc:sldMkLst>
          <pc:docMk/>
          <pc:sldMk cId="1251179505" sldId="410"/>
        </pc:sldMkLst>
      </pc:sldChg>
      <pc:sldChg chg="modAnim">
        <pc:chgData name="Khattab, Sherif" userId="c83b1e15-36f3-4f46-aceb-05aac24c545e" providerId="ADAL" clId="{5F988944-44ED-4999-89AF-1C1E8E7209A9}" dt="2023-04-20T18:22:19.822" v="1365"/>
        <pc:sldMkLst>
          <pc:docMk/>
          <pc:sldMk cId="1595614962" sldId="411"/>
        </pc:sldMkLst>
      </pc:sldChg>
      <pc:sldChg chg="modAnim">
        <pc:chgData name="Khattab, Sherif" userId="c83b1e15-36f3-4f46-aceb-05aac24c545e" providerId="ADAL" clId="{5F988944-44ED-4999-89AF-1C1E8E7209A9}" dt="2023-04-20T18:22:34.056" v="1367"/>
        <pc:sldMkLst>
          <pc:docMk/>
          <pc:sldMk cId="2737325550" sldId="413"/>
        </pc:sldMkLst>
      </pc:sldChg>
      <pc:sldChg chg="modAnim">
        <pc:chgData name="Khattab, Sherif" userId="c83b1e15-36f3-4f46-aceb-05aac24c545e" providerId="ADAL" clId="{5F988944-44ED-4999-89AF-1C1E8E7209A9}" dt="2023-04-20T18:22:38.328" v="1369"/>
        <pc:sldMkLst>
          <pc:docMk/>
          <pc:sldMk cId="4180762590" sldId="414"/>
        </pc:sldMkLst>
      </pc:sldChg>
      <pc:sldChg chg="modAnim">
        <pc:chgData name="Khattab, Sherif" userId="c83b1e15-36f3-4f46-aceb-05aac24c545e" providerId="ADAL" clId="{5F988944-44ED-4999-89AF-1C1E8E7209A9}" dt="2023-04-20T18:22:43.525" v="1371"/>
        <pc:sldMkLst>
          <pc:docMk/>
          <pc:sldMk cId="837821206" sldId="415"/>
        </pc:sldMkLst>
      </pc:sldChg>
      <pc:sldChg chg="modAnim">
        <pc:chgData name="Khattab, Sherif" userId="c83b1e15-36f3-4f46-aceb-05aac24c545e" providerId="ADAL" clId="{5F988944-44ED-4999-89AF-1C1E8E7209A9}" dt="2023-04-20T18:22:48.775" v="1373"/>
        <pc:sldMkLst>
          <pc:docMk/>
          <pc:sldMk cId="1122569091" sldId="416"/>
        </pc:sldMkLst>
      </pc:sldChg>
      <pc:sldChg chg="modAnim">
        <pc:chgData name="Khattab, Sherif" userId="c83b1e15-36f3-4f46-aceb-05aac24c545e" providerId="ADAL" clId="{5F988944-44ED-4999-89AF-1C1E8E7209A9}" dt="2023-04-20T18:22:53.957" v="1375"/>
        <pc:sldMkLst>
          <pc:docMk/>
          <pc:sldMk cId="1562149645" sldId="419"/>
        </pc:sldMkLst>
      </pc:sldChg>
      <pc:sldChg chg="del modAnim">
        <pc:chgData name="Khattab, Sherif" userId="c83b1e15-36f3-4f46-aceb-05aac24c545e" providerId="ADAL" clId="{5F988944-44ED-4999-89AF-1C1E8E7209A9}" dt="2023-04-25T18:58:03.878" v="1413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4182931863" sldId="422"/>
        </pc:sldMkLst>
      </pc:sldChg>
      <pc:sldChg chg="modAnim">
        <pc:chgData name="Khattab, Sherif" userId="c83b1e15-36f3-4f46-aceb-05aac24c545e" providerId="ADAL" clId="{5F988944-44ED-4999-89AF-1C1E8E7209A9}" dt="2023-04-20T18:22:12.818" v="1363"/>
        <pc:sldMkLst>
          <pc:docMk/>
          <pc:sldMk cId="1452374642" sldId="423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527111503" sldId="424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2219384982" sldId="430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4250671926" sldId="431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5F988944-44ED-4999-89AF-1C1E8E7209A9}" dt="2023-04-25T18:58:03.878" v="1413" actId="47"/>
        <pc:sldMkLst>
          <pc:docMk/>
          <pc:sldMk cId="587048192" sldId="435"/>
        </pc:sldMkLst>
      </pc:sldChg>
      <pc:sldChg chg="add del">
        <pc:chgData name="Khattab, Sherif" userId="c83b1e15-36f3-4f46-aceb-05aac24c545e" providerId="ADAL" clId="{5F988944-44ED-4999-89AF-1C1E8E7209A9}" dt="2023-04-20T18:23:46.328" v="1385"/>
        <pc:sldMkLst>
          <pc:docMk/>
          <pc:sldMk cId="1992010141" sldId="435"/>
        </pc:sldMkLst>
      </pc:sldChg>
      <pc:sldChg chg="del">
        <pc:chgData name="Khattab, Sherif" userId="c83b1e15-36f3-4f46-aceb-05aac24c545e" providerId="ADAL" clId="{5F988944-44ED-4999-89AF-1C1E8E7209A9}" dt="2023-04-20T18:23:42.006" v="1383" actId="2696"/>
        <pc:sldMkLst>
          <pc:docMk/>
          <pc:sldMk cId="3132973116" sldId="435"/>
        </pc:sldMkLst>
      </pc:sldChg>
      <pc:sldChg chg="del ord">
        <pc:chgData name="Khattab, Sherif" userId="c83b1e15-36f3-4f46-aceb-05aac24c545e" providerId="ADAL" clId="{5F988944-44ED-4999-89AF-1C1E8E7209A9}" dt="2023-04-25T18:58:03.878" v="1413" actId="47"/>
        <pc:sldMkLst>
          <pc:docMk/>
          <pc:sldMk cId="1727021554" sldId="436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2748364632" sldId="453"/>
        </pc:sldMkLst>
      </pc:sldChg>
      <pc:sldChg chg="addSp modSp mod">
        <pc:chgData name="Khattab, Sherif" userId="c83b1e15-36f3-4f46-aceb-05aac24c545e" providerId="ADAL" clId="{5F988944-44ED-4999-89AF-1C1E8E7209A9}" dt="2023-01-12T18:49:01.845" v="2"/>
        <pc:sldMkLst>
          <pc:docMk/>
          <pc:sldMk cId="1330366002" sldId="454"/>
        </pc:sldMkLst>
        <pc:spChg chg="mod">
          <ac:chgData name="Khattab, Sherif" userId="c83b1e15-36f3-4f46-aceb-05aac24c545e" providerId="ADAL" clId="{5F988944-44ED-4999-89AF-1C1E8E7209A9}" dt="2023-01-12T18:49:01.28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1-12T18:49:01.845" v="2"/>
          <ac:picMkLst>
            <pc:docMk/>
            <pc:sldMk cId="1330366002" sldId="454"/>
            <ac:picMk id="5" creationId="{6BA1D178-AFC6-0EE9-BA5B-9DB6C5B2C66F}"/>
          </ac:picMkLst>
        </pc:picChg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778540574" sldId="455"/>
        </pc:sldMkLst>
      </pc:sldChg>
      <pc:sldChg chg="modAnim">
        <pc:chgData name="Khattab, Sherif" userId="c83b1e15-36f3-4f46-aceb-05aac24c545e" providerId="ADAL" clId="{5F988944-44ED-4999-89AF-1C1E8E7209A9}" dt="2023-04-20T18:21:51.453" v="1359"/>
        <pc:sldMkLst>
          <pc:docMk/>
          <pc:sldMk cId="3349018726" sldId="456"/>
        </pc:sldMkLst>
      </pc:sldChg>
      <pc:sldChg chg="del modAnim">
        <pc:chgData name="Khattab, Sherif" userId="c83b1e15-36f3-4f46-aceb-05aac24c545e" providerId="ADAL" clId="{5F988944-44ED-4999-89AF-1C1E8E7209A9}" dt="2023-04-25T18:58:03.878" v="1413" actId="47"/>
        <pc:sldMkLst>
          <pc:docMk/>
          <pc:sldMk cId="2662297906" sldId="460"/>
        </pc:sldMkLst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2548922958" sldId="461"/>
        </pc:sldMkLst>
      </pc:sldChg>
      <pc:sldChg chg="modSp add del modAnim">
        <pc:chgData name="Khattab, Sherif" userId="c83b1e15-36f3-4f46-aceb-05aac24c545e" providerId="ADAL" clId="{5F988944-44ED-4999-89AF-1C1E8E7209A9}" dt="2023-04-20T17:46:14.021" v="18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988944-44ED-4999-89AF-1C1E8E7209A9}" dt="2023-04-20T17:46:14.021" v="18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88944-44ED-4999-89AF-1C1E8E7209A9}" dt="2023-04-20T17:43:48.166" v="77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988944-44ED-4999-89AF-1C1E8E7209A9}" dt="2023-04-20T17:41:12.058" v="5" actId="47"/>
        <pc:sldMkLst>
          <pc:docMk/>
          <pc:sldMk cId="2116864396" sldId="505"/>
        </pc:sldMkLst>
      </pc:sldChg>
      <pc:sldChg chg="modSp add del mod modAnim">
        <pc:chgData name="Khattab, Sherif" userId="c83b1e15-36f3-4f46-aceb-05aac24c545e" providerId="ADAL" clId="{5F988944-44ED-4999-89AF-1C1E8E7209A9}" dt="2023-04-20T18:15:26.304" v="1147" actId="21"/>
        <pc:sldMkLst>
          <pc:docMk/>
          <pc:sldMk cId="3669717639" sldId="508"/>
        </pc:sldMkLst>
        <pc:spChg chg="mod">
          <ac:chgData name="Khattab, Sherif" userId="c83b1e15-36f3-4f46-aceb-05aac24c545e" providerId="ADAL" clId="{5F988944-44ED-4999-89AF-1C1E8E7209A9}" dt="2023-04-20T18:15:26.304" v="1147" actId="21"/>
          <ac:spMkLst>
            <pc:docMk/>
            <pc:sldMk cId="3669717639" sldId="508"/>
            <ac:spMk id="160771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7:57:25.061" v="630" actId="113"/>
        <pc:sldMkLst>
          <pc:docMk/>
          <pc:sldMk cId="3457398012" sldId="509"/>
        </pc:sldMkLst>
        <pc:spChg chg="mod">
          <ac:chgData name="Khattab, Sherif" userId="c83b1e15-36f3-4f46-aceb-05aac24c545e" providerId="ADAL" clId="{5F988944-44ED-4999-89AF-1C1E8E7209A9}" dt="2023-04-20T17:57:25.061" v="630" actId="113"/>
          <ac:spMkLst>
            <pc:docMk/>
            <pc:sldMk cId="3457398012" sldId="509"/>
            <ac:spMk id="161795" creationId="{00000000-0000-0000-0000-000000000000}"/>
          </ac:spMkLst>
        </pc:spChg>
        <pc:graphicFrameChg chg="mod modGraphic">
          <ac:chgData name="Khattab, Sherif" userId="c83b1e15-36f3-4f46-aceb-05aac24c545e" providerId="ADAL" clId="{5F988944-44ED-4999-89AF-1C1E8E7209A9}" dt="2023-04-20T17:56:26.098" v="620" actId="207"/>
          <ac:graphicFrameMkLst>
            <pc:docMk/>
            <pc:sldMk cId="3457398012" sldId="509"/>
            <ac:graphicFrameMk id="161796" creationId="{00000000-0000-0000-0000-000000000000}"/>
          </ac:graphicFrameMkLst>
        </pc:graphicFrameChg>
      </pc:sldChg>
      <pc:sldChg chg="addSp modSp add del mod modAnim">
        <pc:chgData name="Khattab, Sherif" userId="c83b1e15-36f3-4f46-aceb-05aac24c545e" providerId="ADAL" clId="{5F988944-44ED-4999-89AF-1C1E8E7209A9}" dt="2023-04-20T18:02:52.328" v="754"/>
        <pc:sldMkLst>
          <pc:docMk/>
          <pc:sldMk cId="2588280040" sldId="510"/>
        </pc:sldMkLst>
        <pc:spChg chg="mod">
          <ac:chgData name="Khattab, Sherif" userId="c83b1e15-36f3-4f46-aceb-05aac24c545e" providerId="ADAL" clId="{5F988944-44ED-4999-89AF-1C1E8E7209A9}" dt="2023-04-20T18:02:22.633" v="748" actId="6549"/>
          <ac:spMkLst>
            <pc:docMk/>
            <pc:sldMk cId="2588280040" sldId="510"/>
            <ac:spMk id="164867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4-20T18:02:32.507" v="753" actId="1076"/>
          <ac:picMkLst>
            <pc:docMk/>
            <pc:sldMk cId="2588280040" sldId="510"/>
            <ac:picMk id="2" creationId="{7928A95D-07C6-0E65-3F73-8789479D1DC0}"/>
          </ac:picMkLst>
        </pc:picChg>
      </pc:sldChg>
      <pc:sldChg chg="modSp add del mod modAnim">
        <pc:chgData name="Khattab, Sherif" userId="c83b1e15-36f3-4f46-aceb-05aac24c545e" providerId="ADAL" clId="{5F988944-44ED-4999-89AF-1C1E8E7209A9}" dt="2023-04-20T18:06:16.802" v="901" actId="113"/>
        <pc:sldMkLst>
          <pc:docMk/>
          <pc:sldMk cId="2482374897" sldId="511"/>
        </pc:sldMkLst>
        <pc:spChg chg="mod">
          <ac:chgData name="Khattab, Sherif" userId="c83b1e15-36f3-4f46-aceb-05aac24c545e" providerId="ADAL" clId="{5F988944-44ED-4999-89AF-1C1E8E7209A9}" dt="2023-04-20T18:06:16.802" v="901" actId="113"/>
          <ac:spMkLst>
            <pc:docMk/>
            <pc:sldMk cId="2482374897" sldId="511"/>
            <ac:spMk id="165891" creationId="{00000000-0000-0000-0000-000000000000}"/>
          </ac:spMkLst>
        </pc:spChg>
      </pc:sldChg>
      <pc:sldChg chg="modSp add del modAnim">
        <pc:chgData name="Khattab, Sherif" userId="c83b1e15-36f3-4f46-aceb-05aac24c545e" providerId="ADAL" clId="{5F988944-44ED-4999-89AF-1C1E8E7209A9}" dt="2023-04-20T18:12:14.726" v="1100" actId="20577"/>
        <pc:sldMkLst>
          <pc:docMk/>
          <pc:sldMk cId="1767885086" sldId="512"/>
        </pc:sldMkLst>
        <pc:spChg chg="mod">
          <ac:chgData name="Khattab, Sherif" userId="c83b1e15-36f3-4f46-aceb-05aac24c545e" providerId="ADAL" clId="{5F988944-44ED-4999-89AF-1C1E8E7209A9}" dt="2023-04-20T18:12:14.726" v="1100" actId="20577"/>
          <ac:spMkLst>
            <pc:docMk/>
            <pc:sldMk cId="1767885086" sldId="512"/>
            <ac:spMk id="166915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6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7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8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9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8:10:12.402" v="1031" actId="47"/>
        <pc:sldMkLst>
          <pc:docMk/>
          <pc:sldMk cId="2482299815" sldId="513"/>
        </pc:sldMkLst>
        <pc:spChg chg="mod">
          <ac:chgData name="Khattab, Sherif" userId="c83b1e15-36f3-4f46-aceb-05aac24c545e" providerId="ADAL" clId="{5F988944-44ED-4999-89AF-1C1E8E7209A9}" dt="2023-04-20T18:09:16.332" v="1015" actId="20577"/>
          <ac:spMkLst>
            <pc:docMk/>
            <pc:sldMk cId="2482299815" sldId="513"/>
            <ac:spMk id="167938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0:10.816" v="1030" actId="21"/>
          <ac:spMkLst>
            <pc:docMk/>
            <pc:sldMk cId="2482299815" sldId="513"/>
            <ac:spMk id="167939" creationId="{00000000-0000-0000-0000-000000000000}"/>
          </ac:spMkLst>
        </pc:spChg>
      </pc:sldChg>
      <pc:sldChg chg="modSp mod">
        <pc:chgData name="Khattab, Sherif" userId="c83b1e15-36f3-4f46-aceb-05aac24c545e" providerId="ADAL" clId="{5F988944-44ED-4999-89AF-1C1E8E7209A9}" dt="2023-04-20T18:12:41.047" v="1101" actId="113"/>
        <pc:sldMkLst>
          <pc:docMk/>
          <pc:sldMk cId="3079225251" sldId="514"/>
        </pc:sldMkLst>
        <pc:spChg chg="mod">
          <ac:chgData name="Khattab, Sherif" userId="c83b1e15-36f3-4f46-aceb-05aac24c545e" providerId="ADAL" clId="{5F988944-44ED-4999-89AF-1C1E8E7209A9}" dt="2023-04-20T18:12:41.047" v="1101" actId="113"/>
          <ac:spMkLst>
            <pc:docMk/>
            <pc:sldMk cId="3079225251" sldId="514"/>
            <ac:spMk id="169995" creationId="{00000000-0000-0000-0000-000000000000}"/>
          </ac:spMkLst>
        </pc:spChg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4238628337" sldId="515"/>
        </pc:sldMkLst>
      </pc:sldChg>
      <pc:sldChg chg="delSp add del mod">
        <pc:chgData name="Khattab, Sherif" userId="c83b1e15-36f3-4f46-aceb-05aac24c545e" providerId="ADAL" clId="{5F988944-44ED-4999-89AF-1C1E8E7209A9}" dt="2023-04-20T18:04:04.822" v="825" actId="47"/>
        <pc:sldMkLst>
          <pc:docMk/>
          <pc:sldMk cId="2048599978" sldId="516"/>
        </pc:sldMkLst>
        <pc:picChg chg="del">
          <ac:chgData name="Khattab, Sherif" userId="c83b1e15-36f3-4f46-aceb-05aac24c545e" providerId="ADAL" clId="{5F988944-44ED-4999-89AF-1C1E8E7209A9}" dt="2023-04-20T18:02:17.815" v="747" actId="21"/>
          <ac:picMkLst>
            <pc:docMk/>
            <pc:sldMk cId="2048599978" sldId="516"/>
            <ac:picMk id="7" creationId="{6B679D86-F593-49BF-8B78-F7C935791F13}"/>
          </ac:picMkLst>
        </pc:picChg>
      </pc:sldChg>
      <pc:sldChg chg="modSp mod">
        <pc:chgData name="Khattab, Sherif" userId="c83b1e15-36f3-4f46-aceb-05aac24c545e" providerId="ADAL" clId="{5F988944-44ED-4999-89AF-1C1E8E7209A9}" dt="2023-04-20T18:24:09.947" v="1411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5F988944-44ED-4999-89AF-1C1E8E7209A9}" dt="2023-04-20T18:24:09.947" v="1411" actId="20577"/>
          <ac:spMkLst>
            <pc:docMk/>
            <pc:sldMk cId="4049459119" sldId="518"/>
            <ac:spMk id="2" creationId="{EB507D27-9598-714B-CDA4-7B5B810E7666}"/>
          </ac:spMkLst>
        </pc:spChg>
      </pc:sldChg>
      <pc:sldChg chg="del">
        <pc:chgData name="Khattab, Sherif" userId="c83b1e15-36f3-4f46-aceb-05aac24c545e" providerId="ADAL" clId="{5F988944-44ED-4999-89AF-1C1E8E7209A9}" dt="2023-04-25T18:58:03.878" v="1413" actId="47"/>
        <pc:sldMkLst>
          <pc:docMk/>
          <pc:sldMk cId="1942087693" sldId="521"/>
        </pc:sldMkLst>
      </pc:sldChg>
      <pc:sldChg chg="del">
        <pc:chgData name="Khattab, Sherif" userId="c83b1e15-36f3-4f46-aceb-05aac24c545e" providerId="ADAL" clId="{5F988944-44ED-4999-89AF-1C1E8E7209A9}" dt="2023-04-20T18:23:24.018" v="1380" actId="47"/>
        <pc:sldMkLst>
          <pc:docMk/>
          <pc:sldMk cId="1573771307" sldId="522"/>
        </pc:sldMkLst>
      </pc:sldChg>
      <pc:sldChg chg="modSp add del mod modAnim">
        <pc:chgData name="Khattab, Sherif" userId="c83b1e15-36f3-4f46-aceb-05aac24c545e" providerId="ADAL" clId="{5F988944-44ED-4999-89AF-1C1E8E7209A9}" dt="2023-04-20T17:45:40.821" v="113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5F988944-44ED-4999-89AF-1C1E8E7209A9}" dt="2023-04-20T17:45:40.821" v="113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add del">
        <pc:chgData name="Khattab, Sherif" userId="c83b1e15-36f3-4f46-aceb-05aac24c545e" providerId="ADAL" clId="{5F988944-44ED-4999-89AF-1C1E8E7209A9}" dt="2023-04-20T17:41:18.702" v="8"/>
        <pc:sldMkLst>
          <pc:docMk/>
          <pc:sldMk cId="2600619580" sldId="1938"/>
        </pc:sldMkLst>
      </pc:sldChg>
      <pc:sldChg chg="modSp add del mod">
        <pc:chgData name="Khattab, Sherif" userId="c83b1e15-36f3-4f46-aceb-05aac24c545e" providerId="ADAL" clId="{5F988944-44ED-4999-89AF-1C1E8E7209A9}" dt="2023-04-20T17:47:51.964" v="350" actId="20577"/>
        <pc:sldMkLst>
          <pc:docMk/>
          <pc:sldMk cId="50572947" sldId="1939"/>
        </pc:sldMkLst>
        <pc:spChg chg="mod">
          <ac:chgData name="Khattab, Sherif" userId="c83b1e15-36f3-4f46-aceb-05aac24c545e" providerId="ADAL" clId="{5F988944-44ED-4999-89AF-1C1E8E7209A9}" dt="2023-04-20T17:41:37.317" v="24" actId="20577"/>
          <ac:spMkLst>
            <pc:docMk/>
            <pc:sldMk cId="50572947" sldId="1939"/>
            <ac:spMk id="2" creationId="{4B2231AF-269C-4740-17C7-BFDB7E9FC29F}"/>
          </ac:spMkLst>
        </pc:spChg>
        <pc:spChg chg="mod">
          <ac:chgData name="Khattab, Sherif" userId="c83b1e15-36f3-4f46-aceb-05aac24c545e" providerId="ADAL" clId="{5F988944-44ED-4999-89AF-1C1E8E7209A9}" dt="2023-04-20T17:47:51.964" v="350" actId="20577"/>
          <ac:spMkLst>
            <pc:docMk/>
            <pc:sldMk cId="50572947" sldId="1939"/>
            <ac:spMk id="3" creationId="{F4AB61CC-180D-ACFD-0A45-A349EBED8B45}"/>
          </ac:spMkLst>
        </pc:spChg>
      </pc:sldChg>
      <pc:sldChg chg="modSp new mod">
        <pc:chgData name="Khattab, Sherif" userId="c83b1e15-36f3-4f46-aceb-05aac24c545e" providerId="ADAL" clId="{5F988944-44ED-4999-89AF-1C1E8E7209A9}" dt="2023-04-20T17:41:56.096" v="73" actId="20577"/>
        <pc:sldMkLst>
          <pc:docMk/>
          <pc:sldMk cId="1224938724" sldId="1940"/>
        </pc:sldMkLst>
        <pc:spChg chg="mod">
          <ac:chgData name="Khattab, Sherif" userId="c83b1e15-36f3-4f46-aceb-05aac24c545e" providerId="ADAL" clId="{5F988944-44ED-4999-89AF-1C1E8E7209A9}" dt="2023-04-20T17:41:48.728" v="47" actId="5793"/>
          <ac:spMkLst>
            <pc:docMk/>
            <pc:sldMk cId="1224938724" sldId="1940"/>
            <ac:spMk id="2" creationId="{5006C568-FA24-F309-F697-83FBC0CB39DB}"/>
          </ac:spMkLst>
        </pc:spChg>
        <pc:spChg chg="mod">
          <ac:chgData name="Khattab, Sherif" userId="c83b1e15-36f3-4f46-aceb-05aac24c545e" providerId="ADAL" clId="{5F988944-44ED-4999-89AF-1C1E8E7209A9}" dt="2023-04-20T17:41:56.096" v="73" actId="20577"/>
          <ac:spMkLst>
            <pc:docMk/>
            <pc:sldMk cId="1224938724" sldId="1940"/>
            <ac:spMk id="3" creationId="{6FABA5AE-9291-4996-8A3A-FFB61894E782}"/>
          </ac:spMkLst>
        </pc:spChg>
      </pc:sldChg>
      <pc:sldChg chg="add del">
        <pc:chgData name="Khattab, Sherif" userId="c83b1e15-36f3-4f46-aceb-05aac24c545e" providerId="ADAL" clId="{5F988944-44ED-4999-89AF-1C1E8E7209A9}" dt="2023-04-20T17:42:21.988" v="75"/>
        <pc:sldMkLst>
          <pc:docMk/>
          <pc:sldMk cId="445173479" sldId="1941"/>
        </pc:sldMkLst>
      </pc:sldChg>
      <pc:sldChg chg="modSp add mod modAnim">
        <pc:chgData name="Khattab, Sherif" userId="c83b1e15-36f3-4f46-aceb-05aac24c545e" providerId="ADAL" clId="{5F988944-44ED-4999-89AF-1C1E8E7209A9}" dt="2023-04-20T18:15:44.683" v="1154" actId="113"/>
        <pc:sldMkLst>
          <pc:docMk/>
          <pc:sldMk cId="3606752767" sldId="1941"/>
        </pc:sldMkLst>
        <pc:spChg chg="mod">
          <ac:chgData name="Khattab, Sherif" userId="c83b1e15-36f3-4f46-aceb-05aac24c545e" providerId="ADAL" clId="{5F988944-44ED-4999-89AF-1C1E8E7209A9}" dt="2023-04-20T18:15:44.683" v="1154" actId="113"/>
          <ac:spMkLst>
            <pc:docMk/>
            <pc:sldMk cId="3606752767" sldId="1941"/>
            <ac:spMk id="158723" creationId="{00000000-0000-0000-0000-000000000000}"/>
          </ac:spMkLst>
        </pc:spChg>
      </pc:sldChg>
      <pc:sldChg chg="add del">
        <pc:chgData name="Khattab, Sherif" userId="c83b1e15-36f3-4f46-aceb-05aac24c545e" providerId="ADAL" clId="{5F988944-44ED-4999-89AF-1C1E8E7209A9}" dt="2023-04-20T18:04:07.430" v="826" actId="47"/>
        <pc:sldMkLst>
          <pc:docMk/>
          <pc:sldMk cId="3187130050" sldId="1945"/>
        </pc:sldMkLst>
      </pc:sldChg>
      <pc:sldChg chg="add del">
        <pc:chgData name="Khattab, Sherif" userId="c83b1e15-36f3-4f46-aceb-05aac24c545e" providerId="ADAL" clId="{5F988944-44ED-4999-89AF-1C1E8E7209A9}" dt="2023-04-20T18:02:15.339" v="745"/>
        <pc:sldMkLst>
          <pc:docMk/>
          <pc:sldMk cId="2916728873" sldId="1946"/>
        </pc:sldMkLst>
      </pc:sldChg>
      <pc:sldChg chg="modSp add modAnim">
        <pc:chgData name="Khattab, Sherif" userId="c83b1e15-36f3-4f46-aceb-05aac24c545e" providerId="ADAL" clId="{5F988944-44ED-4999-89AF-1C1E8E7209A9}" dt="2023-04-20T18:03:59.160" v="824" actId="403"/>
        <pc:sldMkLst>
          <pc:docMk/>
          <pc:sldMk cId="3922593422" sldId="1946"/>
        </pc:sldMkLst>
        <pc:spChg chg="mod">
          <ac:chgData name="Khattab, Sherif" userId="c83b1e15-36f3-4f46-aceb-05aac24c545e" providerId="ADAL" clId="{5F988944-44ED-4999-89AF-1C1E8E7209A9}" dt="2023-04-20T18:03:59.160" v="824" actId="403"/>
          <ac:spMkLst>
            <pc:docMk/>
            <pc:sldMk cId="3922593422" sldId="1946"/>
            <ac:spMk id="164867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BB00256D-424D-AD43-9444-97A05A1E8C20}"/>
    <pc:docChg chg="custSel addSld delSld modSld sldOrd">
      <pc:chgData name="Khattab, Sherif" userId="c83b1e15-36f3-4f46-aceb-05aac24c545e" providerId="ADAL" clId="{BB00256D-424D-AD43-9444-97A05A1E8C20}" dt="2022-04-21T04:49:05.552" v="1340"/>
      <pc:docMkLst>
        <pc:docMk/>
      </pc:docMkLst>
      <pc:sldChg chg="modSp add del mod">
        <pc:chgData name="Khattab, Sherif" userId="c83b1e15-36f3-4f46-aceb-05aac24c545e" providerId="ADAL" clId="{BB00256D-424D-AD43-9444-97A05A1E8C20}" dt="2022-04-21T04:21:25.670" v="192" actId="20577"/>
        <pc:sldMkLst>
          <pc:docMk/>
          <pc:sldMk cId="3327709226" sldId="394"/>
        </pc:sldMkLst>
        <pc:spChg chg="mod">
          <ac:chgData name="Khattab, Sherif" userId="c83b1e15-36f3-4f46-aceb-05aac24c545e" providerId="ADAL" clId="{BB00256D-424D-AD43-9444-97A05A1E8C20}" dt="2022-04-21T04:21:25.670" v="192" actId="20577"/>
          <ac:spMkLst>
            <pc:docMk/>
            <pc:sldMk cId="3327709226" sldId="394"/>
            <ac:spMk id="15872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678953186" sldId="408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274314033" sldId="4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BB00256D-424D-AD43-9444-97A05A1E8C20}" dt="2022-04-21T04:27:08.329" v="343" actId="269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BB00256D-424D-AD43-9444-97A05A1E8C20}" dt="2022-04-21T04:27:16.541" v="346"/>
        <pc:sldMkLst>
          <pc:docMk/>
          <pc:sldMk cId="1425642908" sldId="421"/>
        </pc:sldMkLst>
      </pc:sldChg>
      <pc:sldChg chg="add del">
        <pc:chgData name="Khattab, Sherif" userId="c83b1e15-36f3-4f46-aceb-05aac24c545e" providerId="ADAL" clId="{BB00256D-424D-AD43-9444-97A05A1E8C20}" dt="2022-04-21T04:27:16.464" v="345"/>
        <pc:sldMkLst>
          <pc:docMk/>
          <pc:sldMk cId="4021028610" sldId="421"/>
        </pc:sldMkLst>
      </pc:sldChg>
      <pc:sldChg chg="modSp add del mod">
        <pc:chgData name="Khattab, Sherif" userId="c83b1e15-36f3-4f46-aceb-05aac24c545e" providerId="ADAL" clId="{BB00256D-424D-AD43-9444-97A05A1E8C20}" dt="2022-04-21T04:37:57.278" v="1113" actId="20577"/>
        <pc:sldMkLst>
          <pc:docMk/>
          <pc:sldMk cId="4182931863" sldId="422"/>
        </pc:sldMkLst>
        <pc:spChg chg="mod">
          <ac:chgData name="Khattab, Sherif" userId="c83b1e15-36f3-4f46-aceb-05aac24c545e" providerId="ADAL" clId="{BB00256D-424D-AD43-9444-97A05A1E8C20}" dt="2022-04-21T04:37:57.278" v="1113" actId="20577"/>
          <ac:spMkLst>
            <pc:docMk/>
            <pc:sldMk cId="4182931863" sldId="422"/>
            <ac:spMk id="16391" creationId="{00000000-0000-0000-0000-000000000000}"/>
          </ac:spMkLst>
        </pc:spChg>
      </pc:sldChg>
      <pc:sldChg chg="modSp add mod">
        <pc:chgData name="Khattab, Sherif" userId="c83b1e15-36f3-4f46-aceb-05aac24c545e" providerId="ADAL" clId="{BB00256D-424D-AD43-9444-97A05A1E8C20}" dt="2022-04-21T04:30:20.944" v="563" actId="20577"/>
        <pc:sldMkLst>
          <pc:docMk/>
          <pc:sldMk cId="1452374642" sldId="423"/>
        </pc:sldMkLst>
        <pc:spChg chg="mod">
          <ac:chgData name="Khattab, Sherif" userId="c83b1e15-36f3-4f46-aceb-05aac24c545e" providerId="ADAL" clId="{BB00256D-424D-AD43-9444-97A05A1E8C20}" dt="2022-04-21T04:30:20.944" v="563" actId="20577"/>
          <ac:spMkLst>
            <pc:docMk/>
            <pc:sldMk cId="1452374642" sldId="423"/>
            <ac:spMk id="7373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2244541777" sldId="423"/>
        </pc:sldMkLst>
      </pc:sldChg>
      <pc:sldChg chg="modSp add mod ord modAnim">
        <pc:chgData name="Khattab, Sherif" userId="c83b1e15-36f3-4f46-aceb-05aac24c545e" providerId="ADAL" clId="{BB00256D-424D-AD43-9444-97A05A1E8C20}" dt="2022-04-21T04:37:36.411" v="1087"/>
        <pc:sldMkLst>
          <pc:docMk/>
          <pc:sldMk cId="527111503" sldId="424"/>
        </pc:sldMkLst>
        <pc:spChg chg="mod">
          <ac:chgData name="Khattab, Sherif" userId="c83b1e15-36f3-4f46-aceb-05aac24c545e" providerId="ADAL" clId="{BB00256D-424D-AD43-9444-97A05A1E8C20}" dt="2022-04-21T04:37:22.337" v="1081" actId="20577"/>
          <ac:spMkLst>
            <pc:docMk/>
            <pc:sldMk cId="527111503" sldId="424"/>
            <ac:spMk id="74756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37:29.428" v="1085" actId="20577"/>
          <ac:spMkLst>
            <pc:docMk/>
            <pc:sldMk cId="527111503" sldId="424"/>
            <ac:spMk id="74757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040296561" sldId="424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2445948830" sldId="424"/>
        </pc:sldMkLst>
      </pc:sldChg>
      <pc:sldChg chg="add del">
        <pc:chgData name="Khattab, Sherif" userId="c83b1e15-36f3-4f46-aceb-05aac24c545e" providerId="ADAL" clId="{BB00256D-424D-AD43-9444-97A05A1E8C20}" dt="2022-04-21T04:33:40.553" v="773" actId="2696"/>
        <pc:sldMkLst>
          <pc:docMk/>
          <pc:sldMk cId="2842005515" sldId="424"/>
        </pc:sldMkLst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3367062175" sldId="424"/>
        </pc:sldMkLst>
      </pc:sldChg>
      <pc:sldChg chg="add del">
        <pc:chgData name="Khattab, Sherif" userId="c83b1e15-36f3-4f46-aceb-05aac24c545e" providerId="ADAL" clId="{BB00256D-424D-AD43-9444-97A05A1E8C20}" dt="2022-04-21T04:33:50.540" v="775"/>
        <pc:sldMkLst>
          <pc:docMk/>
          <pc:sldMk cId="3445221592" sldId="424"/>
        </pc:sldMkLst>
      </pc:sldChg>
      <pc:sldChg chg="modSp add del mod ord">
        <pc:chgData name="Khattab, Sherif" userId="c83b1e15-36f3-4f46-aceb-05aac24c545e" providerId="ADAL" clId="{BB00256D-424D-AD43-9444-97A05A1E8C20}" dt="2022-04-21T04:35:19.604" v="805" actId="404"/>
        <pc:sldMkLst>
          <pc:docMk/>
          <pc:sldMk cId="1550648469" sldId="425"/>
        </pc:sldMkLst>
        <pc:spChg chg="mod">
          <ac:chgData name="Khattab, Sherif" userId="c83b1e15-36f3-4f46-aceb-05aac24c545e" providerId="ADAL" clId="{BB00256D-424D-AD43-9444-97A05A1E8C20}" dt="2022-04-21T04:35:19.604" v="805" actId="404"/>
          <ac:spMkLst>
            <pc:docMk/>
            <pc:sldMk cId="1550648469" sldId="425"/>
            <ac:spMk id="17410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737468855" sldId="427"/>
        </pc:sldMkLst>
      </pc:sldChg>
      <pc:sldChg chg="add del ord">
        <pc:chgData name="Khattab, Sherif" userId="c83b1e15-36f3-4f46-aceb-05aac24c545e" providerId="ADAL" clId="{BB00256D-424D-AD43-9444-97A05A1E8C20}" dt="2022-04-21T04:38:13.052" v="1114" actId="20578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BB00256D-424D-AD43-9444-97A05A1E8C20}" dt="2022-04-21T04:38:38.352" v="1115" actId="2696"/>
        <pc:sldMkLst>
          <pc:docMk/>
          <pc:sldMk cId="1712689267" sldId="429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137149402" sldId="430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1570885020" sldId="430"/>
        </pc:sldMkLst>
      </pc:sldChg>
      <pc:sldChg chg="add ord modAnim">
        <pc:chgData name="Khattab, Sherif" userId="c83b1e15-36f3-4f46-aceb-05aac24c545e" providerId="ADAL" clId="{BB00256D-424D-AD43-9444-97A05A1E8C20}" dt="2022-04-21T04:40:28.216" v="1127"/>
        <pc:sldMkLst>
          <pc:docMk/>
          <pc:sldMk cId="2219384982" sldId="430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659192817" sldId="430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3749653633" sldId="430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525752908" sldId="431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2369580535" sldId="431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403380180" sldId="431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BB00256D-424D-AD43-9444-97A05A1E8C20}" dt="2022-04-21T04:31:20.849" v="567"/>
        <pc:sldMkLst>
          <pc:docMk/>
          <pc:sldMk cId="4250671926" sldId="431"/>
        </pc:sldMkLst>
      </pc:sldChg>
      <pc:sldChg chg="add del">
        <pc:chgData name="Khattab, Sherif" userId="c83b1e15-36f3-4f46-aceb-05aac24c545e" providerId="ADAL" clId="{BB00256D-424D-AD43-9444-97A05A1E8C20}" dt="2022-04-21T04:38:44.706" v="1116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BB00256D-424D-AD43-9444-97A05A1E8C20}" dt="2022-04-21T04:38:53.406" v="1117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BB00256D-424D-AD43-9444-97A05A1E8C20}" dt="2022-04-21T04:39:23.562" v="1120"/>
        <pc:sldMkLst>
          <pc:docMk/>
          <pc:sldMk cId="2131774707" sldId="434"/>
        </pc:sldMkLst>
      </pc:sldChg>
      <pc:sldChg chg="add">
        <pc:chgData name="Khattab, Sherif" userId="c83b1e15-36f3-4f46-aceb-05aac24c545e" providerId="ADAL" clId="{BB00256D-424D-AD43-9444-97A05A1E8C20}" dt="2022-04-21T04:39:23.648" v="1121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BB00256D-424D-AD43-9444-97A05A1E8C20}" dt="2022-04-21T04:39:04.751" v="1118" actId="2696"/>
        <pc:sldMkLst>
          <pc:docMk/>
          <pc:sldMk cId="3590095113" sldId="434"/>
        </pc:sldMkLst>
      </pc:sldChg>
      <pc:sldChg chg="modSp add del mod">
        <pc:chgData name="Khattab, Sherif" userId="c83b1e15-36f3-4f46-aceb-05aac24c545e" providerId="ADAL" clId="{BB00256D-424D-AD43-9444-97A05A1E8C20}" dt="2022-04-21T04:41:54.262" v="1156" actId="20577"/>
        <pc:sldMkLst>
          <pc:docMk/>
          <pc:sldMk cId="3132973116" sldId="435"/>
        </pc:sldMkLst>
        <pc:spChg chg="mod">
          <ac:chgData name="Khattab, Sherif" userId="c83b1e15-36f3-4f46-aceb-05aac24c545e" providerId="ADAL" clId="{BB00256D-424D-AD43-9444-97A05A1E8C20}" dt="2022-04-21T04:41:54.262" v="1156" actId="20577"/>
          <ac:spMkLst>
            <pc:docMk/>
            <pc:sldMk cId="3132973116" sldId="435"/>
            <ac:spMk id="27654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14.953" v="1159"/>
        <pc:sldMkLst>
          <pc:docMk/>
          <pc:sldMk cId="767831623" sldId="436"/>
        </pc:sldMkLst>
      </pc:sldChg>
      <pc:sldChg chg="modSp add mod">
        <pc:chgData name="Khattab, Sherif" userId="c83b1e15-36f3-4f46-aceb-05aac24c545e" providerId="ADAL" clId="{BB00256D-424D-AD43-9444-97A05A1E8C20}" dt="2022-04-21T04:42:35.093" v="1210" actId="20577"/>
        <pc:sldMkLst>
          <pc:docMk/>
          <pc:sldMk cId="1727021554" sldId="436"/>
        </pc:sldMkLst>
        <pc:spChg chg="mod">
          <ac:chgData name="Khattab, Sherif" userId="c83b1e15-36f3-4f46-aceb-05aac24c545e" providerId="ADAL" clId="{BB00256D-424D-AD43-9444-97A05A1E8C20}" dt="2022-04-21T04:42:35.093" v="1210" actId="20577"/>
          <ac:spMkLst>
            <pc:docMk/>
            <pc:sldMk cId="1727021554" sldId="43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01.608" v="1157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71998195" sldId="437"/>
        </pc:sldMkLst>
      </pc:sldChg>
      <pc:sldChg chg="add del">
        <pc:chgData name="Khattab, Sherif" userId="c83b1e15-36f3-4f46-aceb-05aac24c545e" providerId="ADAL" clId="{BB00256D-424D-AD43-9444-97A05A1E8C20}" dt="2022-04-21T04:45:42.952" v="1274" actId="2696"/>
        <pc:sldMkLst>
          <pc:docMk/>
          <pc:sldMk cId="2447119216" sldId="437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BB00256D-424D-AD43-9444-97A05A1E8C20}" dt="2022-04-21T04:45:44.091" v="1275" actId="2696"/>
        <pc:sldMkLst>
          <pc:docMk/>
          <pc:sldMk cId="1197418851" sldId="438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3307999666" sldId="438"/>
        </pc:sldMkLst>
      </pc:sldChg>
      <pc:sldChg chg="add del">
        <pc:chgData name="Khattab, Sherif" userId="c83b1e15-36f3-4f46-aceb-05aac24c545e" providerId="ADAL" clId="{BB00256D-424D-AD43-9444-97A05A1E8C20}" dt="2022-04-21T04:43:47.404" v="1247" actId="2696"/>
        <pc:sldMkLst>
          <pc:docMk/>
          <pc:sldMk cId="1606519920" sldId="439"/>
        </pc:sldMkLst>
      </pc:sldChg>
      <pc:sldChg chg="modSp add del mod modAnim">
        <pc:chgData name="Khattab, Sherif" userId="c83b1e15-36f3-4f46-aceb-05aac24c545e" providerId="ADAL" clId="{BB00256D-424D-AD43-9444-97A05A1E8C20}" dt="2022-04-21T04:44:41.882" v="1273"/>
        <pc:sldMkLst>
          <pc:docMk/>
          <pc:sldMk cId="1266860463" sldId="440"/>
        </pc:sldMkLst>
        <pc:spChg chg="mod">
          <ac:chgData name="Khattab, Sherif" userId="c83b1e15-36f3-4f46-aceb-05aac24c545e" providerId="ADAL" clId="{BB00256D-424D-AD43-9444-97A05A1E8C20}" dt="2022-04-21T04:44:37.423" v="1271" actId="113"/>
          <ac:spMkLst>
            <pc:docMk/>
            <pc:sldMk cId="1266860463" sldId="440"/>
            <ac:spMk id="32773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4:28.408" v="127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017176948" sldId="44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45985129" sldId="449"/>
        </pc:sldMkLst>
      </pc:sldChg>
      <pc:sldChg chg="modSp add del mod ord">
        <pc:chgData name="Khattab, Sherif" userId="c83b1e15-36f3-4f46-aceb-05aac24c545e" providerId="ADAL" clId="{BB00256D-424D-AD43-9444-97A05A1E8C20}" dt="2022-04-21T04:46:47.229" v="1323" actId="20577"/>
        <pc:sldMkLst>
          <pc:docMk/>
          <pc:sldMk cId="3695331822" sldId="450"/>
        </pc:sldMkLst>
        <pc:spChg chg="mod">
          <ac:chgData name="Khattab, Sherif" userId="c83b1e15-36f3-4f46-aceb-05aac24c545e" providerId="ADAL" clId="{BB00256D-424D-AD43-9444-97A05A1E8C20}" dt="2022-04-21T04:46:47.229" v="1323" actId="20577"/>
          <ac:spMkLst>
            <pc:docMk/>
            <pc:sldMk cId="3695331822" sldId="450"/>
            <ac:spMk id="41989" creationId="{00000000-0000-0000-0000-000000000000}"/>
          </ac:spMkLst>
        </pc:spChg>
      </pc:sldChg>
      <pc:sldChg chg="addSp delSp modSp add del mod">
        <pc:chgData name="Khattab, Sherif" userId="c83b1e15-36f3-4f46-aceb-05aac24c545e" providerId="ADAL" clId="{BB00256D-424D-AD43-9444-97A05A1E8C20}" dt="2022-04-21T04:47:53.368" v="1332" actId="1076"/>
        <pc:sldMkLst>
          <pc:docMk/>
          <pc:sldMk cId="3780695783" sldId="452"/>
        </pc:sldMkLst>
        <pc:spChg chg="add del mod">
          <ac:chgData name="Khattab, Sherif" userId="c83b1e15-36f3-4f46-aceb-05aac24c545e" providerId="ADAL" clId="{BB00256D-424D-AD43-9444-97A05A1E8C20}" dt="2022-04-21T04:47:28.849" v="1325" actId="478"/>
          <ac:spMkLst>
            <pc:docMk/>
            <pc:sldMk cId="3780695783" sldId="452"/>
            <ac:spMk id="2" creationId="{BC8F6EED-87B7-7AD0-D841-AD23D4413420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5" creationId="{1BEFDE2D-0ED8-2143-A4E4-A9FA43ED3EBF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8" creationId="{FCFF25B8-B4B7-5D47-B8EC-B01FA682E24C}"/>
          </ac:spMkLst>
        </pc:spChg>
        <pc:spChg chg="del">
          <ac:chgData name="Khattab, Sherif" userId="c83b1e15-36f3-4f46-aceb-05aac24c545e" providerId="ADAL" clId="{BB00256D-424D-AD43-9444-97A05A1E8C20}" dt="2022-04-21T04:47:25.121" v="1324" actId="478"/>
          <ac:spMkLst>
            <pc:docMk/>
            <pc:sldMk cId="3780695783" sldId="452"/>
            <ac:spMk id="6147" creationId="{CD64B9CB-5AA4-CA4E-A754-A5531D251D01}"/>
          </ac:spMkLst>
        </pc:spChg>
        <pc:grpChg chg="add mod">
          <ac:chgData name="Khattab, Sherif" userId="c83b1e15-36f3-4f46-aceb-05aac24c545e" providerId="ADAL" clId="{BB00256D-424D-AD43-9444-97A05A1E8C20}" dt="2022-04-21T04:47:53.368" v="1332" actId="1076"/>
          <ac:grpSpMkLst>
            <pc:docMk/>
            <pc:sldMk cId="3780695783" sldId="452"/>
            <ac:grpSpMk id="7" creationId="{5F0F212B-9F6C-FD21-75C0-6B0277243E0D}"/>
          </ac:grpSpMkLst>
        </pc:grpChg>
        <pc:picChg chg="mod">
          <ac:chgData name="Khattab, Sherif" userId="c83b1e15-36f3-4f46-aceb-05aac24c545e" providerId="ADAL" clId="{BB00256D-424D-AD43-9444-97A05A1E8C20}" dt="2022-04-21T04:47:53.368" v="1332" actId="1076"/>
          <ac:picMkLst>
            <pc:docMk/>
            <pc:sldMk cId="3780695783" sldId="452"/>
            <ac:picMk id="4" creationId="{E487334C-307E-604E-8148-9CE162E926E2}"/>
          </ac:picMkLst>
        </pc:picChg>
      </pc:sldChg>
      <pc:sldChg chg="add del modAnim">
        <pc:chgData name="Khattab, Sherif" userId="c83b1e15-36f3-4f46-aceb-05aac24c545e" providerId="ADAL" clId="{BB00256D-424D-AD43-9444-97A05A1E8C20}" dt="2022-04-21T04:48:33.521" v="1334"/>
        <pc:sldMkLst>
          <pc:docMk/>
          <pc:sldMk cId="2748364632" sldId="453"/>
        </pc:sldMkLst>
      </pc:sldChg>
      <pc:sldChg chg="modSp mod">
        <pc:chgData name="Khattab, Sherif" userId="c83b1e15-36f3-4f46-aceb-05aac24c545e" providerId="ADAL" clId="{BB00256D-424D-AD43-9444-97A05A1E8C20}" dt="2022-04-21T04:08:09.866" v="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B00256D-424D-AD43-9444-97A05A1E8C20}" dt="2022-04-21T04:08:09.866" v="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08:08.270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 ord modAnim">
        <pc:chgData name="Khattab, Sherif" userId="c83b1e15-36f3-4f46-aceb-05aac24c545e" providerId="ADAL" clId="{BB00256D-424D-AD43-9444-97A05A1E8C20}" dt="2022-04-21T04:49:05.552" v="1340"/>
        <pc:sldMkLst>
          <pc:docMk/>
          <pc:sldMk cId="778540574" sldId="45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BB00256D-424D-AD43-9444-97A05A1E8C20}" dt="2022-04-21T04:21:51.186" v="193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BB00256D-424D-AD43-9444-97A05A1E8C20}" dt="2022-04-21T04:21:51.868" v="194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BB00256D-424D-AD43-9444-97A05A1E8C20}" dt="2022-04-21T04:33:59.916" v="777" actId="269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BB00256D-424D-AD43-9444-97A05A1E8C20}" dt="2022-04-21T04:34:12.967" v="780"/>
        <pc:sldMkLst>
          <pc:docMk/>
          <pc:sldMk cId="2662297906" sldId="460"/>
        </pc:sldMkLst>
      </pc:sldChg>
      <pc:sldChg chg="add del">
        <pc:chgData name="Khattab, Sherif" userId="c83b1e15-36f3-4f46-aceb-05aac24c545e" providerId="ADAL" clId="{BB00256D-424D-AD43-9444-97A05A1E8C20}" dt="2022-04-21T04:34:12.884" v="779"/>
        <pc:sldMkLst>
          <pc:docMk/>
          <pc:sldMk cId="3745697918" sldId="460"/>
        </pc:sldMkLst>
      </pc:sldChg>
      <pc:sldChg chg="modSp add del mod">
        <pc:chgData name="Khattab, Sherif" userId="c83b1e15-36f3-4f46-aceb-05aac24c545e" providerId="ADAL" clId="{BB00256D-424D-AD43-9444-97A05A1E8C20}" dt="2022-04-21T04:44:08.475" v="1269" actId="20577"/>
        <pc:sldMkLst>
          <pc:docMk/>
          <pc:sldMk cId="2548922958" sldId="461"/>
        </pc:sldMkLst>
        <pc:spChg chg="mod">
          <ac:chgData name="Khattab, Sherif" userId="c83b1e15-36f3-4f46-aceb-05aac24c545e" providerId="ADAL" clId="{BB00256D-424D-AD43-9444-97A05A1E8C20}" dt="2022-04-21T04:43:31.228" v="1246" actId="20577"/>
          <ac:spMkLst>
            <pc:docMk/>
            <pc:sldMk cId="2548922958" sldId="461"/>
            <ac:spMk id="2" creationId="{FE257D90-539B-734B-8717-587A6E647124}"/>
          </ac:spMkLst>
        </pc:spChg>
        <pc:spChg chg="mod">
          <ac:chgData name="Khattab, Sherif" userId="c83b1e15-36f3-4f46-aceb-05aac24c545e" providerId="ADAL" clId="{BB00256D-424D-AD43-9444-97A05A1E8C20}" dt="2022-04-21T04:44:08.475" v="1269" actId="20577"/>
          <ac:spMkLst>
            <pc:docMk/>
            <pc:sldMk cId="2548922958" sldId="461"/>
            <ac:spMk id="3" creationId="{28B04109-A116-EA4E-98F0-7A20580A3914}"/>
          </ac:spMkLst>
        </pc:spChg>
      </pc:sldChg>
      <pc:sldChg chg="modSp modAnim">
        <pc:chgData name="Khattab, Sherif" userId="c83b1e15-36f3-4f46-aceb-05aac24c545e" providerId="ADAL" clId="{BB00256D-424D-AD43-9444-97A05A1E8C20}" dt="2022-04-21T04:18:03.186" v="18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B00256D-424D-AD43-9444-97A05A1E8C20}" dt="2022-04-21T04:18:03.186" v="18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3:43.324" v="147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BB00256D-424D-AD43-9444-97A05A1E8C20}" dt="2022-04-21T04:13:43.324" v="147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1:28.920" v="73"/>
        <pc:sldMkLst>
          <pc:docMk/>
          <pc:sldMk cId="2116864396" sldId="505"/>
        </pc:sldMkLst>
        <pc:spChg chg="mod">
          <ac:chgData name="Khattab, Sherif" userId="c83b1e15-36f3-4f46-aceb-05aac24c545e" providerId="ADAL" clId="{BB00256D-424D-AD43-9444-97A05A1E8C20}" dt="2022-04-21T04:11:10.077" v="2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B00256D-424D-AD43-9444-97A05A1E8C20}" dt="2022-04-21T04:11:23.050" v="7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B00256D-424D-AD43-9444-97A05A1E8C20}" dt="2022-04-21T04:11:34.224" v="7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B00256D-424D-AD43-9444-97A05A1E8C20}" dt="2022-04-21T04:08:01.404" v="5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079225251" sldId="514"/>
        </pc:sldMkLst>
      </pc:sldChg>
      <pc:sldChg chg="add del ord modAnim">
        <pc:chgData name="Khattab, Sherif" userId="c83b1e15-36f3-4f46-aceb-05aac24c545e" providerId="ADAL" clId="{BB00256D-424D-AD43-9444-97A05A1E8C20}" dt="2022-04-21T04:48:55.847" v="1337" actId="20578"/>
        <pc:sldMkLst>
          <pc:docMk/>
          <pc:sldMk cId="4238628337" sldId="51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4123969726" sldId="517"/>
        </pc:sldMkLst>
      </pc:sldChg>
      <pc:sldChg chg="modSp new mod modAnim">
        <pc:chgData name="Khattab, Sherif" userId="c83b1e15-36f3-4f46-aceb-05aac24c545e" providerId="ADAL" clId="{BB00256D-424D-AD43-9444-97A05A1E8C20}" dt="2022-04-21T04:26:35.990" v="342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BB00256D-424D-AD43-9444-97A05A1E8C20}" dt="2022-04-21T04:25:07.317" v="233" actId="20577"/>
          <ac:spMkLst>
            <pc:docMk/>
            <pc:sldMk cId="4049459119" sldId="518"/>
            <ac:spMk id="2" creationId="{EB507D27-9598-714B-CDA4-7B5B810E7666}"/>
          </ac:spMkLst>
        </pc:spChg>
        <pc:spChg chg="mod">
          <ac:chgData name="Khattab, Sherif" userId="c83b1e15-36f3-4f46-aceb-05aac24c545e" providerId="ADAL" clId="{BB00256D-424D-AD43-9444-97A05A1E8C20}" dt="2022-04-21T04:26:35.990" v="342" actId="20577"/>
          <ac:spMkLst>
            <pc:docMk/>
            <pc:sldMk cId="4049459119" sldId="518"/>
            <ac:spMk id="3" creationId="{549C2E92-862D-4EC7-DEED-612616696426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29:26.443" v="524"/>
        <pc:sldMkLst>
          <pc:docMk/>
          <pc:sldMk cId="3413254764" sldId="519"/>
        </pc:sldMkLst>
        <pc:spChg chg="mod">
          <ac:chgData name="Khattab, Sherif" userId="c83b1e15-36f3-4f46-aceb-05aac24c545e" providerId="ADAL" clId="{BB00256D-424D-AD43-9444-97A05A1E8C20}" dt="2022-04-21T04:28:08.587" v="367" actId="20577"/>
          <ac:spMkLst>
            <pc:docMk/>
            <pc:sldMk cId="3413254764" sldId="519"/>
            <ac:spMk id="2" creationId="{D20514E3-FB92-A4EA-06A5-746827922F45}"/>
          </ac:spMkLst>
        </pc:spChg>
        <pc:spChg chg="mod">
          <ac:chgData name="Khattab, Sherif" userId="c83b1e15-36f3-4f46-aceb-05aac24c545e" providerId="ADAL" clId="{BB00256D-424D-AD43-9444-97A05A1E8C20}" dt="2022-04-21T04:29:19.388" v="522" actId="20577"/>
          <ac:spMkLst>
            <pc:docMk/>
            <pc:sldMk cId="3413254764" sldId="519"/>
            <ac:spMk id="3" creationId="{131981DD-D371-619E-3311-3D90844EDC53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33:13.505" v="772"/>
        <pc:sldMkLst>
          <pc:docMk/>
          <pc:sldMk cId="1132000530" sldId="520"/>
        </pc:sldMkLst>
        <pc:spChg chg="mod">
          <ac:chgData name="Khattab, Sherif" userId="c83b1e15-36f3-4f46-aceb-05aac24c545e" providerId="ADAL" clId="{BB00256D-424D-AD43-9444-97A05A1E8C20}" dt="2022-04-21T04:31:46.089" v="597" actId="20577"/>
          <ac:spMkLst>
            <pc:docMk/>
            <pc:sldMk cId="1132000530" sldId="520"/>
            <ac:spMk id="2" creationId="{5576FAE9-CFFF-0AE4-8315-DCEF445F1579}"/>
          </ac:spMkLst>
        </pc:spChg>
        <pc:spChg chg="mod">
          <ac:chgData name="Khattab, Sherif" userId="c83b1e15-36f3-4f46-aceb-05aac24c545e" providerId="ADAL" clId="{BB00256D-424D-AD43-9444-97A05A1E8C20}" dt="2022-04-21T04:33:09.027" v="770" actId="20577"/>
          <ac:spMkLst>
            <pc:docMk/>
            <pc:sldMk cId="1132000530" sldId="520"/>
            <ac:spMk id="3" creationId="{5D87D893-7099-61CE-9D07-B3748F40D80A}"/>
          </ac:spMkLst>
        </pc:spChg>
      </pc:sldChg>
      <pc:sldChg chg="modSp new mod">
        <pc:chgData name="Khattab, Sherif" userId="c83b1e15-36f3-4f46-aceb-05aac24c545e" providerId="ADAL" clId="{BB00256D-424D-AD43-9444-97A05A1E8C20}" dt="2022-04-21T04:36:55.516" v="1046" actId="20577"/>
        <pc:sldMkLst>
          <pc:docMk/>
          <pc:sldMk cId="1942087693" sldId="521"/>
        </pc:sldMkLst>
        <pc:spChg chg="mod">
          <ac:chgData name="Khattab, Sherif" userId="c83b1e15-36f3-4f46-aceb-05aac24c545e" providerId="ADAL" clId="{BB00256D-424D-AD43-9444-97A05A1E8C20}" dt="2022-04-21T04:35:34.698" v="823" actId="20577"/>
          <ac:spMkLst>
            <pc:docMk/>
            <pc:sldMk cId="1942087693" sldId="521"/>
            <ac:spMk id="2" creationId="{C5AE94CB-C511-18E8-D100-B329804F6AE6}"/>
          </ac:spMkLst>
        </pc:spChg>
        <pc:spChg chg="mod">
          <ac:chgData name="Khattab, Sherif" userId="c83b1e15-36f3-4f46-aceb-05aac24c545e" providerId="ADAL" clId="{BB00256D-424D-AD43-9444-97A05A1E8C20}" dt="2022-04-21T04:36:55.516" v="1046" actId="20577"/>
          <ac:spMkLst>
            <pc:docMk/>
            <pc:sldMk cId="1942087693" sldId="521"/>
            <ac:spMk id="3" creationId="{72355A8B-C1D0-2534-9140-CFB7B7973D40}"/>
          </ac:spMkLst>
        </pc:spChg>
      </pc:sldChg>
      <pc:sldChg chg="add">
        <pc:chgData name="Khattab, Sherif" userId="c83b1e15-36f3-4f46-aceb-05aac24c545e" providerId="ADAL" clId="{BB00256D-424D-AD43-9444-97A05A1E8C20}" dt="2022-04-21T04:35:58.076" v="826"/>
        <pc:sldMkLst>
          <pc:docMk/>
          <pc:sldMk cId="1573771307" sldId="522"/>
        </pc:sldMkLst>
      </pc:sldChg>
      <pc:sldChg chg="add del">
        <pc:chgData name="Khattab, Sherif" userId="c83b1e15-36f3-4f46-aceb-05aac24c545e" providerId="ADAL" clId="{BB00256D-424D-AD43-9444-97A05A1E8C20}" dt="2022-04-21T04:35:58.009" v="825"/>
        <pc:sldMkLst>
          <pc:docMk/>
          <pc:sldMk cId="3982633173" sldId="522"/>
        </pc:sldMkLst>
      </pc:sldChg>
      <pc:sldChg chg="add del">
        <pc:chgData name="Khattab, Sherif" userId="c83b1e15-36f3-4f46-aceb-05aac24c545e" providerId="ADAL" clId="{BB00256D-424D-AD43-9444-97A05A1E8C20}" dt="2022-04-21T04:39:45.667" v="1123"/>
        <pc:sldMkLst>
          <pc:docMk/>
          <pc:sldMk cId="1071171715" sldId="523"/>
        </pc:sldMkLst>
      </pc:sldChg>
      <pc:sldChg chg="add del">
        <pc:chgData name="Khattab, Sherif" userId="c83b1e15-36f3-4f46-aceb-05aac24c545e" providerId="ADAL" clId="{BB00256D-424D-AD43-9444-97A05A1E8C20}" dt="2022-04-21T04:39:59.112" v="1125" actId="2696"/>
        <pc:sldMkLst>
          <pc:docMk/>
          <pc:sldMk cId="3513121199" sldId="523"/>
        </pc:sldMkLst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72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99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66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26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18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242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674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280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341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94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9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648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615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632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483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69531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2463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85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700537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8202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23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6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59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7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148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0176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2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821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7451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7188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586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639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6096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9204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370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75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9476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526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18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8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6849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0951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0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504790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160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7160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259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0078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2" y="0"/>
            <a:ext cx="10080624" cy="75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7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2449" y="1616620"/>
            <a:ext cx="5307650" cy="806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6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338" y="3902584"/>
            <a:ext cx="5521909" cy="1237617"/>
          </a:xfrm>
        </p:spPr>
        <p:txBody>
          <a:bodyPr lIns="0" tIns="0" rIns="0" bIns="0">
            <a:noAutofit/>
          </a:bodyPr>
          <a:lstStyle>
            <a:lvl1pPr marL="0" marR="0" indent="0" algn="l" defTabSz="377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3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4" y="0"/>
            <a:ext cx="1960121" cy="7559675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5722" y="6836752"/>
            <a:ext cx="843647" cy="35711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60968" y="6912140"/>
            <a:ext cx="0" cy="1763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480" y="6813717"/>
            <a:ext cx="403225" cy="40318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29" y="6763320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45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47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03220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99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63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306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274850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4096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59820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5038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42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891454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2937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073221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69785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239732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26597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87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62575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62837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33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8762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212855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83904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061664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6965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950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3738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15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A1D178-AFC6-0EE9-BA5B-9DB6C5B2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Domains may (or may not) be able to </a:t>
            </a:r>
            <a:r>
              <a:rPr lang="en-US" altLang="en-US" sz="2205" b="1" dirty="0"/>
              <a:t>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Some domain </a:t>
            </a:r>
            <a:r>
              <a:rPr lang="en-US" altLang="en-US" sz="2205" b="1" dirty="0"/>
              <a:t>transfers</a:t>
            </a:r>
            <a:r>
              <a:rPr lang="en-US" altLang="en-US" sz="2205" dirty="0"/>
              <a:t>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Doing this allows </a:t>
            </a:r>
            <a:r>
              <a:rPr lang="en-US" altLang="en-US" sz="2646" b="1" dirty="0"/>
              <a:t>flexibility</a:t>
            </a:r>
            <a:r>
              <a:rPr lang="en-US" altLang="en-US" sz="2646" dirty="0"/>
              <a:t>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98930"/>
              </p:ext>
            </p:extLst>
          </p:nvPr>
        </p:nvGraphicFramePr>
        <p:xfrm>
          <a:off x="-226073" y="1043584"/>
          <a:ext cx="10306698" cy="2445287"/>
        </p:xfrm>
        <a:graphic>
          <a:graphicData uri="http://schemas.openxmlformats.org/drawingml/2006/table">
            <a:tbl>
              <a:tblPr/>
              <a:tblGrid>
                <a:gridCol w="1059057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35153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26137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86105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48139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86105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82699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882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39344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60793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an </a:t>
            </a:r>
            <a:r>
              <a:rPr lang="en-US" altLang="en-US" b="1" dirty="0"/>
              <a:t>efficient</a:t>
            </a:r>
            <a:r>
              <a:rPr lang="en-US" altLang="en-US" dirty="0"/>
              <a:t> representation of the matrix 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i="1" dirty="0"/>
              <a:t>access control matrix</a:t>
            </a:r>
            <a:endParaRPr lang="en-US" altLang="en-US" dirty="0"/>
          </a:p>
          <a:p>
            <a:r>
              <a:rPr lang="en-US" altLang="en-US" dirty="0"/>
              <a:t>Most entries in the matrix are </a:t>
            </a:r>
            <a:r>
              <a:rPr lang="en-US" altLang="en-US" b="1" dirty="0"/>
              <a:t>empty</a:t>
            </a:r>
            <a:r>
              <a:rPr lang="en-US" altLang="en-US" dirty="0"/>
              <a:t>!</a:t>
            </a:r>
          </a:p>
          <a:p>
            <a:r>
              <a:rPr lang="en-US" altLang="en-US" dirty="0"/>
              <a:t>Two approaches:</a:t>
            </a:r>
          </a:p>
          <a:p>
            <a:pPr lvl="1"/>
            <a:r>
              <a:rPr lang="en-US" altLang="en-US" dirty="0"/>
              <a:t>Store permissions with each </a:t>
            </a:r>
            <a:r>
              <a:rPr lang="en-US" altLang="en-US" b="1" dirty="0"/>
              <a:t>object</a:t>
            </a:r>
            <a:endParaRPr lang="en-US" altLang="en-US" dirty="0"/>
          </a:p>
          <a:p>
            <a:pPr lvl="2"/>
            <a:r>
              <a:rPr lang="en-US" altLang="en-US" b="1" dirty="0"/>
              <a:t>access control list</a:t>
            </a:r>
          </a:p>
          <a:p>
            <a:pPr lvl="1"/>
            <a:r>
              <a:rPr lang="en-US" altLang="en-US" dirty="0"/>
              <a:t>Store permissions with each </a:t>
            </a:r>
            <a:r>
              <a:rPr lang="en-US" altLang="en-US" b="1" dirty="0"/>
              <a:t>domain</a:t>
            </a:r>
            <a:endParaRPr lang="en-US" altLang="en-US" dirty="0"/>
          </a:p>
          <a:p>
            <a:pPr lvl="2"/>
            <a:r>
              <a:rPr lang="en-US" altLang="en-US" b="1" dirty="0"/>
              <a:t>capabilities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E61579-6FB4-4D22-9D7B-BE537AEC95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18659" y="775504"/>
            <a:ext cx="6195528" cy="6506358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Each object has a list attached to it</a:t>
            </a:r>
          </a:p>
          <a:p>
            <a:r>
              <a:rPr lang="en-US" altLang="en-US" sz="2800" dirty="0"/>
              <a:t>List has</a:t>
            </a:r>
          </a:p>
          <a:p>
            <a:pPr lvl="1"/>
            <a:r>
              <a:rPr lang="en-US" altLang="en-US" sz="2400" dirty="0"/>
              <a:t>Protection domain </a:t>
            </a:r>
          </a:p>
          <a:p>
            <a:pPr lvl="2"/>
            <a:r>
              <a:rPr lang="en-US" altLang="en-US" sz="1600" dirty="0"/>
              <a:t>e.g., User, Group of users, Other</a:t>
            </a:r>
          </a:p>
          <a:p>
            <a:pPr lvl="1"/>
            <a:r>
              <a:rPr lang="en-US" altLang="en-US" sz="2400" dirty="0"/>
              <a:t>Access rights </a:t>
            </a:r>
          </a:p>
          <a:p>
            <a:pPr lvl="2"/>
            <a:r>
              <a:rPr lang="en-US" altLang="en-US" sz="1600" dirty="0"/>
              <a:t>e.g., Read, Write, Execute</a:t>
            </a:r>
          </a:p>
          <a:p>
            <a:r>
              <a:rPr lang="en-US" altLang="en-US" sz="2800" dirty="0"/>
              <a:t>No entry for domain =&gt; no rights for that domain</a:t>
            </a:r>
          </a:p>
          <a:p>
            <a:r>
              <a:rPr lang="en-US" altLang="en-US" sz="2800" dirty="0"/>
              <a:t>Operating system checks permissions when access is needed</a:t>
            </a:r>
          </a:p>
          <a:p>
            <a:r>
              <a:rPr lang="en-US" altLang="en-US" sz="2646" dirty="0"/>
              <a:t>How are ACLs </a:t>
            </a:r>
            <a:r>
              <a:rPr lang="en-US" altLang="en-US" sz="2646" b="1" dirty="0"/>
              <a:t>secured</a:t>
            </a:r>
            <a:r>
              <a:rPr lang="en-US" altLang="en-US" sz="2646" dirty="0"/>
              <a:t>?</a:t>
            </a:r>
          </a:p>
          <a:p>
            <a:pPr lvl="1"/>
            <a:r>
              <a:rPr lang="en-US" altLang="en-US" sz="2205" dirty="0"/>
              <a:t>Kept in kernel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3386BD-1D33-461F-9A92-9C0B0E365B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917177" y="1256939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917177" y="2432889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&lt;R,W&gt;</a:t>
            </a:r>
            <a:b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znm</a:t>
            </a: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: &lt;R&gt;</a:t>
            </a:r>
            <a:b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883136" y="1844914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8101083" y="125693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8101083" y="2432889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uber: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9067042" y="1844914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Unix file system</a:t>
            </a:r>
          </a:p>
          <a:p>
            <a:pPr lvl="1"/>
            <a:r>
              <a:rPr lang="en-US" altLang="en-US" sz="2205" dirty="0"/>
              <a:t>Access list for each file has exactly </a:t>
            </a:r>
            <a:r>
              <a:rPr lang="en-US" altLang="en-US" sz="2205" b="1" dirty="0"/>
              <a:t>three domains </a:t>
            </a:r>
            <a:r>
              <a:rPr lang="en-US" altLang="en-US" sz="2205" dirty="0"/>
              <a:t>on it</a:t>
            </a:r>
          </a:p>
          <a:p>
            <a:pPr lvl="2"/>
            <a:r>
              <a:rPr lang="en-US" altLang="en-US" sz="1984" dirty="0"/>
              <a:t>User (owner), Group, Others</a:t>
            </a:r>
          </a:p>
          <a:p>
            <a:pPr lvl="1"/>
            <a:r>
              <a:rPr lang="en-US" altLang="en-US" sz="2205" dirty="0"/>
              <a:t>Rights include read, write, execute: interpreted differently for directories and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28A95D-07C6-0E65-3F73-8789479D1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0"/>
          <a:stretch/>
        </p:blipFill>
        <p:spPr>
          <a:xfrm>
            <a:off x="674404" y="3119465"/>
            <a:ext cx="8731816" cy="41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Andrew File System (AFS)</a:t>
            </a:r>
          </a:p>
          <a:p>
            <a:pPr lvl="1"/>
            <a:r>
              <a:rPr lang="en-US" altLang="en-US" sz="3200" dirty="0"/>
              <a:t>Access lists apply to directories</a:t>
            </a:r>
          </a:p>
          <a:p>
            <a:pPr lvl="2"/>
            <a:r>
              <a:rPr lang="en-US" altLang="en-US" sz="2800" dirty="0"/>
              <a:t>files inherit rights from </a:t>
            </a:r>
            <a:r>
              <a:rPr lang="en-US" altLang="en-US" sz="2800" b="1" dirty="0"/>
              <a:t>the directory they’re in</a:t>
            </a:r>
          </a:p>
          <a:p>
            <a:pPr lvl="2"/>
            <a:r>
              <a:rPr lang="en-US" altLang="en-US" sz="2800" b="1" dirty="0"/>
              <a:t>what does that statement imply about AFS?</a:t>
            </a:r>
          </a:p>
          <a:p>
            <a:pPr lvl="1"/>
            <a:r>
              <a:rPr lang="en-US" altLang="en-US" sz="3200" dirty="0"/>
              <a:t>Possible rights:</a:t>
            </a:r>
          </a:p>
          <a:p>
            <a:pPr lvl="2"/>
            <a:r>
              <a:rPr lang="en-US" altLang="en-US" sz="2800" dirty="0"/>
              <a:t>read, write, lock (for files in the directory)</a:t>
            </a:r>
          </a:p>
          <a:p>
            <a:pPr lvl="2"/>
            <a:r>
              <a:rPr lang="en-US" altLang="en-US" sz="2800" dirty="0"/>
              <a:t>lookup, insert, delete (for the directories themselves)</a:t>
            </a:r>
          </a:p>
          <a:p>
            <a:pPr lvl="2"/>
            <a:r>
              <a:rPr lang="en-US" altLang="en-US" sz="2800" dirty="0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544290" cy="6506358"/>
          </a:xfrm>
        </p:spPr>
        <p:txBody>
          <a:bodyPr/>
          <a:lstStyle/>
          <a:p>
            <a:r>
              <a:rPr lang="en-US" altLang="en-US" sz="2646" dirty="0"/>
              <a:t>Each domain has a capability list</a:t>
            </a:r>
          </a:p>
          <a:p>
            <a:r>
              <a:rPr lang="en-US" altLang="en-US" sz="2646" dirty="0"/>
              <a:t>One entry per accessible object</a:t>
            </a:r>
          </a:p>
          <a:p>
            <a:pPr lvl="1"/>
            <a:r>
              <a:rPr lang="en-US" altLang="en-US" sz="2205" dirty="0"/>
              <a:t>Object name</a:t>
            </a:r>
          </a:p>
          <a:p>
            <a:pPr lvl="1"/>
            <a:r>
              <a:rPr lang="en-US" altLang="en-US" sz="2205" dirty="0"/>
              <a:t>Object permissions</a:t>
            </a:r>
          </a:p>
          <a:p>
            <a:r>
              <a:rPr lang="en-US" altLang="en-US" sz="2646" b="1" dirty="0"/>
              <a:t>not listed </a:t>
            </a:r>
            <a:r>
              <a:rPr lang="en-US" altLang="en-US" sz="2646" b="1" dirty="0">
                <a:sym typeface="Wingdings" panose="05000000000000000000" pitchFamily="2" charset="2"/>
              </a:rPr>
              <a:t> no access</a:t>
            </a:r>
          </a:p>
          <a:p>
            <a:r>
              <a:rPr lang="en-US" altLang="en-US" sz="2646" dirty="0"/>
              <a:t>How are capabilities </a:t>
            </a:r>
            <a:r>
              <a:rPr lang="en-US" altLang="en-US" sz="2646" b="1" dirty="0"/>
              <a:t>secured</a:t>
            </a:r>
            <a:r>
              <a:rPr lang="en-US" altLang="en-US" sz="2646" dirty="0"/>
              <a:t>?</a:t>
            </a:r>
          </a:p>
          <a:p>
            <a:pPr lvl="1"/>
            <a:r>
              <a:rPr lang="en-US" altLang="en-US" sz="2205" dirty="0"/>
              <a:t>Kept in kernel</a:t>
            </a:r>
          </a:p>
          <a:p>
            <a:pPr lvl="1"/>
            <a:r>
              <a:rPr lang="en-US" altLang="en-US" sz="2205" b="1" dirty="0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7625" y="1931362"/>
            <a:ext cx="10096296" cy="65063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Capability handed to processes and </a:t>
            </a:r>
            <a:r>
              <a:rPr lang="en-US" altLang="en-US" sz="2800" b="1" dirty="0"/>
              <a:t>verified</a:t>
            </a:r>
            <a:r>
              <a:rPr lang="en-US" altLang="en-US" sz="2800" dirty="0"/>
              <a:t> cryptographically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better for widely </a:t>
            </a:r>
            <a:r>
              <a:rPr lang="en-US" altLang="en-US" sz="2000" b="1" dirty="0"/>
              <a:t>distributed</a:t>
            </a:r>
            <a:r>
              <a:rPr lang="en-US" altLang="en-US" sz="2000" dirty="0"/>
              <a:t> systems where capabilities can’t be centrally checked</a:t>
            </a:r>
          </a:p>
          <a:p>
            <a:r>
              <a:rPr lang="en-US" altLang="en-US" sz="2400" dirty="0"/>
              <a:t>H() is a cryptographically secure one-way hash function</a:t>
            </a:r>
          </a:p>
          <a:p>
            <a:pPr lvl="1"/>
            <a:r>
              <a:rPr lang="en-US" altLang="en-US" sz="2400" dirty="0"/>
              <a:t>e.g., SHA-3, SHA-256</a:t>
            </a:r>
          </a:p>
          <a:p>
            <a:r>
              <a:rPr lang="en-US" altLang="en-US" sz="2400" dirty="0"/>
              <a:t>Rights include generic rights (read, write, execute) and</a:t>
            </a:r>
          </a:p>
          <a:p>
            <a:pPr lvl="1"/>
            <a:r>
              <a:rPr lang="en-US" altLang="en-US" sz="2400" dirty="0"/>
              <a:t>Copy capability, Copy object, Remove capability, Destroy object</a:t>
            </a:r>
          </a:p>
          <a:p>
            <a:r>
              <a:rPr lang="en-US" altLang="en-US" sz="2400" dirty="0"/>
              <a:t>Server has a secret (Check) and uses it to verify presented capabilities</a:t>
            </a:r>
          </a:p>
          <a:p>
            <a:pPr lvl="1"/>
            <a:r>
              <a:rPr lang="en-US" altLang="en-US" sz="2000" dirty="0"/>
              <a:t>how?</a:t>
            </a:r>
          </a:p>
          <a:p>
            <a:r>
              <a:rPr lang="en-US" altLang="en-US" sz="2800" dirty="0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862685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206628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550570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894512" y="1021267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 animBg="1"/>
      <p:bldP spid="166918" grpId="0" animBg="1"/>
      <p:bldP spid="1669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models of protection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OS can </a:t>
            </a:r>
            <a:r>
              <a:rPr lang="en-US" altLang="en-US" sz="2800" b="1" dirty="0"/>
              <a:t>enforce</a:t>
            </a:r>
            <a:r>
              <a:rPr lang="en-US" altLang="en-US" sz="2800" dirty="0"/>
              <a:t> policies, but can’t decide what policies are authorized</a:t>
            </a:r>
            <a:endParaRPr lang="en-US" altLang="en-US" sz="2646" dirty="0"/>
          </a:p>
          <a:p>
            <a:r>
              <a:rPr lang="en-US" altLang="en-US" sz="2646" dirty="0"/>
              <a:t>Is it possible to go from an “authorized” matrix to an “unauthorized” one?</a:t>
            </a:r>
          </a:p>
          <a:p>
            <a:r>
              <a:rPr lang="en-US" altLang="en-US" sz="2646" dirty="0"/>
              <a:t>Limited set of </a:t>
            </a:r>
            <a:r>
              <a:rPr lang="en-US" altLang="en-US" sz="2646" b="1" dirty="0"/>
              <a:t>primitive operations </a:t>
            </a:r>
            <a:r>
              <a:rPr lang="en-US" altLang="en-US" sz="2646" dirty="0"/>
              <a:t>on access matrix</a:t>
            </a:r>
          </a:p>
          <a:p>
            <a:pPr lvl="1"/>
            <a:r>
              <a:rPr lang="en-US" altLang="en-US" sz="2205" dirty="0"/>
              <a:t>Create/delete object</a:t>
            </a:r>
          </a:p>
          <a:p>
            <a:pPr lvl="1"/>
            <a:r>
              <a:rPr lang="en-US" altLang="en-US" sz="2205" dirty="0"/>
              <a:t>Create/delete domain</a:t>
            </a:r>
          </a:p>
          <a:p>
            <a:pPr lvl="1"/>
            <a:r>
              <a:rPr lang="en-US" altLang="en-US" sz="2205" dirty="0"/>
              <a:t>Insert/remove right</a:t>
            </a:r>
          </a:p>
          <a:p>
            <a:r>
              <a:rPr lang="en-US" altLang="en-US" sz="2646" dirty="0"/>
              <a:t>Primitives can be combined into </a:t>
            </a:r>
            <a:r>
              <a:rPr lang="en-US" altLang="en-US" sz="2646" b="1" dirty="0"/>
              <a:t>protection commands</a:t>
            </a:r>
          </a:p>
          <a:p>
            <a:r>
              <a:rPr lang="en-US" altLang="en-US" sz="2605" dirty="0"/>
              <a:t>In general, this question is </a:t>
            </a:r>
            <a:r>
              <a:rPr lang="en-US" altLang="en-US" sz="2605" b="1" dirty="0"/>
              <a:t>undecidable</a:t>
            </a:r>
          </a:p>
          <a:p>
            <a:pPr lvl="1"/>
            <a:r>
              <a:rPr lang="en-US" altLang="en-US" sz="2205" dirty="0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 dirty="0"/>
              <a:t>Processes and objects have security levels (e.g., 1-4)</a:t>
            </a:r>
          </a:p>
          <a:p>
            <a:r>
              <a:rPr lang="en-US" altLang="en-US" sz="2646" dirty="0"/>
              <a:t>Goal: Prevent information from leaking from higher levels to lower levels</a:t>
            </a:r>
          </a:p>
          <a:p>
            <a:r>
              <a:rPr lang="en-US" altLang="en-US" sz="2646" dirty="0"/>
              <a:t>Simple security property</a:t>
            </a:r>
          </a:p>
          <a:p>
            <a:pPr lvl="1"/>
            <a:r>
              <a:rPr lang="en-US" altLang="en-US" sz="2205" dirty="0"/>
              <a:t>Process at level </a:t>
            </a:r>
            <a:r>
              <a:rPr lang="en-US" altLang="en-US" sz="2205" i="1" dirty="0"/>
              <a:t>k</a:t>
            </a:r>
            <a:r>
              <a:rPr lang="en-US" altLang="en-US" sz="2205" dirty="0"/>
              <a:t> can </a:t>
            </a:r>
            <a:r>
              <a:rPr lang="en-US" altLang="en-US" sz="2205" b="1" dirty="0"/>
              <a:t>only read </a:t>
            </a:r>
            <a:r>
              <a:rPr lang="en-US" altLang="en-US" sz="2205" dirty="0"/>
              <a:t>objects at levels </a:t>
            </a:r>
            <a:r>
              <a:rPr lang="en-US" altLang="en-US" sz="2205" i="1" dirty="0"/>
              <a:t>k</a:t>
            </a:r>
            <a:r>
              <a:rPr lang="en-US" altLang="en-US" sz="2205" dirty="0"/>
              <a:t> or lower</a:t>
            </a:r>
          </a:p>
          <a:p>
            <a:r>
              <a:rPr lang="en-US" altLang="en-US" sz="2646" dirty="0"/>
              <a:t>* property</a:t>
            </a:r>
          </a:p>
          <a:p>
            <a:pPr lvl="1"/>
            <a:r>
              <a:rPr lang="en-US" altLang="en-US" sz="2205" dirty="0"/>
              <a:t>Process at level </a:t>
            </a:r>
            <a:r>
              <a:rPr lang="en-US" altLang="en-US" sz="2205" i="1" dirty="0"/>
              <a:t>k</a:t>
            </a:r>
            <a:r>
              <a:rPr lang="en-US" altLang="en-US" sz="2205" dirty="0"/>
              <a:t> can </a:t>
            </a:r>
            <a:r>
              <a:rPr lang="en-US" altLang="en-US" sz="2205" b="1" dirty="0"/>
              <a:t>only write </a:t>
            </a:r>
            <a:r>
              <a:rPr lang="en-US" altLang="en-US" sz="2205" dirty="0"/>
              <a:t>objects at levels </a:t>
            </a:r>
            <a:r>
              <a:rPr lang="en-US" altLang="en-US" sz="2205" i="1" dirty="0"/>
              <a:t>k</a:t>
            </a:r>
            <a:r>
              <a:rPr lang="en-US" altLang="en-US" sz="2205" dirty="0"/>
              <a:t> or </a:t>
            </a:r>
            <a:r>
              <a:rPr lang="en-US" altLang="en-US" sz="2205" b="1" dirty="0"/>
              <a:t>higher</a:t>
            </a:r>
            <a:endParaRPr lang="en-US" altLang="en-US" sz="2205" dirty="0"/>
          </a:p>
          <a:p>
            <a:r>
              <a:rPr lang="en-US" altLang="en-US" sz="2646" b="1" dirty="0"/>
              <a:t>Read down, write up</a:t>
            </a:r>
            <a:endParaRPr lang="en-US" altLang="en-US" sz="2646" dirty="0"/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b="1" dirty="0"/>
              <a:t>All deadlines moved to Monday May 1</a:t>
            </a:r>
            <a:r>
              <a:rPr lang="en-US" b="1" baseline="30000" dirty="0"/>
              <a:t>st</a:t>
            </a:r>
            <a:r>
              <a:rPr lang="en-US" b="1" dirty="0"/>
              <a:t> at 11:59 pm</a:t>
            </a:r>
          </a:p>
          <a:p>
            <a:pPr lvl="2"/>
            <a:r>
              <a:rPr lang="en-US" dirty="0"/>
              <a:t>But please don’t wait to last minute!</a:t>
            </a:r>
          </a:p>
          <a:p>
            <a:pPr lvl="1"/>
            <a:r>
              <a:rPr lang="en-US" dirty="0"/>
              <a:t>Homework 11, 12, Bonus Homework</a:t>
            </a:r>
          </a:p>
          <a:p>
            <a:pPr lvl="2"/>
            <a:r>
              <a:rPr lang="en-US" dirty="0"/>
              <a:t>lowest two homework assignments dropped</a:t>
            </a:r>
          </a:p>
          <a:p>
            <a:pPr lvl="1"/>
            <a:r>
              <a:rPr lang="en-US" dirty="0"/>
              <a:t>Lab 4 and Lab 5</a:t>
            </a:r>
          </a:p>
          <a:p>
            <a:pPr lvl="1"/>
            <a:r>
              <a:rPr lang="en-US" dirty="0"/>
              <a:t>Quiz 3 and Quiz 4</a:t>
            </a:r>
          </a:p>
          <a:p>
            <a:pPr lvl="2"/>
            <a:r>
              <a:rPr lang="en-US" dirty="0"/>
              <a:t>lowest two of the labs and quizzes dropped </a:t>
            </a:r>
          </a:p>
          <a:p>
            <a:pPr lvl="1"/>
            <a:r>
              <a:rPr lang="en-US" dirty="0"/>
              <a:t>Project 4 </a:t>
            </a:r>
            <a:r>
              <a:rPr lang="en-US" b="1" dirty="0"/>
              <a:t>(no late deadline)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Goal: guarantee </a:t>
            </a:r>
            <a:r>
              <a:rPr lang="en-US" altLang="en-US" b="1" dirty="0"/>
              <a:t>integrity</a:t>
            </a:r>
            <a:r>
              <a:rPr lang="en-US" altLang="en-US" dirty="0"/>
              <a:t> of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prevent planting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integrity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process can </a:t>
            </a:r>
            <a:r>
              <a:rPr lang="en-US" altLang="en-US" b="1" dirty="0"/>
              <a:t>write only </a:t>
            </a:r>
            <a:r>
              <a:rPr lang="en-US" altLang="en-US" dirty="0"/>
              <a:t>objects at its security level or lower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process can </a:t>
            </a:r>
            <a:r>
              <a:rPr lang="en-US" altLang="en-US" b="1" dirty="0"/>
              <a:t>read only </a:t>
            </a:r>
            <a:r>
              <a:rPr lang="en-US" altLang="en-US" dirty="0"/>
              <a:t>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Read up, write 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Circumvent security model by using more </a:t>
            </a:r>
            <a:r>
              <a:rPr lang="en-US" altLang="en-US" b="1" dirty="0"/>
              <a:t>subtle ways of passing information</a:t>
            </a:r>
          </a:p>
          <a:p>
            <a:r>
              <a:rPr lang="en-US" altLang="en-US" dirty="0"/>
              <a:t>Send data using “</a:t>
            </a:r>
            <a:r>
              <a:rPr lang="en-US" altLang="en-US" b="1" dirty="0"/>
              <a:t>side effects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Allocating resources</a:t>
            </a:r>
          </a:p>
          <a:p>
            <a:pPr lvl="1"/>
            <a:r>
              <a:rPr lang="en-US" altLang="en-US" dirty="0"/>
              <a:t>Using the CPU</a:t>
            </a:r>
          </a:p>
          <a:p>
            <a:pPr lvl="1"/>
            <a:r>
              <a:rPr lang="en-US" altLang="en-US" dirty="0"/>
              <a:t>Locking a file</a:t>
            </a:r>
          </a:p>
          <a:p>
            <a:pPr lvl="1"/>
            <a:r>
              <a:rPr lang="en-US" altLang="en-US" dirty="0"/>
              <a:t>Making small changes in legal data exchange</a:t>
            </a:r>
          </a:p>
          <a:p>
            <a:r>
              <a:rPr lang="en-US" altLang="en-US" i="1" dirty="0"/>
              <a:t>Very</a:t>
            </a:r>
            <a:r>
              <a:rPr lang="en-US" altLang="en-US" dirty="0"/>
              <a:t> difficult to </a:t>
            </a:r>
            <a:r>
              <a:rPr lang="en-US" altLang="en-US" b="1" dirty="0"/>
              <a:t>plug leaks </a:t>
            </a:r>
            <a:r>
              <a:rPr lang="en-US" altLang="en-US" dirty="0"/>
              <a:t>by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6873BA-5651-4BDB-8B67-BB7A3766818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Process A and Process B want to exchange information using file locking</a:t>
            </a:r>
          </a:p>
          <a:p>
            <a:r>
              <a:rPr lang="en-US" altLang="en-US" dirty="0"/>
              <a:t>Assume </a:t>
            </a:r>
            <a:r>
              <a:rPr lang="en-US" altLang="en-US" i="1" dirty="0"/>
              <a:t>n</a:t>
            </a:r>
            <a:r>
              <a:rPr lang="en-US" altLang="en-US" dirty="0"/>
              <a:t>+1 files accessible to both A and B</a:t>
            </a:r>
          </a:p>
          <a:p>
            <a:r>
              <a:rPr lang="en-US" altLang="en-US" dirty="0"/>
              <a:t>A sends information by </a:t>
            </a:r>
          </a:p>
          <a:p>
            <a:pPr lvl="1"/>
            <a:r>
              <a:rPr lang="en-US" altLang="en-US" dirty="0"/>
              <a:t>Locking files 0..</a:t>
            </a:r>
            <a:r>
              <a:rPr lang="en-US" altLang="en-US" i="1" dirty="0"/>
              <a:t>n</a:t>
            </a:r>
            <a:r>
              <a:rPr lang="en-US" altLang="en-US" dirty="0"/>
              <a:t>-1 according to an </a:t>
            </a:r>
            <a:r>
              <a:rPr lang="en-US" altLang="en-US" i="1" dirty="0"/>
              <a:t>n</a:t>
            </a:r>
            <a:r>
              <a:rPr lang="en-US" altLang="en-US" dirty="0"/>
              <a:t>-bit quantity to be conveyed to B</a:t>
            </a:r>
          </a:p>
          <a:p>
            <a:pPr lvl="1"/>
            <a:r>
              <a:rPr lang="en-US" altLang="en-US" dirty="0"/>
              <a:t>Locking file </a:t>
            </a:r>
            <a:r>
              <a:rPr lang="en-US" altLang="en-US" i="1" dirty="0"/>
              <a:t>n</a:t>
            </a:r>
            <a:r>
              <a:rPr lang="en-US" altLang="en-US" dirty="0"/>
              <a:t> to indicate that information is available</a:t>
            </a:r>
          </a:p>
          <a:p>
            <a:r>
              <a:rPr lang="en-US" altLang="en-US" dirty="0"/>
              <a:t>B gets information by</a:t>
            </a:r>
          </a:p>
          <a:p>
            <a:pPr lvl="1"/>
            <a:r>
              <a:rPr lang="en-US" altLang="en-US" dirty="0"/>
              <a:t>Reading the lock state of files 0..</a:t>
            </a:r>
            <a:r>
              <a:rPr lang="en-US" altLang="en-US" i="1" dirty="0"/>
              <a:t>n</a:t>
            </a:r>
            <a:r>
              <a:rPr lang="en-US" altLang="en-US" dirty="0"/>
              <a:t>+1</a:t>
            </a:r>
          </a:p>
          <a:p>
            <a:pPr lvl="1"/>
            <a:r>
              <a:rPr lang="en-US" altLang="en-US" dirty="0"/>
              <a:t>Unlocking file </a:t>
            </a:r>
            <a:r>
              <a:rPr lang="en-US" altLang="en-US" i="1" dirty="0"/>
              <a:t>n</a:t>
            </a:r>
            <a:r>
              <a:rPr lang="en-US" altLang="en-US" dirty="0"/>
              <a:t> to show that the information was received</a:t>
            </a:r>
          </a:p>
          <a:p>
            <a:r>
              <a:rPr lang="en-US" altLang="en-US" dirty="0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28B6897-6DBB-4071-B1F5-09777511D5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Hide information in other data</a:t>
            </a:r>
          </a:p>
          <a:p>
            <a:r>
              <a:rPr lang="en-US" altLang="en-US" dirty="0"/>
              <a:t>Picture on right has text of 5 Shakespeare plays</a:t>
            </a:r>
          </a:p>
          <a:p>
            <a:pPr lvl="1"/>
            <a:r>
              <a:rPr lang="en-US" altLang="en-US" dirty="0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54161C-9743-467F-8832-B1DA72790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Hamlet, Macbeth, Julius Caesar</a:t>
            </a:r>
          </a:p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Protection is an internal problem</a:t>
            </a:r>
          </a:p>
          <a:p>
            <a:pPr lvl="1"/>
            <a:r>
              <a:rPr lang="en-US" altLang="en-US" dirty="0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FACCD52-36FC-4A9B-940A-C31B5C8ACA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9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180D9F-37AC-42CA-8C0F-774F5F12201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E3-FB92-A4EA-06A5-7468279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81DD-D371-619E-3311-3D90844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the password file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e.g., spoofing login screen</a:t>
            </a:r>
          </a:p>
          <a:p>
            <a:r>
              <a:rPr lang="en-US" dirty="0"/>
              <a:t>Key loggers</a:t>
            </a:r>
          </a:p>
          <a:p>
            <a:pPr lvl="1"/>
            <a:r>
              <a:rPr lang="en-US" dirty="0"/>
              <a:t>e.g., trojan horse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A888-F4D9-FB8F-8FAA-9451511CD5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E8FC-4A28-6136-5B20-E8317EB3E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Wednesday 4/26 8:00-9:50</a:t>
            </a:r>
          </a:p>
          <a:p>
            <a:pPr lvl="1"/>
            <a:r>
              <a:rPr lang="en-US" dirty="0"/>
              <a:t>same classroom</a:t>
            </a:r>
          </a:p>
          <a:p>
            <a:pPr lvl="1"/>
            <a:r>
              <a:rPr lang="en-US" dirty="0"/>
              <a:t>coffee will be served!</a:t>
            </a:r>
          </a:p>
          <a:p>
            <a:r>
              <a:rPr lang="en-US" dirty="0"/>
              <a:t>Same format as midterm</a:t>
            </a:r>
          </a:p>
          <a:p>
            <a:r>
              <a:rPr lang="en-US" b="1" dirty="0"/>
              <a:t>Non-cumulative</a:t>
            </a:r>
          </a:p>
          <a:p>
            <a:r>
              <a:rPr lang="en-US" dirty="0"/>
              <a:t>Study guide and practice test on Canvas</a:t>
            </a:r>
          </a:p>
          <a:p>
            <a:r>
              <a:rPr lang="en-US" b="1" dirty="0"/>
              <a:t>Review Session </a:t>
            </a:r>
            <a:r>
              <a:rPr lang="en-US" dirty="0"/>
              <a:t>during Finals’ Week</a:t>
            </a:r>
          </a:p>
          <a:p>
            <a:pPr lvl="1"/>
            <a:r>
              <a:rPr lang="en-US" dirty="0"/>
              <a:t>Date and time TBD</a:t>
            </a:r>
          </a:p>
          <a:p>
            <a:pPr lvl="1"/>
            <a:r>
              <a:rPr lang="en-US" dirty="0"/>
              <a:t>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should an OS store passwords?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11706AC-FE6F-4C66-8A7A-A4FD02D279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3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E9-CFFF-0AE4-8315-DCEF445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893-7099-61CE-9D07-B3748F4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OSs use </a:t>
            </a:r>
            <a:r>
              <a:rPr lang="en-US" i="1" dirty="0"/>
              <a:t>encryption algorithms </a:t>
            </a:r>
            <a:r>
              <a:rPr lang="en-US" dirty="0"/>
              <a:t>to hash</a:t>
            </a:r>
            <a:r>
              <a:rPr lang="en-US" i="1" dirty="0"/>
              <a:t> </a:t>
            </a:r>
            <a:r>
              <a:rPr lang="en-US" dirty="0"/>
              <a:t>the passwords</a:t>
            </a:r>
          </a:p>
          <a:p>
            <a:pPr lvl="1"/>
            <a:r>
              <a:rPr lang="en-US" dirty="0"/>
              <a:t>Use the password as the key, not the plain text</a:t>
            </a:r>
          </a:p>
          <a:p>
            <a:pPr lvl="1"/>
            <a:r>
              <a:rPr lang="en-US" dirty="0"/>
              <a:t>But, what is encryption?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FE09-65F6-4953-27C4-4A10994E1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0B98-18B7-57F4-A852-ABCD991C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20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Goal: keep information from those who aren’t supposed to see it</a:t>
            </a:r>
          </a:p>
          <a:p>
            <a:pPr lvl="1"/>
            <a:r>
              <a:rPr lang="en-US" altLang="en-US" dirty="0"/>
              <a:t>Do this by “scrambling” the data</a:t>
            </a:r>
          </a:p>
          <a:p>
            <a:r>
              <a:rPr lang="en-US" altLang="en-US" dirty="0"/>
              <a:t>Use a well-known algorithm to scramble data</a:t>
            </a:r>
          </a:p>
          <a:p>
            <a:pPr lvl="1"/>
            <a:r>
              <a:rPr lang="en-US" altLang="en-US" dirty="0"/>
              <a:t>Algorithm has two inputs: data &amp; key</a:t>
            </a:r>
          </a:p>
          <a:p>
            <a:pPr lvl="1"/>
            <a:r>
              <a:rPr lang="en-US" altLang="en-US" dirty="0"/>
              <a:t>Key is known only to “authorized” users</a:t>
            </a:r>
          </a:p>
          <a:p>
            <a:pPr lvl="1"/>
            <a:r>
              <a:rPr lang="en-US" altLang="en-US" dirty="0"/>
              <a:t>Relying upon the secrecy of the algorithm is a </a:t>
            </a:r>
            <a:r>
              <a:rPr lang="en-US" altLang="en-US" i="1" dirty="0"/>
              <a:t>very</a:t>
            </a:r>
            <a:r>
              <a:rPr lang="en-US" altLang="en-US" dirty="0"/>
              <a:t> bad idea (see WW2 Enigma for an example…)</a:t>
            </a:r>
          </a:p>
          <a:p>
            <a:r>
              <a:rPr lang="en-US" altLang="en-US" dirty="0"/>
              <a:t>Cracking codes is </a:t>
            </a:r>
            <a:r>
              <a:rPr lang="en-US" altLang="en-US" b="1" i="1" dirty="0"/>
              <a:t>very</a:t>
            </a:r>
            <a:r>
              <a:rPr lang="en-US" altLang="en-US" dirty="0"/>
              <a:t> difficult, </a:t>
            </a:r>
            <a:r>
              <a:rPr lang="en-US" altLang="en-US" i="1" dirty="0"/>
              <a:t>Sneakers</a:t>
            </a:r>
            <a:r>
              <a:rPr lang="en-US" altLang="en-US" dirty="0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9F5F3A6-1826-4D0B-877F-4037104C6F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D44798A-228D-43F4-9CA9-D4CAAE05685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C=E(P,K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Also called symmetric-key encryption</a:t>
            </a:r>
          </a:p>
          <a:p>
            <a:r>
              <a:rPr lang="en-US" altLang="en-US" sz="2646" dirty="0"/>
              <a:t>Monoalphabetic substitution</a:t>
            </a:r>
          </a:p>
          <a:p>
            <a:pPr lvl="1"/>
            <a:r>
              <a:rPr lang="en-US" altLang="en-US" sz="2205" dirty="0"/>
              <a:t>Each letter replaced by different letter</a:t>
            </a:r>
          </a:p>
          <a:p>
            <a:r>
              <a:rPr lang="en-US" altLang="en-US" sz="2646" dirty="0" err="1"/>
              <a:t>Vigenere</a:t>
            </a:r>
            <a:r>
              <a:rPr lang="en-US" altLang="en-US" sz="2646" dirty="0"/>
              <a:t> cipher</a:t>
            </a:r>
          </a:p>
          <a:p>
            <a:pPr lvl="1"/>
            <a:r>
              <a:rPr lang="en-US" altLang="en-US" sz="2205" dirty="0"/>
              <a:t>Use a multi-character key</a:t>
            </a:r>
            <a:br>
              <a:rPr lang="en-US" altLang="en-US" sz="2205" dirty="0"/>
            </a:br>
            <a:r>
              <a:rPr lang="en-US" altLang="en-US" sz="2205" dirty="0">
                <a:latin typeface="Monaco" charset="0"/>
              </a:rPr>
              <a:t>THEMESSAGE</a:t>
            </a:r>
            <a:br>
              <a:rPr lang="en-US" altLang="en-US" sz="2205" dirty="0">
                <a:latin typeface="Monaco" charset="0"/>
              </a:rPr>
            </a:br>
            <a:r>
              <a:rPr lang="en-US" altLang="en-US" sz="2205" dirty="0">
                <a:latin typeface="Monaco" charset="0"/>
              </a:rPr>
              <a:t>ELMELMELME</a:t>
            </a:r>
            <a:br>
              <a:rPr lang="en-US" altLang="en-US" sz="2205" dirty="0"/>
            </a:br>
            <a:r>
              <a:rPr lang="en-US" altLang="en-US" sz="2205" dirty="0">
                <a:latin typeface="Monaco" charset="0"/>
              </a:rPr>
              <a:t>XSQQPEWLSI</a:t>
            </a:r>
            <a:endParaRPr lang="en-US" altLang="en-US" sz="2205" dirty="0"/>
          </a:p>
          <a:p>
            <a:r>
              <a:rPr lang="en-US" altLang="en-US" sz="2646" dirty="0"/>
              <a:t>Both are easy to break!</a:t>
            </a:r>
          </a:p>
          <a:p>
            <a:r>
              <a:rPr lang="en-US" altLang="en-US" sz="2646" dirty="0"/>
              <a:t>Given the encryption key, easy to generate the decryption key</a:t>
            </a:r>
          </a:p>
          <a:p>
            <a:r>
              <a:rPr lang="en-US" altLang="en-US" sz="2646" dirty="0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FDFBB85-A2C5-4BFD-8B64-0DC7177BB1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Needed to try 2</a:t>
            </a:r>
            <a:r>
              <a:rPr lang="en-US" altLang="en-US" baseline="30000" dirty="0"/>
              <a:t>55</a:t>
            </a:r>
            <a:r>
              <a:rPr lang="en-US" altLang="en-US" dirty="0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Must try 2</a:t>
            </a:r>
            <a:r>
              <a:rPr lang="en-US" altLang="en-US" baseline="30000" dirty="0"/>
              <a:t>127</a:t>
            </a:r>
            <a:r>
              <a:rPr lang="en-US" altLang="en-US" dirty="0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 10</a:t>
            </a:r>
            <a:r>
              <a:rPr lang="en-US" altLang="en-US" baseline="30000" dirty="0"/>
              <a:t>15</a:t>
            </a:r>
            <a:r>
              <a:rPr lang="en-US" altLang="en-US" dirty="0"/>
              <a:t> keys per second, this would require over 10</a:t>
            </a:r>
            <a:r>
              <a:rPr lang="en-US" altLang="en-US" baseline="30000" dirty="0"/>
              <a:t>21</a:t>
            </a:r>
            <a:r>
              <a:rPr lang="en-US" altLang="en-US" dirty="0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A2B4375-7BC3-4ABD-AE80-5BFAD094A5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There </a:t>
            </a:r>
            <a:r>
              <a:rPr lang="en-US" altLang="en-US" sz="2646" b="1" i="1" dirty="0"/>
              <a:t>is</a:t>
            </a:r>
            <a:r>
              <a:rPr lang="en-US" altLang="en-US" sz="2646" dirty="0"/>
              <a:t> such a thing as an unbreakable code: one-time pad</a:t>
            </a:r>
          </a:p>
          <a:p>
            <a:pPr lvl="1"/>
            <a:r>
              <a:rPr lang="en-US" altLang="en-US" sz="2205" dirty="0"/>
              <a:t>Use a truly random key as long as the message to be encoded</a:t>
            </a:r>
          </a:p>
          <a:p>
            <a:pPr lvl="1"/>
            <a:r>
              <a:rPr lang="en-US" altLang="en-US" sz="2205" dirty="0"/>
              <a:t>XOR the message with the key a bit at a time</a:t>
            </a:r>
          </a:p>
          <a:p>
            <a:r>
              <a:rPr lang="en-US" altLang="en-US" sz="2646" dirty="0"/>
              <a:t>Code is unbreakable because</a:t>
            </a:r>
          </a:p>
          <a:p>
            <a:pPr lvl="1"/>
            <a:r>
              <a:rPr lang="en-US" altLang="en-US" sz="2205" dirty="0"/>
              <a:t>Key could be anything</a:t>
            </a:r>
          </a:p>
          <a:p>
            <a:pPr lvl="1"/>
            <a:r>
              <a:rPr lang="en-US" altLang="en-US" sz="2205" dirty="0"/>
              <a:t>Without knowing key, message could be anything with the correct number of bits in it</a:t>
            </a:r>
          </a:p>
          <a:p>
            <a:r>
              <a:rPr lang="en-US" altLang="en-US" sz="2646" dirty="0"/>
              <a:t>Difficulty: distributing key is as hard as distributing message</a:t>
            </a:r>
          </a:p>
          <a:p>
            <a:r>
              <a:rPr lang="en-US" altLang="en-US" sz="2646" dirty="0"/>
              <a:t>Difficulty: generating truly random bits</a:t>
            </a:r>
          </a:p>
          <a:p>
            <a:pPr lvl="1"/>
            <a:r>
              <a:rPr lang="en-US" altLang="en-US" sz="2205" dirty="0"/>
              <a:t>Can’t use computer random number generator!</a:t>
            </a:r>
          </a:p>
          <a:p>
            <a:pPr lvl="1"/>
            <a:r>
              <a:rPr lang="en-US" altLang="en-US" sz="2205" dirty="0"/>
              <a:t>May use physical processes</a:t>
            </a:r>
          </a:p>
          <a:p>
            <a:pPr lvl="2"/>
            <a:r>
              <a:rPr lang="en-US" altLang="en-US" sz="1984" dirty="0"/>
              <a:t>Radioactive decay</a:t>
            </a:r>
          </a:p>
          <a:p>
            <a:pPr lvl="2"/>
            <a:r>
              <a:rPr lang="en-US" altLang="en-US" sz="1984" dirty="0"/>
              <a:t>Leaky diode</a:t>
            </a:r>
          </a:p>
          <a:p>
            <a:pPr lvl="2"/>
            <a:r>
              <a:rPr lang="en-US" altLang="en-US" sz="1984" dirty="0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9EB67E-5A12-4810-8BE2-776E25A3EF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using a single shared secret, keys come in pairs</a:t>
            </a:r>
          </a:p>
          <a:p>
            <a:pPr lvl="1"/>
            <a:r>
              <a:rPr lang="en-US" altLang="en-US" dirty="0"/>
              <a:t>One key of each pair distributed widely (</a:t>
            </a:r>
            <a:r>
              <a:rPr lang="en-US" altLang="en-US" i="1" dirty="0"/>
              <a:t>public key</a:t>
            </a:r>
            <a:r>
              <a:rPr lang="en-US" altLang="en-US" dirty="0"/>
              <a:t>),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endParaRPr lang="en-US" altLang="en-US" dirty="0"/>
          </a:p>
          <a:p>
            <a:pPr lvl="1"/>
            <a:r>
              <a:rPr lang="en-US" altLang="en-US" dirty="0"/>
              <a:t>One key of each pair kept secret (</a:t>
            </a:r>
            <a:r>
              <a:rPr lang="en-US" altLang="en-US" i="1" dirty="0"/>
              <a:t>private or secret key</a:t>
            </a:r>
            <a:r>
              <a:rPr lang="en-US" altLang="en-US" dirty="0"/>
              <a:t>), K</a:t>
            </a:r>
            <a:r>
              <a:rPr lang="en-US" altLang="en-US" baseline="-25000" dirty="0"/>
              <a:t>s</a:t>
            </a:r>
            <a:endParaRPr lang="en-US" altLang="en-US" dirty="0"/>
          </a:p>
          <a:p>
            <a:pPr lvl="1"/>
            <a:r>
              <a:rPr lang="en-US" altLang="en-US" dirty="0"/>
              <a:t>Two keys are inverses of one another, but not identical</a:t>
            </a:r>
          </a:p>
          <a:p>
            <a:pPr lvl="1"/>
            <a:r>
              <a:rPr lang="en-US" altLang="en-US" dirty="0"/>
              <a:t>Encryption &amp; decryption are the same algorithm, so</a:t>
            </a:r>
            <a:br>
              <a:rPr lang="en-US" altLang="en-US" dirty="0"/>
            </a:br>
            <a:r>
              <a:rPr lang="en-US" altLang="en-US" dirty="0"/>
              <a:t>E(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r>
              <a:rPr lang="en-US" altLang="en-US" dirty="0" err="1"/>
              <a:t>,E</a:t>
            </a:r>
            <a:r>
              <a:rPr lang="en-US" altLang="en-US" dirty="0"/>
              <a:t>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s</a:t>
            </a:r>
            <a:r>
              <a:rPr lang="en-US" altLang="en-US" dirty="0" err="1"/>
              <a:t>,M</a:t>
            </a:r>
            <a:r>
              <a:rPr lang="en-US" altLang="en-US" dirty="0"/>
              <a:t>) = E(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s</a:t>
            </a:r>
            <a:r>
              <a:rPr lang="en-US" altLang="en-US" dirty="0" err="1"/>
              <a:t>,E</a:t>
            </a:r>
            <a:r>
              <a:rPr lang="en-US" altLang="en-US" dirty="0"/>
              <a:t>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r>
              <a:rPr lang="en-US" altLang="en-US" dirty="0" err="1"/>
              <a:t>,M</a:t>
            </a:r>
            <a:r>
              <a:rPr lang="en-US" altLang="en-US" dirty="0"/>
              <a:t>) = M</a:t>
            </a:r>
          </a:p>
          <a:p>
            <a:r>
              <a:rPr lang="en-US" altLang="en-US" dirty="0"/>
              <a:t>Currently, most popular method involves primes and exponentiation</a:t>
            </a:r>
          </a:p>
          <a:p>
            <a:pPr lvl="1"/>
            <a:r>
              <a:rPr lang="en-US" altLang="en-US" dirty="0"/>
              <a:t>Difficult to crack unless large numbers can be factored</a:t>
            </a:r>
          </a:p>
          <a:p>
            <a:pPr lvl="1"/>
            <a:r>
              <a:rPr lang="en-US" altLang="en-US" dirty="0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D26F4-6594-415E-B9A4-7453682CF2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Encrypting result with sender’s </a:t>
            </a:r>
            <a:r>
              <a:rPr lang="en-US" altLang="en-US" sz="2205" i="1" dirty="0"/>
              <a:t>private</a:t>
            </a:r>
            <a:r>
              <a:rPr lang="en-US" altLang="en-US" sz="2205" dirty="0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B1BADE8-7FA0-406E-839E-E8E099065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One-way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 result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with K</a:t>
            </a:r>
            <a:r>
              <a:rPr kumimoji="0" lang="en-US" altLang="en-US" sz="198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Bonus Homework (</a:t>
            </a:r>
            <a:r>
              <a:rPr lang="en-US" dirty="0"/>
              <a:t>1%)</a:t>
            </a:r>
          </a:p>
          <a:p>
            <a:r>
              <a:rPr lang="en-US" b="1" dirty="0"/>
              <a:t>Post-Course Quiz on Canvas (</a:t>
            </a:r>
            <a:r>
              <a:rPr lang="en-US" dirty="0"/>
              <a:t>1%)</a:t>
            </a:r>
          </a:p>
          <a:p>
            <a:r>
              <a:rPr lang="en-US" dirty="0"/>
              <a:t>1% bonus for class when </a:t>
            </a:r>
          </a:p>
          <a:p>
            <a:pPr marL="0" indent="0">
              <a:buNone/>
            </a:pPr>
            <a:r>
              <a:rPr lang="en-US" b="1" dirty="0"/>
              <a:t>		OMETs response rate &gt;= 80%</a:t>
            </a:r>
          </a:p>
          <a:p>
            <a:pPr lvl="1"/>
            <a:r>
              <a:rPr lang="en-US" dirty="0"/>
              <a:t>Currently at 46%</a:t>
            </a:r>
          </a:p>
          <a:p>
            <a:pPr lvl="1"/>
            <a:r>
              <a:rPr lang="en-US" dirty="0"/>
              <a:t>Deadline is Sunday 4/23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AF-269C-4740-17C7-BFDB7E9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1CC-180D-ACFD-0A45-A349EBED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issues in File Systems</a:t>
            </a:r>
          </a:p>
          <a:p>
            <a:pPr lvl="1"/>
            <a:r>
              <a:rPr lang="en-US" dirty="0"/>
              <a:t>open-file tables</a:t>
            </a:r>
          </a:p>
          <a:p>
            <a:pPr lvl="1"/>
            <a:r>
              <a:rPr lang="en-US" dirty="0"/>
              <a:t>quota table</a:t>
            </a:r>
          </a:p>
          <a:p>
            <a:pPr lvl="1"/>
            <a:r>
              <a:rPr lang="en-US" dirty="0"/>
              <a:t>journaling file system</a:t>
            </a:r>
          </a:p>
          <a:p>
            <a:pPr lvl="1"/>
            <a:r>
              <a:rPr lang="en-US" dirty="0"/>
              <a:t>buffering</a:t>
            </a:r>
          </a:p>
          <a:p>
            <a:pPr lvl="1"/>
            <a:r>
              <a:rPr lang="en-US" dirty="0"/>
              <a:t>Max partition size</a:t>
            </a:r>
          </a:p>
          <a:p>
            <a:pPr lvl="1"/>
            <a:r>
              <a:rPr lang="en-US" dirty="0"/>
              <a:t>linking vs. copying</a:t>
            </a:r>
          </a:p>
          <a:p>
            <a:pPr lvl="1"/>
            <a:r>
              <a:rPr lang="en-US" dirty="0"/>
              <a:t>effective disk access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78B6-CCAF-139D-4B98-67ADA5DB8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6A2B7-0EA4-2D7F-A2E5-1D19AA1F4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568-FA24-F309-F697-83FBC0CB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A5AE-9291-4996-8A3A-FFB61894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and Security in operating systems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09F7-A7A4-D463-9397-FDD566B0D4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23B0-9CEC-0170-917D-8281AAEEED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93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of the Day: 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Protection is about </a:t>
            </a:r>
            <a:r>
              <a:rPr lang="en-US" altLang="en-US" b="1" dirty="0"/>
              <a:t>controlling access </a:t>
            </a:r>
            <a:r>
              <a:rPr lang="en-US" altLang="en-US" dirty="0"/>
              <a:t>of </a:t>
            </a:r>
          </a:p>
          <a:p>
            <a:pPr lvl="1"/>
            <a:r>
              <a:rPr lang="en-US" altLang="en-US" dirty="0"/>
              <a:t>programs, processes, or users to </a:t>
            </a:r>
          </a:p>
          <a:p>
            <a:pPr lvl="1"/>
            <a:r>
              <a:rPr lang="en-US" altLang="en-US" dirty="0"/>
              <a:t>system resources </a:t>
            </a:r>
          </a:p>
          <a:p>
            <a:pPr lvl="2"/>
            <a:r>
              <a:rPr lang="en-US" altLang="en-US" dirty="0"/>
              <a:t>(e.g., memory pages, files, devices, CPUs)</a:t>
            </a:r>
          </a:p>
          <a:p>
            <a:r>
              <a:rPr lang="en-US" altLang="en-US" dirty="0"/>
              <a:t>OS can </a:t>
            </a:r>
            <a:r>
              <a:rPr lang="en-US" altLang="en-US" b="1" dirty="0"/>
              <a:t>enforce</a:t>
            </a:r>
            <a:r>
              <a:rPr lang="en-US" altLang="en-US" dirty="0"/>
              <a:t> policies, but can’t decide what policies are appropriate</a:t>
            </a:r>
          </a:p>
          <a:p>
            <a:r>
              <a:rPr lang="en-US" altLang="en-US" dirty="0"/>
              <a:t>How to enforce </a:t>
            </a:r>
            <a:r>
              <a:rPr lang="en-US" altLang="en-US" b="1" dirty="0"/>
              <a:t>who can access what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Access Control Specification:</a:t>
            </a:r>
          </a:p>
          <a:p>
            <a:pPr lvl="1"/>
            <a:r>
              <a:rPr lang="en-US" altLang="en-US" dirty="0"/>
              <a:t>Correct</a:t>
            </a:r>
          </a:p>
          <a:p>
            <a:pPr lvl="1"/>
            <a:r>
              <a:rPr lang="en-US" altLang="en-US" dirty="0"/>
              <a:t>enable an implementation that is</a:t>
            </a:r>
          </a:p>
          <a:p>
            <a:pPr lvl="2"/>
            <a:r>
              <a:rPr lang="en-US" altLang="en-US" dirty="0"/>
              <a:t>efficient</a:t>
            </a:r>
          </a:p>
          <a:p>
            <a:pPr lvl="2"/>
            <a:r>
              <a:rPr lang="en-US" altLang="en-US" dirty="0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7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A process operates within a </a:t>
            </a:r>
            <a:r>
              <a:rPr lang="en-US" altLang="en-US" sz="2646" b="1" dirty="0"/>
              <a:t>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 dirty="0"/>
              <a:t>defines what resources accessible by the process</a:t>
            </a:r>
          </a:p>
          <a:p>
            <a:pPr>
              <a:lnSpc>
                <a:spcPct val="90000"/>
              </a:lnSpc>
            </a:pPr>
            <a:r>
              <a:rPr lang="en-US" altLang="en-US" sz="2605" dirty="0"/>
              <a:t>Each domain lists </a:t>
            </a:r>
            <a:r>
              <a:rPr lang="en-US" altLang="en-US" sz="2605" b="1" dirty="0"/>
              <a:t>objects</a:t>
            </a:r>
            <a:r>
              <a:rPr lang="en-US" altLang="en-US" sz="2605" dirty="0"/>
              <a:t> with permitted </a:t>
            </a:r>
            <a:r>
              <a:rPr lang="en-US" altLang="en-US" sz="2605" b="1" dirty="0"/>
              <a:t>operations</a:t>
            </a:r>
          </a:p>
          <a:p>
            <a:pPr>
              <a:lnSpc>
                <a:spcPct val="90000"/>
              </a:lnSpc>
            </a:pPr>
            <a:r>
              <a:rPr lang="en-US" altLang="en-US" sz="2605" dirty="0"/>
              <a:t>Objects can have different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175472F-FD05-440B-BBC1-26ACD24D5E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 [R]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[R]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 [RWX]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Screen1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0" grpId="0" animBg="1"/>
      <p:bldP spid="159751" grpId="0"/>
      <p:bldP spid="159752" grpId="0"/>
      <p:bldP spid="159753" grpId="0"/>
      <p:bldP spid="159754" grpId="0"/>
      <p:bldP spid="1597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 dirty="0"/>
              <a:t>Each </a:t>
            </a:r>
            <a:r>
              <a:rPr lang="en-US" altLang="en-US" sz="2646" b="1" dirty="0"/>
              <a:t>domain</a:t>
            </a:r>
            <a:r>
              <a:rPr lang="en-US" altLang="en-US" sz="2646" dirty="0"/>
              <a:t> has a </a:t>
            </a:r>
            <a:r>
              <a:rPr lang="en-US" altLang="en-US" sz="2646" b="1" dirty="0"/>
              <a:t>row</a:t>
            </a:r>
            <a:r>
              <a:rPr lang="en-US" altLang="en-US" sz="2646" dirty="0"/>
              <a:t> in the matrix</a:t>
            </a:r>
          </a:p>
          <a:p>
            <a:r>
              <a:rPr lang="en-US" altLang="en-US" sz="2646" dirty="0"/>
              <a:t>Each </a:t>
            </a:r>
            <a:r>
              <a:rPr lang="en-US" altLang="en-US" sz="2646" b="1" dirty="0"/>
              <a:t>object</a:t>
            </a:r>
            <a:r>
              <a:rPr lang="en-US" altLang="en-US" sz="2646" dirty="0"/>
              <a:t> (resource) has a </a:t>
            </a:r>
            <a:r>
              <a:rPr lang="en-US" altLang="en-US" sz="2646" b="1" dirty="0"/>
              <a:t>column</a:t>
            </a:r>
            <a:r>
              <a:rPr lang="en-US" altLang="en-US" sz="2646" dirty="0"/>
              <a:t> in the matrix</a:t>
            </a:r>
          </a:p>
          <a:p>
            <a:r>
              <a:rPr lang="en-US" altLang="en-US" sz="2646" dirty="0"/>
              <a:t>Entry i, j has the </a:t>
            </a:r>
            <a:r>
              <a:rPr lang="en-US" altLang="en-US" sz="2646" b="1" dirty="0"/>
              <a:t>permissions</a:t>
            </a:r>
            <a:r>
              <a:rPr lang="en-US" altLang="en-US" sz="2646" dirty="0"/>
              <a:t> of Domain </a:t>
            </a:r>
            <a:r>
              <a:rPr lang="en-US" altLang="en-US" sz="2646" dirty="0" err="1"/>
              <a:t>i</a:t>
            </a:r>
            <a:r>
              <a:rPr lang="en-US" altLang="en-US" sz="2646" dirty="0"/>
              <a:t> on Object j</a:t>
            </a:r>
          </a:p>
          <a:p>
            <a:r>
              <a:rPr lang="en-US" altLang="en-US" sz="2646" dirty="0"/>
              <a:t>Who’s allowed to modify the protection matrix?</a:t>
            </a:r>
          </a:p>
          <a:p>
            <a:pPr lvl="1"/>
            <a:r>
              <a:rPr lang="en-US" altLang="en-US" sz="2205" dirty="0"/>
              <a:t>What changes can they make?</a:t>
            </a:r>
          </a:p>
          <a:p>
            <a:r>
              <a:rPr lang="en-US" altLang="en-US" sz="2646" dirty="0"/>
              <a:t>How to efficiently enforce the matrix?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8A8CB4A-537C-480E-9F10-038798BE5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2692</Words>
  <Application>Microsoft Office PowerPoint</Application>
  <PresentationFormat>Custom</PresentationFormat>
  <Paragraphs>490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Acumin Pro Medium</vt:lpstr>
      <vt:lpstr>Arial</vt:lpstr>
      <vt:lpstr>Helvetica</vt:lpstr>
      <vt:lpstr>Monaco</vt:lpstr>
      <vt:lpstr>Times</vt:lpstr>
      <vt:lpstr>Times New Roman</vt:lpstr>
      <vt:lpstr>United Sans Cond Medium</vt:lpstr>
      <vt:lpstr>United Sans Reg Medium</vt:lpstr>
      <vt:lpstr>Office Theme</vt:lpstr>
      <vt:lpstr>3_Office Theme</vt:lpstr>
      <vt:lpstr>1_Office Theme</vt:lpstr>
      <vt:lpstr>2_Office Theme</vt:lpstr>
      <vt:lpstr>4_Office Theme</vt:lpstr>
      <vt:lpstr>5_Office Theme</vt:lpstr>
      <vt:lpstr>Introduction to Operating Systems CS 1550</vt:lpstr>
      <vt:lpstr>Announcements</vt:lpstr>
      <vt:lpstr>Final Exam</vt:lpstr>
      <vt:lpstr>Bonus Opportunities</vt:lpstr>
      <vt:lpstr>Previous Lecture …</vt:lpstr>
      <vt:lpstr>This Lecture …</vt:lpstr>
      <vt:lpstr>Problem of the Day: 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Access control lists in the real world</vt:lpstr>
      <vt:lpstr>Capabilities</vt:lpstr>
      <vt:lpstr>Cryptographically protected capability</vt:lpstr>
      <vt:lpstr>Reference monitor</vt:lpstr>
      <vt:lpstr>Formal models of protection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  <vt:lpstr>Steganography</vt:lpstr>
      <vt:lpstr>Protection vs Security</vt:lpstr>
      <vt:lpstr>Security environment: threats</vt:lpstr>
      <vt:lpstr>Security Problem 1: Password Attacks</vt:lpstr>
      <vt:lpstr>User authentication</vt:lpstr>
      <vt:lpstr>Password Stealing</vt:lpstr>
      <vt:lpstr>How should an OS store passwords?</vt:lpstr>
      <vt:lpstr>Storing passwords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2023-04-25T18:58:06Z</dcterms:modified>
</cp:coreProperties>
</file>