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82" r:id="rId2"/>
    <p:sldMasterId id="2147483709" r:id="rId3"/>
    <p:sldMasterId id="2147483713" r:id="rId4"/>
  </p:sldMasterIdLst>
  <p:notesMasterIdLst>
    <p:notesMasterId r:id="rId41"/>
  </p:notesMasterIdLst>
  <p:sldIdLst>
    <p:sldId id="454" r:id="rId5"/>
    <p:sldId id="496" r:id="rId6"/>
    <p:sldId id="1938" r:id="rId7"/>
    <p:sldId id="1936" r:id="rId8"/>
    <p:sldId id="505" r:id="rId9"/>
    <p:sldId id="1939" r:id="rId10"/>
    <p:sldId id="553" r:id="rId11"/>
    <p:sldId id="424" r:id="rId12"/>
    <p:sldId id="1940" r:id="rId13"/>
    <p:sldId id="723" r:id="rId14"/>
    <p:sldId id="700" r:id="rId15"/>
    <p:sldId id="276" r:id="rId16"/>
    <p:sldId id="531" r:id="rId17"/>
    <p:sldId id="436" r:id="rId18"/>
    <p:sldId id="697" r:id="rId19"/>
    <p:sldId id="1941" r:id="rId20"/>
    <p:sldId id="1942" r:id="rId21"/>
    <p:sldId id="1943" r:id="rId22"/>
    <p:sldId id="1944" r:id="rId23"/>
    <p:sldId id="558" r:id="rId24"/>
    <p:sldId id="559" r:id="rId25"/>
    <p:sldId id="526" r:id="rId26"/>
    <p:sldId id="527" r:id="rId27"/>
    <p:sldId id="528" r:id="rId28"/>
    <p:sldId id="394" r:id="rId29"/>
    <p:sldId id="395" r:id="rId30"/>
    <p:sldId id="508" r:id="rId31"/>
    <p:sldId id="509" r:id="rId32"/>
    <p:sldId id="398" r:id="rId33"/>
    <p:sldId id="399" r:id="rId34"/>
    <p:sldId id="510" r:id="rId35"/>
    <p:sldId id="516" r:id="rId36"/>
    <p:sldId id="1945" r:id="rId37"/>
    <p:sldId id="511" r:id="rId38"/>
    <p:sldId id="512" r:id="rId39"/>
    <p:sldId id="513" r:id="rId4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6A94C-8306-4857-A678-1A234587FE0C}" v="634" dt="2023-04-18T18:22:4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77" d="100"/>
          <a:sy n="77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3FD6BD09-2058-8747-94FD-84509995F2F0}"/>
    <pc:docChg chg="modSld">
      <pc:chgData name="Khattab, Sherif" userId="c83b1e15-36f3-4f46-aceb-05aac24c545e" providerId="ADAL" clId="{3FD6BD09-2058-8747-94FD-84509995F2F0}" dt="2021-09-01T06:23:16.046" v="0"/>
      <pc:docMkLst>
        <pc:docMk/>
      </pc:docMkLst>
      <pc:sldChg chg="modSp">
        <pc:chgData name="Khattab, Sherif" userId="c83b1e15-36f3-4f46-aceb-05aac24c545e" providerId="ADAL" clId="{3FD6BD09-2058-8747-94FD-84509995F2F0}" dt="2021-09-01T06:23:16.046" v="0"/>
        <pc:sldMkLst>
          <pc:docMk/>
          <pc:sldMk cId="1330366002" sldId="454"/>
        </pc:sldMkLst>
        <pc:spChg chg="mod">
          <ac:chgData name="Khattab, Sherif" userId="c83b1e15-36f3-4f46-aceb-05aac24c545e" providerId="ADAL" clId="{3FD6BD09-2058-8747-94FD-84509995F2F0}" dt="2021-09-01T06:23:16.046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2:35.924" v="350" actId="2696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95614962" sldId="41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913950100" sldId="41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37325550" sldId="41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80762590" sldId="41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837821206" sldId="41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22569091" sldId="41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62149645" sldId="41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614746946" sldId="42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1639572" sldId="42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82931863" sldId="42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841886945" sldId="42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130891954" sldId="42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50648469" sldId="42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541659144" sldId="42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737468855" sldId="42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54294213" sldId="42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70885020" sldId="43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803465925" sldId="43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38831870" sldId="43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1952053" sldId="43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590095113" sldId="43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132973116" sldId="43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31229819" sldId="43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58686576" sldId="43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195522134" sldId="43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606519920" sldId="43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014448096" sldId="44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91543927" sldId="44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87875374" sldId="44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57752983" sldId="44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84930236" sldId="44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1941628" sldId="44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50715505" sldId="44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845985129" sldId="44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695331822" sldId="45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780695783" sldId="45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48364632" sldId="45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306668994" sldId="45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061377078" sldId="45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59331377" sldId="45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99179101" sldId="46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F7AE3D7-88E5-469C-83DA-99A3ABF71E34}"/>
    <pc:docChg chg="undo custSel addSld delSld modSld">
      <pc:chgData name="Khattab, Sherif" userId="c83b1e15-36f3-4f46-aceb-05aac24c545e" providerId="ADAL" clId="{FF7AE3D7-88E5-469C-83DA-99A3ABF71E34}" dt="2021-04-22T13:50:14.587" v="366" actId="47"/>
      <pc:docMkLst>
        <pc:docMk/>
      </pc:docMkLst>
      <pc:sldChg chg="addSp delSp modSp mod">
        <pc:chgData name="Khattab, Sherif" userId="c83b1e15-36f3-4f46-aceb-05aac24c545e" providerId="ADAL" clId="{FF7AE3D7-88E5-469C-83DA-99A3ABF71E34}" dt="2021-04-22T13:49:55.873" v="365" actId="14100"/>
        <pc:sldMkLst>
          <pc:docMk/>
          <pc:sldMk cId="3257687072" sldId="282"/>
        </pc:sldMkLst>
        <pc:picChg chg="add mod">
          <ac:chgData name="Khattab, Sherif" userId="c83b1e15-36f3-4f46-aceb-05aac24c545e" providerId="ADAL" clId="{FF7AE3D7-88E5-469C-83DA-99A3ABF71E34}" dt="2021-04-22T13:49:55.873" v="365" actId="14100"/>
          <ac:picMkLst>
            <pc:docMk/>
            <pc:sldMk cId="3257687072" sldId="282"/>
            <ac:picMk id="4" creationId="{4BB04FE8-F949-4E3B-8F43-9EAAA01988A5}"/>
          </ac:picMkLst>
        </pc:picChg>
        <pc:inkChg chg="add del">
          <ac:chgData name="Khattab, Sherif" userId="c83b1e15-36f3-4f46-aceb-05aac24c545e" providerId="ADAL" clId="{FF7AE3D7-88E5-469C-83DA-99A3ABF71E34}" dt="2021-04-22T13:49:25.638" v="353"/>
          <ac:inkMkLst>
            <pc:docMk/>
            <pc:sldMk cId="3257687072" sldId="282"/>
            <ac:inkMk id="2" creationId="{A2CCD812-91C2-4573-9D09-12B1BEB2B04B}"/>
          </ac:inkMkLst>
        </pc:inkChg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775441259" sldId="39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588280040" sldId="510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079225251" sldId="514"/>
        </pc:sldMkLst>
      </pc:sldChg>
      <pc:sldChg chg="del">
        <pc:chgData name="Khattab, Sherif" userId="c83b1e15-36f3-4f46-aceb-05aac24c545e" providerId="ADAL" clId="{FF7AE3D7-88E5-469C-83DA-99A3ABF71E34}" dt="2021-04-22T13:44:54.563" v="195" actId="2696"/>
        <pc:sldMkLst>
          <pc:docMk/>
          <pc:sldMk cId="525254493" sldId="516"/>
        </pc:sldMkLst>
      </pc:sldChg>
      <pc:sldChg chg="add">
        <pc:chgData name="Khattab, Sherif" userId="c83b1e15-36f3-4f46-aceb-05aac24c545e" providerId="ADAL" clId="{FF7AE3D7-88E5-469C-83DA-99A3ABF71E34}" dt="2021-04-22T13:44:59.485" v="196"/>
        <pc:sldMkLst>
          <pc:docMk/>
          <pc:sldMk cId="2998267534" sldId="516"/>
        </pc:sldMkLst>
      </pc:sldChg>
      <pc:sldChg chg="addSp modSp new mod">
        <pc:chgData name="Khattab, Sherif" userId="c83b1e15-36f3-4f46-aceb-05aac24c545e" providerId="ADAL" clId="{FF7AE3D7-88E5-469C-83DA-99A3ABF71E34}" dt="2021-04-22T13:41:54.267" v="24" actId="1076"/>
        <pc:sldMkLst>
          <pc:docMk/>
          <pc:sldMk cId="3920987628" sldId="517"/>
        </pc:sldMkLst>
        <pc:spChg chg="mod">
          <ac:chgData name="Khattab, Sherif" userId="c83b1e15-36f3-4f46-aceb-05aac24c545e" providerId="ADAL" clId="{FF7AE3D7-88E5-469C-83DA-99A3ABF71E34}" dt="2021-04-22T13:41:48.752" v="21" actId="20577"/>
          <ac:spMkLst>
            <pc:docMk/>
            <pc:sldMk cId="3920987628" sldId="517"/>
            <ac:spMk id="2" creationId="{823B43C5-673D-4822-8160-131F7E2C3DB1}"/>
          </ac:spMkLst>
        </pc:spChg>
        <pc:picChg chg="add mod">
          <ac:chgData name="Khattab, Sherif" userId="c83b1e15-36f3-4f46-aceb-05aac24c545e" providerId="ADAL" clId="{FF7AE3D7-88E5-469C-83DA-99A3ABF71E34}" dt="2021-04-22T13:41:54.267" v="24" actId="1076"/>
          <ac:picMkLst>
            <pc:docMk/>
            <pc:sldMk cId="3920987628" sldId="517"/>
            <ac:picMk id="7" creationId="{4EB936AA-4F12-4AC3-BC1E-47616453F893}"/>
          </ac:picMkLst>
        </pc:picChg>
      </pc:sldChg>
      <pc:sldChg chg="modSp new mod">
        <pc:chgData name="Khattab, Sherif" userId="c83b1e15-36f3-4f46-aceb-05aac24c545e" providerId="ADAL" clId="{FF7AE3D7-88E5-469C-83DA-99A3ABF71E34}" dt="2021-04-22T13:42:11.104" v="39" actId="20577"/>
        <pc:sldMkLst>
          <pc:docMk/>
          <pc:sldMk cId="2481627184" sldId="518"/>
        </pc:sldMkLst>
        <pc:spChg chg="mod">
          <ac:chgData name="Khattab, Sherif" userId="c83b1e15-36f3-4f46-aceb-05aac24c545e" providerId="ADAL" clId="{FF7AE3D7-88E5-469C-83DA-99A3ABF71E34}" dt="2021-04-22T13:42:11.104" v="39" actId="20577"/>
          <ac:spMkLst>
            <pc:docMk/>
            <pc:sldMk cId="2481627184" sldId="518"/>
            <ac:spMk id="2" creationId="{2E2136E9-4EE5-42DE-B1AC-87508A530D8B}"/>
          </ac:spMkLst>
        </pc:spChg>
      </pc:sldChg>
      <pc:sldChg chg="addSp modSp new mod">
        <pc:chgData name="Khattab, Sherif" userId="c83b1e15-36f3-4f46-aceb-05aac24c545e" providerId="ADAL" clId="{FF7AE3D7-88E5-469C-83DA-99A3ABF71E34}" dt="2021-04-22T13:42:21.134" v="57" actId="1076"/>
        <pc:sldMkLst>
          <pc:docMk/>
          <pc:sldMk cId="3492853470" sldId="519"/>
        </pc:sldMkLst>
        <pc:spChg chg="mod">
          <ac:chgData name="Khattab, Sherif" userId="c83b1e15-36f3-4f46-aceb-05aac24c545e" providerId="ADAL" clId="{FF7AE3D7-88E5-469C-83DA-99A3ABF71E34}" dt="2021-04-22T13:42:16.434" v="54" actId="20577"/>
          <ac:spMkLst>
            <pc:docMk/>
            <pc:sldMk cId="3492853470" sldId="519"/>
            <ac:spMk id="2" creationId="{F9F46C75-3E2A-48A7-8109-AC1AD31E4532}"/>
          </ac:spMkLst>
        </pc:spChg>
        <pc:picChg chg="add mod">
          <ac:chgData name="Khattab, Sherif" userId="c83b1e15-36f3-4f46-aceb-05aac24c545e" providerId="ADAL" clId="{FF7AE3D7-88E5-469C-83DA-99A3ABF71E34}" dt="2021-04-22T13:42:21.134" v="57" actId="1076"/>
          <ac:picMkLst>
            <pc:docMk/>
            <pc:sldMk cId="3492853470" sldId="519"/>
            <ac:picMk id="7" creationId="{B22C9346-12EF-4703-9D70-9C83C63B25D7}"/>
          </ac:picMkLst>
        </pc:picChg>
      </pc:sldChg>
      <pc:sldChg chg="modSp new mod">
        <pc:chgData name="Khattab, Sherif" userId="c83b1e15-36f3-4f46-aceb-05aac24c545e" providerId="ADAL" clId="{FF7AE3D7-88E5-469C-83DA-99A3ABF71E34}" dt="2021-04-22T13:42:36.906" v="72" actId="20577"/>
        <pc:sldMkLst>
          <pc:docMk/>
          <pc:sldMk cId="4021253630" sldId="520"/>
        </pc:sldMkLst>
        <pc:spChg chg="mod">
          <ac:chgData name="Khattab, Sherif" userId="c83b1e15-36f3-4f46-aceb-05aac24c545e" providerId="ADAL" clId="{FF7AE3D7-88E5-469C-83DA-99A3ABF71E34}" dt="2021-04-22T13:42:36.906" v="72" actId="20577"/>
          <ac:spMkLst>
            <pc:docMk/>
            <pc:sldMk cId="4021253630" sldId="520"/>
            <ac:spMk id="2" creationId="{03C90142-DEF6-4E6A-AC5D-00E77C0948BC}"/>
          </ac:spMkLst>
        </pc:spChg>
      </pc:sldChg>
      <pc:sldChg chg="addSp delSp modSp new mod">
        <pc:chgData name="Khattab, Sherif" userId="c83b1e15-36f3-4f46-aceb-05aac24c545e" providerId="ADAL" clId="{FF7AE3D7-88E5-469C-83DA-99A3ABF71E34}" dt="2021-04-22T13:42:55.860" v="92" actId="1076"/>
        <pc:sldMkLst>
          <pc:docMk/>
          <pc:sldMk cId="289975735" sldId="521"/>
        </pc:sldMkLst>
        <pc:spChg chg="mod">
          <ac:chgData name="Khattab, Sherif" userId="c83b1e15-36f3-4f46-aceb-05aac24c545e" providerId="ADAL" clId="{FF7AE3D7-88E5-469C-83DA-99A3ABF71E34}" dt="2021-04-22T13:42:40.864" v="87" actId="20577"/>
          <ac:spMkLst>
            <pc:docMk/>
            <pc:sldMk cId="289975735" sldId="521"/>
            <ac:spMk id="2" creationId="{62625EAB-8A9B-43BF-A450-BF509452440D}"/>
          </ac:spMkLst>
        </pc:spChg>
        <pc:picChg chg="add mod">
          <ac:chgData name="Khattab, Sherif" userId="c83b1e15-36f3-4f46-aceb-05aac24c545e" providerId="ADAL" clId="{FF7AE3D7-88E5-469C-83DA-99A3ABF71E34}" dt="2021-04-22T13:42:55.860" v="92" actId="1076"/>
          <ac:picMkLst>
            <pc:docMk/>
            <pc:sldMk cId="289975735" sldId="521"/>
            <ac:picMk id="8" creationId="{E9F16A33-E804-4340-A421-F76BC4B24C9E}"/>
          </ac:picMkLst>
        </pc:picChg>
        <pc:inkChg chg="add del">
          <ac:chgData name="Khattab, Sherif" userId="c83b1e15-36f3-4f46-aceb-05aac24c545e" providerId="ADAL" clId="{FF7AE3D7-88E5-469C-83DA-99A3ABF71E34}" dt="2021-04-22T13:42:43.428" v="89"/>
          <ac:inkMkLst>
            <pc:docMk/>
            <pc:sldMk cId="289975735" sldId="521"/>
            <ac:inkMk id="6" creationId="{DA17FAB7-BB1E-405F-A0DC-EA1E170D7021}"/>
          </ac:inkMkLst>
        </pc:inkChg>
      </pc:sldChg>
      <pc:sldChg chg="modSp new mod">
        <pc:chgData name="Khattab, Sherif" userId="c83b1e15-36f3-4f46-aceb-05aac24c545e" providerId="ADAL" clId="{FF7AE3D7-88E5-469C-83DA-99A3ABF71E34}" dt="2021-04-22T13:43:14.949" v="107" actId="20577"/>
        <pc:sldMkLst>
          <pc:docMk/>
          <pc:sldMk cId="421866310" sldId="522"/>
        </pc:sldMkLst>
        <pc:spChg chg="mod">
          <ac:chgData name="Khattab, Sherif" userId="c83b1e15-36f3-4f46-aceb-05aac24c545e" providerId="ADAL" clId="{FF7AE3D7-88E5-469C-83DA-99A3ABF71E34}" dt="2021-04-22T13:43:14.949" v="107" actId="20577"/>
          <ac:spMkLst>
            <pc:docMk/>
            <pc:sldMk cId="421866310" sldId="522"/>
            <ac:spMk id="2" creationId="{FDCBDF87-195D-485F-B861-DC7364F88452}"/>
          </ac:spMkLst>
        </pc:spChg>
      </pc:sldChg>
      <pc:sldChg chg="addSp delSp modSp new mod">
        <pc:chgData name="Khattab, Sherif" userId="c83b1e15-36f3-4f46-aceb-05aac24c545e" providerId="ADAL" clId="{FF7AE3D7-88E5-469C-83DA-99A3ABF71E34}" dt="2021-04-22T13:43:38.049" v="127" actId="1076"/>
        <pc:sldMkLst>
          <pc:docMk/>
          <pc:sldMk cId="2747680216" sldId="523"/>
        </pc:sldMkLst>
        <pc:spChg chg="mod">
          <ac:chgData name="Khattab, Sherif" userId="c83b1e15-36f3-4f46-aceb-05aac24c545e" providerId="ADAL" clId="{FF7AE3D7-88E5-469C-83DA-99A3ABF71E34}" dt="2021-04-22T13:43:22.566" v="122" actId="20577"/>
          <ac:spMkLst>
            <pc:docMk/>
            <pc:sldMk cId="2747680216" sldId="523"/>
            <ac:spMk id="2" creationId="{8AA05674-66AC-4614-978A-8A5EA14868A1}"/>
          </ac:spMkLst>
        </pc:spChg>
        <pc:picChg chg="add mod">
          <ac:chgData name="Khattab, Sherif" userId="c83b1e15-36f3-4f46-aceb-05aac24c545e" providerId="ADAL" clId="{FF7AE3D7-88E5-469C-83DA-99A3ABF71E34}" dt="2021-04-22T13:43:38.049" v="127" actId="1076"/>
          <ac:picMkLst>
            <pc:docMk/>
            <pc:sldMk cId="2747680216" sldId="523"/>
            <ac:picMk id="8" creationId="{E8113EAD-1A60-4AFF-B1CE-E59426B463FB}"/>
          </ac:picMkLst>
        </pc:picChg>
        <pc:inkChg chg="add del">
          <ac:chgData name="Khattab, Sherif" userId="c83b1e15-36f3-4f46-aceb-05aac24c545e" providerId="ADAL" clId="{FF7AE3D7-88E5-469C-83DA-99A3ABF71E34}" dt="2021-04-22T13:43:26.592" v="124"/>
          <ac:inkMkLst>
            <pc:docMk/>
            <pc:sldMk cId="2747680216" sldId="523"/>
            <ac:inkMk id="6" creationId="{128E9B26-F1FE-466D-B251-D5A804DCF1A5}"/>
          </ac:inkMkLst>
        </pc:inkChg>
      </pc:sldChg>
      <pc:sldChg chg="modSp new mod">
        <pc:chgData name="Khattab, Sherif" userId="c83b1e15-36f3-4f46-aceb-05aac24c545e" providerId="ADAL" clId="{FF7AE3D7-88E5-469C-83DA-99A3ABF71E34}" dt="2021-04-22T13:44:02.027" v="144" actId="20577"/>
        <pc:sldMkLst>
          <pc:docMk/>
          <pc:sldMk cId="4180623647" sldId="524"/>
        </pc:sldMkLst>
        <pc:spChg chg="mod">
          <ac:chgData name="Khattab, Sherif" userId="c83b1e15-36f3-4f46-aceb-05aac24c545e" providerId="ADAL" clId="{FF7AE3D7-88E5-469C-83DA-99A3ABF71E34}" dt="2021-04-22T13:44:02.027" v="144" actId="20577"/>
          <ac:spMkLst>
            <pc:docMk/>
            <pc:sldMk cId="4180623647" sldId="524"/>
            <ac:spMk id="2" creationId="{0166A0B2-4136-4BD8-BFBE-506288D3BA72}"/>
          </ac:spMkLst>
        </pc:spChg>
      </pc:sldChg>
      <pc:sldChg chg="addSp modSp new mod">
        <pc:chgData name="Khattab, Sherif" userId="c83b1e15-36f3-4f46-aceb-05aac24c545e" providerId="ADAL" clId="{FF7AE3D7-88E5-469C-83DA-99A3ABF71E34}" dt="2021-04-22T13:44:11.230" v="164" actId="1076"/>
        <pc:sldMkLst>
          <pc:docMk/>
          <pc:sldMk cId="2016167313" sldId="525"/>
        </pc:sldMkLst>
        <pc:spChg chg="mod">
          <ac:chgData name="Khattab, Sherif" userId="c83b1e15-36f3-4f46-aceb-05aac24c545e" providerId="ADAL" clId="{FF7AE3D7-88E5-469C-83DA-99A3ABF71E34}" dt="2021-04-22T13:44:06.647" v="161" actId="20577"/>
          <ac:spMkLst>
            <pc:docMk/>
            <pc:sldMk cId="2016167313" sldId="525"/>
            <ac:spMk id="2" creationId="{99EDA07D-0891-4BFD-8673-E179F846A836}"/>
          </ac:spMkLst>
        </pc:spChg>
        <pc:picChg chg="add mod">
          <ac:chgData name="Khattab, Sherif" userId="c83b1e15-36f3-4f46-aceb-05aac24c545e" providerId="ADAL" clId="{FF7AE3D7-88E5-469C-83DA-99A3ABF71E34}" dt="2021-04-22T13:44:11.230" v="164" actId="1076"/>
          <ac:picMkLst>
            <pc:docMk/>
            <pc:sldMk cId="2016167313" sldId="525"/>
            <ac:picMk id="7" creationId="{E6A9A5EF-5584-44A7-9352-046BDED1E802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4:51.018" v="194" actId="22"/>
        <pc:sldMkLst>
          <pc:docMk/>
          <pc:sldMk cId="2692316448" sldId="526"/>
        </pc:sldMkLst>
        <pc:spChg chg="mod">
          <ac:chgData name="Khattab, Sherif" userId="c83b1e15-36f3-4f46-aceb-05aac24c545e" providerId="ADAL" clId="{FF7AE3D7-88E5-469C-83DA-99A3ABF71E34}" dt="2021-04-22T13:44:34.907" v="191" actId="20577"/>
          <ac:spMkLst>
            <pc:docMk/>
            <pc:sldMk cId="2692316448" sldId="526"/>
            <ac:spMk id="2" creationId="{AE844BC8-C335-4B49-8DBF-A9BEA5B20610}"/>
          </ac:spMkLst>
        </pc:spChg>
        <pc:picChg chg="add">
          <ac:chgData name="Khattab, Sherif" userId="c83b1e15-36f3-4f46-aceb-05aac24c545e" providerId="ADAL" clId="{FF7AE3D7-88E5-469C-83DA-99A3ABF71E34}" dt="2021-04-22T13:44:51.018" v="194" actId="22"/>
          <ac:picMkLst>
            <pc:docMk/>
            <pc:sldMk cId="2692316448" sldId="526"/>
            <ac:picMk id="8" creationId="{2982A314-78B0-4B9C-A933-AAE463EE108F}"/>
          </ac:picMkLst>
        </pc:picChg>
        <pc:inkChg chg="add del">
          <ac:chgData name="Khattab, Sherif" userId="c83b1e15-36f3-4f46-aceb-05aac24c545e" providerId="ADAL" clId="{FF7AE3D7-88E5-469C-83DA-99A3ABF71E34}" dt="2021-04-22T13:44:39.829" v="193"/>
          <ac:inkMkLst>
            <pc:docMk/>
            <pc:sldMk cId="2692316448" sldId="526"/>
            <ac:inkMk id="6" creationId="{FE8AE5D6-DC16-4330-9CE8-D7121200B0E8}"/>
          </ac:inkMkLst>
        </pc:inkChg>
      </pc:sldChg>
      <pc:sldChg chg="addSp delSp modSp new mod">
        <pc:chgData name="Khattab, Sherif" userId="c83b1e15-36f3-4f46-aceb-05aac24c545e" providerId="ADAL" clId="{FF7AE3D7-88E5-469C-83DA-99A3ABF71E34}" dt="2021-04-22T13:46:16.607" v="233" actId="1076"/>
        <pc:sldMkLst>
          <pc:docMk/>
          <pc:sldMk cId="1831306477" sldId="527"/>
        </pc:sldMkLst>
        <pc:spChg chg="mod">
          <ac:chgData name="Khattab, Sherif" userId="c83b1e15-36f3-4f46-aceb-05aac24c545e" providerId="ADAL" clId="{FF7AE3D7-88E5-469C-83DA-99A3ABF71E34}" dt="2021-04-22T13:45:38.919" v="226" actId="20577"/>
          <ac:spMkLst>
            <pc:docMk/>
            <pc:sldMk cId="1831306477" sldId="527"/>
            <ac:spMk id="2" creationId="{66D4B375-C42F-4EB0-8851-A726F10CF453}"/>
          </ac:spMkLst>
        </pc:spChg>
        <pc:picChg chg="add del mod">
          <ac:chgData name="Khattab, Sherif" userId="c83b1e15-36f3-4f46-aceb-05aac24c545e" providerId="ADAL" clId="{FF7AE3D7-88E5-469C-83DA-99A3ABF71E34}" dt="2021-04-22T13:46:02.808" v="230" actId="478"/>
          <ac:picMkLst>
            <pc:docMk/>
            <pc:sldMk cId="1831306477" sldId="527"/>
            <ac:picMk id="7" creationId="{AD275B74-93E5-4EED-8C25-33428CD42BC4}"/>
          </ac:picMkLst>
        </pc:picChg>
        <pc:picChg chg="add mod">
          <ac:chgData name="Khattab, Sherif" userId="c83b1e15-36f3-4f46-aceb-05aac24c545e" providerId="ADAL" clId="{FF7AE3D7-88E5-469C-83DA-99A3ABF71E34}" dt="2021-04-22T13:46:16.607" v="233" actId="1076"/>
          <ac:picMkLst>
            <pc:docMk/>
            <pc:sldMk cId="1831306477" sldId="527"/>
            <ac:picMk id="9" creationId="{0F583D36-0077-4FAC-8788-4442B1D887C3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7:43.119" v="281" actId="1076"/>
        <pc:sldMkLst>
          <pc:docMk/>
          <pc:sldMk cId="2999370511" sldId="528"/>
        </pc:sldMkLst>
        <pc:spChg chg="mod">
          <ac:chgData name="Khattab, Sherif" userId="c83b1e15-36f3-4f46-aceb-05aac24c545e" providerId="ADAL" clId="{FF7AE3D7-88E5-469C-83DA-99A3ABF71E34}" dt="2021-04-22T13:46:37.099" v="262" actId="20577"/>
          <ac:spMkLst>
            <pc:docMk/>
            <pc:sldMk cId="2999370511" sldId="528"/>
            <ac:spMk id="2" creationId="{CE158A39-458D-4232-8542-3E14C13E00EA}"/>
          </ac:spMkLst>
        </pc:spChg>
        <pc:picChg chg="add mod">
          <ac:chgData name="Khattab, Sherif" userId="c83b1e15-36f3-4f46-aceb-05aac24c545e" providerId="ADAL" clId="{FF7AE3D7-88E5-469C-83DA-99A3ABF71E34}" dt="2021-04-22T13:47:38.267" v="279" actId="1076"/>
          <ac:picMkLst>
            <pc:docMk/>
            <pc:sldMk cId="2999370511" sldId="528"/>
            <ac:picMk id="7" creationId="{ABFF6633-6AE5-4CEF-8CAB-9BA63041CCAF}"/>
          </ac:picMkLst>
        </pc:picChg>
        <pc:picChg chg="add del">
          <ac:chgData name="Khattab, Sherif" userId="c83b1e15-36f3-4f46-aceb-05aac24c545e" providerId="ADAL" clId="{FF7AE3D7-88E5-469C-83DA-99A3ABF71E34}" dt="2021-04-22T13:47:22.160" v="271" actId="22"/>
          <ac:picMkLst>
            <pc:docMk/>
            <pc:sldMk cId="2999370511" sldId="528"/>
            <ac:picMk id="9" creationId="{1A40E6FB-9BB6-4E0A-8ED4-9F119BED2AEE}"/>
          </ac:picMkLst>
        </pc:picChg>
        <pc:picChg chg="add mod">
          <ac:chgData name="Khattab, Sherif" userId="c83b1e15-36f3-4f46-aceb-05aac24c545e" providerId="ADAL" clId="{FF7AE3D7-88E5-469C-83DA-99A3ABF71E34}" dt="2021-04-22T13:47:43.119" v="281" actId="1076"/>
          <ac:picMkLst>
            <pc:docMk/>
            <pc:sldMk cId="2999370511" sldId="528"/>
            <ac:picMk id="11" creationId="{99718345-3DD9-421B-86B6-2C107FFA6E2B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8:08.327" v="290" actId="1076"/>
        <pc:sldMkLst>
          <pc:docMk/>
          <pc:sldMk cId="1723473090" sldId="529"/>
        </pc:sldMkLst>
        <pc:spChg chg="mod">
          <ac:chgData name="Khattab, Sherif" userId="c83b1e15-36f3-4f46-aceb-05aac24c545e" providerId="ADAL" clId="{FF7AE3D7-88E5-469C-83DA-99A3ABF71E34}" dt="2021-04-22T13:47:59.361" v="285" actId="20577"/>
          <ac:spMkLst>
            <pc:docMk/>
            <pc:sldMk cId="1723473090" sldId="529"/>
            <ac:spMk id="2" creationId="{916BC02B-D2CB-4A46-9FDF-BA12351FC08A}"/>
          </ac:spMkLst>
        </pc:spChg>
        <pc:picChg chg="add del">
          <ac:chgData name="Khattab, Sherif" userId="c83b1e15-36f3-4f46-aceb-05aac24c545e" providerId="ADAL" clId="{FF7AE3D7-88E5-469C-83DA-99A3ABF71E34}" dt="2021-04-22T13:48:02.532" v="287" actId="22"/>
          <ac:picMkLst>
            <pc:docMk/>
            <pc:sldMk cId="1723473090" sldId="529"/>
            <ac:picMk id="7" creationId="{8E4B4F53-B16D-4F41-920C-BB34445E0F44}"/>
          </ac:picMkLst>
        </pc:picChg>
        <pc:picChg chg="add mod">
          <ac:chgData name="Khattab, Sherif" userId="c83b1e15-36f3-4f46-aceb-05aac24c545e" providerId="ADAL" clId="{FF7AE3D7-88E5-469C-83DA-99A3ABF71E34}" dt="2021-04-22T13:48:08.327" v="290" actId="1076"/>
          <ac:picMkLst>
            <pc:docMk/>
            <pc:sldMk cId="1723473090" sldId="529"/>
            <ac:picMk id="9" creationId="{B3F15DE7-99A8-4CDE-BC3D-FDED52FCC17E}"/>
          </ac:picMkLst>
        </pc:picChg>
      </pc:sldChg>
      <pc:sldChg chg="addSp modSp new mod">
        <pc:chgData name="Khattab, Sherif" userId="c83b1e15-36f3-4f46-aceb-05aac24c545e" providerId="ADAL" clId="{FF7AE3D7-88E5-469C-83DA-99A3ABF71E34}" dt="2021-04-22T13:48:42.326" v="332" actId="1076"/>
        <pc:sldMkLst>
          <pc:docMk/>
          <pc:sldMk cId="155102868" sldId="530"/>
        </pc:sldMkLst>
        <pc:spChg chg="mod">
          <ac:chgData name="Khattab, Sherif" userId="c83b1e15-36f3-4f46-aceb-05aac24c545e" providerId="ADAL" clId="{FF7AE3D7-88E5-469C-83DA-99A3ABF71E34}" dt="2021-04-22T13:48:36.881" v="329" actId="20577"/>
          <ac:spMkLst>
            <pc:docMk/>
            <pc:sldMk cId="155102868" sldId="530"/>
            <ac:spMk id="2" creationId="{F14B802A-6A71-4FC8-AEF6-5D483123523D}"/>
          </ac:spMkLst>
        </pc:spChg>
        <pc:picChg chg="add mod">
          <ac:chgData name="Khattab, Sherif" userId="c83b1e15-36f3-4f46-aceb-05aac24c545e" providerId="ADAL" clId="{FF7AE3D7-88E5-469C-83DA-99A3ABF71E34}" dt="2021-04-22T13:48:42.326" v="332" actId="1076"/>
          <ac:picMkLst>
            <pc:docMk/>
            <pc:sldMk cId="155102868" sldId="530"/>
            <ac:picMk id="7" creationId="{38940466-34F4-40A6-9852-A189640B538C}"/>
          </ac:picMkLst>
        </pc:picChg>
      </pc:sldChg>
      <pc:sldChg chg="addSp modSp new mod">
        <pc:chgData name="Khattab, Sherif" userId="c83b1e15-36f3-4f46-aceb-05aac24c545e" providerId="ADAL" clId="{FF7AE3D7-88E5-469C-83DA-99A3ABF71E34}" dt="2021-04-22T13:49:08.757" v="351" actId="1076"/>
        <pc:sldMkLst>
          <pc:docMk/>
          <pc:sldMk cId="163933412" sldId="531"/>
        </pc:sldMkLst>
        <pc:spChg chg="mod">
          <ac:chgData name="Khattab, Sherif" userId="c83b1e15-36f3-4f46-aceb-05aac24c545e" providerId="ADAL" clId="{FF7AE3D7-88E5-469C-83DA-99A3ABF71E34}" dt="2021-04-22T13:49:03.192" v="348" actId="20577"/>
          <ac:spMkLst>
            <pc:docMk/>
            <pc:sldMk cId="163933412" sldId="531"/>
            <ac:spMk id="2" creationId="{51EDFEC0-BB78-4D3F-96E6-455170415FE4}"/>
          </ac:spMkLst>
        </pc:spChg>
        <pc:picChg chg="add mod">
          <ac:chgData name="Khattab, Sherif" userId="c83b1e15-36f3-4f46-aceb-05aac24c545e" providerId="ADAL" clId="{FF7AE3D7-88E5-469C-83DA-99A3ABF71E34}" dt="2021-04-22T13:49:08.757" v="351" actId="1076"/>
          <ac:picMkLst>
            <pc:docMk/>
            <pc:sldMk cId="163933412" sldId="531"/>
            <ac:picMk id="7" creationId="{DF17D3AB-8575-4DC8-8EC5-C3B154CB0F2F}"/>
          </ac:picMkLst>
        </pc:pic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FC86A94C-8306-4857-A678-1A234587FE0C}"/>
    <pc:docChg chg="undo redo custSel addSld delSld modSld delMainMaster">
      <pc:chgData name="Khattab, Sherif" userId="c83b1e15-36f3-4f46-aceb-05aac24c545e" providerId="ADAL" clId="{FC86A94C-8306-4857-A678-1A234587FE0C}" dt="2023-04-18T18:22:49.302" v="1269"/>
      <pc:docMkLst>
        <pc:docMk/>
      </pc:docMkLst>
      <pc:sldChg chg="add del modAnim">
        <pc:chgData name="Khattab, Sherif" userId="c83b1e15-36f3-4f46-aceb-05aac24c545e" providerId="ADAL" clId="{FC86A94C-8306-4857-A678-1A234587FE0C}" dt="2023-04-18T18:10:29.138" v="854"/>
        <pc:sldMkLst>
          <pc:docMk/>
          <pc:sldMk cId="2720762419" sldId="276"/>
        </pc:sldMkLst>
      </pc:sldChg>
      <pc:sldChg chg="addSp delSp modSp add del mod">
        <pc:chgData name="Khattab, Sherif" userId="c83b1e15-36f3-4f46-aceb-05aac24c545e" providerId="ADAL" clId="{FC86A94C-8306-4857-A678-1A234587FE0C}" dt="2023-04-18T18:06:03.565" v="684" actId="1076"/>
        <pc:sldMkLst>
          <pc:docMk/>
          <pc:sldMk cId="544263778" sldId="424"/>
        </pc:sldMkLst>
        <pc:spChg chg="add del">
          <ac:chgData name="Khattab, Sherif" userId="c83b1e15-36f3-4f46-aceb-05aac24c545e" providerId="ADAL" clId="{FC86A94C-8306-4857-A678-1A234587FE0C}" dt="2023-04-18T18:04:01.975" v="579" actId="22"/>
          <ac:spMkLst>
            <pc:docMk/>
            <pc:sldMk cId="544263778" sldId="424"/>
            <ac:spMk id="6" creationId="{1B4B59EE-2857-BD11-D02E-EA6D2B2737C3}"/>
          </ac:spMkLst>
        </pc:spChg>
        <pc:spChg chg="add mod">
          <ac:chgData name="Khattab, Sherif" userId="c83b1e15-36f3-4f46-aceb-05aac24c545e" providerId="ADAL" clId="{FC86A94C-8306-4857-A678-1A234587FE0C}" dt="2023-04-18T18:06:03.565" v="684" actId="1076"/>
          <ac:spMkLst>
            <pc:docMk/>
            <pc:sldMk cId="544263778" sldId="424"/>
            <ac:spMk id="10" creationId="{ACD3C1A0-0E8A-02B6-B23D-0F45ADB6E1C1}"/>
          </ac:spMkLst>
        </pc:spChg>
        <pc:spChg chg="mod">
          <ac:chgData name="Khattab, Sherif" userId="c83b1e15-36f3-4f46-aceb-05aac24c545e" providerId="ADAL" clId="{FC86A94C-8306-4857-A678-1A234587FE0C}" dt="2023-04-18T18:05:11.521" v="663" actId="403"/>
          <ac:spMkLst>
            <pc:docMk/>
            <pc:sldMk cId="544263778" sldId="424"/>
            <ac:spMk id="32770" creationId="{A7305A67-5607-8649-ADD6-604EA2561EDC}"/>
          </ac:spMkLst>
        </pc:spChg>
        <pc:picChg chg="del mod modCrop">
          <ac:chgData name="Khattab, Sherif" userId="c83b1e15-36f3-4f46-aceb-05aac24c545e" providerId="ADAL" clId="{FC86A94C-8306-4857-A678-1A234587FE0C}" dt="2023-04-18T18:04:25.300" v="588" actId="478"/>
          <ac:picMkLst>
            <pc:docMk/>
            <pc:sldMk cId="544263778" sldId="424"/>
            <ac:picMk id="3" creationId="{4FA4C71D-C028-4236-8F80-57AD732DCA2A}"/>
          </ac:picMkLst>
        </pc:picChg>
        <pc:picChg chg="mod modCrop">
          <ac:chgData name="Khattab, Sherif" userId="c83b1e15-36f3-4f46-aceb-05aac24c545e" providerId="ADAL" clId="{FC86A94C-8306-4857-A678-1A234587FE0C}" dt="2023-04-18T18:06:00.098" v="683" actId="1076"/>
          <ac:picMkLst>
            <pc:docMk/>
            <pc:sldMk cId="544263778" sldId="424"/>
            <ac:picMk id="7" creationId="{D38E1E4D-0752-4E63-94FD-E375DEFD79FC}"/>
          </ac:picMkLst>
        </pc:picChg>
        <pc:picChg chg="del">
          <ac:chgData name="Khattab, Sherif" userId="c83b1e15-36f3-4f46-aceb-05aac24c545e" providerId="ADAL" clId="{FC86A94C-8306-4857-A678-1A234587FE0C}" dt="2023-04-18T18:04:23.971" v="587" actId="478"/>
          <ac:picMkLst>
            <pc:docMk/>
            <pc:sldMk cId="544263778" sldId="424"/>
            <ac:picMk id="32772" creationId="{EDBDB02A-F399-5647-AF6A-B9BB3E649AB0}"/>
          </ac:picMkLst>
        </pc:picChg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3005745473" sldId="436"/>
        </pc:sldMkLst>
      </pc:sldChg>
      <pc:sldChg chg="addSp modSp mod">
        <pc:chgData name="Khattab, Sherif" userId="c83b1e15-36f3-4f46-aceb-05aac24c545e" providerId="ADAL" clId="{FC86A94C-8306-4857-A678-1A234587FE0C}" dt="2023-01-12T18:49:07.502" v="2"/>
        <pc:sldMkLst>
          <pc:docMk/>
          <pc:sldMk cId="1330366002" sldId="454"/>
        </pc:sldMkLst>
        <pc:spChg chg="mod">
          <ac:chgData name="Khattab, Sherif" userId="c83b1e15-36f3-4f46-aceb-05aac24c545e" providerId="ADAL" clId="{FC86A94C-8306-4857-A678-1A234587FE0C}" dt="2023-01-12T18:49:06.957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FC86A94C-8306-4857-A678-1A234587FE0C}" dt="2023-01-12T18:49:07.502" v="2"/>
          <ac:picMkLst>
            <pc:docMk/>
            <pc:sldMk cId="1330366002" sldId="454"/>
            <ac:picMk id="5" creationId="{28FCEC9D-3954-6751-B46D-19DC866BE312}"/>
          </ac:picMkLst>
        </pc:picChg>
      </pc:sldChg>
      <pc:sldChg chg="modSp modAnim">
        <pc:chgData name="Khattab, Sherif" userId="c83b1e15-36f3-4f46-aceb-05aac24c545e" providerId="ADAL" clId="{FC86A94C-8306-4857-A678-1A234587FE0C}" dt="2023-04-18T17:30:23.514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C86A94C-8306-4857-A678-1A234587FE0C}" dt="2023-04-18T17:30:23.514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C86A94C-8306-4857-A678-1A234587FE0C}" dt="2023-04-18T17:33:02.428" v="86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C86A94C-8306-4857-A678-1A234587FE0C}" dt="2023-04-18T17:33:02.428" v="86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FC86A94C-8306-4857-A678-1A234587FE0C}" dt="2023-04-18T18:22:49.302" v="1269"/>
        <pc:sldMkLst>
          <pc:docMk/>
          <pc:sldMk cId="2482374897" sldId="511"/>
        </pc:sldMkLst>
      </pc:sldChg>
      <pc:sldChg chg="add del">
        <pc:chgData name="Khattab, Sherif" userId="c83b1e15-36f3-4f46-aceb-05aac24c545e" providerId="ADAL" clId="{FC86A94C-8306-4857-A678-1A234587FE0C}" dt="2023-04-18T18:22:49.302" v="1269"/>
        <pc:sldMkLst>
          <pc:docMk/>
          <pc:sldMk cId="1767885086" sldId="512"/>
        </pc:sldMkLst>
      </pc:sldChg>
      <pc:sldChg chg="add del">
        <pc:chgData name="Khattab, Sherif" userId="c83b1e15-36f3-4f46-aceb-05aac24c545e" providerId="ADAL" clId="{FC86A94C-8306-4857-A678-1A234587FE0C}" dt="2023-04-18T18:22:49.302" v="1269"/>
        <pc:sldMkLst>
          <pc:docMk/>
          <pc:sldMk cId="2482299815" sldId="513"/>
        </pc:sldMkLst>
      </pc:sldChg>
      <pc:sldChg chg="modSp mod">
        <pc:chgData name="Khattab, Sherif" userId="c83b1e15-36f3-4f46-aceb-05aac24c545e" providerId="ADAL" clId="{FC86A94C-8306-4857-A678-1A234587FE0C}" dt="2023-04-18T18:22:23.678" v="1266" actId="1076"/>
        <pc:sldMkLst>
          <pc:docMk/>
          <pc:sldMk cId="2048599978" sldId="516"/>
        </pc:sldMkLst>
        <pc:picChg chg="mod modCrop">
          <ac:chgData name="Khattab, Sherif" userId="c83b1e15-36f3-4f46-aceb-05aac24c545e" providerId="ADAL" clId="{FC86A94C-8306-4857-A678-1A234587FE0C}" dt="2023-04-18T18:22:23.678" v="1266" actId="1076"/>
          <ac:picMkLst>
            <pc:docMk/>
            <pc:sldMk cId="2048599978" sldId="516"/>
            <ac:picMk id="7" creationId="{6B679D86-F593-49BF-8B78-F7C935791F13}"/>
          </ac:picMkLst>
        </pc:picChg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2692316448" sldId="526"/>
        </pc:sldMkLst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1831306477" sldId="527"/>
        </pc:sldMkLst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2999370511" sldId="528"/>
        </pc:sldMkLst>
      </pc:sldChg>
      <pc:sldChg chg="modSp add del mod">
        <pc:chgData name="Khattab, Sherif" userId="c83b1e15-36f3-4f46-aceb-05aac24c545e" providerId="ADAL" clId="{FC86A94C-8306-4857-A678-1A234587FE0C}" dt="2023-04-18T18:10:50.629" v="861" actId="20577"/>
        <pc:sldMkLst>
          <pc:docMk/>
          <pc:sldMk cId="163933412" sldId="531"/>
        </pc:sldMkLst>
        <pc:spChg chg="mod">
          <ac:chgData name="Khattab, Sherif" userId="c83b1e15-36f3-4f46-aceb-05aac24c545e" providerId="ADAL" clId="{FC86A94C-8306-4857-A678-1A234587FE0C}" dt="2023-04-18T18:10:50.629" v="861" actId="20577"/>
          <ac:spMkLst>
            <pc:docMk/>
            <pc:sldMk cId="163933412" sldId="531"/>
            <ac:spMk id="2" creationId="{51EDFEC0-BB78-4D3F-96E6-455170415FE4}"/>
          </ac:spMkLst>
        </pc:spChg>
      </pc:sldChg>
      <pc:sldChg chg="addSp delSp modSp add del mod modAnim">
        <pc:chgData name="Khattab, Sherif" userId="c83b1e15-36f3-4f46-aceb-05aac24c545e" providerId="ADAL" clId="{FC86A94C-8306-4857-A678-1A234587FE0C}" dt="2023-04-18T18:03:25.740" v="573"/>
        <pc:sldMkLst>
          <pc:docMk/>
          <pc:sldMk cId="3763879122" sldId="553"/>
        </pc:sldMkLst>
        <pc:spChg chg="mod">
          <ac:chgData name="Khattab, Sherif" userId="c83b1e15-36f3-4f46-aceb-05aac24c545e" providerId="ADAL" clId="{FC86A94C-8306-4857-A678-1A234587FE0C}" dt="2023-04-18T18:00:16.242" v="456" actId="6549"/>
          <ac:spMkLst>
            <pc:docMk/>
            <pc:sldMk cId="3763879122" sldId="553"/>
            <ac:spMk id="2" creationId="{37165169-527C-407F-87FC-45BD62E22284}"/>
          </ac:spMkLst>
        </pc:spChg>
        <pc:spChg chg="mod">
          <ac:chgData name="Khattab, Sherif" userId="c83b1e15-36f3-4f46-aceb-05aac24c545e" providerId="ADAL" clId="{FC86A94C-8306-4857-A678-1A234587FE0C}" dt="2023-04-18T18:00:44.594" v="463" actId="1076"/>
          <ac:spMkLst>
            <pc:docMk/>
            <pc:sldMk cId="3763879122" sldId="553"/>
            <ac:spMk id="3" creationId="{EBE83223-7B60-47FB-9640-72F30B028122}"/>
          </ac:spMkLst>
        </pc:spChg>
        <pc:spChg chg="add del">
          <ac:chgData name="Khattab, Sherif" userId="c83b1e15-36f3-4f46-aceb-05aac24c545e" providerId="ADAL" clId="{FC86A94C-8306-4857-A678-1A234587FE0C}" dt="2023-04-18T17:59:00.988" v="415" actId="22"/>
          <ac:spMkLst>
            <pc:docMk/>
            <pc:sldMk cId="3763879122" sldId="553"/>
            <ac:spMk id="7" creationId="{0876479F-6EB6-EACE-ED11-3945459EE2AC}"/>
          </ac:spMkLst>
        </pc:spChg>
        <pc:spChg chg="add mod">
          <ac:chgData name="Khattab, Sherif" userId="c83b1e15-36f3-4f46-aceb-05aac24c545e" providerId="ADAL" clId="{FC86A94C-8306-4857-A678-1A234587FE0C}" dt="2023-04-18T18:00:44.594" v="463" actId="1076"/>
          <ac:spMkLst>
            <pc:docMk/>
            <pc:sldMk cId="3763879122" sldId="553"/>
            <ac:spMk id="10" creationId="{08D98367-52BA-981B-3FEE-FFE9FF93478B}"/>
          </ac:spMkLst>
        </pc:spChg>
        <pc:spChg chg="add mod">
          <ac:chgData name="Khattab, Sherif" userId="c83b1e15-36f3-4f46-aceb-05aac24c545e" providerId="ADAL" clId="{FC86A94C-8306-4857-A678-1A234587FE0C}" dt="2023-04-18T18:00:33.342" v="458" actId="1076"/>
          <ac:spMkLst>
            <pc:docMk/>
            <pc:sldMk cId="3763879122" sldId="553"/>
            <ac:spMk id="12" creationId="{05EED7F3-03DB-AD52-A29F-8DD51F7E017C}"/>
          </ac:spMkLst>
        </pc:spChg>
        <pc:spChg chg="add mod">
          <ac:chgData name="Khattab, Sherif" userId="c83b1e15-36f3-4f46-aceb-05aac24c545e" providerId="ADAL" clId="{FC86A94C-8306-4857-A678-1A234587FE0C}" dt="2023-04-18T18:02:51.024" v="569" actId="6549"/>
          <ac:spMkLst>
            <pc:docMk/>
            <pc:sldMk cId="3763879122" sldId="553"/>
            <ac:spMk id="13" creationId="{03849E43-A557-076B-589B-DCBDE15CA251}"/>
          </ac:spMkLst>
        </pc:spChg>
        <pc:spChg chg="add mod">
          <ac:chgData name="Khattab, Sherif" userId="c83b1e15-36f3-4f46-aceb-05aac24c545e" providerId="ADAL" clId="{FC86A94C-8306-4857-A678-1A234587FE0C}" dt="2023-04-18T18:02:59.781" v="570" actId="113"/>
          <ac:spMkLst>
            <pc:docMk/>
            <pc:sldMk cId="3763879122" sldId="553"/>
            <ac:spMk id="14" creationId="{F3F13C3A-6A68-9F21-BCBC-A1B4990BD0F4}"/>
          </ac:spMkLst>
        </pc:spChg>
        <pc:spChg chg="add mod">
          <ac:chgData name="Khattab, Sherif" userId="c83b1e15-36f3-4f46-aceb-05aac24c545e" providerId="ADAL" clId="{FC86A94C-8306-4857-A678-1A234587FE0C}" dt="2023-04-18T18:02:37.925" v="567" actId="1076"/>
          <ac:spMkLst>
            <pc:docMk/>
            <pc:sldMk cId="3763879122" sldId="553"/>
            <ac:spMk id="15" creationId="{E263310B-1E8B-7D0E-F4CF-B9620877B990}"/>
          </ac:spMkLst>
        </pc:spChg>
        <pc:picChg chg="add del mod">
          <ac:chgData name="Khattab, Sherif" userId="c83b1e15-36f3-4f46-aceb-05aac24c545e" providerId="ADAL" clId="{FC86A94C-8306-4857-A678-1A234587FE0C}" dt="2023-04-18T18:00:39.989" v="462" actId="1076"/>
          <ac:picMkLst>
            <pc:docMk/>
            <pc:sldMk cId="3763879122" sldId="553"/>
            <ac:picMk id="9" creationId="{009EF58B-4858-4E1E-840B-15EA699D9951}"/>
          </ac:picMkLst>
        </pc:picChg>
        <pc:picChg chg="mod">
          <ac:chgData name="Khattab, Sherif" userId="c83b1e15-36f3-4f46-aceb-05aac24c545e" providerId="ADAL" clId="{FC86A94C-8306-4857-A678-1A234587FE0C}" dt="2023-04-18T18:00:28.783" v="457" actId="1076"/>
          <ac:picMkLst>
            <pc:docMk/>
            <pc:sldMk cId="3763879122" sldId="553"/>
            <ac:picMk id="11" creationId="{1A48BBC4-73D4-4259-BA7A-B37693ED112C}"/>
          </ac:picMkLst>
        </pc:picChg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2039483453" sldId="558"/>
        </pc:sldMkLst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1112189714" sldId="559"/>
        </pc:sldMkLst>
      </pc:sldChg>
      <pc:sldChg chg="addSp modSp add del mod">
        <pc:chgData name="Khattab, Sherif" userId="c83b1e15-36f3-4f46-aceb-05aac24c545e" providerId="ADAL" clId="{FC86A94C-8306-4857-A678-1A234587FE0C}" dt="2023-04-18T18:19:03.935" v="1233" actId="1076"/>
        <pc:sldMkLst>
          <pc:docMk/>
          <pc:sldMk cId="5003519" sldId="697"/>
        </pc:sldMkLst>
        <pc:graphicFrameChg chg="add mod modGraphic">
          <ac:chgData name="Khattab, Sherif" userId="c83b1e15-36f3-4f46-aceb-05aac24c545e" providerId="ADAL" clId="{FC86A94C-8306-4857-A678-1A234587FE0C}" dt="2023-04-18T18:19:01.572" v="1232" actId="1076"/>
          <ac:graphicFrameMkLst>
            <pc:docMk/>
            <pc:sldMk cId="5003519" sldId="697"/>
            <ac:graphicFrameMk id="6" creationId="{CCD2E524-387D-9033-2F91-5883EAF64280}"/>
          </ac:graphicFrameMkLst>
        </pc:graphicFrameChg>
        <pc:picChg chg="mod">
          <ac:chgData name="Khattab, Sherif" userId="c83b1e15-36f3-4f46-aceb-05aac24c545e" providerId="ADAL" clId="{FC86A94C-8306-4857-A678-1A234587FE0C}" dt="2023-04-18T18:19:03.935" v="1233" actId="1076"/>
          <ac:picMkLst>
            <pc:docMk/>
            <pc:sldMk cId="5003519" sldId="697"/>
            <ac:picMk id="7" creationId="{9E1AD0F8-F519-465D-A3A3-59014234BFB4}"/>
          </ac:picMkLst>
        </pc:picChg>
      </pc:sldChg>
      <pc:sldChg chg="del">
        <pc:chgData name="Khattab, Sherif" userId="c83b1e15-36f3-4f46-aceb-05aac24c545e" providerId="ADAL" clId="{FC86A94C-8306-4857-A678-1A234587FE0C}" dt="2023-04-18T17:33:05.934" v="87" actId="47"/>
        <pc:sldMkLst>
          <pc:docMk/>
          <pc:sldMk cId="558323402" sldId="698"/>
        </pc:sldMkLst>
      </pc:sldChg>
      <pc:sldChg chg="del">
        <pc:chgData name="Khattab, Sherif" userId="c83b1e15-36f3-4f46-aceb-05aac24c545e" providerId="ADAL" clId="{FC86A94C-8306-4857-A678-1A234587FE0C}" dt="2023-04-13T18:04:13.285" v="3" actId="2696"/>
        <pc:sldMkLst>
          <pc:docMk/>
          <pc:sldMk cId="1710491219" sldId="699"/>
        </pc:sldMkLst>
      </pc:sldChg>
      <pc:sldChg chg="modSp add del mod modAnim">
        <pc:chgData name="Khattab, Sherif" userId="c83b1e15-36f3-4f46-aceb-05aac24c545e" providerId="ADAL" clId="{FC86A94C-8306-4857-A678-1A234587FE0C}" dt="2023-04-18T18:16:57.639" v="1115" actId="113"/>
        <pc:sldMkLst>
          <pc:docMk/>
          <pc:sldMk cId="3209391204" sldId="700"/>
        </pc:sldMkLst>
        <pc:spChg chg="mod">
          <ac:chgData name="Khattab, Sherif" userId="c83b1e15-36f3-4f46-aceb-05aac24c545e" providerId="ADAL" clId="{FC86A94C-8306-4857-A678-1A234587FE0C}" dt="2023-04-18T18:16:57.639" v="1115" actId="113"/>
          <ac:spMkLst>
            <pc:docMk/>
            <pc:sldMk cId="3209391204" sldId="700"/>
            <ac:spMk id="3" creationId="{F217418C-688E-C429-25DB-0228D0DDD83D}"/>
          </ac:spMkLst>
        </pc:spChg>
      </pc:sldChg>
      <pc:sldChg chg="modSp add del mod modAnim">
        <pc:chgData name="Khattab, Sherif" userId="c83b1e15-36f3-4f46-aceb-05aac24c545e" providerId="ADAL" clId="{FC86A94C-8306-4857-A678-1A234587FE0C}" dt="2023-04-18T18:18:24.193" v="1224" actId="113"/>
        <pc:sldMkLst>
          <pc:docMk/>
          <pc:sldMk cId="1710491219" sldId="723"/>
        </pc:sldMkLst>
        <pc:spChg chg="mod">
          <ac:chgData name="Khattab, Sherif" userId="c83b1e15-36f3-4f46-aceb-05aac24c545e" providerId="ADAL" clId="{FC86A94C-8306-4857-A678-1A234587FE0C}" dt="2023-04-18T18:18:24.193" v="1224" actId="113"/>
          <ac:spMkLst>
            <pc:docMk/>
            <pc:sldMk cId="1710491219" sldId="723"/>
            <ac:spMk id="3" creationId="{F217418C-688E-C429-25DB-0228D0DDD83D}"/>
          </ac:spMkLst>
        </pc:spChg>
      </pc:sldChg>
      <pc:sldChg chg="modSp add del modAnim">
        <pc:chgData name="Khattab, Sherif" userId="c83b1e15-36f3-4f46-aceb-05aac24c545e" providerId="ADAL" clId="{FC86A94C-8306-4857-A678-1A234587FE0C}" dt="2023-04-18T17:34:32.938" v="94" actId="20577"/>
        <pc:sldMkLst>
          <pc:docMk/>
          <pc:sldMk cId="49673848" sldId="1936"/>
        </pc:sldMkLst>
        <pc:spChg chg="mod">
          <ac:chgData name="Khattab, Sherif" userId="c83b1e15-36f3-4f46-aceb-05aac24c545e" providerId="ADAL" clId="{FC86A94C-8306-4857-A678-1A234587FE0C}" dt="2023-04-18T17:34:32.938" v="94" actId="20577"/>
          <ac:spMkLst>
            <pc:docMk/>
            <pc:sldMk cId="49673848" sldId="1936"/>
            <ac:spMk id="3" creationId="{8D41A7AB-0EA9-7F05-C36B-E0652A8B5096}"/>
          </ac:spMkLst>
        </pc:spChg>
      </pc:sldChg>
      <pc:sldChg chg="modSp add del modAnim">
        <pc:chgData name="Khattab, Sherif" userId="c83b1e15-36f3-4f46-aceb-05aac24c545e" providerId="ADAL" clId="{FC86A94C-8306-4857-A678-1A234587FE0C}" dt="2023-04-18T17:31:31.416" v="51" actId="20577"/>
        <pc:sldMkLst>
          <pc:docMk/>
          <pc:sldMk cId="2600619580" sldId="1938"/>
        </pc:sldMkLst>
        <pc:spChg chg="mod">
          <ac:chgData name="Khattab, Sherif" userId="c83b1e15-36f3-4f46-aceb-05aac24c545e" providerId="ADAL" clId="{FC86A94C-8306-4857-A678-1A234587FE0C}" dt="2023-04-18T17:31:31.416" v="51" actId="20577"/>
          <ac:spMkLst>
            <pc:docMk/>
            <pc:sldMk cId="2600619580" sldId="1938"/>
            <ac:spMk id="3" creationId="{F7F1B322-8BFE-7594-9768-CEE2D267C18E}"/>
          </ac:spMkLst>
        </pc:spChg>
      </pc:sldChg>
      <pc:sldChg chg="modSp new mod">
        <pc:chgData name="Khattab, Sherif" userId="c83b1e15-36f3-4f46-aceb-05aac24c545e" providerId="ADAL" clId="{FC86A94C-8306-4857-A678-1A234587FE0C}" dt="2023-04-18T17:39:06.923" v="177" actId="20577"/>
        <pc:sldMkLst>
          <pc:docMk/>
          <pc:sldMk cId="50572947" sldId="1939"/>
        </pc:sldMkLst>
        <pc:spChg chg="mod">
          <ac:chgData name="Khattab, Sherif" userId="c83b1e15-36f3-4f46-aceb-05aac24c545e" providerId="ADAL" clId="{FC86A94C-8306-4857-A678-1A234587FE0C}" dt="2023-04-18T17:38:41.174" v="105" actId="5793"/>
          <ac:spMkLst>
            <pc:docMk/>
            <pc:sldMk cId="50572947" sldId="1939"/>
            <ac:spMk id="2" creationId="{4B2231AF-269C-4740-17C7-BFDB7E9FC29F}"/>
          </ac:spMkLst>
        </pc:spChg>
        <pc:spChg chg="mod">
          <ac:chgData name="Khattab, Sherif" userId="c83b1e15-36f3-4f46-aceb-05aac24c545e" providerId="ADAL" clId="{FC86A94C-8306-4857-A678-1A234587FE0C}" dt="2023-04-18T17:39:06.923" v="177" actId="20577"/>
          <ac:spMkLst>
            <pc:docMk/>
            <pc:sldMk cId="50572947" sldId="1939"/>
            <ac:spMk id="3" creationId="{F4AB61CC-180D-ACFD-0A45-A349EBED8B45}"/>
          </ac:spMkLst>
        </pc:spChg>
      </pc:sldChg>
      <pc:sldChg chg="delSp modSp add mod modAnim">
        <pc:chgData name="Khattab, Sherif" userId="c83b1e15-36f3-4f46-aceb-05aac24c545e" providerId="ADAL" clId="{FC86A94C-8306-4857-A678-1A234587FE0C}" dt="2023-04-18T18:07:04.767" v="714"/>
        <pc:sldMkLst>
          <pc:docMk/>
          <pc:sldMk cId="1692155966" sldId="1940"/>
        </pc:sldMkLst>
        <pc:spChg chg="del">
          <ac:chgData name="Khattab, Sherif" userId="c83b1e15-36f3-4f46-aceb-05aac24c545e" providerId="ADAL" clId="{FC86A94C-8306-4857-A678-1A234587FE0C}" dt="2023-04-18T18:06:28.582" v="707" actId="478"/>
          <ac:spMkLst>
            <pc:docMk/>
            <pc:sldMk cId="1692155966" sldId="1940"/>
            <ac:spMk id="10" creationId="{ACD3C1A0-0E8A-02B6-B23D-0F45ADB6E1C1}"/>
          </ac:spMkLst>
        </pc:spChg>
        <pc:spChg chg="mod">
          <ac:chgData name="Khattab, Sherif" userId="c83b1e15-36f3-4f46-aceb-05aac24c545e" providerId="ADAL" clId="{FC86A94C-8306-4857-A678-1A234587FE0C}" dt="2023-04-18T18:06:20.855" v="705" actId="403"/>
          <ac:spMkLst>
            <pc:docMk/>
            <pc:sldMk cId="1692155966" sldId="1940"/>
            <ac:spMk id="32770" creationId="{A7305A67-5607-8649-ADD6-604EA2561EDC}"/>
          </ac:spMkLst>
        </pc:spChg>
        <pc:picChg chg="mod">
          <ac:chgData name="Khattab, Sherif" userId="c83b1e15-36f3-4f46-aceb-05aac24c545e" providerId="ADAL" clId="{FC86A94C-8306-4857-A678-1A234587FE0C}" dt="2023-04-18T18:06:49.478" v="713" actId="1076"/>
          <ac:picMkLst>
            <pc:docMk/>
            <pc:sldMk cId="1692155966" sldId="1940"/>
            <ac:picMk id="3" creationId="{4FA4C71D-C028-4236-8F80-57AD732DCA2A}"/>
          </ac:picMkLst>
        </pc:picChg>
        <pc:picChg chg="del">
          <ac:chgData name="Khattab, Sherif" userId="c83b1e15-36f3-4f46-aceb-05aac24c545e" providerId="ADAL" clId="{FC86A94C-8306-4857-A678-1A234587FE0C}" dt="2023-04-18T18:06:24.283" v="706" actId="478"/>
          <ac:picMkLst>
            <pc:docMk/>
            <pc:sldMk cId="1692155966" sldId="1940"/>
            <ac:picMk id="7" creationId="{D38E1E4D-0752-4E63-94FD-E375DEFD79FC}"/>
          </ac:picMkLst>
        </pc:picChg>
        <pc:picChg chg="mod">
          <ac:chgData name="Khattab, Sherif" userId="c83b1e15-36f3-4f46-aceb-05aac24c545e" providerId="ADAL" clId="{FC86A94C-8306-4857-A678-1A234587FE0C}" dt="2023-04-18T18:06:45.937" v="711" actId="14100"/>
          <ac:picMkLst>
            <pc:docMk/>
            <pc:sldMk cId="1692155966" sldId="1940"/>
            <ac:picMk id="32772" creationId="{EDBDB02A-F399-5647-AF6A-B9BB3E649AB0}"/>
          </ac:picMkLst>
        </pc:picChg>
      </pc:sldChg>
      <pc:sldChg chg="modSp add mod">
        <pc:chgData name="Khattab, Sherif" userId="c83b1e15-36f3-4f46-aceb-05aac24c545e" providerId="ADAL" clId="{FC86A94C-8306-4857-A678-1A234587FE0C}" dt="2023-04-18T18:20:47.886" v="1246" actId="1076"/>
        <pc:sldMkLst>
          <pc:docMk/>
          <pc:sldMk cId="2132636690" sldId="1941"/>
        </pc:sldMkLst>
        <pc:picChg chg="mod modCrop">
          <ac:chgData name="Khattab, Sherif" userId="c83b1e15-36f3-4f46-aceb-05aac24c545e" providerId="ADAL" clId="{FC86A94C-8306-4857-A678-1A234587FE0C}" dt="2023-04-18T18:20:47.886" v="1246" actId="1076"/>
          <ac:picMkLst>
            <pc:docMk/>
            <pc:sldMk cId="2132636690" sldId="1941"/>
            <ac:picMk id="7" creationId="{9E1AD0F8-F519-465D-A3A3-59014234BFB4}"/>
          </ac:picMkLst>
        </pc:picChg>
      </pc:sldChg>
      <pc:sldChg chg="modSp add mod">
        <pc:chgData name="Khattab, Sherif" userId="c83b1e15-36f3-4f46-aceb-05aac24c545e" providerId="ADAL" clId="{FC86A94C-8306-4857-A678-1A234587FE0C}" dt="2023-04-18T18:21:07.595" v="1251" actId="1076"/>
        <pc:sldMkLst>
          <pc:docMk/>
          <pc:sldMk cId="3162636966" sldId="1942"/>
        </pc:sldMkLst>
        <pc:picChg chg="mod modCrop">
          <ac:chgData name="Khattab, Sherif" userId="c83b1e15-36f3-4f46-aceb-05aac24c545e" providerId="ADAL" clId="{FC86A94C-8306-4857-A678-1A234587FE0C}" dt="2023-04-18T18:21:07.595" v="1251" actId="1076"/>
          <ac:picMkLst>
            <pc:docMk/>
            <pc:sldMk cId="3162636966" sldId="1942"/>
            <ac:picMk id="7" creationId="{9E1AD0F8-F519-465D-A3A3-59014234BFB4}"/>
          </ac:picMkLst>
        </pc:picChg>
      </pc:sldChg>
      <pc:sldChg chg="modSp add mod">
        <pc:chgData name="Khattab, Sherif" userId="c83b1e15-36f3-4f46-aceb-05aac24c545e" providerId="ADAL" clId="{FC86A94C-8306-4857-A678-1A234587FE0C}" dt="2023-04-18T18:21:29.542" v="1256" actId="1076"/>
        <pc:sldMkLst>
          <pc:docMk/>
          <pc:sldMk cId="4098510197" sldId="1943"/>
        </pc:sldMkLst>
        <pc:picChg chg="mod modCrop">
          <ac:chgData name="Khattab, Sherif" userId="c83b1e15-36f3-4f46-aceb-05aac24c545e" providerId="ADAL" clId="{FC86A94C-8306-4857-A678-1A234587FE0C}" dt="2023-04-18T18:21:29.542" v="1256" actId="1076"/>
          <ac:picMkLst>
            <pc:docMk/>
            <pc:sldMk cId="4098510197" sldId="1943"/>
            <ac:picMk id="7" creationId="{9E1AD0F8-F519-465D-A3A3-59014234BFB4}"/>
          </ac:picMkLst>
        </pc:picChg>
      </pc:sldChg>
      <pc:sldChg chg="modSp add mod">
        <pc:chgData name="Khattab, Sherif" userId="c83b1e15-36f3-4f46-aceb-05aac24c545e" providerId="ADAL" clId="{FC86A94C-8306-4857-A678-1A234587FE0C}" dt="2023-04-18T18:21:48.099" v="1262" actId="1076"/>
        <pc:sldMkLst>
          <pc:docMk/>
          <pc:sldMk cId="3429985878" sldId="1944"/>
        </pc:sldMkLst>
        <pc:picChg chg="mod modCrop">
          <ac:chgData name="Khattab, Sherif" userId="c83b1e15-36f3-4f46-aceb-05aac24c545e" providerId="ADAL" clId="{FC86A94C-8306-4857-A678-1A234587FE0C}" dt="2023-04-18T18:21:48.099" v="1262" actId="1076"/>
          <ac:picMkLst>
            <pc:docMk/>
            <pc:sldMk cId="3429985878" sldId="1944"/>
            <ac:picMk id="7" creationId="{9E1AD0F8-F519-465D-A3A3-59014234BFB4}"/>
          </ac:picMkLst>
        </pc:picChg>
      </pc:sldChg>
      <pc:sldChg chg="add">
        <pc:chgData name="Khattab, Sherif" userId="c83b1e15-36f3-4f46-aceb-05aac24c545e" providerId="ADAL" clId="{FC86A94C-8306-4857-A678-1A234587FE0C}" dt="2023-04-18T18:22:49.302" v="1269"/>
        <pc:sldMkLst>
          <pc:docMk/>
          <pc:sldMk cId="3187130050" sldId="1945"/>
        </pc:sldMkLst>
      </pc:sldChg>
      <pc:sldChg chg="add del">
        <pc:chgData name="Khattab, Sherif" userId="c83b1e15-36f3-4f46-aceb-05aac24c545e" providerId="ADAL" clId="{FC86A94C-8306-4857-A678-1A234587FE0C}" dt="2023-04-18T18:22:49.218" v="1268"/>
        <pc:sldMkLst>
          <pc:docMk/>
          <pc:sldMk cId="3942964457" sldId="1945"/>
        </pc:sldMkLst>
      </pc:sldChg>
      <pc:sldMasterChg chg="del delSldLayout">
        <pc:chgData name="Khattab, Sherif" userId="c83b1e15-36f3-4f46-aceb-05aac24c545e" providerId="ADAL" clId="{FC86A94C-8306-4857-A678-1A234587FE0C}" dt="2023-04-13T18:04:13.285" v="3" actId="2696"/>
        <pc:sldMasterMkLst>
          <pc:docMk/>
          <pc:sldMasterMk cId="2541222662" sldId="2147483652"/>
        </pc:sldMasterMkLst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541222662" sldId="2147483652"/>
            <pc:sldLayoutMk cId="3281606851" sldId="2147483653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541222662" sldId="2147483652"/>
            <pc:sldLayoutMk cId="1398097626" sldId="2147483654"/>
          </pc:sldLayoutMkLst>
        </pc:sldLayoutChg>
      </pc:sldMasterChg>
      <pc:sldMasterChg chg="del delSldLayout">
        <pc:chgData name="Khattab, Sherif" userId="c83b1e15-36f3-4f46-aceb-05aac24c545e" providerId="ADAL" clId="{FC86A94C-8306-4857-A678-1A234587FE0C}" dt="2023-04-13T18:04:13.285" v="3" actId="2696"/>
        <pc:sldMasterMkLst>
          <pc:docMk/>
          <pc:sldMasterMk cId="2642786451" sldId="2147483655"/>
        </pc:sldMasterMkLst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523563585" sldId="2147483656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688646628" sldId="2147483657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2529247900" sldId="2147483658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636910763" sldId="2147483659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276458193" sldId="2147483660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114617457" sldId="2147483661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015694947" sldId="2147483662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2427355011" sldId="2147483663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949392036" sldId="2147483664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88977521" sldId="2147483665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116735695" sldId="2147483666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200635600" sldId="2147483667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856527887" sldId="2147483668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850968208" sldId="2147483669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88487296" sldId="2147483670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037774052" sldId="2147483671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4166967390" sldId="2147483672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310111455" sldId="2147483673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935306479" sldId="2147483674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2932340393" sldId="2147483675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076939783" sldId="2147483676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4080302742" sldId="2147483677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921417834" sldId="2147483678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588114974" sldId="2147483679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580874978" sldId="2147483680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893973545" sldId="2147483681"/>
          </pc:sldLayoutMkLst>
        </pc:sldLayoutChg>
      </pc:sldMaster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A29F1B50-2B7C-FD4D-9660-15FC9EE3EAA2}"/>
    <pc:docChg chg="undo custSel addSld delSld delMainMaster">
      <pc:chgData name="Khattab, Sherif" userId="c83b1e15-36f3-4f46-aceb-05aac24c545e" providerId="ADAL" clId="{A29F1B50-2B7C-FD4D-9660-15FC9EE3EAA2}" dt="2022-04-21T04:07:04.215" v="24" actId="2696"/>
      <pc:docMkLst>
        <pc:docMk/>
      </pc:docMkLst>
      <pc:sldChg chg="del">
        <pc:chgData name="Khattab, Sherif" userId="c83b1e15-36f3-4f46-aceb-05aac24c545e" providerId="ADAL" clId="{A29F1B50-2B7C-FD4D-9660-15FC9EE3EAA2}" dt="2022-04-07T03:32:17.734" v="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A29F1B50-2B7C-FD4D-9660-15FC9EE3EAA2}" dt="2022-04-07T03:32:20.650" v="9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A29F1B50-2B7C-FD4D-9660-15FC9EE3EAA2}" dt="2022-04-14T03:42:29.664" v="22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A29F1B50-2B7C-FD4D-9660-15FC9EE3EAA2}" dt="2022-04-07T03:32:12.095" v="2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A29F1B50-2B7C-FD4D-9660-15FC9EE3EAA2}" dt="2022-04-14T03:42:32.910" v="23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A29F1B50-2B7C-FD4D-9660-15FC9EE3EAA2}" dt="2022-04-07T03:32:12.095" v="2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A29F1B50-2B7C-FD4D-9660-15FC9EE3EAA2}" dt="2022-04-07T03:32:14.622" v="3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A29F1B50-2B7C-FD4D-9660-15FC9EE3EAA2}" dt="2022-04-07T03:32:15.202" v="4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A29F1B50-2B7C-FD4D-9660-15FC9EE3EAA2}" dt="2022-04-07T03:32:15.813" v="5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A29F1B50-2B7C-FD4D-9660-15FC9EE3EAA2}" dt="2022-04-07T03:32:16.813" v="6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A29F1B50-2B7C-FD4D-9660-15FC9EE3EAA2}" dt="2022-04-07T03:32:18.756" v="8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A29F1B50-2B7C-FD4D-9660-15FC9EE3EAA2}" dt="2022-04-07T03:32:21.658" v="10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A29F1B50-2B7C-FD4D-9660-15FC9EE3EAA2}" dt="2022-04-07T03:32:22.892" v="11" actId="269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A29F1B50-2B7C-FD4D-9660-15FC9EE3EAA2}" dt="2022-04-14T03:42:24.101" v="21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A29F1B50-2B7C-FD4D-9660-15FC9EE3EAA2}" dt="2022-04-14T03:42:29.664" v="22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A29F1B50-2B7C-FD4D-9660-15FC9EE3EAA2}" dt="2022-04-14T03:42:29.664" v="22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A29F1B50-2B7C-FD4D-9660-15FC9EE3EAA2}" dt="2022-04-07T03:32:33.578" v="14" actId="269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A29F1B50-2B7C-FD4D-9660-15FC9EE3EAA2}" dt="2022-04-07T03:32:43.042" v="16" actId="2696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A29F1B50-2B7C-FD4D-9660-15FC9EE3EAA2}" dt="2022-04-07T03:32:02.443" v="1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3079225251" sldId="514"/>
        </pc:sldMkLst>
      </pc:sldChg>
      <pc:sldChg chg="del">
        <pc:chgData name="Khattab, Sherif" userId="c83b1e15-36f3-4f46-aceb-05aac24c545e" providerId="ADAL" clId="{A29F1B50-2B7C-FD4D-9660-15FC9EE3EAA2}" dt="2022-04-07T03:32:41.626" v="15" actId="2696"/>
        <pc:sldMkLst>
          <pc:docMk/>
          <pc:sldMk cId="2998267534" sldId="516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3920987628" sldId="517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4123969726" sldId="517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2481627184" sldId="518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3492853470" sldId="519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4021253630" sldId="520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89975735" sldId="521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421866310" sldId="522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747680216" sldId="523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4180623647" sldId="524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016167313" sldId="525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692316448" sldId="526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1831306477" sldId="527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999370511" sldId="528"/>
        </pc:sldMkLst>
      </pc:sldChg>
      <pc:sldChg chg="del">
        <pc:chgData name="Khattab, Sherif" userId="c83b1e15-36f3-4f46-aceb-05aac24c545e" providerId="ADAL" clId="{A29F1B50-2B7C-FD4D-9660-15FC9EE3EAA2}" dt="2022-04-07T03:31:41.846" v="0" actId="2696"/>
        <pc:sldMkLst>
          <pc:docMk/>
          <pc:sldMk cId="1723473090" sldId="529"/>
        </pc:sldMkLst>
      </pc:sldChg>
      <pc:sldChg chg="del">
        <pc:chgData name="Khattab, Sherif" userId="c83b1e15-36f3-4f46-aceb-05aac24c545e" providerId="ADAL" clId="{A29F1B50-2B7C-FD4D-9660-15FC9EE3EAA2}" dt="2022-04-14T03:42:03.088" v="20" actId="2696"/>
        <pc:sldMkLst>
          <pc:docMk/>
          <pc:sldMk cId="155102868" sldId="530"/>
        </pc:sldMkLst>
      </pc:sldChg>
      <pc:sldChg chg="del">
        <pc:chgData name="Khattab, Sherif" userId="c83b1e15-36f3-4f46-aceb-05aac24c545e" providerId="ADAL" clId="{A29F1B50-2B7C-FD4D-9660-15FC9EE3EAA2}" dt="2022-04-14T03:41:50.978" v="19" actId="2696"/>
        <pc:sldMkLst>
          <pc:docMk/>
          <pc:sldMk cId="163933412" sldId="531"/>
        </pc:sldMkLst>
      </pc:sldChg>
      <pc:sldMasterChg chg="del delSldLayout">
        <pc:chgData name="Khattab, Sherif" userId="c83b1e15-36f3-4f46-aceb-05aac24c545e" providerId="ADAL" clId="{A29F1B50-2B7C-FD4D-9660-15FC9EE3EAA2}" dt="2022-04-14T03:42:32.910" v="23" actId="2696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327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56873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7847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926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81412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4914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9006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83540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66446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7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5437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97827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06263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775847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08693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5866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01241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67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53317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22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3682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2" y="0"/>
            <a:ext cx="10080624" cy="75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7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2449" y="1616620"/>
            <a:ext cx="5307650" cy="80616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6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7338" y="3902584"/>
            <a:ext cx="5521909" cy="1237617"/>
          </a:xfrm>
        </p:spPr>
        <p:txBody>
          <a:bodyPr lIns="0" tIns="0" rIns="0" bIns="0">
            <a:noAutofit/>
          </a:bodyPr>
          <a:lstStyle>
            <a:lvl1pPr marL="0" marR="0" indent="0" algn="l" defTabSz="3777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3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04" y="0"/>
            <a:ext cx="1960121" cy="7559675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5722" y="6836752"/>
            <a:ext cx="843647" cy="35711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60968" y="6912140"/>
            <a:ext cx="0" cy="1763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480" y="6813717"/>
            <a:ext cx="403225" cy="40318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629" y="6763320"/>
            <a:ext cx="3570221" cy="5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5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6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48234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897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57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3835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57666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04452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390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0957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7191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682113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161535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258619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100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5936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213915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480560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940504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051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622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74467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255646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43613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766304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882368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63044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975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329027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1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951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3901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8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5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8FCEC9D-3954-6751-B46D-19DC866B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1DF4-0E02-5BAD-DADC-E6A6AF09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418C-688E-C429-25DB-0228D0DD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Problem</a:t>
            </a:r>
            <a:r>
              <a:rPr lang="en-US" dirty="0"/>
              <a:t>: regular file system: changes to files and directories result in </a:t>
            </a:r>
            <a:r>
              <a:rPr lang="en-US" b="1" dirty="0"/>
              <a:t>multiple separate writes </a:t>
            </a:r>
            <a:r>
              <a:rPr lang="en-US" dirty="0"/>
              <a:t>to disk</a:t>
            </a:r>
          </a:p>
          <a:p>
            <a:pPr lvl="1"/>
            <a:r>
              <a:rPr lang="en-US" dirty="0"/>
              <a:t>e.g., deleting a file </a:t>
            </a:r>
            <a:r>
              <a:rPr lang="en-US" dirty="0">
                <a:sym typeface="Wingdings" panose="05000000000000000000" pitchFamily="2" charset="2"/>
              </a:rPr>
              <a:t> three writes</a:t>
            </a:r>
            <a:endParaRPr lang="en-US" dirty="0"/>
          </a:p>
          <a:p>
            <a:pPr lvl="1"/>
            <a:r>
              <a:rPr lang="en-US" b="1" dirty="0"/>
              <a:t>power failures </a:t>
            </a:r>
            <a:r>
              <a:rPr lang="en-US" dirty="0"/>
              <a:t>result in file system </a:t>
            </a:r>
            <a:r>
              <a:rPr lang="en-US" b="1" dirty="0"/>
              <a:t>inconsistency</a:t>
            </a:r>
          </a:p>
          <a:p>
            <a:r>
              <a:rPr lang="en-US" b="1" dirty="0"/>
              <a:t>Solution</a:t>
            </a:r>
            <a:r>
              <a:rPr lang="en-US" dirty="0"/>
              <a:t>: Write the changes </a:t>
            </a:r>
            <a:r>
              <a:rPr lang="en-US" b="1" dirty="0"/>
              <a:t>twice</a:t>
            </a:r>
          </a:p>
          <a:p>
            <a:pPr lvl="1" algn="just"/>
            <a:r>
              <a:rPr lang="en-US" dirty="0"/>
              <a:t>first to an on-disk </a:t>
            </a:r>
            <a:r>
              <a:rPr lang="en-US" b="1" i="1" dirty="0"/>
              <a:t>journal</a:t>
            </a:r>
          </a:p>
          <a:p>
            <a:pPr lvl="2" algn="just"/>
            <a:r>
              <a:rPr lang="en-US" dirty="0"/>
              <a:t>for efficiency, journal can be put on </a:t>
            </a:r>
            <a:r>
              <a:rPr lang="en-US" b="1" dirty="0"/>
              <a:t>SSD or NVRAM</a:t>
            </a:r>
          </a:p>
          <a:p>
            <a:pPr lvl="1" algn="just"/>
            <a:r>
              <a:rPr lang="en-US" dirty="0"/>
              <a:t>then </a:t>
            </a:r>
            <a:r>
              <a:rPr lang="en-US" b="1" dirty="0"/>
              <a:t>commit</a:t>
            </a:r>
            <a:r>
              <a:rPr lang="en-US" dirty="0"/>
              <a:t> changes to main part</a:t>
            </a:r>
          </a:p>
          <a:p>
            <a:pPr lvl="1" algn="just"/>
            <a:r>
              <a:rPr lang="en-US" dirty="0"/>
              <a:t>atomic operations</a:t>
            </a:r>
          </a:p>
          <a:p>
            <a:pPr algn="just"/>
            <a:r>
              <a:rPr lang="en-US" dirty="0"/>
              <a:t>modified </a:t>
            </a:r>
            <a:r>
              <a:rPr lang="en-US" b="1" dirty="0"/>
              <a:t>data</a:t>
            </a:r>
            <a:r>
              <a:rPr lang="en-US" dirty="0"/>
              <a:t> may or may not be written to the journal</a:t>
            </a:r>
          </a:p>
          <a:p>
            <a:pPr lvl="1" algn="just"/>
            <a:r>
              <a:rPr lang="en-US" dirty="0"/>
              <a:t>implications?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Windows NTFS</a:t>
            </a:r>
          </a:p>
          <a:p>
            <a:pPr lvl="1"/>
            <a:r>
              <a:rPr lang="en-US" dirty="0"/>
              <a:t>Linux ext3, ext4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E9D60-D70F-2E2E-2189-5C5FD92F74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F8DD2-DA81-0173-8AE1-ACB7920B2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1DF4-0E02-5BAD-DADC-E6A6AF09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418C-688E-C429-25DB-0228D0DD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with disk arm scheduling?</a:t>
            </a:r>
          </a:p>
          <a:p>
            <a:pPr lvl="1"/>
            <a:r>
              <a:rPr lang="en-US" dirty="0"/>
              <a:t>may cause a different write order than wanted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flush write cache at certain points (barriers)</a:t>
            </a:r>
          </a:p>
          <a:p>
            <a:pPr lvl="2"/>
            <a:r>
              <a:rPr lang="en-US" dirty="0"/>
              <a:t>ext3 and ext4 file systems</a:t>
            </a:r>
          </a:p>
          <a:p>
            <a:r>
              <a:rPr lang="en-US" dirty="0"/>
              <a:t>Journaling vs. Log-structured file system</a:t>
            </a:r>
          </a:p>
          <a:p>
            <a:pPr lvl="1"/>
            <a:r>
              <a:rPr lang="en-US" dirty="0"/>
              <a:t>main file system itself is a journal</a:t>
            </a:r>
          </a:p>
          <a:p>
            <a:pPr lvl="1"/>
            <a:r>
              <a:rPr lang="en-US" dirty="0"/>
              <a:t>journaling is not needed in LFS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E9D60-D70F-2E2E-2189-5C5FD92F74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F8DD2-DA81-0173-8AE1-ACB7920B2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9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734621EF-0303-2042-9D06-BC2D211F4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Buffering device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F42258-72E3-B940-B57A-31856EB6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4CF5C0F8-3994-6041-8E87-4E399E2290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FBB2C0C2-052E-7F42-9C9D-C95BF0857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C3E43A66-0E70-7343-984F-9D7F7E521D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556" name="Picture 4" descr="5-14">
            <a:extLst>
              <a:ext uri="{FF2B5EF4-FFF2-40B4-BE49-F238E27FC236}">
                <a16:creationId xmlns:a16="http://schemas.microsoft.com/office/drawing/2014/main" id="{7A21AFB9-46E1-B24E-9DE6-869FC7BA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69565" r="74005" b="13913"/>
          <a:stretch>
            <a:fillRect/>
          </a:stretch>
        </p:blipFill>
        <p:spPr bwMode="auto">
          <a:xfrm>
            <a:off x="924490" y="5375769"/>
            <a:ext cx="1426189" cy="5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Rectangle 10">
            <a:extLst>
              <a:ext uri="{FF2B5EF4-FFF2-40B4-BE49-F238E27FC236}">
                <a16:creationId xmlns:a16="http://schemas.microsoft.com/office/drawing/2014/main" id="{4CD6F304-CA4D-7246-9F89-CA81563F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4" y="1763924"/>
            <a:ext cx="2099910" cy="117594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613B4CD1-43E4-4C4D-B735-FD501B04E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4" y="2939873"/>
            <a:ext cx="2099910" cy="193191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67" name="Oval 15">
            <a:extLst>
              <a:ext uri="{FF2B5EF4-FFF2-40B4-BE49-F238E27FC236}">
                <a16:creationId xmlns:a16="http://schemas.microsoft.com/office/drawing/2014/main" id="{C061DAB9-0DD6-D649-8155-53D3EAC7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1931917"/>
            <a:ext cx="923960" cy="92396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68" name="AutoShape 16">
            <a:extLst>
              <a:ext uri="{FF2B5EF4-FFF2-40B4-BE49-F238E27FC236}">
                <a16:creationId xmlns:a16="http://schemas.microsoft.com/office/drawing/2014/main" id="{B85980C3-5759-F548-8DBC-5DE1846DFC3F}"/>
              </a:ext>
            </a:extLst>
          </p:cNvPr>
          <p:cNvCxnSpPr>
            <a:cxnSpLocks noChangeShapeType="1"/>
            <a:stCxn id="23556" idx="0"/>
            <a:endCxn id="23567" idx="4"/>
          </p:cNvCxnSpPr>
          <p:nvPr/>
        </p:nvCxnSpPr>
        <p:spPr bwMode="auto">
          <a:xfrm flipV="1">
            <a:off x="1638458" y="2855877"/>
            <a:ext cx="0" cy="25198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69" name="Picture 17" descr="5-14">
            <a:extLst>
              <a:ext uri="{FF2B5EF4-FFF2-40B4-BE49-F238E27FC236}">
                <a16:creationId xmlns:a16="http://schemas.microsoft.com/office/drawing/2014/main" id="{BEFE3C18-86A6-FC4C-8D19-137E1329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69565" r="74005" b="13913"/>
          <a:stretch>
            <a:fillRect/>
          </a:stretch>
        </p:blipFill>
        <p:spPr bwMode="auto">
          <a:xfrm>
            <a:off x="3360385" y="5375769"/>
            <a:ext cx="1426189" cy="5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>
            <a:extLst>
              <a:ext uri="{FF2B5EF4-FFF2-40B4-BE49-F238E27FC236}">
                <a16:creationId xmlns:a16="http://schemas.microsoft.com/office/drawing/2014/main" id="{EDA96C86-EFC9-0949-BD92-02F3F1E9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09" y="1763924"/>
            <a:ext cx="2099910" cy="117594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309FA1AA-1164-2240-8BB9-CCD635805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09" y="2939873"/>
            <a:ext cx="2099910" cy="193191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72" name="Oval 20">
            <a:extLst>
              <a:ext uri="{FF2B5EF4-FFF2-40B4-BE49-F238E27FC236}">
                <a16:creationId xmlns:a16="http://schemas.microsoft.com/office/drawing/2014/main" id="{C8225BF6-1353-B34A-AE18-3D36C980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4" y="1931917"/>
            <a:ext cx="923960" cy="92396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73" name="AutoShape 21">
            <a:extLst>
              <a:ext uri="{FF2B5EF4-FFF2-40B4-BE49-F238E27FC236}">
                <a16:creationId xmlns:a16="http://schemas.microsoft.com/office/drawing/2014/main" id="{E2A3772D-A1D8-0943-B7C6-385770853BCE}"/>
              </a:ext>
            </a:extLst>
          </p:cNvPr>
          <p:cNvCxnSpPr>
            <a:cxnSpLocks noChangeShapeType="1"/>
            <a:stCxn id="23569" idx="0"/>
            <a:endCxn id="23591" idx="2"/>
          </p:cNvCxnSpPr>
          <p:nvPr/>
        </p:nvCxnSpPr>
        <p:spPr bwMode="auto">
          <a:xfrm flipV="1">
            <a:off x="4074354" y="2519891"/>
            <a:ext cx="0" cy="28558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4" name="Picture 22" descr="5-14">
            <a:extLst>
              <a:ext uri="{FF2B5EF4-FFF2-40B4-BE49-F238E27FC236}">
                <a16:creationId xmlns:a16="http://schemas.microsoft.com/office/drawing/2014/main" id="{B64FB048-6FD0-E141-90FC-D5289D2F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69565" r="74005" b="13913"/>
          <a:stretch>
            <a:fillRect/>
          </a:stretch>
        </p:blipFill>
        <p:spPr bwMode="auto">
          <a:xfrm>
            <a:off x="5796280" y="5375769"/>
            <a:ext cx="1426189" cy="5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5" name="Rectangle 23">
            <a:extLst>
              <a:ext uri="{FF2B5EF4-FFF2-40B4-BE49-F238E27FC236}">
                <a16:creationId xmlns:a16="http://schemas.microsoft.com/office/drawing/2014/main" id="{486C89AA-9DAC-3F40-8522-0307F787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305" y="1763924"/>
            <a:ext cx="2099910" cy="117594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76" name="Rectangle 24">
            <a:extLst>
              <a:ext uri="{FF2B5EF4-FFF2-40B4-BE49-F238E27FC236}">
                <a16:creationId xmlns:a16="http://schemas.microsoft.com/office/drawing/2014/main" id="{BEC874A9-C454-014E-B039-179C88D4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305" y="2939873"/>
            <a:ext cx="2099910" cy="193191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77" name="Oval 25">
            <a:extLst>
              <a:ext uri="{FF2B5EF4-FFF2-40B4-BE49-F238E27FC236}">
                <a16:creationId xmlns:a16="http://schemas.microsoft.com/office/drawing/2014/main" id="{74314ABF-563D-D843-8B96-C9D646E5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1931917"/>
            <a:ext cx="923960" cy="92396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FD9571AA-A6F3-F34B-B38B-C86916749370}"/>
              </a:ext>
            </a:extLst>
          </p:cNvPr>
          <p:cNvCxnSpPr>
            <a:cxnSpLocks noChangeShapeType="1"/>
            <a:stCxn id="23594" idx="0"/>
            <a:endCxn id="23592" idx="2"/>
          </p:cNvCxnSpPr>
          <p:nvPr/>
        </p:nvCxnSpPr>
        <p:spPr bwMode="auto">
          <a:xfrm flipV="1">
            <a:off x="6510249" y="2519891"/>
            <a:ext cx="0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7" descr="5-14">
            <a:extLst>
              <a:ext uri="{FF2B5EF4-FFF2-40B4-BE49-F238E27FC236}">
                <a16:creationId xmlns:a16="http://schemas.microsoft.com/office/drawing/2014/main" id="{422D2092-03C3-3746-93D2-580984C2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69565" r="74005" b="13913"/>
          <a:stretch>
            <a:fillRect/>
          </a:stretch>
        </p:blipFill>
        <p:spPr bwMode="auto">
          <a:xfrm>
            <a:off x="8232175" y="5375769"/>
            <a:ext cx="1426189" cy="5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0" name="Rectangle 28">
            <a:extLst>
              <a:ext uri="{FF2B5EF4-FFF2-40B4-BE49-F238E27FC236}">
                <a16:creationId xmlns:a16="http://schemas.microsoft.com/office/drawing/2014/main" id="{4A720478-18CF-9B4E-BDC6-4288305D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00" y="1763924"/>
            <a:ext cx="2099910" cy="117594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81" name="Rectangle 29">
            <a:extLst>
              <a:ext uri="{FF2B5EF4-FFF2-40B4-BE49-F238E27FC236}">
                <a16:creationId xmlns:a16="http://schemas.microsoft.com/office/drawing/2014/main" id="{BD0EE428-B698-F446-99CF-46E5DF09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00" y="2939873"/>
            <a:ext cx="2099910" cy="193191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82" name="Oval 30">
            <a:extLst>
              <a:ext uri="{FF2B5EF4-FFF2-40B4-BE49-F238E27FC236}">
                <a16:creationId xmlns:a16="http://schemas.microsoft.com/office/drawing/2014/main" id="{CC19D97E-8E48-464A-8DCF-8972C160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64" y="1931917"/>
            <a:ext cx="923960" cy="92396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9763C171-FBFF-9640-B80F-1EF5232438BD}"/>
              </a:ext>
            </a:extLst>
          </p:cNvPr>
          <p:cNvCxnSpPr>
            <a:cxnSpLocks noChangeShapeType="1"/>
            <a:stCxn id="23579" idx="0"/>
            <a:endCxn id="23595" idx="2"/>
          </p:cNvCxnSpPr>
          <p:nvPr/>
        </p:nvCxnSpPr>
        <p:spPr bwMode="auto">
          <a:xfrm flipH="1" flipV="1">
            <a:off x="8106180" y="4199819"/>
            <a:ext cx="839964" cy="11759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4" name="Text Box 32">
            <a:extLst>
              <a:ext uri="{FF2B5EF4-FFF2-40B4-BE49-F238E27FC236}">
                <a16:creationId xmlns:a16="http://schemas.microsoft.com/office/drawing/2014/main" id="{4CE3F73B-0C96-7241-9744-6710C4C9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92" y="5963743"/>
            <a:ext cx="1481303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Unbuffered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input</a:t>
            </a:r>
          </a:p>
        </p:txBody>
      </p:sp>
      <p:sp>
        <p:nvSpPr>
          <p:cNvPr id="23585" name="Text Box 33">
            <a:extLst>
              <a:ext uri="{FF2B5EF4-FFF2-40B4-BE49-F238E27FC236}">
                <a16:creationId xmlns:a16="http://schemas.microsoft.com/office/drawing/2014/main" id="{7398598E-D172-3045-91BC-6F0953B7D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01" y="5963743"/>
            <a:ext cx="156946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Buffering in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 space</a:t>
            </a:r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3EBABC81-DB57-A94A-B6F4-687B91FA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369" y="5963743"/>
            <a:ext cx="232627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Buffer in 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Copy to user space</a:t>
            </a:r>
          </a:p>
        </p:txBody>
      </p:sp>
      <p:sp>
        <p:nvSpPr>
          <p:cNvPr id="23590" name="Text Box 38">
            <a:extLst>
              <a:ext uri="{FF2B5EF4-FFF2-40B4-BE49-F238E27FC236}">
                <a16:creationId xmlns:a16="http://schemas.microsoft.com/office/drawing/2014/main" id="{670CDF1B-0194-EC47-802C-B459BEFE2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303" y="5963743"/>
            <a:ext cx="1771446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Double buffer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 kernel</a:t>
            </a:r>
          </a:p>
        </p:txBody>
      </p:sp>
      <p:sp>
        <p:nvSpPr>
          <p:cNvPr id="23591" name="Rectangle 39">
            <a:extLst>
              <a:ext uri="{FF2B5EF4-FFF2-40B4-BE49-F238E27FC236}">
                <a16:creationId xmlns:a16="http://schemas.microsoft.com/office/drawing/2014/main" id="{6C8A9205-9023-AE48-B1D5-25B0782AD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366" y="2351898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2" name="Rectangle 40">
            <a:extLst>
              <a:ext uri="{FF2B5EF4-FFF2-40B4-BE49-F238E27FC236}">
                <a16:creationId xmlns:a16="http://schemas.microsoft.com/office/drawing/2014/main" id="{111A7722-7B03-F342-A4AB-B45DBC91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2351898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3" name="Rectangle 41">
            <a:extLst>
              <a:ext uri="{FF2B5EF4-FFF2-40B4-BE49-F238E27FC236}">
                <a16:creationId xmlns:a16="http://schemas.microsoft.com/office/drawing/2014/main" id="{09A2BFE5-3F11-4E46-AB6A-6D7024C0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2351898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B87A2968-5153-BC49-859D-1AFEACCAE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4031826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5" name="Rectangle 43">
            <a:extLst>
              <a:ext uri="{FF2B5EF4-FFF2-40B4-BE49-F238E27FC236}">
                <a16:creationId xmlns:a16="http://schemas.microsoft.com/office/drawing/2014/main" id="{22DB67D8-B2A3-534B-BF29-6542B667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031826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6" name="Rectangle 44">
            <a:extLst>
              <a:ext uri="{FF2B5EF4-FFF2-40B4-BE49-F238E27FC236}">
                <a16:creationId xmlns:a16="http://schemas.microsoft.com/office/drawing/2014/main" id="{E9BD26F0-BA71-EA4B-91E3-439A861D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97" name="AutoShape 45">
            <a:extLst>
              <a:ext uri="{FF2B5EF4-FFF2-40B4-BE49-F238E27FC236}">
                <a16:creationId xmlns:a16="http://schemas.microsoft.com/office/drawing/2014/main" id="{FF488F1B-1C7F-CE46-8409-A96FC1A0838D}"/>
              </a:ext>
            </a:extLst>
          </p:cNvPr>
          <p:cNvCxnSpPr>
            <a:cxnSpLocks noChangeShapeType="1"/>
            <a:stCxn id="23595" idx="0"/>
            <a:endCxn id="23593" idx="2"/>
          </p:cNvCxnSpPr>
          <p:nvPr/>
        </p:nvCxnSpPr>
        <p:spPr bwMode="auto">
          <a:xfrm flipV="1">
            <a:off x="8106180" y="2519891"/>
            <a:ext cx="839964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98" name="AutoShape 46">
            <a:extLst>
              <a:ext uri="{FF2B5EF4-FFF2-40B4-BE49-F238E27FC236}">
                <a16:creationId xmlns:a16="http://schemas.microsoft.com/office/drawing/2014/main" id="{C3665CD1-6534-8B42-87D4-3041EB0F64E2}"/>
              </a:ext>
            </a:extLst>
          </p:cNvPr>
          <p:cNvCxnSpPr>
            <a:cxnSpLocks noChangeShapeType="1"/>
            <a:stCxn id="23579" idx="0"/>
            <a:endCxn id="23596" idx="2"/>
          </p:cNvCxnSpPr>
          <p:nvPr/>
        </p:nvCxnSpPr>
        <p:spPr bwMode="auto">
          <a:xfrm flipV="1">
            <a:off x="8946144" y="4199819"/>
            <a:ext cx="167993" cy="11759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99" name="AutoShape 47">
            <a:extLst>
              <a:ext uri="{FF2B5EF4-FFF2-40B4-BE49-F238E27FC236}">
                <a16:creationId xmlns:a16="http://schemas.microsoft.com/office/drawing/2014/main" id="{3269F28F-29D8-C44D-9853-52F201C1F1A3}"/>
              </a:ext>
            </a:extLst>
          </p:cNvPr>
          <p:cNvCxnSpPr>
            <a:cxnSpLocks noChangeShapeType="1"/>
            <a:stCxn id="23574" idx="0"/>
            <a:endCxn id="23594" idx="2"/>
          </p:cNvCxnSpPr>
          <p:nvPr/>
        </p:nvCxnSpPr>
        <p:spPr bwMode="auto">
          <a:xfrm flipV="1">
            <a:off x="6510249" y="4199819"/>
            <a:ext cx="0" cy="11759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1" name="Text Box 49">
            <a:extLst>
              <a:ext uri="{FF2B5EF4-FFF2-40B4-BE49-F238E27FC236}">
                <a16:creationId xmlns:a16="http://schemas.microsoft.com/office/drawing/2014/main" id="{2AED7FA4-CA59-2543-BDCF-1BC0D307C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265" y="4367812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23602" name="Text Box 50">
            <a:extLst>
              <a:ext uri="{FF2B5EF4-FFF2-40B4-BE49-F238E27FC236}">
                <a16:creationId xmlns:a16="http://schemas.microsoft.com/office/drawing/2014/main" id="{72F48E5C-8451-E949-A371-DB28F652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265" y="3023870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23603" name="Text Box 51">
            <a:extLst>
              <a:ext uri="{FF2B5EF4-FFF2-40B4-BE49-F238E27FC236}">
                <a16:creationId xmlns:a16="http://schemas.microsoft.com/office/drawing/2014/main" id="{7F8C65CD-87E5-B942-88C9-035E70165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186" y="4367812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23604" name="Text Box 52">
            <a:extLst>
              <a:ext uri="{FF2B5EF4-FFF2-40B4-BE49-F238E27FC236}">
                <a16:creationId xmlns:a16="http://schemas.microsoft.com/office/drawing/2014/main" id="{C95DBF8B-4000-4A4F-9BA7-8736AB7FC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139" y="4367812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605" name="Text Box 53">
            <a:extLst>
              <a:ext uri="{FF2B5EF4-FFF2-40B4-BE49-F238E27FC236}">
                <a16:creationId xmlns:a16="http://schemas.microsoft.com/office/drawing/2014/main" id="{7F2ED67F-53B5-1340-8CF0-174D7A7A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0" y="3023870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07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  <p:bldP spid="23563" grpId="0" animBg="1"/>
      <p:bldP spid="23567" grpId="0" animBg="1"/>
      <p:bldP spid="23570" grpId="0" animBg="1"/>
      <p:bldP spid="23571" grpId="0" animBg="1"/>
      <p:bldP spid="23572" grpId="0" animBg="1"/>
      <p:bldP spid="23575" grpId="0" animBg="1"/>
      <p:bldP spid="23576" grpId="0" animBg="1"/>
      <p:bldP spid="23577" grpId="0" animBg="1"/>
      <p:bldP spid="23580" grpId="0" animBg="1"/>
      <p:bldP spid="23581" grpId="0" animBg="1"/>
      <p:bldP spid="23582" grpId="0" animBg="1"/>
      <p:bldP spid="23584" grpId="0"/>
      <p:bldP spid="23585" grpId="0"/>
      <p:bldP spid="23588" grpId="0"/>
      <p:bldP spid="23590" grpId="0"/>
      <p:bldP spid="23591" grpId="0" animBg="1"/>
      <p:bldP spid="23592" grpId="0" animBg="1"/>
      <p:bldP spid="23593" grpId="0" animBg="1"/>
      <p:bldP spid="23594" grpId="0" animBg="1"/>
      <p:bldP spid="23595" grpId="0" animBg="1"/>
      <p:bldP spid="23596" grpId="0" animBg="1"/>
      <p:bldP spid="23601" grpId="0"/>
      <p:bldP spid="23602" grpId="0"/>
      <p:bldP spid="23603" grpId="0"/>
      <p:bldP spid="23604" grpId="0"/>
      <p:bldP spid="236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FEC0-BB78-4D3F-96E6-45517041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376F-C8AE-4B79-BEF5-819012E9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508FB-DFAD-4657-ADDC-8A88FF6CD8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B6C64-9441-4EB6-A365-8EFDBC8EC5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7D3AB-8575-4DC8-8EC5-C3B154CB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1" y="1181877"/>
            <a:ext cx="8302119" cy="55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6F46793-68A0-C24E-95A7-6E93611DB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 Partition Size</a:t>
            </a:r>
          </a:p>
        </p:txBody>
      </p:sp>
      <p:graphicFrame>
        <p:nvGraphicFramePr>
          <p:cNvPr id="44086" name="Group 54">
            <a:extLst>
              <a:ext uri="{FF2B5EF4-FFF2-40B4-BE49-F238E27FC236}">
                <a16:creationId xmlns:a16="http://schemas.microsoft.com/office/drawing/2014/main" id="{08D33AA1-6CA8-C84F-87B6-AC167885AD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776288"/>
          <a:ext cx="10096500" cy="4031824"/>
        </p:xfrm>
        <a:graphic>
          <a:graphicData uri="http://schemas.openxmlformats.org/drawingml/2006/table">
            <a:tbl>
              <a:tblPr/>
              <a:tblGrid>
                <a:gridCol w="2524125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D2CF77D1-2F07-DB43-B7DD-71FE0E4D6F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7FF9B0CF-E676-224A-BFA8-D5FF44E26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DD80E83-A1EB-CE4D-AB56-350DC9B6DC1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4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08" y="1257651"/>
            <a:ext cx="8450878" cy="5635046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797362"/>
              </p:ext>
            </p:extLst>
          </p:nvPr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26" b="72534"/>
          <a:stretch/>
        </p:blipFill>
        <p:spPr>
          <a:xfrm>
            <a:off x="777986" y="3682482"/>
            <a:ext cx="8524652" cy="2730760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/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3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95" b="55241"/>
          <a:stretch/>
        </p:blipFill>
        <p:spPr>
          <a:xfrm>
            <a:off x="1052863" y="3351449"/>
            <a:ext cx="6983904" cy="3669317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/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63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59" r="44777" b="35995"/>
          <a:stretch/>
        </p:blipFill>
        <p:spPr>
          <a:xfrm>
            <a:off x="-60591" y="3810468"/>
            <a:ext cx="9859669" cy="2291281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/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1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39" r="44777"/>
          <a:stretch/>
        </p:blipFill>
        <p:spPr>
          <a:xfrm>
            <a:off x="1575377" y="3550345"/>
            <a:ext cx="7226500" cy="3294955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/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9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b="1" dirty="0"/>
              <a:t>All deadlines moved to Monday May 1</a:t>
            </a:r>
            <a:r>
              <a:rPr lang="en-US" b="1" baseline="30000" dirty="0"/>
              <a:t>st</a:t>
            </a:r>
            <a:r>
              <a:rPr lang="en-US" b="1" dirty="0"/>
              <a:t> at 11:59 pm</a:t>
            </a:r>
          </a:p>
          <a:p>
            <a:pPr lvl="2"/>
            <a:r>
              <a:rPr lang="en-US" dirty="0"/>
              <a:t>But please don’t wait to last minute!</a:t>
            </a:r>
          </a:p>
          <a:p>
            <a:pPr lvl="1"/>
            <a:r>
              <a:rPr lang="en-US" dirty="0"/>
              <a:t>Homework 11, 12, Bonus Homework</a:t>
            </a:r>
          </a:p>
          <a:p>
            <a:pPr lvl="1"/>
            <a:r>
              <a:rPr lang="en-US" dirty="0"/>
              <a:t>Lab 4 and Lab 5</a:t>
            </a:r>
          </a:p>
          <a:p>
            <a:pPr lvl="1"/>
            <a:r>
              <a:rPr lang="en-US" dirty="0"/>
              <a:t>Quiz 3 and Quiz 4</a:t>
            </a:r>
          </a:p>
          <a:p>
            <a:pPr lvl="1"/>
            <a:r>
              <a:rPr lang="en-US" dirty="0"/>
              <a:t>Project 4 </a:t>
            </a:r>
            <a:r>
              <a:rPr lang="en-US" b="1" dirty="0"/>
              <a:t>(no late deadline)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EDA9-C016-463B-B926-7655308F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10: Q 2-4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D0D9-315D-47B5-A391-129DD79C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8341F-0982-4F2D-823A-88CFED9D2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04AF1-8935-4C8A-A2A8-3A558A6BA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BA13C-B20E-47B9-BB9C-968C66B3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1" y="1156996"/>
            <a:ext cx="8050243" cy="53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A6C-92F6-4719-AFA4-BCB51F5E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10: Q 10-13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A745-EA4F-449B-B0ED-4CE365CD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A9534-C942-415A-ABDA-1A5912D5B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54C9D-32BB-405E-BDAA-8B9EDD265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5FBEB-6F15-43A3-9A9F-7A27A4FC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4" y="918801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8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4BC8-C335-4B49-8DBF-A9BEA5B2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Disk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615E-7C56-49D4-BAAD-BAE59384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105E4-3337-43AA-AA6F-F8E0E06C17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1C1F0-D10F-4C58-B93F-F2E4E2A1B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2A314-78B0-4B9C-A933-AAE463EE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957"/>
            <a:ext cx="10080625" cy="36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16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B375-C42F-4EB0-8851-A726F10C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and Maximum Seek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578B-1C2C-43E1-8A3E-FB1709F4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C19E7-52D6-4747-80CC-EEDA9AA1D7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58AF-63A5-4587-ACFD-E9A7B2D23C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83D36-0077-4FAC-8788-4442B1D8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4" y="1139926"/>
            <a:ext cx="8251825" cy="55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0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A39-458D-4232-8542-3E14C13E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Rotational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3CAF-497E-48B7-9D6B-81DEF734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E119C-7A2D-4BC4-B71D-B3AF82CE18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8A60-7D90-4C6E-A8F6-048B2171FC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F6633-6AE5-4CEF-8CAB-9BA63041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003" y="4348066"/>
            <a:ext cx="3978320" cy="2652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18345-3DD9-421B-86B6-2C107FFA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416" y="934711"/>
            <a:ext cx="4923907" cy="32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of the Day: Protection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Protection is about controlling access of programs, processes, or users to the system resources (e.g., memory pages, files, devices, CPUs)</a:t>
            </a:r>
          </a:p>
          <a:p>
            <a:pPr lvl="1"/>
            <a:r>
              <a:rPr lang="en-US" altLang="en-US"/>
              <a:t>How to decide who can access what?</a:t>
            </a:r>
          </a:p>
          <a:p>
            <a:pPr lvl="1"/>
            <a:r>
              <a:rPr lang="en-US" altLang="en-US"/>
              <a:t>Specifications must be</a:t>
            </a:r>
          </a:p>
          <a:p>
            <a:pPr lvl="2"/>
            <a:r>
              <a:rPr lang="en-US" altLang="en-US"/>
              <a:t>Correct</a:t>
            </a:r>
          </a:p>
          <a:p>
            <a:pPr lvl="2"/>
            <a:r>
              <a:rPr lang="en-US" altLang="en-US"/>
              <a:t>Efficient</a:t>
            </a:r>
          </a:p>
          <a:p>
            <a:pPr lvl="2"/>
            <a:r>
              <a:rPr lang="en-US" altLang="en-US"/>
              <a:t>Easy to use (or nobody will use them!)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E2EA42B-CFF7-4914-BB00-C1D26D0F909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70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domains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 process operates within a protection domain</a:t>
            </a:r>
          </a:p>
          <a:p>
            <a:pPr lvl="1">
              <a:lnSpc>
                <a:spcPct val="90000"/>
              </a:lnSpc>
            </a:pPr>
            <a:r>
              <a:rPr lang="en-US" altLang="en-US" sz="2246"/>
              <a:t>resources accessible by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each domain lists objects with permitted operations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Domains can share objects &amp;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Objects can have different permissions in different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There need be no overlap between object permissions in different domains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How can this arrangement be specified more formally?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175472F-FD05-440B-BBC1-26ACD24D5E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252518" y="4787794"/>
            <a:ext cx="3527848" cy="151193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 [R]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 [RW]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4368341" y="4787794"/>
            <a:ext cx="3527848" cy="1511935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 [R]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File4 [RWX]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File5 [RW]</a:t>
            </a:r>
          </a:p>
        </p:txBody>
      </p:sp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6300258" y="4787794"/>
            <a:ext cx="3527848" cy="1511935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7896189" y="5039784"/>
            <a:ext cx="1475084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 [W]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Screen1 [W]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Mouse [R]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384254" y="5375769"/>
            <a:ext cx="135005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Printer [W]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1261495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Domain 1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5125328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Domain 2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7561224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Domain 3</a:t>
            </a:r>
          </a:p>
        </p:txBody>
      </p:sp>
    </p:spTree>
    <p:extLst>
      <p:ext uri="{BB962C8B-B14F-4D97-AF65-F5344CB8AC3E}">
        <p14:creationId xmlns:p14="http://schemas.microsoft.com/office/powerpoint/2010/main" val="1608053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matrix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398191" y="3720090"/>
            <a:ext cx="10096296" cy="6506358"/>
          </a:xfrm>
        </p:spPr>
        <p:txBody>
          <a:bodyPr/>
          <a:lstStyle/>
          <a:p>
            <a:r>
              <a:rPr lang="en-US" altLang="en-US" sz="2646"/>
              <a:t>Each domain has a row in the matrix</a:t>
            </a:r>
          </a:p>
          <a:p>
            <a:r>
              <a:rPr lang="en-US" altLang="en-US" sz="2646"/>
              <a:t>Each object (resource) has a column in the matrix</a:t>
            </a:r>
          </a:p>
          <a:p>
            <a:r>
              <a:rPr lang="en-US" altLang="en-US" sz="2646"/>
              <a:t>Entry for &lt;object, column&gt; has the permissions</a:t>
            </a:r>
          </a:p>
          <a:p>
            <a:r>
              <a:rPr lang="en-US" altLang="en-US" sz="2646"/>
              <a:t>Who’s allowed to modify the protection matrix?</a:t>
            </a:r>
          </a:p>
          <a:p>
            <a:pPr lvl="1"/>
            <a:r>
              <a:rPr lang="en-US" altLang="en-US" sz="2205"/>
              <a:t>What changes can they make?</a:t>
            </a:r>
          </a:p>
          <a:p>
            <a:r>
              <a:rPr lang="en-US" altLang="en-US" sz="2646"/>
              <a:t>How is this implemented efficiently?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8A8CB4A-537C-480E-9F10-038798BE558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0772" name="Group 4"/>
          <p:cNvGraphicFramePr>
            <a:graphicFrameLocks noGrp="1"/>
          </p:cNvGraphicFramePr>
          <p:nvPr/>
        </p:nvGraphicFramePr>
        <p:xfrm>
          <a:off x="19047" y="809675"/>
          <a:ext cx="9693664" cy="2659352"/>
        </p:xfrm>
        <a:graphic>
          <a:graphicData uri="http://schemas.openxmlformats.org/drawingml/2006/table">
            <a:tbl>
              <a:tblPr/>
              <a:tblGrid>
                <a:gridCol w="1486368">
                  <a:extLst>
                    <a:ext uri="{9D8B030D-6E8A-4147-A177-3AD203B41FA5}">
                      <a16:colId xmlns:a16="http://schemas.microsoft.com/office/drawing/2014/main" val="1595977732"/>
                    </a:ext>
                  </a:extLst>
                </a:gridCol>
                <a:gridCol w="937048">
                  <a:extLst>
                    <a:ext uri="{9D8B030D-6E8A-4147-A177-3AD203B41FA5}">
                      <a16:colId xmlns:a16="http://schemas.microsoft.com/office/drawing/2014/main" val="395256594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428856679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702803341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765719550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0394802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91573805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2484991803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35924"/>
                  </a:ext>
                </a:extLst>
              </a:tr>
              <a:tr h="70557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12649"/>
                  </a:ext>
                </a:extLst>
              </a:tr>
              <a:tr h="100795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930643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97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17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may (or may not) be able to 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Some domain transfers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Doing this allows flexibility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0A5C1E5-3554-4DBE-A566-4E35258CC72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0" y="1043584"/>
          <a:ext cx="10032998" cy="2445287"/>
        </p:xfrm>
        <a:graphic>
          <a:graphicData uri="http://schemas.openxmlformats.org/drawingml/2006/table">
            <a:tbl>
              <a:tblPr/>
              <a:tblGrid>
                <a:gridCol w="1030933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15631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20305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53947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6848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35279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9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the protection matrix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to find an efficient representation of the protection matrix (also called the </a:t>
            </a:r>
            <a:r>
              <a:rPr lang="en-US" altLang="en-US" i="1"/>
              <a:t>access matrix</a:t>
            </a:r>
            <a:r>
              <a:rPr lang="en-US" altLang="en-US"/>
              <a:t>)</a:t>
            </a:r>
          </a:p>
          <a:p>
            <a:r>
              <a:rPr lang="en-US" altLang="en-US"/>
              <a:t>Most entries in the matrix are empty!</a:t>
            </a:r>
          </a:p>
          <a:p>
            <a:r>
              <a:rPr lang="en-US" altLang="en-US"/>
              <a:t>Compress the matrix by:</a:t>
            </a:r>
          </a:p>
          <a:p>
            <a:pPr lvl="1"/>
            <a:r>
              <a:rPr lang="en-US" altLang="en-US"/>
              <a:t>Associating permissions with each object: </a:t>
            </a:r>
            <a:r>
              <a:rPr lang="en-US" altLang="en-US" i="1"/>
              <a:t>access control list</a:t>
            </a:r>
            <a:endParaRPr lang="en-US" altLang="en-US"/>
          </a:p>
          <a:p>
            <a:pPr lvl="1"/>
            <a:r>
              <a:rPr lang="en-US" altLang="en-US"/>
              <a:t>Associating permissions with each domain: </a:t>
            </a:r>
            <a:r>
              <a:rPr lang="en-US" altLang="en-US" i="1"/>
              <a:t>capabilities</a:t>
            </a:r>
            <a:endParaRPr lang="en-US" altLang="en-US"/>
          </a:p>
          <a:p>
            <a:r>
              <a:rPr lang="en-US" altLang="en-US"/>
              <a:t>How is this done, and what are the tradeoffs?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7E61579-6FB4-4D22-9D7B-BE537AEC95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52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D6C0-98E3-CA71-7C2F-2F13AAA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B322-8BFE-7594-9768-CEE2D267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Wednesday 4/26 8:00-9:50</a:t>
            </a:r>
          </a:p>
          <a:p>
            <a:pPr lvl="1"/>
            <a:r>
              <a:rPr lang="en-US" dirty="0"/>
              <a:t>same classroom</a:t>
            </a:r>
          </a:p>
          <a:p>
            <a:pPr lvl="1"/>
            <a:r>
              <a:rPr lang="en-US" dirty="0"/>
              <a:t>coffee will be served!</a:t>
            </a:r>
          </a:p>
          <a:p>
            <a:r>
              <a:rPr lang="en-US" dirty="0"/>
              <a:t>Same format as midterm</a:t>
            </a:r>
          </a:p>
          <a:p>
            <a:r>
              <a:rPr lang="en-US" b="1" dirty="0"/>
              <a:t>Non-cumulative</a:t>
            </a:r>
          </a:p>
          <a:p>
            <a:r>
              <a:rPr lang="en-US" dirty="0"/>
              <a:t>Study guide and practice test on Canvas</a:t>
            </a:r>
          </a:p>
          <a:p>
            <a:r>
              <a:rPr lang="en-US" b="1" dirty="0"/>
              <a:t>Review Session </a:t>
            </a:r>
            <a:r>
              <a:rPr lang="en-US" dirty="0"/>
              <a:t>during Finals’ Week</a:t>
            </a:r>
          </a:p>
          <a:p>
            <a:pPr lvl="1"/>
            <a:r>
              <a:rPr lang="en-US" dirty="0"/>
              <a:t>Date and time TBD</a:t>
            </a:r>
          </a:p>
          <a:p>
            <a:pPr lvl="1"/>
            <a:r>
              <a:rPr lang="en-US" dirty="0"/>
              <a:t>recorded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A99F-E760-F458-FFAB-A3AF31D37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88FF-927B-D688-5EA3-703017BAE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65E435D9-63B0-4660-8D04-E83F5E2CA2AE}" type="slidenum">
              <a:rPr lang="en-GB" altLang="en-US">
                <a:cs typeface="Arial"/>
              </a:rPr>
              <a:pPr defTabSz="914034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6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(ACLs)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61932" cy="6506358"/>
          </a:xfrm>
        </p:spPr>
        <p:txBody>
          <a:bodyPr>
            <a:noAutofit/>
          </a:bodyPr>
          <a:lstStyle/>
          <a:p>
            <a:r>
              <a:rPr lang="en-US" altLang="en-US" sz="2800"/>
              <a:t>Each object has a list attached to it</a:t>
            </a:r>
          </a:p>
          <a:p>
            <a:r>
              <a:rPr lang="en-US" altLang="en-US" sz="2800"/>
              <a:t>List has</a:t>
            </a:r>
          </a:p>
          <a:p>
            <a:pPr lvl="1"/>
            <a:r>
              <a:rPr lang="en-US" altLang="en-US" sz="2400"/>
              <a:t>Protection domain (</a:t>
            </a:r>
            <a:r>
              <a:rPr lang="en-US" altLang="en-US" sz="2000"/>
              <a:t>User name, Group of users, Other)</a:t>
            </a:r>
          </a:p>
          <a:p>
            <a:pPr lvl="1"/>
            <a:r>
              <a:rPr lang="en-US" altLang="en-US" sz="2400"/>
              <a:t>Access rights (</a:t>
            </a:r>
            <a:r>
              <a:rPr lang="en-US" altLang="en-US" sz="2000"/>
              <a:t>Read, Write, Execute, Others)</a:t>
            </a:r>
          </a:p>
          <a:p>
            <a:r>
              <a:rPr lang="en-US" altLang="en-US" sz="2800"/>
              <a:t>No entry for domain =&gt; no rights for that domain</a:t>
            </a:r>
          </a:p>
          <a:p>
            <a:r>
              <a:rPr lang="en-US" altLang="en-US" sz="2800"/>
              <a:t>Operating system checks permissions when access is needed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3386BD-1D33-461F-9A92-9C0B0E365B1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544290" y="1679927"/>
            <a:ext cx="1931917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544290" y="285587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elm: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znm: &lt;R&gt;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root: &lt;R,W,X&gt;</a:t>
            </a:r>
          </a:p>
        </p:txBody>
      </p:sp>
      <p:cxnSp>
        <p:nvCxnSpPr>
          <p:cNvPr id="163846" name="AutoShape 6"/>
          <p:cNvCxnSpPr>
            <a:cxnSpLocks noChangeShapeType="1"/>
            <a:stCxn id="163844" idx="2"/>
            <a:endCxn id="163845" idx="0"/>
          </p:cNvCxnSpPr>
          <p:nvPr/>
        </p:nvCxnSpPr>
        <p:spPr bwMode="auto">
          <a:xfrm>
            <a:off x="6510249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7728196" y="1679927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7728196" y="2855877"/>
            <a:ext cx="1931917" cy="142793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elm: &lt;R,X&gt;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uber: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root: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all: &lt;R&gt;</a:t>
            </a:r>
          </a:p>
        </p:txBody>
      </p:sp>
      <p:cxnSp>
        <p:nvCxnSpPr>
          <p:cNvPr id="163849" name="AutoShape 9"/>
          <p:cNvCxnSpPr>
            <a:cxnSpLocks noChangeShapeType="1"/>
            <a:stCxn id="163847" idx="2"/>
            <a:endCxn id="163848" idx="0"/>
          </p:cNvCxnSpPr>
          <p:nvPr/>
        </p:nvCxnSpPr>
        <p:spPr bwMode="auto">
          <a:xfrm>
            <a:off x="8694155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544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in the real world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Unix file system</a:t>
            </a:r>
          </a:p>
          <a:p>
            <a:pPr lvl="1"/>
            <a:r>
              <a:rPr lang="en-US" altLang="en-US" sz="2205"/>
              <a:t>Access list for each file has exactly three domains on it</a:t>
            </a:r>
          </a:p>
          <a:p>
            <a:pPr lvl="2"/>
            <a:r>
              <a:rPr lang="en-US" altLang="en-US" sz="1984"/>
              <a:t>User (owner)</a:t>
            </a:r>
          </a:p>
          <a:p>
            <a:pPr lvl="2"/>
            <a:r>
              <a:rPr lang="en-US" altLang="en-US" sz="1984"/>
              <a:t>Group</a:t>
            </a:r>
          </a:p>
          <a:p>
            <a:pPr lvl="2"/>
            <a:r>
              <a:rPr lang="en-US" altLang="en-US" sz="1984"/>
              <a:t>Others</a:t>
            </a:r>
          </a:p>
          <a:p>
            <a:pPr lvl="1"/>
            <a:r>
              <a:rPr lang="en-US" altLang="en-US" sz="2205"/>
              <a:t>Rights include read, write, execute: interpreted differently for directories and files</a:t>
            </a:r>
          </a:p>
          <a:p>
            <a:r>
              <a:rPr lang="en-US" altLang="en-US" sz="2646"/>
              <a:t>AFS</a:t>
            </a:r>
          </a:p>
          <a:p>
            <a:pPr lvl="1"/>
            <a:r>
              <a:rPr lang="en-US" altLang="en-US" sz="2205"/>
              <a:t>Access lists only apply to directories: files inherit rights from the directory they’re in</a:t>
            </a:r>
          </a:p>
          <a:p>
            <a:pPr lvl="1"/>
            <a:r>
              <a:rPr lang="en-US" altLang="en-US" sz="2205"/>
              <a:t>Access list may have many entries on it with possible rights:</a:t>
            </a:r>
          </a:p>
          <a:p>
            <a:pPr lvl="2"/>
            <a:r>
              <a:rPr lang="en-US" altLang="en-US" sz="1984"/>
              <a:t>read, write, lock (for files in the directory)</a:t>
            </a:r>
          </a:p>
          <a:p>
            <a:pPr lvl="2"/>
            <a:r>
              <a:rPr lang="en-US" altLang="en-US" sz="1984"/>
              <a:t>lookup, insert, delete (for the directories themselves),</a:t>
            </a:r>
          </a:p>
          <a:p>
            <a:pPr lvl="2"/>
            <a:r>
              <a:rPr lang="en-US" altLang="en-US" sz="1984"/>
              <a:t>administer (ability to add or remove rights from the ACL)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107BE95-6984-4883-8CED-2C81D8EE13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280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2A2C-0AA9-4114-BB5E-A6CC6FE6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ACL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7701-8AE5-45E9-801C-3AEA14C3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8E367-89C3-4755-A04E-BBC6198EAA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B63D-1190-491B-80BF-1B18C2D8C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79D86-F593-49BF-8B78-F7C935791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10"/>
          <a:stretch/>
        </p:blipFill>
        <p:spPr>
          <a:xfrm>
            <a:off x="486181" y="1679509"/>
            <a:ext cx="9108262" cy="43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9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may (or may not) be able to 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Some domain transfers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Doing this allows flexibility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0A5C1E5-3554-4DBE-A566-4E35258CC72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0" y="1043584"/>
          <a:ext cx="10032998" cy="2445287"/>
        </p:xfrm>
        <a:graphic>
          <a:graphicData uri="http://schemas.openxmlformats.org/drawingml/2006/table">
            <a:tbl>
              <a:tblPr/>
              <a:tblGrid>
                <a:gridCol w="1030933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15631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20305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53947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6848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35279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30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1" cy="6506358"/>
          </a:xfrm>
        </p:spPr>
        <p:txBody>
          <a:bodyPr/>
          <a:lstStyle/>
          <a:p>
            <a:r>
              <a:rPr lang="en-US" altLang="en-US" sz="2646"/>
              <a:t>Each process has a capability list</a:t>
            </a:r>
          </a:p>
          <a:p>
            <a:r>
              <a:rPr lang="en-US" altLang="en-US" sz="2646"/>
              <a:t>List has one entry per object the process can access</a:t>
            </a:r>
          </a:p>
          <a:p>
            <a:pPr lvl="1"/>
            <a:r>
              <a:rPr lang="en-US" altLang="en-US" sz="2205"/>
              <a:t>Object name</a:t>
            </a:r>
          </a:p>
          <a:p>
            <a:pPr lvl="1"/>
            <a:r>
              <a:rPr lang="en-US" altLang="en-US" sz="2205"/>
              <a:t>Object permissions</a:t>
            </a:r>
          </a:p>
          <a:p>
            <a:r>
              <a:rPr lang="en-US" altLang="en-US" sz="2646"/>
              <a:t>Objects not listed are not accessible</a:t>
            </a:r>
          </a:p>
          <a:p>
            <a:r>
              <a:rPr lang="en-US" altLang="en-US" sz="2646"/>
              <a:t>How are these secured?</a:t>
            </a:r>
          </a:p>
          <a:p>
            <a:pPr lvl="1"/>
            <a:r>
              <a:rPr lang="en-US" altLang="en-US" sz="2205"/>
              <a:t>Kept in kernel</a:t>
            </a:r>
          </a:p>
          <a:p>
            <a:pPr lvl="1"/>
            <a:r>
              <a:rPr lang="en-US" altLang="en-US" sz="2205"/>
              <a:t>Cryptographically secured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30E8DCA-DFAF-47DE-9195-9199519CF85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44290" y="377983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File3: &lt;R,W,X&gt;</a:t>
            </a:r>
          </a:p>
        </p:txBody>
      </p:sp>
      <p:cxnSp>
        <p:nvCxnSpPr>
          <p:cNvPr id="165893" name="AutoShape 5"/>
          <p:cNvCxnSpPr>
            <a:cxnSpLocks noChangeShapeType="1"/>
            <a:stCxn id="165894" idx="4"/>
            <a:endCxn id="165892" idx="0"/>
          </p:cNvCxnSpPr>
          <p:nvPr/>
        </p:nvCxnSpPr>
        <p:spPr bwMode="auto">
          <a:xfrm>
            <a:off x="6510249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754281" y="1511935"/>
            <a:ext cx="1511935" cy="151193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770195" y="3779837"/>
            <a:ext cx="1931917" cy="159593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File4: &lt;R,W,X&gt;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File7: &lt;W&gt;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File9: &lt;R,W&gt;</a:t>
            </a:r>
          </a:p>
        </p:txBody>
      </p:sp>
      <p:cxnSp>
        <p:nvCxnSpPr>
          <p:cNvPr id="165896" name="AutoShape 8"/>
          <p:cNvCxnSpPr>
            <a:cxnSpLocks noChangeShapeType="1"/>
            <a:stCxn id="165897" idx="4"/>
            <a:endCxn id="165895" idx="0"/>
          </p:cNvCxnSpPr>
          <p:nvPr/>
        </p:nvCxnSpPr>
        <p:spPr bwMode="auto">
          <a:xfrm>
            <a:off x="8736153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980186" y="1511935"/>
            <a:ext cx="1511935" cy="151193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2374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Cryptographically protected capability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2883085"/>
            <a:ext cx="10096296" cy="6506358"/>
          </a:xfrm>
        </p:spPr>
        <p:txBody>
          <a:bodyPr/>
          <a:lstStyle/>
          <a:p>
            <a:r>
              <a:rPr lang="en-US" altLang="en-US" sz="2205"/>
              <a:t>Rights include generic rights (read, write, execute) and</a:t>
            </a:r>
          </a:p>
          <a:p>
            <a:pPr lvl="1"/>
            <a:r>
              <a:rPr lang="en-US" altLang="en-US" sz="1984"/>
              <a:t>Copy capability</a:t>
            </a:r>
          </a:p>
          <a:p>
            <a:pPr lvl="1"/>
            <a:r>
              <a:rPr lang="en-US" altLang="en-US" sz="1984"/>
              <a:t>Copy object</a:t>
            </a:r>
          </a:p>
          <a:p>
            <a:pPr lvl="1"/>
            <a:r>
              <a:rPr lang="en-US" altLang="en-US" sz="1984"/>
              <a:t>Remove capability</a:t>
            </a:r>
          </a:p>
          <a:p>
            <a:pPr lvl="1"/>
            <a:r>
              <a:rPr lang="en-US" altLang="en-US" sz="1984"/>
              <a:t>Destroy object</a:t>
            </a:r>
          </a:p>
          <a:p>
            <a:r>
              <a:rPr lang="en-US" altLang="en-US" sz="2205"/>
              <a:t>Server has a secret (</a:t>
            </a:r>
            <a:r>
              <a:rPr lang="en-US" altLang="en-US" sz="2205" i="1"/>
              <a:t>Check</a:t>
            </a:r>
            <a:r>
              <a:rPr lang="en-US" altLang="en-US" sz="2205"/>
              <a:t>) and uses it to verify capabilities presented to it</a:t>
            </a:r>
          </a:p>
          <a:p>
            <a:pPr lvl="1"/>
            <a:r>
              <a:rPr lang="en-US" altLang="en-US" sz="1984"/>
              <a:t>Alternatively, use public-key signature techniques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59D4606-1041-42B4-8917-BC92B599540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63158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Server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107101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451043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Rights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794985" y="1616642"/>
            <a:ext cx="4199819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H(</a:t>
            </a:r>
            <a:r>
              <a:rPr kumimoji="0" lang="en-US" altLang="en-US" sz="2205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Object,Rights,</a:t>
            </a:r>
            <a:r>
              <a:rPr kumimoji="0" lang="en-US" altLang="en-US" sz="2205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Check</a:t>
            </a: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88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Protecting the access matrix: summary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OS must ensure that the access matrix isn’t modified (or even accessed) in an unauthorized way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Access control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Reading or modifying the ACL is a system call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OS makes sure the desired operation is allowed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Capability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handled the same way as ACLs: reading and modification done by OS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handed to processes and verified cryptographically later 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May be better for widely distributed systems where capabilities can’t be centrally checked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DD14929-055A-4F47-896B-9A5BFF581F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29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E03-53C8-B9A2-D095-7A5DA4B8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A7AB-0EA9-7F05-C36B-E0652A8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Bonus Homework</a:t>
            </a:r>
          </a:p>
          <a:p>
            <a:pPr lvl="1"/>
            <a:r>
              <a:rPr lang="en-US" dirty="0"/>
              <a:t>worth up to 1%</a:t>
            </a:r>
          </a:p>
          <a:p>
            <a:pPr lvl="1"/>
            <a:r>
              <a:rPr lang="en-US" dirty="0"/>
              <a:t>lowest two homework assignments still dropped</a:t>
            </a:r>
          </a:p>
          <a:p>
            <a:r>
              <a:rPr lang="en-US" b="1" dirty="0"/>
              <a:t>Post-Course Quiz on Canvas</a:t>
            </a:r>
          </a:p>
          <a:p>
            <a:pPr lvl="1"/>
            <a:r>
              <a:rPr lang="en-US" dirty="0"/>
              <a:t>worth 1%</a:t>
            </a:r>
          </a:p>
          <a:p>
            <a:r>
              <a:rPr lang="en-US" dirty="0"/>
              <a:t>bonus point for class when </a:t>
            </a:r>
          </a:p>
          <a:p>
            <a:pPr marL="0" indent="0">
              <a:buNone/>
            </a:pPr>
            <a:r>
              <a:rPr lang="en-US" b="1" dirty="0"/>
              <a:t>		OMETs response rate &gt;= 80%</a:t>
            </a:r>
          </a:p>
          <a:p>
            <a:pPr lvl="1"/>
            <a:r>
              <a:rPr lang="en-US" dirty="0"/>
              <a:t>Currently at 28%</a:t>
            </a:r>
          </a:p>
          <a:p>
            <a:pPr lvl="1"/>
            <a:r>
              <a:rPr lang="en-US" dirty="0"/>
              <a:t>Deadline is Sunday 4/23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DB85-2BC6-EB00-A925-328B80D29C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9511E-5F45-44B2-ACA0-C5636FA8E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65E435D9-63B0-4660-8D04-E83F5E2CA2AE}" type="slidenum">
              <a:rPr lang="en-GB" altLang="en-US">
                <a:cs typeface="Arial"/>
              </a:rPr>
              <a:pPr defTabSz="914034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file system hide disk access delays?</a:t>
            </a:r>
          </a:p>
          <a:p>
            <a:r>
              <a:rPr lang="en-US" dirty="0"/>
              <a:t>How do device drivers program I/O devices?</a:t>
            </a:r>
          </a:p>
          <a:p>
            <a:r>
              <a:rPr lang="en-US" dirty="0"/>
              <a:t>Disk arm scheduling</a:t>
            </a:r>
          </a:p>
          <a:p>
            <a:pPr lvl="1"/>
            <a:r>
              <a:rPr lang="en-US" dirty="0"/>
              <a:t>FCFS, SSTF, SCAN, C-SCAN, LOOK, C-LOOK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1AF-269C-4740-17C7-BFDB7E9F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1CC-180D-ACFD-0A45-A349EBED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Miscellaneous issues in File Systems</a:t>
            </a:r>
          </a:p>
          <a:p>
            <a:r>
              <a:rPr lang="en-US" dirty="0"/>
              <a:t>Protection in operating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78B6-CCAF-139D-4B98-67ADA5DB84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6A2B7-0EA4-2D7F-A2E5-1D19AA1F4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57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5169-527C-407F-87FC-45BD62E2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Linking vs.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3223-7B60-47FB-9640-72F30B02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9" y="4604799"/>
            <a:ext cx="5287348" cy="14512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doesn’t create a new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>
              <a:lnSpc>
                <a:spcPct val="120000"/>
              </a:lnSpc>
            </a:pPr>
            <a:r>
              <a:rPr lang="en-US" dirty="0"/>
              <a:t>increments the </a:t>
            </a:r>
            <a:r>
              <a:rPr lang="en-US" b="1" dirty="0"/>
              <a:t>link count </a:t>
            </a:r>
            <a:r>
              <a:rPr lang="en-US" dirty="0"/>
              <a:t>inside original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e.g., ln </a:t>
            </a:r>
            <a:r>
              <a:rPr lang="en-US" dirty="0"/>
              <a:t>command in Linux </a:t>
            </a:r>
            <a:r>
              <a:rPr lang="en-US" b="1" dirty="0"/>
              <a:t>without -s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61331-98BE-4B54-B4F8-40D00A1C59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E24A1-129F-4854-B18C-DB1B6C72FA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9EF58B-4858-4E1E-840B-15EA699D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3" y="932504"/>
            <a:ext cx="2800997" cy="2905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8BBC4-73D4-4259-BA7A-B37693ED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40" y="877402"/>
            <a:ext cx="4530298" cy="3020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D98367-52BA-981B-3FEE-FFE9FF93478B}"/>
              </a:ext>
            </a:extLst>
          </p:cNvPr>
          <p:cNvSpPr txBox="1"/>
          <p:nvPr/>
        </p:nvSpPr>
        <p:spPr>
          <a:xfrm>
            <a:off x="211997" y="3916648"/>
            <a:ext cx="2552149" cy="44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hard linking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EED7F3-03DB-AD52-A29F-8DD51F7E017C}"/>
              </a:ext>
            </a:extLst>
          </p:cNvPr>
          <p:cNvSpPr txBox="1">
            <a:spLocks/>
          </p:cNvSpPr>
          <p:nvPr/>
        </p:nvSpPr>
        <p:spPr bwMode="auto">
          <a:xfrm>
            <a:off x="6316822" y="4733193"/>
            <a:ext cx="3954912" cy="14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kern="0" dirty="0"/>
              <a:t>creates a new </a:t>
            </a:r>
            <a:r>
              <a:rPr lang="en-US" kern="0" dirty="0" err="1"/>
              <a:t>i</a:t>
            </a:r>
            <a:r>
              <a:rPr lang="en-US" kern="0" dirty="0"/>
              <a:t>-node</a:t>
            </a:r>
          </a:p>
          <a:p>
            <a:pPr>
              <a:lnSpc>
                <a:spcPct val="120000"/>
              </a:lnSpc>
            </a:pPr>
            <a:r>
              <a:rPr lang="en-US" b="1" kern="0" dirty="0"/>
              <a:t>e.g., cp </a:t>
            </a:r>
            <a:r>
              <a:rPr lang="en-US" kern="0" dirty="0"/>
              <a:t>command in Linux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49E43-A557-076B-589B-DCBDE15CA251}"/>
              </a:ext>
            </a:extLst>
          </p:cNvPr>
          <p:cNvSpPr txBox="1"/>
          <p:nvPr/>
        </p:nvSpPr>
        <p:spPr>
          <a:xfrm>
            <a:off x="6740314" y="4141576"/>
            <a:ext cx="2552149" cy="44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3F13C3A-6A68-9F21-BCBC-A1B4990BD0F4}"/>
              </a:ext>
            </a:extLst>
          </p:cNvPr>
          <p:cNvSpPr txBox="1">
            <a:spLocks/>
          </p:cNvSpPr>
          <p:nvPr/>
        </p:nvSpPr>
        <p:spPr bwMode="auto">
          <a:xfrm>
            <a:off x="-67209" y="6684890"/>
            <a:ext cx="5662709" cy="99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kern="0" dirty="0"/>
              <a:t>creates a new </a:t>
            </a:r>
            <a:r>
              <a:rPr lang="en-US" kern="0" dirty="0" err="1"/>
              <a:t>i</a:t>
            </a:r>
            <a:r>
              <a:rPr lang="en-US" kern="0" dirty="0"/>
              <a:t>-node that contains </a:t>
            </a:r>
            <a:r>
              <a:rPr lang="en-US" b="1" kern="0" dirty="0"/>
              <a:t>path</a:t>
            </a:r>
            <a:r>
              <a:rPr lang="en-US" kern="0" dirty="0"/>
              <a:t> of original file</a:t>
            </a:r>
          </a:p>
          <a:p>
            <a:pPr>
              <a:lnSpc>
                <a:spcPct val="120000"/>
              </a:lnSpc>
            </a:pPr>
            <a:r>
              <a:rPr lang="en-US" b="1" kern="0" dirty="0"/>
              <a:t>e.g., ln -s </a:t>
            </a:r>
            <a:r>
              <a:rPr lang="en-US" kern="0" dirty="0"/>
              <a:t>command in Linux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3310B-1E8B-7D0E-F4CF-B9620877B990}"/>
              </a:ext>
            </a:extLst>
          </p:cNvPr>
          <p:cNvSpPr txBox="1"/>
          <p:nvPr/>
        </p:nvSpPr>
        <p:spPr>
          <a:xfrm>
            <a:off x="307553" y="6191697"/>
            <a:ext cx="4732759" cy="44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soft (symbolic linking)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305A67-5607-8649-ADD6-604EA2561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File-related kernel structures: open-file tables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A7FDE6-8B6A-1B46-AC39-F9E70AD0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C066902-EDE2-C24E-828F-1C1E90438E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5A1148-6C25-7840-B536-7E75FA97CB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1962C6BF-7582-C14E-A5F3-8981671AAC3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E1E4D-0752-4E63-94FD-E375DEFD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42"/>
          <a:stretch/>
        </p:blipFill>
        <p:spPr>
          <a:xfrm>
            <a:off x="1552141" y="834896"/>
            <a:ext cx="6976342" cy="6164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D3C1A0-0E8A-02B6-B23D-0F45ADB6E1C1}"/>
              </a:ext>
            </a:extLst>
          </p:cNvPr>
          <p:cNvSpPr txBox="1"/>
          <p:nvPr/>
        </p:nvSpPr>
        <p:spPr>
          <a:xfrm>
            <a:off x="2195804" y="6526231"/>
            <a:ext cx="6525208" cy="39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per-process </a:t>
            </a:r>
            <a:r>
              <a:rPr lang="en-US" altLang="en-US" sz="2800" kern="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and global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open-file tables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305A67-5607-8649-ADD6-604EA2561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/>
              <a:t>File-related kernel structures: quota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A7FDE6-8B6A-1B46-AC39-F9E70AD0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C066902-EDE2-C24E-828F-1C1E90438E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5A1148-6C25-7840-B536-7E75FA97CB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1962C6BF-7582-C14E-A5F3-8981671AAC3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2772" name="Picture 4" descr="6-23">
            <a:extLst>
              <a:ext uri="{FF2B5EF4-FFF2-40B4-BE49-F238E27FC236}">
                <a16:creationId xmlns:a16="http://schemas.microsoft.com/office/drawing/2014/main" id="{EDBDB02A-F399-5647-AF6A-B9BB3E64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4" y="953925"/>
            <a:ext cx="6363478" cy="38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A4C71D-C028-4236-8F80-57AD732DC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174"/>
          <a:stretch/>
        </p:blipFill>
        <p:spPr>
          <a:xfrm>
            <a:off x="2405863" y="4959694"/>
            <a:ext cx="4671527" cy="21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7616</TotalTime>
  <Words>2041</Words>
  <Application>Microsoft Office PowerPoint</Application>
  <PresentationFormat>Custom</PresentationFormat>
  <Paragraphs>506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Acumin Pro Medium</vt:lpstr>
      <vt:lpstr>Arial</vt:lpstr>
      <vt:lpstr>Helvetica</vt:lpstr>
      <vt:lpstr>Times</vt:lpstr>
      <vt:lpstr>Times New Roman</vt:lpstr>
      <vt:lpstr>United Sans Cond Medium</vt:lpstr>
      <vt:lpstr>United Sans Reg Medium</vt:lpstr>
      <vt:lpstr>Office Theme</vt:lpstr>
      <vt:lpstr>3_Office Theme</vt:lpstr>
      <vt:lpstr>4_Office Theme</vt:lpstr>
      <vt:lpstr>5_Office Theme</vt:lpstr>
      <vt:lpstr>Introduction to Operating Systems CS 1550</vt:lpstr>
      <vt:lpstr>Announcements</vt:lpstr>
      <vt:lpstr>Final Exam</vt:lpstr>
      <vt:lpstr>Bonus Opportunities</vt:lpstr>
      <vt:lpstr>Previous Lecture …</vt:lpstr>
      <vt:lpstr>Today …</vt:lpstr>
      <vt:lpstr>Hard Linking vs. Copying</vt:lpstr>
      <vt:lpstr>File-related kernel structures: open-file tables</vt:lpstr>
      <vt:lpstr>File-related kernel structures: quota table</vt:lpstr>
      <vt:lpstr>Journaling File System</vt:lpstr>
      <vt:lpstr>Journaling File System</vt:lpstr>
      <vt:lpstr>Buffering device input</vt:lpstr>
      <vt:lpstr>Double Buffering</vt:lpstr>
      <vt:lpstr>Max Partition Size</vt:lpstr>
      <vt:lpstr>Max Partition Size</vt:lpstr>
      <vt:lpstr>Max Partition Size</vt:lpstr>
      <vt:lpstr>Max Partition Size</vt:lpstr>
      <vt:lpstr>Max Partition Size</vt:lpstr>
      <vt:lpstr>Max Partition Size</vt:lpstr>
      <vt:lpstr>HW 10: Q 2-4</vt:lpstr>
      <vt:lpstr>HW 10: Q 10-13</vt:lpstr>
      <vt:lpstr>Effective Disk Access Time</vt:lpstr>
      <vt:lpstr>Minimum and Maximum Seek Time</vt:lpstr>
      <vt:lpstr>Average Rotational Delay</vt:lpstr>
      <vt:lpstr>Problem of the Day: Protection</vt:lpstr>
      <vt:lpstr>Protection domains</vt:lpstr>
      <vt:lpstr>Protection matrix</vt:lpstr>
      <vt:lpstr>Domains as objects in the protection matrix</vt:lpstr>
      <vt:lpstr>Representing the protection matrix</vt:lpstr>
      <vt:lpstr>Access control lists (ACLs)</vt:lpstr>
      <vt:lpstr>Access control lists in the real world</vt:lpstr>
      <vt:lpstr>ACL in UNIX</vt:lpstr>
      <vt:lpstr>Domains as objects in the protection matrix</vt:lpstr>
      <vt:lpstr>Capabilities</vt:lpstr>
      <vt:lpstr>Cryptographically protected capability</vt:lpstr>
      <vt:lpstr>Protecting the access matrix: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8</cp:revision>
  <dcterms:modified xsi:type="dcterms:W3CDTF">2023-04-18T18:22:57Z</dcterms:modified>
</cp:coreProperties>
</file>