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79" r:id="rId3"/>
  </p:sldMasterIdLst>
  <p:notesMasterIdLst>
    <p:notesMasterId r:id="rId61"/>
  </p:notesMasterIdLst>
  <p:sldIdLst>
    <p:sldId id="454" r:id="rId4"/>
    <p:sldId id="496" r:id="rId5"/>
    <p:sldId id="505" r:id="rId6"/>
    <p:sldId id="500" r:id="rId7"/>
    <p:sldId id="394" r:id="rId8"/>
    <p:sldId id="514" r:id="rId9"/>
    <p:sldId id="405" r:id="rId10"/>
    <p:sldId id="406" r:id="rId11"/>
    <p:sldId id="407" r:id="rId12"/>
    <p:sldId id="408" r:id="rId13"/>
    <p:sldId id="409" r:id="rId14"/>
    <p:sldId id="517" r:id="rId15"/>
    <p:sldId id="410" r:id="rId16"/>
    <p:sldId id="456" r:id="rId17"/>
    <p:sldId id="457" r:id="rId18"/>
    <p:sldId id="518" r:id="rId19"/>
    <p:sldId id="421" r:id="rId20"/>
    <p:sldId id="519" r:id="rId21"/>
    <p:sldId id="423" r:id="rId22"/>
    <p:sldId id="520" r:id="rId23"/>
    <p:sldId id="411" r:id="rId24"/>
    <p:sldId id="412" r:id="rId25"/>
    <p:sldId id="413" r:id="rId26"/>
    <p:sldId id="414" r:id="rId27"/>
    <p:sldId id="415" r:id="rId28"/>
    <p:sldId id="416" r:id="rId29"/>
    <p:sldId id="419" r:id="rId30"/>
    <p:sldId id="420" r:id="rId31"/>
    <p:sldId id="460" r:id="rId32"/>
    <p:sldId id="431" r:id="rId33"/>
    <p:sldId id="430" r:id="rId34"/>
    <p:sldId id="434" r:id="rId35"/>
    <p:sldId id="522" r:id="rId36"/>
    <p:sldId id="425" r:id="rId37"/>
    <p:sldId id="521" r:id="rId38"/>
    <p:sldId id="424" r:id="rId39"/>
    <p:sldId id="422" r:id="rId40"/>
    <p:sldId id="428" r:id="rId41"/>
    <p:sldId id="436" r:id="rId42"/>
    <p:sldId id="426" r:id="rId43"/>
    <p:sldId id="427" r:id="rId44"/>
    <p:sldId id="435" r:id="rId45"/>
    <p:sldId id="461" r:id="rId46"/>
    <p:sldId id="440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50" r:id="rId55"/>
    <p:sldId id="449" r:id="rId56"/>
    <p:sldId id="452" r:id="rId57"/>
    <p:sldId id="515" r:id="rId58"/>
    <p:sldId id="455" r:id="rId59"/>
    <p:sldId id="453" r:id="rId6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88944-44ED-4999-89AF-1C1E8E7209A9}" v="1" dt="2023-01-12T18:49:01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5F988944-44ED-4999-89AF-1C1E8E7209A9}"/>
    <pc:docChg chg="delSld modSld">
      <pc:chgData name="Khattab, Sherif" userId="c83b1e15-36f3-4f46-aceb-05aac24c545e" providerId="ADAL" clId="{5F988944-44ED-4999-89AF-1C1E8E7209A9}" dt="2023-04-18T18:22:43.857" v="3" actId="2696"/>
      <pc:docMkLst>
        <pc:docMk/>
      </pc:docMkLst>
      <pc:sldChg chg="addSp modSp mod">
        <pc:chgData name="Khattab, Sherif" userId="c83b1e15-36f3-4f46-aceb-05aac24c545e" providerId="ADAL" clId="{5F988944-44ED-4999-89AF-1C1E8E7209A9}" dt="2023-01-12T18:49:01.845" v="2"/>
        <pc:sldMkLst>
          <pc:docMk/>
          <pc:sldMk cId="1330366002" sldId="454"/>
        </pc:sldMkLst>
        <pc:spChg chg="mod">
          <ac:chgData name="Khattab, Sherif" userId="c83b1e15-36f3-4f46-aceb-05aac24c545e" providerId="ADAL" clId="{5F988944-44ED-4999-89AF-1C1E8E7209A9}" dt="2023-01-12T18:49:01.287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F988944-44ED-4999-89AF-1C1E8E7209A9}" dt="2023-01-12T18:49:01.845" v="2"/>
          <ac:picMkLst>
            <pc:docMk/>
            <pc:sldMk cId="1330366002" sldId="454"/>
            <ac:picMk id="5" creationId="{6BA1D178-AFC6-0EE9-BA5B-9DB6C5B2C66F}"/>
          </ac:picMkLst>
        </pc:picChg>
      </pc:sldChg>
      <pc:sldChg chg="del">
        <pc:chgData name="Khattab, Sherif" userId="c83b1e15-36f3-4f46-aceb-05aac24c545e" providerId="ADAL" clId="{5F988944-44ED-4999-89AF-1C1E8E7209A9}" dt="2023-04-18T18:22:43.857" v="3" actId="269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5F988944-44ED-4999-89AF-1C1E8E7209A9}" dt="2023-04-18T18:22:43.857" v="3" actId="2696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5F988944-44ED-4999-89AF-1C1E8E7209A9}" dt="2023-04-18T18:22:43.857" v="3" actId="2696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5F988944-44ED-4999-89AF-1C1E8E7209A9}" dt="2023-04-18T18:22:43.857" v="3" actId="2696"/>
        <pc:sldMkLst>
          <pc:docMk/>
          <pc:sldMk cId="2482299815" sldId="513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7DDB8894-8BB0-5C4A-8652-81D3B08A9E11}"/>
    <pc:docChg chg="modSld">
      <pc:chgData name="Khattab, Sherif" userId="c83b1e15-36f3-4f46-aceb-05aac24c545e" providerId="ADAL" clId="{7DDB8894-8BB0-5C4A-8652-81D3B08A9E11}" dt="2021-09-01T06:23:11.395" v="0"/>
      <pc:docMkLst>
        <pc:docMk/>
      </pc:docMkLst>
      <pc:sldChg chg="modSp">
        <pc:chgData name="Khattab, Sherif" userId="c83b1e15-36f3-4f46-aceb-05aac24c545e" providerId="ADAL" clId="{7DDB8894-8BB0-5C4A-8652-81D3B08A9E11}" dt="2021-09-01T06:23:11.395" v="0"/>
        <pc:sldMkLst>
          <pc:docMk/>
          <pc:sldMk cId="1330366002" sldId="454"/>
        </pc:sldMkLst>
        <pc:spChg chg="mod">
          <ac:chgData name="Khattab, Sherif" userId="c83b1e15-36f3-4f46-aceb-05aac24c545e" providerId="ADAL" clId="{7DDB8894-8BB0-5C4A-8652-81D3B08A9E11}" dt="2021-09-01T06:23:11.39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873FB62B-B6A2-4A78-8FA0-D545BEF2DB1D}"/>
    <pc:docChg chg="addSld delSld modSld">
      <pc:chgData name="Khattab, Sherif" userId="c83b1e15-36f3-4f46-aceb-05aac24c545e" providerId="ADAL" clId="{873FB62B-B6A2-4A78-8FA0-D545BEF2DB1D}" dt="2021-04-28T17:42:20.439" v="81" actId="47"/>
      <pc:docMkLst>
        <pc:docMk/>
      </pc:docMkLst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873FB62B-B6A2-4A78-8FA0-D545BEF2DB1D}" dt="2021-04-28T17:40:35.689" v="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73FB62B-B6A2-4A78-8FA0-D545BEF2DB1D}" dt="2021-04-28T17:40:35.689" v="16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73FB62B-B6A2-4A78-8FA0-D545BEF2DB1D}" dt="2021-04-28T17:40:42.44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73FB62B-B6A2-4A78-8FA0-D545BEF2DB1D}" dt="2021-04-28T17:40:42.44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">
        <pc:chgData name="Khattab, Sherif" userId="c83b1e15-36f3-4f46-aceb-05aac24c545e" providerId="ADAL" clId="{873FB62B-B6A2-4A78-8FA0-D545BEF2DB1D}" dt="2021-04-28T17:41:00.322" v="24" actId="47"/>
        <pc:sldMkLst>
          <pc:docMk/>
          <pc:sldMk cId="719306954" sldId="507"/>
        </pc:sldMkLst>
        <pc:spChg chg="mod">
          <ac:chgData name="Khattab, Sherif" userId="c83b1e15-36f3-4f46-aceb-05aac24c545e" providerId="ADAL" clId="{873FB62B-B6A2-4A78-8FA0-D545BEF2DB1D}" dt="2021-04-28T17:40:56.620" v="23" actId="20577"/>
          <ac:spMkLst>
            <pc:docMk/>
            <pc:sldMk cId="719306954" sldId="507"/>
            <ac:spMk id="6152" creationId="{00000000-0000-0000-0000-000000000000}"/>
          </ac:spMkLst>
        </pc:spChg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238628337" sldId="515"/>
        </pc:sldMkLst>
      </pc:sldChg>
      <pc:sldChg chg="addSp modSp new mod">
        <pc:chgData name="Khattab, Sherif" userId="c83b1e15-36f3-4f46-aceb-05aac24c545e" providerId="ADAL" clId="{873FB62B-B6A2-4A78-8FA0-D545BEF2DB1D}" dt="2021-04-28T17:41:28.827" v="41" actId="1076"/>
        <pc:sldMkLst>
          <pc:docMk/>
          <pc:sldMk cId="2048599978" sldId="516"/>
        </pc:sldMkLst>
        <pc:spChg chg="mod">
          <ac:chgData name="Khattab, Sherif" userId="c83b1e15-36f3-4f46-aceb-05aac24c545e" providerId="ADAL" clId="{873FB62B-B6A2-4A78-8FA0-D545BEF2DB1D}" dt="2021-04-28T17:41:17.779" v="38" actId="20577"/>
          <ac:spMkLst>
            <pc:docMk/>
            <pc:sldMk cId="2048599978" sldId="516"/>
            <ac:spMk id="2" creationId="{D5302A2C-0AA9-4114-BB5E-A6CC6FE64C12}"/>
          </ac:spMkLst>
        </pc:spChg>
        <pc:picChg chg="add mod">
          <ac:chgData name="Khattab, Sherif" userId="c83b1e15-36f3-4f46-aceb-05aac24c545e" providerId="ADAL" clId="{873FB62B-B6A2-4A78-8FA0-D545BEF2DB1D}" dt="2021-04-28T17:41:28.827" v="41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Sp modSp new mod">
        <pc:chgData name="Khattab, Sherif" userId="c83b1e15-36f3-4f46-aceb-05aac24c545e" providerId="ADAL" clId="{873FB62B-B6A2-4A78-8FA0-D545BEF2DB1D}" dt="2021-04-28T17:42:13.009" v="80" actId="1076"/>
        <pc:sldMkLst>
          <pc:docMk/>
          <pc:sldMk cId="4123969726" sldId="517"/>
        </pc:sldMkLst>
        <pc:spChg chg="mod">
          <ac:chgData name="Khattab, Sherif" userId="c83b1e15-36f3-4f46-aceb-05aac24c545e" providerId="ADAL" clId="{873FB62B-B6A2-4A78-8FA0-D545BEF2DB1D}" dt="2021-04-28T17:42:08.139" v="77" actId="20577"/>
          <ac:spMkLst>
            <pc:docMk/>
            <pc:sldMk cId="4123969726" sldId="517"/>
            <ac:spMk id="2" creationId="{12F4D31C-42F6-453F-8A81-07176B150A79}"/>
          </ac:spMkLst>
        </pc:spChg>
        <pc:picChg chg="add mod">
          <ac:chgData name="Khattab, Sherif" userId="c83b1e15-36f3-4f46-aceb-05aac24c545e" providerId="ADAL" clId="{873FB62B-B6A2-4A78-8FA0-D545BEF2DB1D}" dt="2021-04-28T17:42:13.009" v="80" actId="1076"/>
          <ac:picMkLst>
            <pc:docMk/>
            <pc:sldMk cId="4123969726" sldId="517"/>
            <ac:picMk id="7" creationId="{34206F75-0B3D-4D95-BB10-4568677102BD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BB00256D-424D-AD43-9444-97A05A1E8C20}"/>
    <pc:docChg chg="custSel addSld delSld modSld sldOrd">
      <pc:chgData name="Khattab, Sherif" userId="c83b1e15-36f3-4f46-aceb-05aac24c545e" providerId="ADAL" clId="{BB00256D-424D-AD43-9444-97A05A1E8C20}" dt="2022-04-21T04:49:05.552" v="1340"/>
      <pc:docMkLst>
        <pc:docMk/>
      </pc:docMkLst>
      <pc:sldChg chg="modSp add del mod">
        <pc:chgData name="Khattab, Sherif" userId="c83b1e15-36f3-4f46-aceb-05aac24c545e" providerId="ADAL" clId="{BB00256D-424D-AD43-9444-97A05A1E8C20}" dt="2022-04-21T04:21:25.670" v="192" actId="20577"/>
        <pc:sldMkLst>
          <pc:docMk/>
          <pc:sldMk cId="3327709226" sldId="394"/>
        </pc:sldMkLst>
        <pc:spChg chg="mod">
          <ac:chgData name="Khattab, Sherif" userId="c83b1e15-36f3-4f46-aceb-05aac24c545e" providerId="ADAL" clId="{BB00256D-424D-AD43-9444-97A05A1E8C20}" dt="2022-04-21T04:21:25.670" v="192" actId="20577"/>
          <ac:spMkLst>
            <pc:docMk/>
            <pc:sldMk cId="3327709226" sldId="394"/>
            <ac:spMk id="15872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674851113" sldId="40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19102155" sldId="406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04766747" sldId="407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678953186" sldId="408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274314033" sldId="4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BB00256D-424D-AD43-9444-97A05A1E8C20}" dt="2022-04-21T04:27:08.329" v="343" actId="269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BB00256D-424D-AD43-9444-97A05A1E8C20}" dt="2022-04-21T04:27:16.541" v="346"/>
        <pc:sldMkLst>
          <pc:docMk/>
          <pc:sldMk cId="1425642908" sldId="421"/>
        </pc:sldMkLst>
      </pc:sldChg>
      <pc:sldChg chg="add del">
        <pc:chgData name="Khattab, Sherif" userId="c83b1e15-36f3-4f46-aceb-05aac24c545e" providerId="ADAL" clId="{BB00256D-424D-AD43-9444-97A05A1E8C20}" dt="2022-04-21T04:27:16.464" v="345"/>
        <pc:sldMkLst>
          <pc:docMk/>
          <pc:sldMk cId="4021028610" sldId="421"/>
        </pc:sldMkLst>
      </pc:sldChg>
      <pc:sldChg chg="modSp add del mod">
        <pc:chgData name="Khattab, Sherif" userId="c83b1e15-36f3-4f46-aceb-05aac24c545e" providerId="ADAL" clId="{BB00256D-424D-AD43-9444-97A05A1E8C20}" dt="2022-04-21T04:37:57.278" v="1113" actId="20577"/>
        <pc:sldMkLst>
          <pc:docMk/>
          <pc:sldMk cId="4182931863" sldId="422"/>
        </pc:sldMkLst>
        <pc:spChg chg="mod">
          <ac:chgData name="Khattab, Sherif" userId="c83b1e15-36f3-4f46-aceb-05aac24c545e" providerId="ADAL" clId="{BB00256D-424D-AD43-9444-97A05A1E8C20}" dt="2022-04-21T04:37:57.278" v="1113" actId="20577"/>
          <ac:spMkLst>
            <pc:docMk/>
            <pc:sldMk cId="4182931863" sldId="422"/>
            <ac:spMk id="16391" creationId="{00000000-0000-0000-0000-000000000000}"/>
          </ac:spMkLst>
        </pc:spChg>
      </pc:sldChg>
      <pc:sldChg chg="modSp add mod">
        <pc:chgData name="Khattab, Sherif" userId="c83b1e15-36f3-4f46-aceb-05aac24c545e" providerId="ADAL" clId="{BB00256D-424D-AD43-9444-97A05A1E8C20}" dt="2022-04-21T04:30:20.944" v="563" actId="20577"/>
        <pc:sldMkLst>
          <pc:docMk/>
          <pc:sldMk cId="1452374642" sldId="423"/>
        </pc:sldMkLst>
        <pc:spChg chg="mod">
          <ac:chgData name="Khattab, Sherif" userId="c83b1e15-36f3-4f46-aceb-05aac24c545e" providerId="ADAL" clId="{BB00256D-424D-AD43-9444-97A05A1E8C20}" dt="2022-04-21T04:30:20.944" v="563" actId="20577"/>
          <ac:spMkLst>
            <pc:docMk/>
            <pc:sldMk cId="1452374642" sldId="423"/>
            <ac:spMk id="7373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2244541777" sldId="423"/>
        </pc:sldMkLst>
      </pc:sldChg>
      <pc:sldChg chg="modSp add mod ord modAnim">
        <pc:chgData name="Khattab, Sherif" userId="c83b1e15-36f3-4f46-aceb-05aac24c545e" providerId="ADAL" clId="{BB00256D-424D-AD43-9444-97A05A1E8C20}" dt="2022-04-21T04:37:36.411" v="1087"/>
        <pc:sldMkLst>
          <pc:docMk/>
          <pc:sldMk cId="527111503" sldId="424"/>
        </pc:sldMkLst>
        <pc:spChg chg="mod">
          <ac:chgData name="Khattab, Sherif" userId="c83b1e15-36f3-4f46-aceb-05aac24c545e" providerId="ADAL" clId="{BB00256D-424D-AD43-9444-97A05A1E8C20}" dt="2022-04-21T04:37:22.337" v="1081" actId="20577"/>
          <ac:spMkLst>
            <pc:docMk/>
            <pc:sldMk cId="527111503" sldId="424"/>
            <ac:spMk id="74756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37:29.428" v="1085" actId="20577"/>
          <ac:spMkLst>
            <pc:docMk/>
            <pc:sldMk cId="527111503" sldId="424"/>
            <ac:spMk id="74757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040296561" sldId="424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2445948830" sldId="424"/>
        </pc:sldMkLst>
      </pc:sldChg>
      <pc:sldChg chg="add del">
        <pc:chgData name="Khattab, Sherif" userId="c83b1e15-36f3-4f46-aceb-05aac24c545e" providerId="ADAL" clId="{BB00256D-424D-AD43-9444-97A05A1E8C20}" dt="2022-04-21T04:33:40.553" v="773" actId="2696"/>
        <pc:sldMkLst>
          <pc:docMk/>
          <pc:sldMk cId="2842005515" sldId="424"/>
        </pc:sldMkLst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3367062175" sldId="424"/>
        </pc:sldMkLst>
      </pc:sldChg>
      <pc:sldChg chg="add del">
        <pc:chgData name="Khattab, Sherif" userId="c83b1e15-36f3-4f46-aceb-05aac24c545e" providerId="ADAL" clId="{BB00256D-424D-AD43-9444-97A05A1E8C20}" dt="2022-04-21T04:33:50.540" v="775"/>
        <pc:sldMkLst>
          <pc:docMk/>
          <pc:sldMk cId="3445221592" sldId="424"/>
        </pc:sldMkLst>
      </pc:sldChg>
      <pc:sldChg chg="modSp add del mod ord">
        <pc:chgData name="Khattab, Sherif" userId="c83b1e15-36f3-4f46-aceb-05aac24c545e" providerId="ADAL" clId="{BB00256D-424D-AD43-9444-97A05A1E8C20}" dt="2022-04-21T04:35:19.604" v="805" actId="404"/>
        <pc:sldMkLst>
          <pc:docMk/>
          <pc:sldMk cId="1550648469" sldId="425"/>
        </pc:sldMkLst>
        <pc:spChg chg="mod">
          <ac:chgData name="Khattab, Sherif" userId="c83b1e15-36f3-4f46-aceb-05aac24c545e" providerId="ADAL" clId="{BB00256D-424D-AD43-9444-97A05A1E8C20}" dt="2022-04-21T04:35:19.604" v="805" actId="404"/>
          <ac:spMkLst>
            <pc:docMk/>
            <pc:sldMk cId="1550648469" sldId="425"/>
            <ac:spMk id="17410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737468855" sldId="427"/>
        </pc:sldMkLst>
      </pc:sldChg>
      <pc:sldChg chg="add del ord">
        <pc:chgData name="Khattab, Sherif" userId="c83b1e15-36f3-4f46-aceb-05aac24c545e" providerId="ADAL" clId="{BB00256D-424D-AD43-9444-97A05A1E8C20}" dt="2022-04-21T04:38:13.052" v="1114" actId="20578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BB00256D-424D-AD43-9444-97A05A1E8C20}" dt="2022-04-21T04:38:38.352" v="1115" actId="2696"/>
        <pc:sldMkLst>
          <pc:docMk/>
          <pc:sldMk cId="1712689267" sldId="429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137149402" sldId="430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1570885020" sldId="430"/>
        </pc:sldMkLst>
      </pc:sldChg>
      <pc:sldChg chg="add ord modAnim">
        <pc:chgData name="Khattab, Sherif" userId="c83b1e15-36f3-4f46-aceb-05aac24c545e" providerId="ADAL" clId="{BB00256D-424D-AD43-9444-97A05A1E8C20}" dt="2022-04-21T04:40:28.216" v="1127"/>
        <pc:sldMkLst>
          <pc:docMk/>
          <pc:sldMk cId="2219384982" sldId="430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659192817" sldId="430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3749653633" sldId="430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525752908" sldId="431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2369580535" sldId="431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403380180" sldId="431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BB00256D-424D-AD43-9444-97A05A1E8C20}" dt="2022-04-21T04:31:20.849" v="567"/>
        <pc:sldMkLst>
          <pc:docMk/>
          <pc:sldMk cId="4250671926" sldId="431"/>
        </pc:sldMkLst>
      </pc:sldChg>
      <pc:sldChg chg="add del">
        <pc:chgData name="Khattab, Sherif" userId="c83b1e15-36f3-4f46-aceb-05aac24c545e" providerId="ADAL" clId="{BB00256D-424D-AD43-9444-97A05A1E8C20}" dt="2022-04-21T04:38:44.706" v="1116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BB00256D-424D-AD43-9444-97A05A1E8C20}" dt="2022-04-21T04:38:53.406" v="1117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BB00256D-424D-AD43-9444-97A05A1E8C20}" dt="2022-04-21T04:39:23.562" v="1120"/>
        <pc:sldMkLst>
          <pc:docMk/>
          <pc:sldMk cId="2131774707" sldId="434"/>
        </pc:sldMkLst>
      </pc:sldChg>
      <pc:sldChg chg="add">
        <pc:chgData name="Khattab, Sherif" userId="c83b1e15-36f3-4f46-aceb-05aac24c545e" providerId="ADAL" clId="{BB00256D-424D-AD43-9444-97A05A1E8C20}" dt="2022-04-21T04:39:23.648" v="1121"/>
        <pc:sldMkLst>
          <pc:docMk/>
          <pc:sldMk cId="2468823784" sldId="434"/>
        </pc:sldMkLst>
      </pc:sldChg>
      <pc:sldChg chg="add del">
        <pc:chgData name="Khattab, Sherif" userId="c83b1e15-36f3-4f46-aceb-05aac24c545e" providerId="ADAL" clId="{BB00256D-424D-AD43-9444-97A05A1E8C20}" dt="2022-04-21T04:39:04.751" v="1118" actId="2696"/>
        <pc:sldMkLst>
          <pc:docMk/>
          <pc:sldMk cId="3590095113" sldId="434"/>
        </pc:sldMkLst>
      </pc:sldChg>
      <pc:sldChg chg="modSp add del mod">
        <pc:chgData name="Khattab, Sherif" userId="c83b1e15-36f3-4f46-aceb-05aac24c545e" providerId="ADAL" clId="{BB00256D-424D-AD43-9444-97A05A1E8C20}" dt="2022-04-21T04:41:54.262" v="1156" actId="20577"/>
        <pc:sldMkLst>
          <pc:docMk/>
          <pc:sldMk cId="3132973116" sldId="435"/>
        </pc:sldMkLst>
        <pc:spChg chg="mod">
          <ac:chgData name="Khattab, Sherif" userId="c83b1e15-36f3-4f46-aceb-05aac24c545e" providerId="ADAL" clId="{BB00256D-424D-AD43-9444-97A05A1E8C20}" dt="2022-04-21T04:41:54.262" v="1156" actId="20577"/>
          <ac:spMkLst>
            <pc:docMk/>
            <pc:sldMk cId="3132973116" sldId="435"/>
            <ac:spMk id="27654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14.953" v="1159"/>
        <pc:sldMkLst>
          <pc:docMk/>
          <pc:sldMk cId="767831623" sldId="436"/>
        </pc:sldMkLst>
      </pc:sldChg>
      <pc:sldChg chg="modSp add mod">
        <pc:chgData name="Khattab, Sherif" userId="c83b1e15-36f3-4f46-aceb-05aac24c545e" providerId="ADAL" clId="{BB00256D-424D-AD43-9444-97A05A1E8C20}" dt="2022-04-21T04:42:35.093" v="1210" actId="20577"/>
        <pc:sldMkLst>
          <pc:docMk/>
          <pc:sldMk cId="1727021554" sldId="436"/>
        </pc:sldMkLst>
        <pc:spChg chg="mod">
          <ac:chgData name="Khattab, Sherif" userId="c83b1e15-36f3-4f46-aceb-05aac24c545e" providerId="ADAL" clId="{BB00256D-424D-AD43-9444-97A05A1E8C20}" dt="2022-04-21T04:42:35.093" v="1210" actId="20577"/>
          <ac:spMkLst>
            <pc:docMk/>
            <pc:sldMk cId="1727021554" sldId="436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01.608" v="1157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71998195" sldId="437"/>
        </pc:sldMkLst>
      </pc:sldChg>
      <pc:sldChg chg="add del">
        <pc:chgData name="Khattab, Sherif" userId="c83b1e15-36f3-4f46-aceb-05aac24c545e" providerId="ADAL" clId="{BB00256D-424D-AD43-9444-97A05A1E8C20}" dt="2022-04-21T04:45:42.952" v="1274" actId="2696"/>
        <pc:sldMkLst>
          <pc:docMk/>
          <pc:sldMk cId="2447119216" sldId="437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BB00256D-424D-AD43-9444-97A05A1E8C20}" dt="2022-04-21T04:45:44.091" v="1275" actId="2696"/>
        <pc:sldMkLst>
          <pc:docMk/>
          <pc:sldMk cId="1197418851" sldId="438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3307999666" sldId="438"/>
        </pc:sldMkLst>
      </pc:sldChg>
      <pc:sldChg chg="add del">
        <pc:chgData name="Khattab, Sherif" userId="c83b1e15-36f3-4f46-aceb-05aac24c545e" providerId="ADAL" clId="{BB00256D-424D-AD43-9444-97A05A1E8C20}" dt="2022-04-21T04:43:47.404" v="1247" actId="2696"/>
        <pc:sldMkLst>
          <pc:docMk/>
          <pc:sldMk cId="1606519920" sldId="439"/>
        </pc:sldMkLst>
      </pc:sldChg>
      <pc:sldChg chg="modSp add del mod modAnim">
        <pc:chgData name="Khattab, Sherif" userId="c83b1e15-36f3-4f46-aceb-05aac24c545e" providerId="ADAL" clId="{BB00256D-424D-AD43-9444-97A05A1E8C20}" dt="2022-04-21T04:44:41.882" v="1273"/>
        <pc:sldMkLst>
          <pc:docMk/>
          <pc:sldMk cId="1266860463" sldId="440"/>
        </pc:sldMkLst>
        <pc:spChg chg="mod">
          <ac:chgData name="Khattab, Sherif" userId="c83b1e15-36f3-4f46-aceb-05aac24c545e" providerId="ADAL" clId="{BB00256D-424D-AD43-9444-97A05A1E8C20}" dt="2022-04-21T04:44:37.423" v="1271" actId="113"/>
          <ac:spMkLst>
            <pc:docMk/>
            <pc:sldMk cId="1266860463" sldId="440"/>
            <ac:spMk id="32773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4:28.408" v="127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017176948" sldId="44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45985129" sldId="449"/>
        </pc:sldMkLst>
      </pc:sldChg>
      <pc:sldChg chg="modSp add del mod ord">
        <pc:chgData name="Khattab, Sherif" userId="c83b1e15-36f3-4f46-aceb-05aac24c545e" providerId="ADAL" clId="{BB00256D-424D-AD43-9444-97A05A1E8C20}" dt="2022-04-21T04:46:47.229" v="1323" actId="20577"/>
        <pc:sldMkLst>
          <pc:docMk/>
          <pc:sldMk cId="3695331822" sldId="450"/>
        </pc:sldMkLst>
        <pc:spChg chg="mod">
          <ac:chgData name="Khattab, Sherif" userId="c83b1e15-36f3-4f46-aceb-05aac24c545e" providerId="ADAL" clId="{BB00256D-424D-AD43-9444-97A05A1E8C20}" dt="2022-04-21T04:46:47.229" v="1323" actId="20577"/>
          <ac:spMkLst>
            <pc:docMk/>
            <pc:sldMk cId="3695331822" sldId="450"/>
            <ac:spMk id="41989" creationId="{00000000-0000-0000-0000-000000000000}"/>
          </ac:spMkLst>
        </pc:spChg>
      </pc:sldChg>
      <pc:sldChg chg="addSp delSp modSp add del mod">
        <pc:chgData name="Khattab, Sherif" userId="c83b1e15-36f3-4f46-aceb-05aac24c545e" providerId="ADAL" clId="{BB00256D-424D-AD43-9444-97A05A1E8C20}" dt="2022-04-21T04:47:53.368" v="1332" actId="1076"/>
        <pc:sldMkLst>
          <pc:docMk/>
          <pc:sldMk cId="3780695783" sldId="452"/>
        </pc:sldMkLst>
        <pc:spChg chg="add del mod">
          <ac:chgData name="Khattab, Sherif" userId="c83b1e15-36f3-4f46-aceb-05aac24c545e" providerId="ADAL" clId="{BB00256D-424D-AD43-9444-97A05A1E8C20}" dt="2022-04-21T04:47:28.849" v="1325" actId="478"/>
          <ac:spMkLst>
            <pc:docMk/>
            <pc:sldMk cId="3780695783" sldId="452"/>
            <ac:spMk id="2" creationId="{BC8F6EED-87B7-7AD0-D841-AD23D4413420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5" creationId="{1BEFDE2D-0ED8-2143-A4E4-A9FA43ED3EBF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8" creationId="{FCFF25B8-B4B7-5D47-B8EC-B01FA682E24C}"/>
          </ac:spMkLst>
        </pc:spChg>
        <pc:spChg chg="del">
          <ac:chgData name="Khattab, Sherif" userId="c83b1e15-36f3-4f46-aceb-05aac24c545e" providerId="ADAL" clId="{BB00256D-424D-AD43-9444-97A05A1E8C20}" dt="2022-04-21T04:47:25.121" v="1324" actId="478"/>
          <ac:spMkLst>
            <pc:docMk/>
            <pc:sldMk cId="3780695783" sldId="452"/>
            <ac:spMk id="6147" creationId="{CD64B9CB-5AA4-CA4E-A754-A5531D251D01}"/>
          </ac:spMkLst>
        </pc:spChg>
        <pc:grpChg chg="add mod">
          <ac:chgData name="Khattab, Sherif" userId="c83b1e15-36f3-4f46-aceb-05aac24c545e" providerId="ADAL" clId="{BB00256D-424D-AD43-9444-97A05A1E8C20}" dt="2022-04-21T04:47:53.368" v="1332" actId="1076"/>
          <ac:grpSpMkLst>
            <pc:docMk/>
            <pc:sldMk cId="3780695783" sldId="452"/>
            <ac:grpSpMk id="7" creationId="{5F0F212B-9F6C-FD21-75C0-6B0277243E0D}"/>
          </ac:grpSpMkLst>
        </pc:grpChg>
        <pc:picChg chg="mod">
          <ac:chgData name="Khattab, Sherif" userId="c83b1e15-36f3-4f46-aceb-05aac24c545e" providerId="ADAL" clId="{BB00256D-424D-AD43-9444-97A05A1E8C20}" dt="2022-04-21T04:47:53.368" v="1332" actId="1076"/>
          <ac:picMkLst>
            <pc:docMk/>
            <pc:sldMk cId="3780695783" sldId="452"/>
            <ac:picMk id="4" creationId="{E487334C-307E-604E-8148-9CE162E926E2}"/>
          </ac:picMkLst>
        </pc:picChg>
      </pc:sldChg>
      <pc:sldChg chg="add del modAnim">
        <pc:chgData name="Khattab, Sherif" userId="c83b1e15-36f3-4f46-aceb-05aac24c545e" providerId="ADAL" clId="{BB00256D-424D-AD43-9444-97A05A1E8C20}" dt="2022-04-21T04:48:33.521" v="1334"/>
        <pc:sldMkLst>
          <pc:docMk/>
          <pc:sldMk cId="2748364632" sldId="453"/>
        </pc:sldMkLst>
      </pc:sldChg>
      <pc:sldChg chg="modSp mod">
        <pc:chgData name="Khattab, Sherif" userId="c83b1e15-36f3-4f46-aceb-05aac24c545e" providerId="ADAL" clId="{BB00256D-424D-AD43-9444-97A05A1E8C20}" dt="2022-04-21T04:08:09.866" v="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B00256D-424D-AD43-9444-97A05A1E8C20}" dt="2022-04-21T04:08:09.866" v="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08:08.270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 ord modAnim">
        <pc:chgData name="Khattab, Sherif" userId="c83b1e15-36f3-4f46-aceb-05aac24c545e" providerId="ADAL" clId="{BB00256D-424D-AD43-9444-97A05A1E8C20}" dt="2022-04-21T04:49:05.552" v="1340"/>
        <pc:sldMkLst>
          <pc:docMk/>
          <pc:sldMk cId="778540574" sldId="45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BB00256D-424D-AD43-9444-97A05A1E8C20}" dt="2022-04-21T04:21:51.186" v="193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BB00256D-424D-AD43-9444-97A05A1E8C20}" dt="2022-04-21T04:21:51.868" v="194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BB00256D-424D-AD43-9444-97A05A1E8C20}" dt="2022-04-21T04:33:59.916" v="777" actId="269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BB00256D-424D-AD43-9444-97A05A1E8C20}" dt="2022-04-21T04:34:12.967" v="780"/>
        <pc:sldMkLst>
          <pc:docMk/>
          <pc:sldMk cId="2662297906" sldId="460"/>
        </pc:sldMkLst>
      </pc:sldChg>
      <pc:sldChg chg="add del">
        <pc:chgData name="Khattab, Sherif" userId="c83b1e15-36f3-4f46-aceb-05aac24c545e" providerId="ADAL" clId="{BB00256D-424D-AD43-9444-97A05A1E8C20}" dt="2022-04-21T04:34:12.884" v="779"/>
        <pc:sldMkLst>
          <pc:docMk/>
          <pc:sldMk cId="3745697918" sldId="460"/>
        </pc:sldMkLst>
      </pc:sldChg>
      <pc:sldChg chg="modSp add del mod">
        <pc:chgData name="Khattab, Sherif" userId="c83b1e15-36f3-4f46-aceb-05aac24c545e" providerId="ADAL" clId="{BB00256D-424D-AD43-9444-97A05A1E8C20}" dt="2022-04-21T04:44:08.475" v="1269" actId="20577"/>
        <pc:sldMkLst>
          <pc:docMk/>
          <pc:sldMk cId="2548922958" sldId="461"/>
        </pc:sldMkLst>
        <pc:spChg chg="mod">
          <ac:chgData name="Khattab, Sherif" userId="c83b1e15-36f3-4f46-aceb-05aac24c545e" providerId="ADAL" clId="{BB00256D-424D-AD43-9444-97A05A1E8C20}" dt="2022-04-21T04:43:31.228" v="1246" actId="20577"/>
          <ac:spMkLst>
            <pc:docMk/>
            <pc:sldMk cId="2548922958" sldId="461"/>
            <ac:spMk id="2" creationId="{FE257D90-539B-734B-8717-587A6E647124}"/>
          </ac:spMkLst>
        </pc:spChg>
        <pc:spChg chg="mod">
          <ac:chgData name="Khattab, Sherif" userId="c83b1e15-36f3-4f46-aceb-05aac24c545e" providerId="ADAL" clId="{BB00256D-424D-AD43-9444-97A05A1E8C20}" dt="2022-04-21T04:44:08.475" v="1269" actId="20577"/>
          <ac:spMkLst>
            <pc:docMk/>
            <pc:sldMk cId="2548922958" sldId="461"/>
            <ac:spMk id="3" creationId="{28B04109-A116-EA4E-98F0-7A20580A3914}"/>
          </ac:spMkLst>
        </pc:spChg>
      </pc:sldChg>
      <pc:sldChg chg="modSp modAnim">
        <pc:chgData name="Khattab, Sherif" userId="c83b1e15-36f3-4f46-aceb-05aac24c545e" providerId="ADAL" clId="{BB00256D-424D-AD43-9444-97A05A1E8C20}" dt="2022-04-21T04:18:03.186" v="18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B00256D-424D-AD43-9444-97A05A1E8C20}" dt="2022-04-21T04:18:03.186" v="18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3:43.324" v="147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BB00256D-424D-AD43-9444-97A05A1E8C20}" dt="2022-04-21T04:13:43.324" v="147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1:28.920" v="73"/>
        <pc:sldMkLst>
          <pc:docMk/>
          <pc:sldMk cId="2116864396" sldId="505"/>
        </pc:sldMkLst>
        <pc:spChg chg="mod">
          <ac:chgData name="Khattab, Sherif" userId="c83b1e15-36f3-4f46-aceb-05aac24c545e" providerId="ADAL" clId="{BB00256D-424D-AD43-9444-97A05A1E8C20}" dt="2022-04-21T04:11:10.077" v="2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BB00256D-424D-AD43-9444-97A05A1E8C20}" dt="2022-04-21T04:11:23.050" v="7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B00256D-424D-AD43-9444-97A05A1E8C20}" dt="2022-04-21T04:11:34.224" v="7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BB00256D-424D-AD43-9444-97A05A1E8C20}" dt="2022-04-21T04:08:01.404" v="5"/>
        <pc:sldMkLst>
          <pc:docMk/>
          <pc:sldMk cId="3457398012" sldId="5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299815" sldId="513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079225251" sldId="514"/>
        </pc:sldMkLst>
      </pc:sldChg>
      <pc:sldChg chg="add del ord modAnim">
        <pc:chgData name="Khattab, Sherif" userId="c83b1e15-36f3-4f46-aceb-05aac24c545e" providerId="ADAL" clId="{BB00256D-424D-AD43-9444-97A05A1E8C20}" dt="2022-04-21T04:48:55.847" v="1337" actId="20578"/>
        <pc:sldMkLst>
          <pc:docMk/>
          <pc:sldMk cId="4238628337" sldId="51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4123969726" sldId="517"/>
        </pc:sldMkLst>
      </pc:sldChg>
      <pc:sldChg chg="modSp new mod modAnim">
        <pc:chgData name="Khattab, Sherif" userId="c83b1e15-36f3-4f46-aceb-05aac24c545e" providerId="ADAL" clId="{BB00256D-424D-AD43-9444-97A05A1E8C20}" dt="2022-04-21T04:26:35.990" v="342" actId="20577"/>
        <pc:sldMkLst>
          <pc:docMk/>
          <pc:sldMk cId="4049459119" sldId="518"/>
        </pc:sldMkLst>
        <pc:spChg chg="mod">
          <ac:chgData name="Khattab, Sherif" userId="c83b1e15-36f3-4f46-aceb-05aac24c545e" providerId="ADAL" clId="{BB00256D-424D-AD43-9444-97A05A1E8C20}" dt="2022-04-21T04:25:07.317" v="233" actId="20577"/>
          <ac:spMkLst>
            <pc:docMk/>
            <pc:sldMk cId="4049459119" sldId="518"/>
            <ac:spMk id="2" creationId="{EB507D27-9598-714B-CDA4-7B5B810E7666}"/>
          </ac:spMkLst>
        </pc:spChg>
        <pc:spChg chg="mod">
          <ac:chgData name="Khattab, Sherif" userId="c83b1e15-36f3-4f46-aceb-05aac24c545e" providerId="ADAL" clId="{BB00256D-424D-AD43-9444-97A05A1E8C20}" dt="2022-04-21T04:26:35.990" v="342" actId="20577"/>
          <ac:spMkLst>
            <pc:docMk/>
            <pc:sldMk cId="4049459119" sldId="518"/>
            <ac:spMk id="3" creationId="{549C2E92-862D-4EC7-DEED-612616696426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29:26.443" v="524"/>
        <pc:sldMkLst>
          <pc:docMk/>
          <pc:sldMk cId="3413254764" sldId="519"/>
        </pc:sldMkLst>
        <pc:spChg chg="mod">
          <ac:chgData name="Khattab, Sherif" userId="c83b1e15-36f3-4f46-aceb-05aac24c545e" providerId="ADAL" clId="{BB00256D-424D-AD43-9444-97A05A1E8C20}" dt="2022-04-21T04:28:08.587" v="367" actId="20577"/>
          <ac:spMkLst>
            <pc:docMk/>
            <pc:sldMk cId="3413254764" sldId="519"/>
            <ac:spMk id="2" creationId="{D20514E3-FB92-A4EA-06A5-746827922F45}"/>
          </ac:spMkLst>
        </pc:spChg>
        <pc:spChg chg="mod">
          <ac:chgData name="Khattab, Sherif" userId="c83b1e15-36f3-4f46-aceb-05aac24c545e" providerId="ADAL" clId="{BB00256D-424D-AD43-9444-97A05A1E8C20}" dt="2022-04-21T04:29:19.388" v="522" actId="20577"/>
          <ac:spMkLst>
            <pc:docMk/>
            <pc:sldMk cId="3413254764" sldId="519"/>
            <ac:spMk id="3" creationId="{131981DD-D371-619E-3311-3D90844EDC53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33:13.505" v="772"/>
        <pc:sldMkLst>
          <pc:docMk/>
          <pc:sldMk cId="1132000530" sldId="520"/>
        </pc:sldMkLst>
        <pc:spChg chg="mod">
          <ac:chgData name="Khattab, Sherif" userId="c83b1e15-36f3-4f46-aceb-05aac24c545e" providerId="ADAL" clId="{BB00256D-424D-AD43-9444-97A05A1E8C20}" dt="2022-04-21T04:31:46.089" v="597" actId="20577"/>
          <ac:spMkLst>
            <pc:docMk/>
            <pc:sldMk cId="1132000530" sldId="520"/>
            <ac:spMk id="2" creationId="{5576FAE9-CFFF-0AE4-8315-DCEF445F1579}"/>
          </ac:spMkLst>
        </pc:spChg>
        <pc:spChg chg="mod">
          <ac:chgData name="Khattab, Sherif" userId="c83b1e15-36f3-4f46-aceb-05aac24c545e" providerId="ADAL" clId="{BB00256D-424D-AD43-9444-97A05A1E8C20}" dt="2022-04-21T04:33:09.027" v="770" actId="20577"/>
          <ac:spMkLst>
            <pc:docMk/>
            <pc:sldMk cId="1132000530" sldId="520"/>
            <ac:spMk id="3" creationId="{5D87D893-7099-61CE-9D07-B3748F40D80A}"/>
          </ac:spMkLst>
        </pc:spChg>
      </pc:sldChg>
      <pc:sldChg chg="modSp new mod">
        <pc:chgData name="Khattab, Sherif" userId="c83b1e15-36f3-4f46-aceb-05aac24c545e" providerId="ADAL" clId="{BB00256D-424D-AD43-9444-97A05A1E8C20}" dt="2022-04-21T04:36:55.516" v="1046" actId="20577"/>
        <pc:sldMkLst>
          <pc:docMk/>
          <pc:sldMk cId="1942087693" sldId="521"/>
        </pc:sldMkLst>
        <pc:spChg chg="mod">
          <ac:chgData name="Khattab, Sherif" userId="c83b1e15-36f3-4f46-aceb-05aac24c545e" providerId="ADAL" clId="{BB00256D-424D-AD43-9444-97A05A1E8C20}" dt="2022-04-21T04:35:34.698" v="823" actId="20577"/>
          <ac:spMkLst>
            <pc:docMk/>
            <pc:sldMk cId="1942087693" sldId="521"/>
            <ac:spMk id="2" creationId="{C5AE94CB-C511-18E8-D100-B329804F6AE6}"/>
          </ac:spMkLst>
        </pc:spChg>
        <pc:spChg chg="mod">
          <ac:chgData name="Khattab, Sherif" userId="c83b1e15-36f3-4f46-aceb-05aac24c545e" providerId="ADAL" clId="{BB00256D-424D-AD43-9444-97A05A1E8C20}" dt="2022-04-21T04:36:55.516" v="1046" actId="20577"/>
          <ac:spMkLst>
            <pc:docMk/>
            <pc:sldMk cId="1942087693" sldId="521"/>
            <ac:spMk id="3" creationId="{72355A8B-C1D0-2534-9140-CFB7B7973D40}"/>
          </ac:spMkLst>
        </pc:spChg>
      </pc:sldChg>
      <pc:sldChg chg="add">
        <pc:chgData name="Khattab, Sherif" userId="c83b1e15-36f3-4f46-aceb-05aac24c545e" providerId="ADAL" clId="{BB00256D-424D-AD43-9444-97A05A1E8C20}" dt="2022-04-21T04:35:58.076" v="826"/>
        <pc:sldMkLst>
          <pc:docMk/>
          <pc:sldMk cId="1573771307" sldId="522"/>
        </pc:sldMkLst>
      </pc:sldChg>
      <pc:sldChg chg="add del">
        <pc:chgData name="Khattab, Sherif" userId="c83b1e15-36f3-4f46-aceb-05aac24c545e" providerId="ADAL" clId="{BB00256D-424D-AD43-9444-97A05A1E8C20}" dt="2022-04-21T04:35:58.009" v="825"/>
        <pc:sldMkLst>
          <pc:docMk/>
          <pc:sldMk cId="3982633173" sldId="522"/>
        </pc:sldMkLst>
      </pc:sldChg>
      <pc:sldChg chg="add del">
        <pc:chgData name="Khattab, Sherif" userId="c83b1e15-36f3-4f46-aceb-05aac24c545e" providerId="ADAL" clId="{BB00256D-424D-AD43-9444-97A05A1E8C20}" dt="2022-04-21T04:39:45.667" v="1123"/>
        <pc:sldMkLst>
          <pc:docMk/>
          <pc:sldMk cId="1071171715" sldId="523"/>
        </pc:sldMkLst>
      </pc:sldChg>
      <pc:sldChg chg="add del">
        <pc:chgData name="Khattab, Sherif" userId="c83b1e15-36f3-4f46-aceb-05aac24c545e" providerId="ADAL" clId="{BB00256D-424D-AD43-9444-97A05A1E8C20}" dt="2022-04-21T04:39:59.112" v="1125" actId="2696"/>
        <pc:sldMkLst>
          <pc:docMk/>
          <pc:sldMk cId="3513121199" sldId="523"/>
        </pc:sldMkLst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724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997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667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261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186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1242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674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72806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0341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94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998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6481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615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6328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4833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69531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42463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85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7005379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8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8202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8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23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96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594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743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37229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3148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0176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523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4821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7451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7188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6586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3639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6096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9204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83708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9275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9476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526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182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7198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36849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0951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0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50479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6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0887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15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8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A1D178-AFC6-0EE9-BA5B-9DB6C5B2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Circumvent security model by using more subtle ways of passing information</a:t>
            </a:r>
          </a:p>
          <a:p>
            <a:r>
              <a:rPr lang="en-US" altLang="en-US"/>
              <a:t>Can’t directly send data against system’s wishes</a:t>
            </a:r>
          </a:p>
          <a:p>
            <a:r>
              <a:rPr lang="en-US" altLang="en-US"/>
              <a:t>Send data using “side effects”</a:t>
            </a:r>
          </a:p>
          <a:p>
            <a:pPr lvl="1"/>
            <a:r>
              <a:rPr lang="en-US" altLang="en-US"/>
              <a:t>Allocating resources</a:t>
            </a:r>
          </a:p>
          <a:p>
            <a:pPr lvl="1"/>
            <a:r>
              <a:rPr lang="en-US" altLang="en-US"/>
              <a:t>Using the CPU</a:t>
            </a:r>
          </a:p>
          <a:p>
            <a:pPr lvl="1"/>
            <a:r>
              <a:rPr lang="en-US" altLang="en-US"/>
              <a:t>Locking a file</a:t>
            </a:r>
          </a:p>
          <a:p>
            <a:pPr lvl="1"/>
            <a:r>
              <a:rPr lang="en-US" altLang="en-US"/>
              <a:t>Making small changes in legal data exchange</a:t>
            </a:r>
          </a:p>
          <a:p>
            <a:r>
              <a:rPr lang="en-US" altLang="en-US" i="1"/>
              <a:t>Very</a:t>
            </a:r>
            <a:r>
              <a:rPr lang="en-US" altLang="en-US"/>
              <a:t> difficult to plug leaks in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6873BA-5651-4BDB-8B67-BB7A3766818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Exchange information using file locking</a:t>
            </a:r>
          </a:p>
          <a:p>
            <a:r>
              <a:rPr lang="en-US" altLang="en-US"/>
              <a:t>Assume </a:t>
            </a:r>
            <a:r>
              <a:rPr lang="en-US" altLang="en-US" i="1"/>
              <a:t>n</a:t>
            </a:r>
            <a:r>
              <a:rPr lang="en-US" altLang="en-US"/>
              <a:t>+1 files accessible to both A and B</a:t>
            </a:r>
          </a:p>
          <a:p>
            <a:r>
              <a:rPr lang="en-US" altLang="en-US"/>
              <a:t>A sends information by </a:t>
            </a:r>
          </a:p>
          <a:p>
            <a:pPr lvl="1"/>
            <a:r>
              <a:rPr lang="en-US" altLang="en-US"/>
              <a:t>Locking files 0..</a:t>
            </a:r>
            <a:r>
              <a:rPr lang="en-US" altLang="en-US" i="1"/>
              <a:t>n</a:t>
            </a:r>
            <a:r>
              <a:rPr lang="en-US" altLang="en-US"/>
              <a:t>-1 according to an </a:t>
            </a:r>
            <a:r>
              <a:rPr lang="en-US" altLang="en-US" i="1"/>
              <a:t>n</a:t>
            </a:r>
            <a:r>
              <a:rPr lang="en-US" altLang="en-US"/>
              <a:t>-bit quantity to be conveyed to B</a:t>
            </a:r>
          </a:p>
          <a:p>
            <a:pPr lvl="1"/>
            <a:r>
              <a:rPr lang="en-US" altLang="en-US"/>
              <a:t>Locking file </a:t>
            </a:r>
            <a:r>
              <a:rPr lang="en-US" altLang="en-US" i="1"/>
              <a:t>n</a:t>
            </a:r>
            <a:r>
              <a:rPr lang="en-US" altLang="en-US"/>
              <a:t> to indicate that information is available</a:t>
            </a:r>
          </a:p>
          <a:p>
            <a:r>
              <a:rPr lang="en-US" altLang="en-US"/>
              <a:t>B gets information by</a:t>
            </a:r>
          </a:p>
          <a:p>
            <a:pPr lvl="1"/>
            <a:r>
              <a:rPr lang="en-US" altLang="en-US"/>
              <a:t>Reading the lock state of files 0..</a:t>
            </a:r>
            <a:r>
              <a:rPr lang="en-US" altLang="en-US" i="1"/>
              <a:t>n</a:t>
            </a:r>
            <a:r>
              <a:rPr lang="en-US" altLang="en-US"/>
              <a:t>+1</a:t>
            </a:r>
          </a:p>
          <a:p>
            <a:pPr lvl="1"/>
            <a:r>
              <a:rPr lang="en-US" altLang="en-US"/>
              <a:t>Unlocking file </a:t>
            </a:r>
            <a:r>
              <a:rPr lang="en-US" altLang="en-US" i="1"/>
              <a:t>n</a:t>
            </a:r>
            <a:r>
              <a:rPr lang="en-US" altLang="en-US"/>
              <a:t> to show that the information was received</a:t>
            </a:r>
          </a:p>
          <a:p>
            <a:r>
              <a:rPr lang="en-US" altLang="en-US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28B6897-6DBB-4071-B1F5-09777511D5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31C-42F6-453F-8A81-07176B1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 Using File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0314-22E7-4BCB-878D-F2F8B59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A6B-1FE0-484C-9F89-A32422ACC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B217-F2EC-488C-9CEB-EDE172D3A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06F75-0B3D-4D95-BB10-4568677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08" y="1318727"/>
            <a:ext cx="8479364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Hide information in other data</a:t>
            </a:r>
          </a:p>
          <a:p>
            <a:r>
              <a:rPr lang="en-US" altLang="en-US"/>
              <a:t>Picture on right has text of 5 Shakespeare plays</a:t>
            </a:r>
          </a:p>
          <a:p>
            <a:pPr lvl="1"/>
            <a:r>
              <a:rPr lang="en-US" altLang="en-US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54161C-9743-467F-8832-B1DA72790E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Hamlet, Macbeth, Julius Caesar</a:t>
            </a:r>
          </a:p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Protection is an internal problem</a:t>
            </a:r>
          </a:p>
          <a:p>
            <a:pPr lvl="1"/>
            <a:r>
              <a:rPr lang="en-US" altLang="en-US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FACCD52-36FC-4A9B-940A-C31B5C8ACA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9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180D9F-37AC-42CA-8C0F-774F5F12201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4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4E3-FB92-A4EA-06A5-74682792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81DD-D371-619E-3311-3D90844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Stealing the password file</a:t>
            </a:r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e.g., spoofing login screen</a:t>
            </a:r>
          </a:p>
          <a:p>
            <a:r>
              <a:rPr lang="en-US" dirty="0"/>
              <a:t>Key loggers</a:t>
            </a:r>
          </a:p>
          <a:p>
            <a:pPr lvl="1"/>
            <a:r>
              <a:rPr lang="en-US" dirty="0"/>
              <a:t>e.g., trojan horse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A888-F4D9-FB8F-8FAA-9451511CD5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2E8FC-4A28-6136-5B20-E8317EB3E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32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should an OS store passwords?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11706AC-FE6F-4C66-8A7A-A4FD02D279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37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12: due on 4/25</a:t>
            </a:r>
          </a:p>
          <a:p>
            <a:pPr lvl="1"/>
            <a:r>
              <a:rPr lang="en-US" dirty="0"/>
              <a:t>Lab 5: due on 5/2</a:t>
            </a:r>
          </a:p>
          <a:p>
            <a:pPr lvl="1"/>
            <a:r>
              <a:rPr lang="en-US" dirty="0"/>
              <a:t>Project 4 and Quiz 4: due on 5/2</a:t>
            </a:r>
          </a:p>
          <a:p>
            <a:pPr lvl="1"/>
            <a:r>
              <a:rPr lang="en-US" dirty="0"/>
              <a:t>Bonus Opportunities</a:t>
            </a:r>
          </a:p>
          <a:p>
            <a:pPr lvl="2"/>
            <a:r>
              <a:rPr lang="en-US" dirty="0"/>
              <a:t>Bonus Homework: due on 5/2</a:t>
            </a:r>
          </a:p>
          <a:p>
            <a:pPr lvl="2"/>
            <a:r>
              <a:rPr lang="en-US" dirty="0"/>
              <a:t>Course Post-Test: due on 5/2</a:t>
            </a:r>
          </a:p>
          <a:p>
            <a:pPr lvl="2"/>
            <a:r>
              <a:rPr lang="en-US" dirty="0"/>
              <a:t>Bonus point for all when OMET response rate &gt;= 80%</a:t>
            </a:r>
          </a:p>
          <a:p>
            <a:pPr lvl="3"/>
            <a:r>
              <a:rPr lang="en-US" dirty="0"/>
              <a:t>Currently at 36%</a:t>
            </a:r>
          </a:p>
          <a:p>
            <a:pPr lvl="3"/>
            <a:r>
              <a:rPr lang="en-US" dirty="0"/>
              <a:t>Deadline is Sunday 4/24</a:t>
            </a:r>
          </a:p>
          <a:p>
            <a:pPr lvl="1"/>
            <a:r>
              <a:rPr lang="en-US" dirty="0"/>
              <a:t>Final	Exam</a:t>
            </a:r>
          </a:p>
          <a:p>
            <a:pPr lvl="2"/>
            <a:r>
              <a:rPr lang="en-US" dirty="0"/>
              <a:t>Open book and open notes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FAE9-CFFF-0AE4-8315-DCEF445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D893-7099-61CE-9D07-B3748F4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OSs use </a:t>
            </a:r>
            <a:r>
              <a:rPr lang="en-US" i="1" dirty="0"/>
              <a:t>encryption algorithms </a:t>
            </a:r>
            <a:r>
              <a:rPr lang="en-US" dirty="0"/>
              <a:t>to hash</a:t>
            </a:r>
            <a:r>
              <a:rPr lang="en-US" i="1" dirty="0"/>
              <a:t> </a:t>
            </a:r>
            <a:r>
              <a:rPr lang="en-US" dirty="0"/>
              <a:t>the passwords</a:t>
            </a:r>
          </a:p>
          <a:p>
            <a:pPr lvl="1"/>
            <a:r>
              <a:rPr lang="en-US" dirty="0"/>
              <a:t>Use the password as the key, not the plain text</a:t>
            </a:r>
          </a:p>
          <a:p>
            <a:pPr lvl="1"/>
            <a:r>
              <a:rPr lang="en-US" dirty="0"/>
              <a:t>But, what is encryption?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FE09-65F6-4953-27C4-4A10994E1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0B98-18B7-57F4-A852-ABCD991C0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20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keep information from those who aren’t supposed to see it</a:t>
            </a:r>
          </a:p>
          <a:p>
            <a:pPr lvl="1"/>
            <a:r>
              <a:rPr lang="en-US" altLang="en-US"/>
              <a:t>Do this by “scrambling” the data</a:t>
            </a:r>
          </a:p>
          <a:p>
            <a:r>
              <a:rPr lang="en-US" altLang="en-US"/>
              <a:t>Use a well-known algorithm to scramble data</a:t>
            </a:r>
          </a:p>
          <a:p>
            <a:pPr lvl="1"/>
            <a:r>
              <a:rPr lang="en-US" altLang="en-US"/>
              <a:t>Algorithm has two inputs: data &amp; key</a:t>
            </a:r>
          </a:p>
          <a:p>
            <a:pPr lvl="1"/>
            <a:r>
              <a:rPr lang="en-US" altLang="en-US"/>
              <a:t>Key is known only to “authorized” users</a:t>
            </a:r>
          </a:p>
          <a:p>
            <a:pPr lvl="1"/>
            <a:r>
              <a:rPr lang="en-US" altLang="en-US"/>
              <a:t>Relying upon the secrecy of the algorithm is a </a:t>
            </a:r>
            <a:r>
              <a:rPr lang="en-US" altLang="en-US" i="1"/>
              <a:t>very</a:t>
            </a:r>
            <a:r>
              <a:rPr lang="en-US" altLang="en-US"/>
              <a:t> bad idea (see WW2 Enigma for an example…)</a:t>
            </a:r>
          </a:p>
          <a:p>
            <a:r>
              <a:rPr lang="en-US" altLang="en-US"/>
              <a:t>Cracking codes is </a:t>
            </a:r>
            <a:r>
              <a:rPr lang="en-US" altLang="en-US" b="1" i="1"/>
              <a:t>very</a:t>
            </a:r>
            <a:r>
              <a:rPr lang="en-US" altLang="en-US"/>
              <a:t> difficult, </a:t>
            </a:r>
            <a:r>
              <a:rPr lang="en-US" altLang="en-US" i="1"/>
              <a:t>Sneakers</a:t>
            </a:r>
            <a:r>
              <a:rPr lang="en-US" altLang="en-US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9F5F3A6-1826-4D0B-877F-4037104C6F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D44798A-228D-43F4-9CA9-D4CAAE05685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C=E(P,K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Also called symmetric-key encryption</a:t>
            </a:r>
          </a:p>
          <a:p>
            <a:r>
              <a:rPr lang="en-US" altLang="en-US" sz="2646" err="1"/>
              <a:t>Monoalphabetic</a:t>
            </a:r>
            <a:r>
              <a:rPr lang="en-US" altLang="en-US" sz="2646"/>
              <a:t> substitution</a:t>
            </a:r>
          </a:p>
          <a:p>
            <a:pPr lvl="1"/>
            <a:r>
              <a:rPr lang="en-US" altLang="en-US" sz="2205"/>
              <a:t>Each letter replaced by different letter</a:t>
            </a:r>
          </a:p>
          <a:p>
            <a:r>
              <a:rPr lang="en-US" altLang="en-US" sz="2646" err="1"/>
              <a:t>Vigenere</a:t>
            </a:r>
            <a:r>
              <a:rPr lang="en-US" altLang="en-US" sz="2646"/>
              <a:t> cipher</a:t>
            </a:r>
          </a:p>
          <a:p>
            <a:pPr lvl="1"/>
            <a:r>
              <a:rPr lang="en-US" altLang="en-US" sz="2205"/>
              <a:t>Use a multi-character key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THEMESSAGE</a:t>
            </a:r>
            <a:br>
              <a:rPr lang="en-US" altLang="en-US" sz="2205">
                <a:latin typeface="Monaco" charset="0"/>
              </a:rPr>
            </a:br>
            <a:r>
              <a:rPr lang="en-US" altLang="en-US" sz="2205">
                <a:latin typeface="Monaco" charset="0"/>
              </a:rPr>
              <a:t>ELMELMELME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XSQQPEWLSI</a:t>
            </a:r>
            <a:endParaRPr lang="en-US" altLang="en-US" sz="2205"/>
          </a:p>
          <a:p>
            <a:r>
              <a:rPr lang="en-US" altLang="en-US" sz="2646"/>
              <a:t>Both are easy to break!</a:t>
            </a:r>
          </a:p>
          <a:p>
            <a:r>
              <a:rPr lang="en-US" altLang="en-US" sz="2646"/>
              <a:t>Given the encryption key, easy to generate the decryption key</a:t>
            </a:r>
          </a:p>
          <a:p>
            <a:r>
              <a:rPr lang="en-US" altLang="en-US" sz="2646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FDFBB85-A2C5-4BFD-8B64-0DC7177BB1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Needed to try 2</a:t>
            </a:r>
            <a:r>
              <a:rPr lang="en-US" altLang="en-US" baseline="30000"/>
              <a:t>55</a:t>
            </a:r>
            <a:r>
              <a:rPr lang="en-US" altLang="en-US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try 2</a:t>
            </a:r>
            <a:r>
              <a:rPr lang="en-US" altLang="en-US" baseline="30000"/>
              <a:t>127</a:t>
            </a:r>
            <a:r>
              <a:rPr lang="en-US" altLang="en-US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10</a:t>
            </a:r>
            <a:r>
              <a:rPr lang="en-US" altLang="en-US" baseline="30000"/>
              <a:t>15</a:t>
            </a:r>
            <a:r>
              <a:rPr lang="en-US" altLang="en-US"/>
              <a:t> keys per second, this would require over 10</a:t>
            </a:r>
            <a:r>
              <a:rPr lang="en-US" altLang="en-US" baseline="30000"/>
              <a:t>21</a:t>
            </a:r>
            <a:r>
              <a:rPr lang="en-US" altLang="en-US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A2B4375-7BC3-4ABD-AE80-5BFAD094A59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/>
              <a:t>There </a:t>
            </a:r>
            <a:r>
              <a:rPr lang="en-US" altLang="en-US" sz="2646" b="1" i="1"/>
              <a:t>is</a:t>
            </a:r>
            <a:r>
              <a:rPr lang="en-US" altLang="en-US" sz="2646"/>
              <a:t> such a thing as an unbreakable code: one-time pad</a:t>
            </a:r>
          </a:p>
          <a:p>
            <a:pPr lvl="1"/>
            <a:r>
              <a:rPr lang="en-US" altLang="en-US" sz="2205"/>
              <a:t>Use a truly random key as long as the message to be encoded</a:t>
            </a:r>
          </a:p>
          <a:p>
            <a:pPr lvl="1"/>
            <a:r>
              <a:rPr lang="en-US" altLang="en-US" sz="2205"/>
              <a:t>XOR the message with the key a bit at a time</a:t>
            </a:r>
          </a:p>
          <a:p>
            <a:r>
              <a:rPr lang="en-US" altLang="en-US" sz="2646"/>
              <a:t>Code is unbreakable because</a:t>
            </a:r>
          </a:p>
          <a:p>
            <a:pPr lvl="1"/>
            <a:r>
              <a:rPr lang="en-US" altLang="en-US" sz="2205"/>
              <a:t>Key could be anything</a:t>
            </a:r>
          </a:p>
          <a:p>
            <a:pPr lvl="1"/>
            <a:r>
              <a:rPr lang="en-US" altLang="en-US" sz="2205"/>
              <a:t>Without knowing key, message could be anything with the correct number of bits in it</a:t>
            </a:r>
          </a:p>
          <a:p>
            <a:r>
              <a:rPr lang="en-US" altLang="en-US" sz="2646"/>
              <a:t>Difficulty: distributing key is as hard as distributing message</a:t>
            </a:r>
          </a:p>
          <a:p>
            <a:r>
              <a:rPr lang="en-US" altLang="en-US" sz="2646"/>
              <a:t>Difficulty: generating truly random bits</a:t>
            </a:r>
          </a:p>
          <a:p>
            <a:pPr lvl="1"/>
            <a:r>
              <a:rPr lang="en-US" altLang="en-US" sz="2205"/>
              <a:t>Can’t use computer random number generator!</a:t>
            </a:r>
          </a:p>
          <a:p>
            <a:pPr lvl="1"/>
            <a:r>
              <a:rPr lang="en-US" altLang="en-US" sz="2205"/>
              <a:t>May use physical processes</a:t>
            </a:r>
          </a:p>
          <a:p>
            <a:pPr lvl="2"/>
            <a:r>
              <a:rPr lang="en-US" altLang="en-US" sz="1984"/>
              <a:t>Radioactive decay</a:t>
            </a:r>
          </a:p>
          <a:p>
            <a:pPr lvl="2"/>
            <a:r>
              <a:rPr lang="en-US" altLang="en-US" sz="1984"/>
              <a:t>Leaky diode</a:t>
            </a:r>
          </a:p>
          <a:p>
            <a:pPr lvl="2"/>
            <a:r>
              <a:rPr lang="en-US" altLang="en-US" sz="1984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9EB67E-5A12-4810-8BE2-776E25A3EF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Instead of using a single shared secret, keys come in pairs</a:t>
            </a:r>
          </a:p>
          <a:p>
            <a:pPr lvl="1"/>
            <a:r>
              <a:rPr lang="en-US" altLang="en-US"/>
              <a:t>One key of each pair distributed widely (</a:t>
            </a:r>
            <a:r>
              <a:rPr lang="en-US" altLang="en-US" i="1"/>
              <a:t>public key</a:t>
            </a:r>
            <a:r>
              <a:rPr lang="en-US" altLang="en-US"/>
              <a:t>), K</a:t>
            </a:r>
            <a:r>
              <a:rPr lang="en-US" altLang="en-US" baseline="-25000"/>
              <a:t>p</a:t>
            </a:r>
            <a:endParaRPr lang="en-US" altLang="en-US"/>
          </a:p>
          <a:p>
            <a:pPr lvl="1"/>
            <a:r>
              <a:rPr lang="en-US" altLang="en-US"/>
              <a:t>One key of each pair kept secret (</a:t>
            </a:r>
            <a:r>
              <a:rPr lang="en-US" altLang="en-US" i="1"/>
              <a:t>private or secret key</a:t>
            </a:r>
            <a:r>
              <a:rPr lang="en-US" altLang="en-US"/>
              <a:t>), K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Two keys are inverses of one another, but not identical</a:t>
            </a:r>
          </a:p>
          <a:p>
            <a:pPr lvl="1"/>
            <a:r>
              <a:rPr lang="en-US" altLang="en-US"/>
              <a:t>Encryption &amp; decryption are the same algorithm, so</a:t>
            </a:r>
            <a:br>
              <a:rPr lang="en-US" altLang="en-US"/>
            </a:br>
            <a:r>
              <a:rPr lang="en-US" altLang="en-US"/>
              <a:t>E(K</a:t>
            </a:r>
            <a:r>
              <a:rPr lang="en-US" altLang="en-US" baseline="-25000"/>
              <a:t>p</a:t>
            </a:r>
            <a:r>
              <a:rPr lang="en-US" altLang="en-US"/>
              <a:t>,E(K</a:t>
            </a:r>
            <a:r>
              <a:rPr lang="en-US" altLang="en-US" baseline="-25000"/>
              <a:t>s</a:t>
            </a:r>
            <a:r>
              <a:rPr lang="en-US" altLang="en-US"/>
              <a:t>,M) = E(K</a:t>
            </a:r>
            <a:r>
              <a:rPr lang="en-US" altLang="en-US" baseline="-25000"/>
              <a:t>s</a:t>
            </a:r>
            <a:r>
              <a:rPr lang="en-US" altLang="en-US"/>
              <a:t>,E(K</a:t>
            </a:r>
            <a:r>
              <a:rPr lang="en-US" altLang="en-US" baseline="-25000"/>
              <a:t>p</a:t>
            </a:r>
            <a:r>
              <a:rPr lang="en-US" altLang="en-US"/>
              <a:t>,M) = M</a:t>
            </a:r>
          </a:p>
          <a:p>
            <a:r>
              <a:rPr lang="en-US" altLang="en-US"/>
              <a:t>Currently, most popular method involves primes and exponentiation</a:t>
            </a:r>
          </a:p>
          <a:p>
            <a:pPr lvl="1"/>
            <a:r>
              <a:rPr lang="en-US" altLang="en-US"/>
              <a:t>Difficult to crack unless large numbers can be factored</a:t>
            </a:r>
          </a:p>
          <a:p>
            <a:pPr lvl="1"/>
            <a:r>
              <a:rPr lang="en-US" altLang="en-US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D26F4-6594-415E-B9A4-7453682CF2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Encrypting result with sender’s </a:t>
            </a:r>
            <a:r>
              <a:rPr lang="en-US" altLang="en-US" sz="2205" i="1"/>
              <a:t>private</a:t>
            </a:r>
            <a:r>
              <a:rPr lang="en-US" altLang="en-US" sz="2205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B1BADE8-7FA0-406E-839E-E8E09906526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One-way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 result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with K</a:t>
            </a:r>
            <a:r>
              <a:rPr kumimoji="0" lang="en-US" altLang="en-US" sz="198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Uses public key encryption</a:t>
            </a:r>
          </a:p>
          <a:p>
            <a:pPr lvl="1"/>
            <a:r>
              <a:rPr lang="en-US" altLang="en-US" sz="2205"/>
              <a:t>Facilitates key distribution</a:t>
            </a:r>
          </a:p>
          <a:p>
            <a:pPr lvl="1"/>
            <a:r>
              <a:rPr lang="en-US" altLang="en-US" sz="2205"/>
              <a:t>Allows messages to be sent encrypted to a person (encrypt with person’s public key)</a:t>
            </a:r>
          </a:p>
          <a:p>
            <a:pPr lvl="1"/>
            <a:r>
              <a:rPr lang="en-US" altLang="en-US" sz="2205"/>
              <a:t>Allows person to send message that must have come from her (encrypt with person’s private key)</a:t>
            </a:r>
          </a:p>
          <a:p>
            <a:r>
              <a:rPr lang="en-US" altLang="en-US" sz="2646"/>
              <a:t>Problem: public key encryption is very slow</a:t>
            </a:r>
          </a:p>
          <a:p>
            <a:r>
              <a:rPr lang="en-US" altLang="en-US" sz="2646"/>
              <a:t>Solution: use public key encryption to exchange a shared key</a:t>
            </a:r>
          </a:p>
          <a:p>
            <a:pPr lvl="1"/>
            <a:r>
              <a:rPr lang="en-US" altLang="en-US" sz="2205"/>
              <a:t>Shared key is relatively short (~128 bits)</a:t>
            </a:r>
          </a:p>
          <a:p>
            <a:pPr lvl="1"/>
            <a:r>
              <a:rPr lang="en-US" altLang="en-US" sz="2205"/>
              <a:t>Message encrypted using symmetric key encryption</a:t>
            </a:r>
          </a:p>
          <a:p>
            <a:r>
              <a:rPr lang="en-US" altLang="en-US" sz="2646"/>
              <a:t>PGP can also be used to authenticate sender</a:t>
            </a:r>
          </a:p>
          <a:p>
            <a:pPr lvl="1"/>
            <a:r>
              <a:rPr lang="en-US" altLang="en-US" sz="2205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298C3FD-3380-4934-9764-DA21AA4E33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Protection</a:t>
            </a:r>
          </a:p>
          <a:p>
            <a:pPr lvl="1"/>
            <a:r>
              <a:rPr lang="en-US" dirty="0"/>
              <a:t>Access Control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CDA3DF1-9D01-436F-9C05-F2303F4833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671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678303-E199-46CC-A93E-55D75836A5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3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F73DDF-4569-483B-B1B0-34C5A9EBEF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Stack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Altered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88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Password Guessing: Sample </a:t>
            </a:r>
            <a:r>
              <a:rPr lang="en-US" altLang="en-US" sz="3600" dirty="0" err="1"/>
              <a:t>breakin</a:t>
            </a:r>
            <a:r>
              <a:rPr lang="en-US" altLang="en-US" sz="3600" dirty="0"/>
              <a:t> (from LBL)</a:t>
            </a:r>
            <a:endParaRPr lang="en-US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AE08D9D-6100-44A9-BDB7-F976B82E9C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LBL&gt;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telnet elxsi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ELXSI AT LBL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4CB-C511-18E8-D100-B329804F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5A8B-C1D0-2534-9140-CFB7B79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  <a:p>
            <a:pPr lvl="1"/>
            <a:r>
              <a:rPr lang="en-US" dirty="0"/>
              <a:t>The attacker has the password files</a:t>
            </a:r>
          </a:p>
          <a:p>
            <a:pPr lvl="2"/>
            <a:r>
              <a:rPr lang="en-US" dirty="0"/>
              <a:t>password files contains password hashes</a:t>
            </a:r>
          </a:p>
          <a:p>
            <a:r>
              <a:rPr lang="en-US" dirty="0"/>
              <a:t>Online cracking</a:t>
            </a:r>
          </a:p>
          <a:p>
            <a:pPr lvl="1"/>
            <a:r>
              <a:rPr lang="en-US" dirty="0"/>
              <a:t>The attacker doesn’t have the password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7AD33-3EA3-6555-D075-2D5DF1FA99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57A0-F8D6-C922-FA3D-A4E664C93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208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Offline Password Cracking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cracked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pre-computed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9521015-044A-4B8C-91D0-072B67C7C5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1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Password Cracking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36DEB2A-5A49-4B79-8A43-3733F010E05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foobar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jimp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User not found!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barfle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Invalid password!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E5B80BC-6070-4B01-8260-1FB2C8AE3E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Cracking passwords using side-channel attack</a:t>
            </a:r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0476647-5BA8-4668-A380-9E127FD84C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First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Second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702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I use my laptop for the open book exam? Or should I print out the information I need? </a:t>
            </a:r>
          </a:p>
          <a:p>
            <a:r>
              <a:rPr lang="en-US" dirty="0"/>
              <a:t>Also, can you go over the top hat question for the access matrix again? Is it because </a:t>
            </a:r>
            <a:r>
              <a:rPr lang="en-US" dirty="0" err="1"/>
              <a:t>dom</a:t>
            </a:r>
            <a:r>
              <a:rPr lang="en-US" dirty="0"/>
              <a:t> 2 does not have modify for </a:t>
            </a:r>
            <a:r>
              <a:rPr lang="en-US" dirty="0" err="1"/>
              <a:t>dom</a:t>
            </a:r>
            <a:r>
              <a:rPr lang="en-US" dirty="0"/>
              <a:t> 2 itself? What if </a:t>
            </a:r>
            <a:r>
              <a:rPr lang="en-US" dirty="0" err="1"/>
              <a:t>dom</a:t>
            </a:r>
            <a:r>
              <a:rPr lang="en-US" dirty="0"/>
              <a:t> 2 has modify for </a:t>
            </a:r>
            <a:r>
              <a:rPr lang="en-US" dirty="0" err="1"/>
              <a:t>dom</a:t>
            </a:r>
            <a:r>
              <a:rPr lang="en-US" dirty="0"/>
              <a:t> 2?</a:t>
            </a:r>
          </a:p>
          <a:p>
            <a:r>
              <a:rPr lang="en-US" dirty="0"/>
              <a:t>Could a domain modify access to itself?</a:t>
            </a:r>
          </a:p>
          <a:p>
            <a:r>
              <a:rPr lang="en-US" dirty="0"/>
              <a:t>can you release more practice exam answer keys? </a:t>
            </a:r>
            <a:r>
              <a:rPr lang="en-US" dirty="0" err="1"/>
              <a:t>i</a:t>
            </a:r>
            <a:r>
              <a:rPr lang="en-US" dirty="0"/>
              <a:t> worry that </a:t>
            </a:r>
            <a:r>
              <a:rPr lang="en-US" dirty="0" err="1"/>
              <a:t>i</a:t>
            </a:r>
            <a:r>
              <a:rPr lang="en-US" dirty="0"/>
              <a:t> will study the wrong approach if </a:t>
            </a:r>
            <a:r>
              <a:rPr lang="en-US" dirty="0" err="1"/>
              <a:t>i</a:t>
            </a:r>
            <a:r>
              <a:rPr lang="en-US" dirty="0"/>
              <a:t> can’t verify my answers</a:t>
            </a:r>
          </a:p>
          <a:p>
            <a:r>
              <a:rPr lang="en-US" dirty="0"/>
              <a:t>ACL permissions (3 bit representations)</a:t>
            </a:r>
          </a:p>
          <a:p>
            <a:r>
              <a:rPr lang="en-US" dirty="0"/>
              <a:t>special flags in ACL</a:t>
            </a:r>
          </a:p>
          <a:p>
            <a:r>
              <a:rPr lang="en-US" dirty="0"/>
              <a:t>everything :/</a:t>
            </a:r>
          </a:p>
          <a:p>
            <a:r>
              <a:rPr lang="en-US" dirty="0"/>
              <a:t>How the table thing works and how you can determine which things can/can't be read/written</a:t>
            </a:r>
          </a:p>
          <a:p>
            <a:r>
              <a:rPr lang="en-US" dirty="0"/>
              <a:t>How did the soccer matches go ?</a:t>
            </a:r>
          </a:p>
          <a:p>
            <a:r>
              <a:rPr lang="en-US" dirty="0"/>
              <a:t>homework 12 question explained in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A0EB69A-F7D9-4600-B91F-5284F085B7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50EDE62-0017-42ED-B287-C98304134E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Bypassing Passwords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3A0FE8-BF23-4C21-89FB-C0A83DF470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973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 2: Viruses and 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Ransomware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language</a:t>
            </a:r>
          </a:p>
          <a:p>
            <a:pPr lvl="1"/>
            <a:r>
              <a:rPr lang="en-US" altLang="en-US" dirty="0"/>
              <a:t>Assembly language: infects programs</a:t>
            </a:r>
          </a:p>
          <a:p>
            <a:pPr lvl="1"/>
            <a:r>
              <a:rPr lang="en-US" altLang="en-US" dirty="0"/>
              <a:t>“Macro” language: infects email and other documents</a:t>
            </a:r>
          </a:p>
          <a:p>
            <a:pPr lvl="2"/>
            <a:r>
              <a:rPr lang="en-US" altLang="en-US" dirty="0"/>
              <a:t>Runs when email reader / browser program opens message</a:t>
            </a:r>
          </a:p>
          <a:p>
            <a:pPr lvl="2"/>
            <a:r>
              <a:rPr lang="en-US" altLang="en-US" dirty="0"/>
              <a:t>Program “runs” virus (as message attachment) automatically</a:t>
            </a:r>
          </a:p>
          <a:p>
            <a:r>
              <a:rPr lang="en-US" altLang="en-US" b="1" dirty="0"/>
              <a:t>Inserted into another program</a:t>
            </a:r>
          </a:p>
          <a:p>
            <a:pPr lvl="1"/>
            <a:r>
              <a:rPr lang="en-US" altLang="en-US" dirty="0"/>
              <a:t>Use tool called a “dropper”</a:t>
            </a:r>
          </a:p>
          <a:p>
            <a:pPr lvl="1"/>
            <a:r>
              <a:rPr lang="en-US" altLang="en-US" dirty="0"/>
              <a:t>May also infect system code (boot block, etc.)</a:t>
            </a:r>
          </a:p>
          <a:p>
            <a:r>
              <a:rPr lang="en-US" altLang="en-US" dirty="0"/>
              <a:t>Virus dormant until program executed</a:t>
            </a:r>
          </a:p>
          <a:p>
            <a:pPr lvl="1"/>
            <a:r>
              <a:rPr lang="en-US" altLang="en-US" dirty="0"/>
              <a:t>Then infects other programs</a:t>
            </a:r>
          </a:p>
          <a:p>
            <a:pPr lvl="1"/>
            <a:r>
              <a:rPr lang="en-US" altLang="en-US" dirty="0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28C511-2304-4736-8D36-5F757F449E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14E8A4-8937-4089-8BA2-45E76AABE3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Uninfected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end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in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program’s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5C2058-7008-4B1D-91E9-7739D285362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has captured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OS retakes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notices,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6DB0DE8-8E35-4AAA-B5EB-9C9F1D63B5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D5EB347-E67A-4AD0-9AA9-2C5DD73B5E6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802509-A641-491A-B542-A190CA1ED4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Protection is about controlling access of programs, processes, or users to the system resources (e.g., memory pages, files, devices, CPUs)</a:t>
            </a:r>
          </a:p>
          <a:p>
            <a:pPr lvl="1"/>
            <a:r>
              <a:rPr lang="en-US" altLang="en-US"/>
              <a:t>How to decide who can access what?</a:t>
            </a:r>
          </a:p>
          <a:p>
            <a:pPr lvl="1"/>
            <a:r>
              <a:rPr lang="en-US" altLang="en-US"/>
              <a:t>Specifications must be</a:t>
            </a:r>
          </a:p>
          <a:p>
            <a:pPr lvl="2"/>
            <a:r>
              <a:rPr lang="en-US" altLang="en-US"/>
              <a:t>Correct</a:t>
            </a:r>
          </a:p>
          <a:p>
            <a:pPr lvl="2"/>
            <a:r>
              <a:rPr lang="en-US" altLang="en-US"/>
              <a:t>Efficient</a:t>
            </a:r>
          </a:p>
          <a:p>
            <a:pPr lvl="2"/>
            <a:r>
              <a:rPr lang="en-US" altLang="en-US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E2EA42B-CFF7-4914-BB00-C1D26D0F909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709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36B7E29-57AA-4BD8-85E9-9138100590D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2F64D37-55E4-4A80-8064-BA02B98B95C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I have to run untrusted code?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E399F48-FD1D-4561-B9B6-2A93E8C6EBD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8E99C53-CFE2-41A7-A666-6668F0397F7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D8B77C-A2C4-4945-B07C-9E3A64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0F212B-9F6C-FD21-75C0-6B0277243E0D}"/>
              </a:ext>
            </a:extLst>
          </p:cNvPr>
          <p:cNvGrpSpPr/>
          <p:nvPr/>
        </p:nvGrpSpPr>
        <p:grpSpPr>
          <a:xfrm>
            <a:off x="817228" y="1179095"/>
            <a:ext cx="8446168" cy="5392888"/>
            <a:chOff x="5166021" y="2155925"/>
            <a:chExt cx="5417422" cy="3488525"/>
          </a:xfrm>
        </p:grpSpPr>
        <p:pic>
          <p:nvPicPr>
            <p:cNvPr id="4" name="Content Placeholder 3" descr="16_01.pdf">
              <a:extLst>
                <a:ext uri="{FF2B5EF4-FFF2-40B4-BE49-F238E27FC236}">
                  <a16:creationId xmlns:a16="http://schemas.microsoft.com/office/drawing/2014/main" id="{E487334C-307E-604E-8148-9CE162E9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65283" y="2518481"/>
              <a:ext cx="3987800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FDE2D-0ED8-2143-A4E4-A9FA43ED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6021" y="5360911"/>
              <a:ext cx="3319607" cy="28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  Non-virtual machine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FCFF25B8-B4B7-5D47-B8EC-B01FA682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576" y="2155925"/>
              <a:ext cx="3100867" cy="28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   Virtual machine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95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5B6206-209A-DA42-AD22-2EE2741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8EC1E0-FDF0-3C46-A6A9-3935E038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Host system protected from VMs, VMs protected from each other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virus less likely to spread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Sharing is provided though via shared file system volume, network communication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Snapshot of a given state, able to restore back to that state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Some VMMs allow multiple snapshots per 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Great for OS research, better system development efficiency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Run multiple, different OSes on a single machine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Consolidation</a:t>
            </a:r>
            <a:r>
              <a:rPr lang="en-US" altLang="en-US" dirty="0"/>
              <a:t>, app dev,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7BE859E-1454-BB41-B513-9CA1EAE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B5CFEC7-6AA0-3545-BAA1-84722F3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Live migration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5CC6E2-5CC4-184B-A0AC-B22CBCB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BDD17D-0DD7-2F40-B6AE-74F02B4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Vary greatly, with options including: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VMware ESX, </a:t>
            </a:r>
            <a:r>
              <a:rPr lang="en-US" altLang="en-US" sz="2600" dirty="0" err="1"/>
              <a:t>Joyent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SmartOS</a:t>
            </a:r>
            <a:r>
              <a:rPr lang="en-US" altLang="en-US" sz="2600" dirty="0"/>
              <a:t>, and Citrix </a:t>
            </a:r>
            <a:r>
              <a:rPr lang="en-US" altLang="en-US" sz="2600" dirty="0" err="1"/>
              <a:t>XenServer</a:t>
            </a:r>
            <a:r>
              <a:rPr lang="en-US" altLang="en-US" sz="2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</a:t>
            </a:r>
            <a:r>
              <a:rPr lang="en-US" altLang="en-US" sz="1764" dirty="0"/>
              <a:t>VMM </a:t>
            </a:r>
            <a:r>
              <a:rPr lang="en-US" altLang="en-US" dirty="0"/>
              <a:t>functions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Microsoft Windows Server with </a:t>
            </a:r>
            <a:r>
              <a:rPr lang="en-US" altLang="en-US" sz="2600" dirty="0" err="1"/>
              <a:t>HyperV</a:t>
            </a:r>
            <a:r>
              <a:rPr lang="en-US" altLang="en-US" sz="2600" dirty="0"/>
              <a:t> and RedHat Linux with KVM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</a:t>
            </a:r>
            <a:r>
              <a:rPr lang="en-US" altLang="en-US" sz="1764" dirty="0"/>
              <a:t>VMM </a:t>
            </a:r>
            <a:r>
              <a:rPr lang="en-US" altLang="en-US" dirty="0"/>
              <a:t>features to guest operating systems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VMware Workstation and Fusion, Parallels Desktop, and Oracle VirtualBox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4910275-E2CD-418F-ABD8-CF8D636A75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models of secure systems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Limited set of primitive operations on access matrix</a:t>
            </a:r>
          </a:p>
          <a:p>
            <a:pPr lvl="1"/>
            <a:r>
              <a:rPr lang="en-US" altLang="en-US" sz="2205"/>
              <a:t>Create/delete object</a:t>
            </a:r>
          </a:p>
          <a:p>
            <a:pPr lvl="1"/>
            <a:r>
              <a:rPr lang="en-US" altLang="en-US" sz="2205"/>
              <a:t>Create/delete domain</a:t>
            </a:r>
          </a:p>
          <a:p>
            <a:pPr lvl="1"/>
            <a:r>
              <a:rPr lang="en-US" altLang="en-US" sz="2205"/>
              <a:t>Insert/remove right</a:t>
            </a:r>
          </a:p>
          <a:p>
            <a:r>
              <a:rPr lang="en-US" altLang="en-US" sz="2646"/>
              <a:t>Primitives can be combined into </a:t>
            </a:r>
            <a:r>
              <a:rPr lang="en-US" altLang="en-US" sz="2646" i="1"/>
              <a:t>protection commands</a:t>
            </a:r>
            <a:endParaRPr lang="en-US" altLang="en-US" sz="2646"/>
          </a:p>
          <a:p>
            <a:r>
              <a:rPr lang="en-US" altLang="en-US" sz="2646"/>
              <a:t>OS can enforce policies, but can’t decide what policies are appropriate</a:t>
            </a:r>
          </a:p>
          <a:p>
            <a:r>
              <a:rPr lang="en-US" altLang="en-US" sz="2646"/>
              <a:t>Question: is it possible to go from an “authorized” matrix to an “unauthorized” one?</a:t>
            </a:r>
          </a:p>
          <a:p>
            <a:pPr lvl="1"/>
            <a:r>
              <a:rPr lang="en-US" altLang="en-US" sz="2205"/>
              <a:t>In general, undecidable</a:t>
            </a:r>
          </a:p>
          <a:p>
            <a:pPr lvl="1"/>
            <a:r>
              <a:rPr lang="en-US" altLang="en-US" sz="2205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013D552-E973-4552-9A00-228EF4A741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/>
              <a:t>Processes, objects have security level</a:t>
            </a:r>
          </a:p>
          <a:p>
            <a:r>
              <a:rPr lang="en-US" altLang="en-US" sz="2646"/>
              <a:t>Simple security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read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lower</a:t>
            </a:r>
          </a:p>
          <a:p>
            <a:r>
              <a:rPr lang="en-US" altLang="en-US" sz="2646"/>
              <a:t>*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write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</a:t>
            </a:r>
            <a:r>
              <a:rPr lang="en-US" altLang="en-US" sz="2205" b="1"/>
              <a:t>higher</a:t>
            </a:r>
            <a:endParaRPr lang="en-US" altLang="en-US" sz="2205"/>
          </a:p>
          <a:p>
            <a:r>
              <a:rPr lang="en-US" altLang="en-US" sz="2646"/>
              <a:t>These prevent information from leaking from higher levels to lower levels</a:t>
            </a:r>
          </a:p>
          <a:p>
            <a:r>
              <a:rPr lang="en-US" altLang="en-US" sz="2646" i="1"/>
              <a:t>Read down, write up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85ACB7-15EA-4997-B3F0-3AFD40E470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Principles to guarantee integrity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integrity principle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write only objects at its security level or lower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way to plant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read only 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Read up, write down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err="1"/>
              <a:t>Biba</a:t>
            </a:r>
            <a:r>
              <a:rPr lang="en-US" altLang="en-US"/>
              <a:t> is in direct conflict with Bell-La </a:t>
            </a:r>
            <a:r>
              <a:rPr lang="en-US" altLang="en-US" err="1"/>
              <a:t>Padula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Difficult to implement both at the same time!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97A25B6-AE65-47B2-A9D5-840DEC4B98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4295</Words>
  <Application>Microsoft Office PowerPoint</Application>
  <PresentationFormat>Custom</PresentationFormat>
  <Paragraphs>758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Helvetica</vt:lpstr>
      <vt:lpstr>Monaco</vt:lpstr>
      <vt:lpstr>Times</vt:lpstr>
      <vt:lpstr>Times New Roman</vt:lpstr>
      <vt:lpstr>Verdana</vt:lpstr>
      <vt:lpstr>Office Theme</vt:lpstr>
      <vt:lpstr>3_Office Theme</vt:lpstr>
      <vt:lpstr>1_Office Theme</vt:lpstr>
      <vt:lpstr>Introduction to Operating Systems CS 1550</vt:lpstr>
      <vt:lpstr>Announcements</vt:lpstr>
      <vt:lpstr>Previous Lecture …</vt:lpstr>
      <vt:lpstr>Muddiest Points</vt:lpstr>
      <vt:lpstr>Protection</vt:lpstr>
      <vt:lpstr>Reference monitor</vt:lpstr>
      <vt:lpstr>Formal models of secure systems</vt:lpstr>
      <vt:lpstr>Bell-La Padula multilevel security model</vt:lpstr>
      <vt:lpstr>Biba multilevel integrity model</vt:lpstr>
      <vt:lpstr>Covert channels</vt:lpstr>
      <vt:lpstr>Covert channel using file locking</vt:lpstr>
      <vt:lpstr>Covert Channel Using File Locking</vt:lpstr>
      <vt:lpstr>Steganography</vt:lpstr>
      <vt:lpstr>Protection vs Security</vt:lpstr>
      <vt:lpstr>Security environment: threats</vt:lpstr>
      <vt:lpstr>Problem of the Day 1: Password Attacks</vt:lpstr>
      <vt:lpstr>User authentication</vt:lpstr>
      <vt:lpstr>Password Stealing</vt:lpstr>
      <vt:lpstr>How should an OS store passwords?</vt:lpstr>
      <vt:lpstr>Storing passwords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Social Engineering</vt:lpstr>
      <vt:lpstr>Login spoofing</vt:lpstr>
      <vt:lpstr>Trojan horses</vt:lpstr>
      <vt:lpstr>Buffer overflow</vt:lpstr>
      <vt:lpstr>Problem of the Day 1: Password Attacks</vt:lpstr>
      <vt:lpstr>Password Guessing: Sample breakin (from LBL)</vt:lpstr>
      <vt:lpstr>Password Cracking</vt:lpstr>
      <vt:lpstr>Offline Password Cracking</vt:lpstr>
      <vt:lpstr>Online Password Cracking</vt:lpstr>
      <vt:lpstr>Countermeasures</vt:lpstr>
      <vt:lpstr>Security flaws: TENEX OS password problem</vt:lpstr>
      <vt:lpstr>Authentication using a physical object</vt:lpstr>
      <vt:lpstr>Authentication using biometrics</vt:lpstr>
      <vt:lpstr>Bypassing Passwords</vt:lpstr>
      <vt:lpstr>Security Problem 2: Viruses and Worms</vt:lpstr>
      <vt:lpstr>How viruses work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What if I have to run untrusted code?</vt:lpstr>
      <vt:lpstr>Worms vs. viruses</vt:lpstr>
      <vt:lpstr>Virtualization Overview</vt:lpstr>
      <vt:lpstr>Benefits and Features</vt:lpstr>
      <vt:lpstr>Benefits and Features (cont.)</vt:lpstr>
      <vt:lpstr>Implementation of VMMs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2023-04-18T18:22:44Z</dcterms:modified>
</cp:coreProperties>
</file>