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Slides/notesSlide15.xml" ContentType="application/vnd.openxmlformats-officedocument.presentationml.notesSlide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notesSlides/notesSlide16.xml" ContentType="application/vnd.openxmlformats-officedocument.presentationml.notesSlide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notesSlides/notesSlide17.xml" ContentType="application/vnd.openxmlformats-officedocument.presentationml.notesSlide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notesSlides/notesSlide18.xml" ContentType="application/vnd.openxmlformats-officedocument.presentationml.notesSlide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notesSlides/notesSlide19.xml" ContentType="application/vnd.openxmlformats-officedocument.presentationml.notesSlide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notesSlides/notesSlide20.xml" ContentType="application/vnd.openxmlformats-officedocument.presentationml.notesSlide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notesSlides/notesSlide21.xml" ContentType="application/vnd.openxmlformats-officedocument.presentationml.notesSlide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notesSlides/notesSlide22.xml" ContentType="application/vnd.openxmlformats-officedocument.presentationml.notesSlide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notesSlides/notesSlide23.xml" ContentType="application/vnd.openxmlformats-officedocument.presentationml.notesSlide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notesSlides/notesSlide24.xml" ContentType="application/vnd.openxmlformats-officedocument.presentationml.notesSlide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notesSlides/notesSlide25.xml" ContentType="application/vnd.openxmlformats-officedocument.presentationml.notesSlide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notesSlides/notesSlide26.xml" ContentType="application/vnd.openxmlformats-officedocument.presentationml.notesSlide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notesSlides/notesSlide27.xml" ContentType="application/vnd.openxmlformats-officedocument.presentationml.notesSlide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notesSlides/notesSlide28.xml" ContentType="application/vnd.openxmlformats-officedocument.presentationml.notesSlide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notesSlides/notesSlide29.xml" ContentType="application/vnd.openxmlformats-officedocument.presentationml.notesSlide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notesSlides/notesSlide30.xml" ContentType="application/vnd.openxmlformats-officedocument.presentationml.notesSlide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notesSlides/notesSlide31.xml" ContentType="application/vnd.openxmlformats-officedocument.presentationml.notesSlide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2" r:id="rId2"/>
    <p:sldMasterId id="2147483655" r:id="rId3"/>
    <p:sldMasterId id="2147483658" r:id="rId4"/>
  </p:sldMasterIdLst>
  <p:notesMasterIdLst>
    <p:notesMasterId r:id="rId58"/>
  </p:notesMasterIdLst>
  <p:sldIdLst>
    <p:sldId id="454" r:id="rId5"/>
    <p:sldId id="496" r:id="rId6"/>
    <p:sldId id="628" r:id="rId7"/>
    <p:sldId id="505" r:id="rId8"/>
    <p:sldId id="569" r:id="rId9"/>
    <p:sldId id="623" r:id="rId10"/>
    <p:sldId id="624" r:id="rId11"/>
    <p:sldId id="625" r:id="rId12"/>
    <p:sldId id="599" r:id="rId13"/>
    <p:sldId id="600" r:id="rId14"/>
    <p:sldId id="601" r:id="rId15"/>
    <p:sldId id="602" r:id="rId16"/>
    <p:sldId id="626" r:id="rId17"/>
    <p:sldId id="627" r:id="rId18"/>
    <p:sldId id="591" r:id="rId19"/>
    <p:sldId id="590" r:id="rId20"/>
    <p:sldId id="470" r:id="rId21"/>
    <p:sldId id="473" r:id="rId22"/>
    <p:sldId id="595" r:id="rId23"/>
    <p:sldId id="597" r:id="rId24"/>
    <p:sldId id="474" r:id="rId25"/>
    <p:sldId id="475" r:id="rId26"/>
    <p:sldId id="476" r:id="rId27"/>
    <p:sldId id="477" r:id="rId28"/>
    <p:sldId id="596" r:id="rId29"/>
    <p:sldId id="478" r:id="rId30"/>
    <p:sldId id="598" r:id="rId31"/>
    <p:sldId id="479" r:id="rId32"/>
    <p:sldId id="480" r:id="rId33"/>
    <p:sldId id="481" r:id="rId34"/>
    <p:sldId id="603" r:id="rId35"/>
    <p:sldId id="604" r:id="rId36"/>
    <p:sldId id="605" r:id="rId37"/>
    <p:sldId id="606" r:id="rId38"/>
    <p:sldId id="607" r:id="rId39"/>
    <p:sldId id="608" r:id="rId40"/>
    <p:sldId id="609" r:id="rId41"/>
    <p:sldId id="610" r:id="rId42"/>
    <p:sldId id="611" r:id="rId43"/>
    <p:sldId id="612" r:id="rId44"/>
    <p:sldId id="613" r:id="rId45"/>
    <p:sldId id="614" r:id="rId46"/>
    <p:sldId id="615" r:id="rId47"/>
    <p:sldId id="616" r:id="rId48"/>
    <p:sldId id="617" r:id="rId49"/>
    <p:sldId id="618" r:id="rId50"/>
    <p:sldId id="619" r:id="rId51"/>
    <p:sldId id="620" r:id="rId52"/>
    <p:sldId id="621" r:id="rId53"/>
    <p:sldId id="483" r:id="rId54"/>
    <p:sldId id="484" r:id="rId55"/>
    <p:sldId id="622" r:id="rId56"/>
    <p:sldId id="485" r:id="rId57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F9E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6B2DE3-C98F-6E49-AFDC-1D0A9A27480F}" v="172" dt="2023-02-21T13:54:21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6" d="100"/>
          <a:sy n="106" d="100"/>
        </p:scale>
        <p:origin x="193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1228441E-90B4-B54D-B976-7ECCAA23CF02}"/>
    <pc:docChg chg="modSld">
      <pc:chgData name="Khattab, Sherif" userId="c83b1e15-36f3-4f46-aceb-05aac24c545e" providerId="ADAL" clId="{1228441E-90B4-B54D-B976-7ECCAA23CF02}" dt="2021-09-01T06:17:29.508" v="0"/>
      <pc:docMkLst>
        <pc:docMk/>
      </pc:docMkLst>
      <pc:sldChg chg="modSp">
        <pc:chgData name="Khattab, Sherif" userId="c83b1e15-36f3-4f46-aceb-05aac24c545e" providerId="ADAL" clId="{1228441E-90B4-B54D-B976-7ECCAA23CF02}" dt="2021-09-01T06:17:29.508" v="0"/>
        <pc:sldMkLst>
          <pc:docMk/>
          <pc:sldMk cId="1330366002" sldId="454"/>
        </pc:sldMkLst>
        <pc:spChg chg="mod">
          <ac:chgData name="Khattab, Sherif" userId="c83b1e15-36f3-4f46-aceb-05aac24c545e" providerId="ADAL" clId="{1228441E-90B4-B54D-B976-7ECCAA23CF02}" dt="2021-09-01T06:17:29.508" v="0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BA7E1913-A6F0-C848-94D5-CEC45678B150}"/>
    <pc:docChg chg="addSld modSld">
      <pc:chgData name="Khattab, Sherif" userId="c83b1e15-36f3-4f46-aceb-05aac24c545e" providerId="ADAL" clId="{BA7E1913-A6F0-C848-94D5-CEC45678B150}" dt="2021-01-20T03:36:45.256" v="0"/>
      <pc:docMkLst>
        <pc:docMk/>
      </pc:docMkLst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329144619" sldId="445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1783368962" sldId="448"/>
        </pc:sldMkLst>
      </pc:sldChg>
      <pc:sldChg chg="add">
        <pc:chgData name="Khattab, Sherif" userId="c83b1e15-36f3-4f46-aceb-05aac24c545e" providerId="ADAL" clId="{BA7E1913-A6F0-C848-94D5-CEC45678B150}" dt="2021-01-20T03:36:45.256" v="0"/>
        <pc:sldMkLst>
          <pc:docMk/>
          <pc:sldMk cId="2276002102" sldId="451"/>
        </pc:sldMkLst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025764700" sldId="471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2" creationId="{002C4211-0128-449E-9D1F-69BC748F2810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4" creationId="{2E01187D-8C39-467D-8FD2-B6E79B15F5C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1" creationId="{7512BAA4-EBB3-4158-9546-24CBE50F643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025764700" sldId="471"/>
            <ac:spMk id="5122" creationId="{23997D45-6B1B-416E-BB06-0DAFD6B2DE75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025764700" sldId="471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025764700" sldId="471"/>
            <ac:graphicFrameMk id="5123" creationId="{21D7AF36-DB7D-4E96-B4D0-2E733D24C464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109107092" sldId="47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3" creationId="{30AEF3C6-7EA7-449A-9293-E3ED9F2886F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5" creationId="{86D334BE-F1A0-401C-A7A6-E8399DADA66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7" creationId="{E5F29704-03AA-B747-A2ED-5B8027B1EDE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109107092" sldId="472"/>
            <ac:spMk id="6146" creationId="{5AEA12F1-A345-4E80-B81B-BB7F54B720F7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109107092" sldId="47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109107092" sldId="472"/>
            <ac:graphicFrameMk id="6145" creationId="{1F7F153F-0046-48A7-AF42-071F4C81348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4038969182" sldId="477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2" creationId="{FC2F5822-FB95-4FA7-8814-7A997303021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4" creationId="{AC512AFF-6A18-4D49-A4E6-2CC1827AA03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5" creationId="{6A11D2B9-CA45-4A0D-B509-8257E2D9B94F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4038969182" sldId="477"/>
            <ac:spMk id="16386" creationId="{2EE14E1C-57AD-4AA5-8D97-EF494DA8A5A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4038969182" sldId="477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4038969182" sldId="477"/>
            <ac:graphicFrameMk id="16387" creationId="{AF2F8ED8-16A1-4F89-BDB6-8C2730B36B52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873856523" sldId="47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2" creationId="{0EA6D591-B53C-496E-AC8A-4A137C95CF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4" creationId="{ED98CD1B-CC0F-4183-9A7A-D761866A618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3" creationId="{E3607FC9-A77A-4CEC-B201-FD6943B401ED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873856523" sldId="479"/>
            <ac:spMk id="18434" creationId="{A670C1CC-C98F-4983-9392-1D866C0F5D42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873856523" sldId="47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873856523" sldId="479"/>
            <ac:graphicFrameMk id="18435" creationId="{E649380A-CE1F-4021-A060-3DE112829840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560930406" sldId="482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" creationId="{DF0F4013-0B68-4D88-865A-4FC3176C865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4" creationId="{EC2FC32F-B9CD-4D1A-AE2B-0825BE05563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3" creationId="{E59624D1-FEEB-4340-9651-13DD586B53A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560930406" sldId="482"/>
            <ac:spMk id="23554" creationId="{352A19DE-2E99-4131-8018-428EB1D381D8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560930406" sldId="482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560930406" sldId="482"/>
            <ac:graphicFrameMk id="23555" creationId="{72BCA54F-0328-4938-A740-EE2040664901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948397067" sldId="48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3" creationId="{8EEA02BE-54EF-4DED-8936-3DDE41ED48F3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5" creationId="{DE1FD728-0EB3-4F5A-B200-1BF20173728C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7" creationId="{8A225AA0-21AD-A843-A4E3-3C82E24A7D11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948397067" sldId="484"/>
            <ac:spMk id="25601" creationId="{5E2E26B9-79A1-4156-BA81-69E66E0DF0CE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948397067" sldId="48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948397067" sldId="484"/>
            <ac:graphicFrameMk id="25602" creationId="{D681AA8F-570B-452A-9EE8-6BAD95C0CB2A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1363323927" sldId="488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" creationId="{D1784F0E-0CE3-4DF2-BF5E-AC961DED9AD5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4" creationId="{EDE852BE-9DBB-4B9F-96D6-41502235E6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7" creationId="{28E17C06-9C26-4EA2-A8CB-9E266E08CFC9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1363323927" sldId="488"/>
            <ac:spMk id="29699" creationId="{9B87D08D-EF4A-454B-A132-2A933B33FADF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1363323927" sldId="488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1363323927" sldId="488"/>
            <ac:graphicFrameMk id="29698" creationId="{5096B804-6DD5-4EA7-8B5D-E7C04AA4F65D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936409682" sldId="489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2" creationId="{150C62BB-E114-454B-85DB-53D764ED603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4" creationId="{8F548AA1-681E-4DA0-A9AF-6C8D550D5E08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1" creationId="{0A3F3B3A-9F5F-4801-AFED-E732F58A9EA2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936409682" sldId="489"/>
            <ac:spMk id="30722" creationId="{33C3E8B9-1772-47B4-9411-185F126423BA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936409682" sldId="489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936409682" sldId="489"/>
            <ac:graphicFrameMk id="30723" creationId="{24ED8923-A61A-4244-A0FE-28542EDE5C2B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3447713174" sldId="494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" creationId="{68983252-D58B-4136-834E-912F539F00B6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5" creationId="{6E7E3CCF-4F96-45E6-B828-6AA5F06704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7" creationId="{E82B22B3-1517-E346-9A8B-094A40D2FC5B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3447713174" sldId="494"/>
            <ac:spMk id="35841" creationId="{B48F48C8-3631-4F5F-8724-374B534CDB0D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3447713174" sldId="494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3447713174" sldId="494"/>
            <ac:graphicFrameMk id="35842" creationId="{8D1701A4-A56B-439A-9B39-A560D76A3316}"/>
          </ac:graphicFrameMkLst>
        </pc:graphicFrameChg>
      </pc:sldChg>
      <pc:sldChg chg="modSp">
        <pc:chgData name="Khattab, Sherif" userId="c83b1e15-36f3-4f46-aceb-05aac24c545e" providerId="ADAL" clId="{BA7E1913-A6F0-C848-94D5-CEC45678B150}" dt="2021-01-20T03:36:45.256" v="0"/>
        <pc:sldMkLst>
          <pc:docMk/>
          <pc:sldMk cId="2129126942" sldId="495"/>
        </pc:sldMkLst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2" creationId="{B0EDE6F0-5E08-467B-A6AE-AA045809023A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4" creationId="{31048580-254B-4562-B07A-13FA9D7EEB7E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5" creationId="{7EA33581-0FBA-4513-BC21-59EBD3254C34}"/>
          </ac:spMkLst>
        </pc:spChg>
        <pc:spChg chg="mod">
          <ac:chgData name="Khattab, Sherif" userId="c83b1e15-36f3-4f46-aceb-05aac24c545e" providerId="ADAL" clId="{BA7E1913-A6F0-C848-94D5-CEC45678B150}" dt="2021-01-20T03:36:45.256" v="0"/>
          <ac:spMkLst>
            <pc:docMk/>
            <pc:sldMk cId="2129126942" sldId="495"/>
            <ac:spMk id="36866" creationId="{D4B374AC-8E1B-4FB1-8CD1-E75C5A388926}"/>
          </ac:spMkLst>
        </pc:spChg>
        <pc:grpChg chg="mod">
          <ac:chgData name="Khattab, Sherif" userId="c83b1e15-36f3-4f46-aceb-05aac24c545e" providerId="ADAL" clId="{BA7E1913-A6F0-C848-94D5-CEC45678B150}" dt="2021-01-20T03:36:45.256" v="0"/>
          <ac:grpSpMkLst>
            <pc:docMk/>
            <pc:sldMk cId="2129126942" sldId="495"/>
            <ac:grpSpMk id="1" creationId="{00000000-0000-0000-0000-000000000000}"/>
          </ac:grpSpMkLst>
        </pc:grpChg>
        <pc:graphicFrameChg chg="mod">
          <ac:chgData name="Khattab, Sherif" userId="c83b1e15-36f3-4f46-aceb-05aac24c545e" providerId="ADAL" clId="{BA7E1913-A6F0-C848-94D5-CEC45678B150}" dt="2021-01-20T03:36:45.256" v="0"/>
          <ac:graphicFrameMkLst>
            <pc:docMk/>
            <pc:sldMk cId="2129126942" sldId="495"/>
            <ac:graphicFrameMk id="36867" creationId="{6EBD17C3-7239-4686-9A19-775BA4E9A6D5}"/>
          </ac:graphicFrameMkLst>
        </pc:graphicFrameChg>
      </pc:sldChg>
    </pc:docChg>
  </pc:docChgLst>
  <pc:docChgLst>
    <pc:chgData name="Khattab, Sherif" userId="c83b1e15-36f3-4f46-aceb-05aac24c545e" providerId="ADAL" clId="{7374F18A-FB69-FC41-A853-C586E61CC8AB}"/>
    <pc:docChg chg="custSel addSld delSld modSld">
      <pc:chgData name="Khattab, Sherif" userId="c83b1e15-36f3-4f46-aceb-05aac24c545e" providerId="ADAL" clId="{7374F18A-FB69-FC41-A853-C586E61CC8AB}" dt="2021-03-02T05:31:51.720" v="404"/>
      <pc:docMkLst>
        <pc:docMk/>
      </pc:docMkLst>
      <pc:sldChg chg="del">
        <pc:chgData name="Khattab, Sherif" userId="c83b1e15-36f3-4f46-aceb-05aac24c545e" providerId="ADAL" clId="{7374F18A-FB69-FC41-A853-C586E61CC8AB}" dt="2021-03-02T05:20:47.899" v="13" actId="2696"/>
        <pc:sldMkLst>
          <pc:docMk/>
          <pc:sldMk cId="1920820884" sldId="273"/>
        </pc:sldMkLst>
      </pc:sldChg>
      <pc:sldChg chg="del">
        <pc:chgData name="Khattab, Sherif" userId="c83b1e15-36f3-4f46-aceb-05aac24c545e" providerId="ADAL" clId="{7374F18A-FB69-FC41-A853-C586E61CC8AB}" dt="2021-03-02T05:20:56.543" v="26" actId="2696"/>
        <pc:sldMkLst>
          <pc:docMk/>
          <pc:sldMk cId="2017417480" sldId="277"/>
        </pc:sldMkLst>
      </pc:sldChg>
      <pc:sldChg chg="del">
        <pc:chgData name="Khattab, Sherif" userId="c83b1e15-36f3-4f46-aceb-05aac24c545e" providerId="ADAL" clId="{7374F18A-FB69-FC41-A853-C586E61CC8AB}" dt="2021-03-02T05:20:44.903" v="0" actId="2696"/>
        <pc:sldMkLst>
          <pc:docMk/>
          <pc:sldMk cId="463012687" sldId="289"/>
        </pc:sldMkLst>
      </pc:sldChg>
      <pc:sldChg chg="del">
        <pc:chgData name="Khattab, Sherif" userId="c83b1e15-36f3-4f46-aceb-05aac24c545e" providerId="ADAL" clId="{7374F18A-FB69-FC41-A853-C586E61CC8AB}" dt="2021-03-02T05:22:37.603" v="188" actId="2696"/>
        <pc:sldMkLst>
          <pc:docMk/>
          <pc:sldMk cId="30550501" sldId="462"/>
        </pc:sldMkLst>
      </pc:sldChg>
      <pc:sldChg chg="del">
        <pc:chgData name="Khattab, Sherif" userId="c83b1e15-36f3-4f46-aceb-05aac24c545e" providerId="ADAL" clId="{7374F18A-FB69-FC41-A853-C586E61CC8AB}" dt="2021-03-02T05:20:52.072" v="22" actId="2696"/>
        <pc:sldMkLst>
          <pc:docMk/>
          <pc:sldMk cId="574001865" sldId="464"/>
        </pc:sldMkLst>
      </pc:sldChg>
      <pc:sldChg chg="del">
        <pc:chgData name="Khattab, Sherif" userId="c83b1e15-36f3-4f46-aceb-05aac24c545e" providerId="ADAL" clId="{7374F18A-FB69-FC41-A853-C586E61CC8AB}" dt="2021-03-02T05:20:54.439" v="23" actId="2696"/>
        <pc:sldMkLst>
          <pc:docMk/>
          <pc:sldMk cId="2156977365" sldId="46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050025745" sldId="48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42669177" sldId="48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033252372" sldId="48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892110939" sldId="48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412671351" sldId="485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36669778" sldId="486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2482587836" sldId="487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936848013" sldId="488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4132993662" sldId="489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537398195" sldId="490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907216448" sldId="491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636025134" sldId="492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231356886" sldId="493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3872131497" sldId="494"/>
        </pc:sldMkLst>
      </pc:sldChg>
      <pc:sldChg chg="add">
        <pc:chgData name="Khattab, Sherif" userId="c83b1e15-36f3-4f46-aceb-05aac24c545e" providerId="ADAL" clId="{7374F18A-FB69-FC41-A853-C586E61CC8AB}" dt="2021-03-02T05:23:33.692" v="192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7374F18A-FB69-FC41-A853-C586E61CC8AB}" dt="2021-03-02T05:22:23.732" v="184" actId="33524"/>
        <pc:sldMkLst>
          <pc:docMk/>
          <pc:sldMk cId="702367729" sldId="496"/>
        </pc:sldMkLst>
        <pc:spChg chg="mod">
          <ac:chgData name="Khattab, Sherif" userId="c83b1e15-36f3-4f46-aceb-05aac24c545e" providerId="ADAL" clId="{7374F18A-FB69-FC41-A853-C586E61CC8AB}" dt="2021-03-02T05:22:23.732" v="184" actId="33524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7374F18A-FB69-FC41-A853-C586E61CC8AB}" dt="2021-03-02T05:31:36.669" v="400"/>
        <pc:sldMkLst>
          <pc:docMk/>
          <pc:sldMk cId="4202616107" sldId="500"/>
        </pc:sldMkLst>
        <pc:spChg chg="mod">
          <ac:chgData name="Khattab, Sherif" userId="c83b1e15-36f3-4f46-aceb-05aac24c545e" providerId="ADAL" clId="{7374F18A-FB69-FC41-A853-C586E61CC8AB}" dt="2021-03-02T05:30:43.234" v="362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7374F18A-FB69-FC41-A853-C586E61CC8AB}" dt="2021-03-02T05:31:07.383" v="391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Khattab, Sherif" userId="c83b1e15-36f3-4f46-aceb-05aac24c545e" providerId="ADAL" clId="{7374F18A-FB69-FC41-A853-C586E61CC8AB}" dt="2021-03-02T05:22:50.071" v="190" actId="21"/>
        <pc:sldMkLst>
          <pc:docMk/>
          <pc:sldMk cId="2116864396" sldId="505"/>
        </pc:sldMkLst>
        <pc:spChg chg="mod">
          <ac:chgData name="Khattab, Sherif" userId="c83b1e15-36f3-4f46-aceb-05aac24c545e" providerId="ADAL" clId="{7374F18A-FB69-FC41-A853-C586E61CC8AB}" dt="2021-03-02T05:22:50.071" v="190" actId="2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7374F18A-FB69-FC41-A853-C586E61CC8AB}" dt="2021-03-02T05:22:54.264" v="191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7374F18A-FB69-FC41-A853-C586E61CC8AB}" dt="2021-03-02T05:22:54.264" v="191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374F18A-FB69-FC41-A853-C586E61CC8AB}" dt="2021-03-02T05:22:36.274" v="187" actId="2696"/>
        <pc:sldMkLst>
          <pc:docMk/>
          <pc:sldMk cId="2126070970" sldId="520"/>
        </pc:sldMkLst>
      </pc:sldChg>
      <pc:sldChg chg="del">
        <pc:chgData name="Khattab, Sherif" userId="c83b1e15-36f3-4f46-aceb-05aac24c545e" providerId="ADAL" clId="{7374F18A-FB69-FC41-A853-C586E61CC8AB}" dt="2021-03-02T05:22:36" v="186" actId="2696"/>
        <pc:sldMkLst>
          <pc:docMk/>
          <pc:sldMk cId="3688450523" sldId="521"/>
        </pc:sldMkLst>
      </pc:sldChg>
      <pc:sldChg chg="del">
        <pc:chgData name="Khattab, Sherif" userId="c83b1e15-36f3-4f46-aceb-05aac24c545e" providerId="ADAL" clId="{7374F18A-FB69-FC41-A853-C586E61CC8AB}" dt="2021-03-02T05:22:35.373" v="185" actId="2696"/>
        <pc:sldMkLst>
          <pc:docMk/>
          <pc:sldMk cId="2393077361" sldId="522"/>
        </pc:sldMkLst>
      </pc:sldChg>
      <pc:sldChg chg="del">
        <pc:chgData name="Khattab, Sherif" userId="c83b1e15-36f3-4f46-aceb-05aac24c545e" providerId="ADAL" clId="{7374F18A-FB69-FC41-A853-C586E61CC8AB}" dt="2021-03-02T05:20:45.821" v="2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7374F18A-FB69-FC41-A853-C586E61CC8AB}" dt="2021-03-02T05:20:45.953" v="3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7374F18A-FB69-FC41-A853-C586E61CC8AB}" dt="2021-03-02T05:20:46.369" v="4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7374F18A-FB69-FC41-A853-C586E61CC8AB}" dt="2021-03-02T05:20:46.485" v="5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7374F18A-FB69-FC41-A853-C586E61CC8AB}" dt="2021-03-02T05:20:45.410" v="1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7374F18A-FB69-FC41-A853-C586E61CC8AB}" dt="2021-03-02T05:20:46.596" v="6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7374F18A-FB69-FC41-A853-C586E61CC8AB}" dt="2021-03-02T05:20:47.010" v="7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7374F18A-FB69-FC41-A853-C586E61CC8AB}" dt="2021-03-02T05:20:47.135" v="8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7374F18A-FB69-FC41-A853-C586E61CC8AB}" dt="2021-03-02T05:20:47.258" v="9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7374F18A-FB69-FC41-A853-C586E61CC8AB}" dt="2021-03-02T05:20:47.396" v="1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7374F18A-FB69-FC41-A853-C586E61CC8AB}" dt="2021-03-02T05:20:47.807" v="11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7374F18A-FB69-FC41-A853-C586E61CC8AB}" dt="2021-03-02T05:20:47.871" v="12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7374F18A-FB69-FC41-A853-C586E61CC8AB}" dt="2021-03-02T05:20:48.109" v="14" actId="2696"/>
        <pc:sldMkLst>
          <pc:docMk/>
          <pc:sldMk cId="2560037637" sldId="535"/>
        </pc:sldMkLst>
      </pc:sldChg>
      <pc:sldChg chg="del">
        <pc:chgData name="Khattab, Sherif" userId="c83b1e15-36f3-4f46-aceb-05aac24c545e" providerId="ADAL" clId="{7374F18A-FB69-FC41-A853-C586E61CC8AB}" dt="2021-03-02T05:20:49.009" v="15" actId="2696"/>
        <pc:sldMkLst>
          <pc:docMk/>
          <pc:sldMk cId="2261657990" sldId="536"/>
        </pc:sldMkLst>
      </pc:sldChg>
      <pc:sldChg chg="del">
        <pc:chgData name="Khattab, Sherif" userId="c83b1e15-36f3-4f46-aceb-05aac24c545e" providerId="ADAL" clId="{7374F18A-FB69-FC41-A853-C586E61CC8AB}" dt="2021-03-02T05:20:49.837" v="17" actId="2696"/>
        <pc:sldMkLst>
          <pc:docMk/>
          <pc:sldMk cId="3968698010" sldId="537"/>
        </pc:sldMkLst>
      </pc:sldChg>
      <pc:sldChg chg="del">
        <pc:chgData name="Khattab, Sherif" userId="c83b1e15-36f3-4f46-aceb-05aac24c545e" providerId="ADAL" clId="{7374F18A-FB69-FC41-A853-C586E61CC8AB}" dt="2021-03-02T05:20:49.474" v="16" actId="2696"/>
        <pc:sldMkLst>
          <pc:docMk/>
          <pc:sldMk cId="2645502707" sldId="538"/>
        </pc:sldMkLst>
      </pc:sldChg>
      <pc:sldChg chg="del">
        <pc:chgData name="Khattab, Sherif" userId="c83b1e15-36f3-4f46-aceb-05aac24c545e" providerId="ADAL" clId="{7374F18A-FB69-FC41-A853-C586E61CC8AB}" dt="2021-03-02T05:20:50.119" v="18" actId="2696"/>
        <pc:sldMkLst>
          <pc:docMk/>
          <pc:sldMk cId="2730445920" sldId="539"/>
        </pc:sldMkLst>
      </pc:sldChg>
      <pc:sldChg chg="del">
        <pc:chgData name="Khattab, Sherif" userId="c83b1e15-36f3-4f46-aceb-05aac24c545e" providerId="ADAL" clId="{7374F18A-FB69-FC41-A853-C586E61CC8AB}" dt="2021-03-02T05:20:50.436" v="19" actId="2696"/>
        <pc:sldMkLst>
          <pc:docMk/>
          <pc:sldMk cId="2782470152" sldId="540"/>
        </pc:sldMkLst>
      </pc:sldChg>
      <pc:sldChg chg="del">
        <pc:chgData name="Khattab, Sherif" userId="c83b1e15-36f3-4f46-aceb-05aac24c545e" providerId="ADAL" clId="{7374F18A-FB69-FC41-A853-C586E61CC8AB}" dt="2021-03-02T05:20:50.769" v="20" actId="2696"/>
        <pc:sldMkLst>
          <pc:docMk/>
          <pc:sldMk cId="2036122529" sldId="541"/>
        </pc:sldMkLst>
      </pc:sldChg>
      <pc:sldChg chg="del">
        <pc:chgData name="Khattab, Sherif" userId="c83b1e15-36f3-4f46-aceb-05aac24c545e" providerId="ADAL" clId="{7374F18A-FB69-FC41-A853-C586E61CC8AB}" dt="2021-03-02T05:20:51.263" v="21" actId="2696"/>
        <pc:sldMkLst>
          <pc:docMk/>
          <pc:sldMk cId="3103852141" sldId="542"/>
        </pc:sldMkLst>
      </pc:sldChg>
      <pc:sldChg chg="del">
        <pc:chgData name="Khattab, Sherif" userId="c83b1e15-36f3-4f46-aceb-05aac24c545e" providerId="ADAL" clId="{7374F18A-FB69-FC41-A853-C586E61CC8AB}" dt="2021-03-02T05:20:54.875" v="24" actId="2696"/>
        <pc:sldMkLst>
          <pc:docMk/>
          <pc:sldMk cId="3587680791" sldId="543"/>
        </pc:sldMkLst>
      </pc:sldChg>
      <pc:sldChg chg="del">
        <pc:chgData name="Khattab, Sherif" userId="c83b1e15-36f3-4f46-aceb-05aac24c545e" providerId="ADAL" clId="{7374F18A-FB69-FC41-A853-C586E61CC8AB}" dt="2021-03-02T05:20:55.205" v="25" actId="2696"/>
        <pc:sldMkLst>
          <pc:docMk/>
          <pc:sldMk cId="2971477576" sldId="544"/>
        </pc:sldMkLst>
      </pc:sldChg>
      <pc:sldChg chg="modSp new mod modAnim">
        <pc:chgData name="Khattab, Sherif" userId="c83b1e15-36f3-4f46-aceb-05aac24c545e" providerId="ADAL" clId="{7374F18A-FB69-FC41-A853-C586E61CC8AB}" dt="2021-03-02T05:31:44.998" v="402"/>
        <pc:sldMkLst>
          <pc:docMk/>
          <pc:sldMk cId="3106578269" sldId="548"/>
        </pc:sldMkLst>
        <pc:spChg chg="mod">
          <ac:chgData name="Khattab, Sherif" userId="c83b1e15-36f3-4f46-aceb-05aac24c545e" providerId="ADAL" clId="{7374F18A-FB69-FC41-A853-C586E61CC8AB}" dt="2021-03-02T05:30:46.378" v="364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Khattab, Sherif" userId="c83b1e15-36f3-4f46-aceb-05aac24c545e" providerId="ADAL" clId="{7374F18A-FB69-FC41-A853-C586E61CC8AB}" dt="2021-03-02T05:30:27.240" v="356" actId="20577"/>
          <ac:spMkLst>
            <pc:docMk/>
            <pc:sldMk cId="3106578269" sldId="548"/>
            <ac:spMk id="3" creationId="{8A6E32F3-197B-3B45-8FE6-0B7FD2891934}"/>
          </ac:spMkLst>
        </pc:spChg>
      </pc:sldChg>
      <pc:sldChg chg="modSp new mod modAnim">
        <pc:chgData name="Khattab, Sherif" userId="c83b1e15-36f3-4f46-aceb-05aac24c545e" providerId="ADAL" clId="{7374F18A-FB69-FC41-A853-C586E61CC8AB}" dt="2021-03-02T05:31:51.720" v="404"/>
        <pc:sldMkLst>
          <pc:docMk/>
          <pc:sldMk cId="1239345036" sldId="549"/>
        </pc:sldMkLst>
        <pc:spChg chg="mod">
          <ac:chgData name="Khattab, Sherif" userId="c83b1e15-36f3-4f46-aceb-05aac24c545e" providerId="ADAL" clId="{7374F18A-FB69-FC41-A853-C586E61CC8AB}" dt="2021-03-02T05:30:56.092" v="388" actId="20577"/>
          <ac:spMkLst>
            <pc:docMk/>
            <pc:sldMk cId="1239345036" sldId="549"/>
            <ac:spMk id="2" creationId="{0DB18247-0756-CA4C-BC3C-5A4110013643}"/>
          </ac:spMkLst>
        </pc:spChg>
        <pc:spChg chg="mod">
          <ac:chgData name="Khattab, Sherif" userId="c83b1e15-36f3-4f46-aceb-05aac24c545e" providerId="ADAL" clId="{7374F18A-FB69-FC41-A853-C586E61CC8AB}" dt="2021-03-02T05:31:12.972" v="395" actId="20577"/>
          <ac:spMkLst>
            <pc:docMk/>
            <pc:sldMk cId="1239345036" sldId="549"/>
            <ac:spMk id="3" creationId="{705BFC18-C6F9-D945-A303-7702B57829A6}"/>
          </ac:spMkLst>
        </pc:spChg>
      </pc:sldChg>
    </pc:docChg>
  </pc:docChgLst>
  <pc:docChgLst>
    <pc:chgData name="Khattab, Sherif" userId="c83b1e15-36f3-4f46-aceb-05aac24c545e" providerId="ADAL" clId="{EE78B4C3-BA47-2B47-8B84-4022815E3587}"/>
    <pc:docChg chg="addSld delSld modSld">
      <pc:chgData name="Khattab, Sherif" userId="c83b1e15-36f3-4f46-aceb-05aac24c545e" providerId="ADAL" clId="{EE78B4C3-BA47-2B47-8B84-4022815E3587}" dt="2019-05-14T13:34:18.851" v="46"/>
      <pc:docMkLst>
        <pc:docMk/>
      </pc:docMkLst>
      <pc:sldChg chg="modSp">
        <pc:chgData name="Khattab, Sherif" userId="c83b1e15-36f3-4f46-aceb-05aac24c545e" providerId="ADAL" clId="{EE78B4C3-BA47-2B47-8B84-4022815E3587}" dt="2019-05-14T13:28:04.131" v="18" actId="20577"/>
        <pc:sldMkLst>
          <pc:docMk/>
          <pc:sldMk cId="0" sldId="256"/>
        </pc:sldMkLst>
        <pc:spChg chg="mod">
          <ac:chgData name="Khattab, Sherif" userId="c83b1e15-36f3-4f46-aceb-05aac24c545e" providerId="ADAL" clId="{EE78B4C3-BA47-2B47-8B84-4022815E3587}" dt="2019-05-14T13:28:04.131" v="18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4035158" sldId="25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4035158" sldId="2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4142485" sldId="26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4142485" sldId="2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16417489" sldId="26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16417489" sldId="26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61583903" sldId="263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61583903" sldId="2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982315759" sldId="26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982315759" sldId="26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EE78B4C3-BA47-2B47-8B84-4022815E3587}" dt="2019-05-14T13:30:35.317" v="37" actId="20577"/>
        <pc:sldMkLst>
          <pc:docMk/>
          <pc:sldMk cId="423130617" sldId="265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423130617" sldId="265"/>
            <ac:spMk id="3" creationId="{00000000-0000-0000-0000-000000000000}"/>
          </ac:spMkLst>
        </pc:spChg>
        <pc:spChg chg="mod">
          <ac:chgData name="Khattab, Sherif" userId="c83b1e15-36f3-4f46-aceb-05aac24c545e" providerId="ADAL" clId="{EE78B4C3-BA47-2B47-8B84-4022815E3587}" dt="2019-05-14T13:30:35.317" v="37" actId="20577"/>
          <ac:spMkLst>
            <pc:docMk/>
            <pc:sldMk cId="423130617" sldId="265"/>
            <ac:spMk id="12290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661211275" sldId="267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661211275" sldId="2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897509347" sldId="26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897509347" sldId="2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42310649" sldId="26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42310649" sldId="26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703361262" sldId="270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703361262" sldId="27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36808390" sldId="27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36808390" sldId="27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301683851" sldId="27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301683851" sldId="27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55302999" sldId="274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55302999" sldId="27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64114192" sldId="276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64114192" sldId="27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000435174" sldId="278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000435174" sldId="27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2080017563" sldId="279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2080017563" sldId="27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1445345591" sldId="281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1445345591" sldId="28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EE78B4C3-BA47-2B47-8B84-4022815E3587}" dt="2019-05-14T13:30:07.468" v="20"/>
        <pc:sldMkLst>
          <pc:docMk/>
          <pc:sldMk cId="306268545" sldId="282"/>
        </pc:sldMkLst>
        <pc:spChg chg="del">
          <ac:chgData name="Khattab, Sherif" userId="c83b1e15-36f3-4f46-aceb-05aac24c545e" providerId="ADAL" clId="{EE78B4C3-BA47-2B47-8B84-4022815E3587}" dt="2019-05-14T13:30:07.468" v="20"/>
          <ac:spMkLst>
            <pc:docMk/>
            <pc:sldMk cId="306268545" sldId="282"/>
            <ac:spMk id="2" creationId="{00000000-0000-0000-0000-00000000000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10637777" sldId="32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10637777" sldId="322"/>
            <ac:spMk id="6" creationId="{0700C6EC-DCCB-614E-A0F4-3418D2D78AC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92918179" sldId="32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92918179" sldId="324"/>
            <ac:spMk id="26" creationId="{3729950E-4F02-6B44-A5A4-B6238ABBD35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55119911" sldId="33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55119911" sldId="338"/>
            <ac:spMk id="7" creationId="{AC4B9F18-B1E5-C341-B953-6D96BAA0EB6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223572414" sldId="33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223572414" sldId="339"/>
            <ac:spMk id="6" creationId="{48879884-318D-6C49-B6B8-463E617B85F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70668490" sldId="34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70668490" sldId="340"/>
            <ac:spMk id="6" creationId="{32D0E818-62B1-0A49-9CFC-1DC58F40FEB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05868326" sldId="34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05868326" sldId="341"/>
            <ac:spMk id="6" creationId="{918B0854-EAA5-9D49-9ED0-EA768437715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806563943" sldId="34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806563943" sldId="342"/>
            <ac:spMk id="9" creationId="{712AC7F1-3CB0-3140-8620-EAE2154DEBD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7711490" sldId="34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7711490" sldId="343"/>
            <ac:spMk id="9" creationId="{7277E941-6A46-A141-896C-8CF8D763337C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271999567" sldId="34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271999567" sldId="349"/>
            <ac:spMk id="8" creationId="{7BD79B2E-E2F2-FE40-AF15-AA838FE6706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34376579" sldId="36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34376579" sldId="363"/>
            <ac:spMk id="15" creationId="{1190D209-83D1-A548-8C7B-C35DE4396F91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15621424" sldId="36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15621424" sldId="364"/>
            <ac:spMk id="29" creationId="{6D10D6C8-49C6-BE4E-9E3F-EEC76AE056A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34104099" sldId="36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34104099" sldId="365"/>
            <ac:spMk id="10" creationId="{87886125-1D5E-014B-A276-636801877DB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82429159" sldId="36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82429159" sldId="366"/>
            <ac:spMk id="6" creationId="{35E278D3-0A71-264A-B99D-056EBFA58F0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51973667" sldId="36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51973667" sldId="367"/>
            <ac:spMk id="6" creationId="{156F37D5-7C3B-D446-B495-19F8366B5AD6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38501136" sldId="36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38501136" sldId="368"/>
            <ac:spMk id="9" creationId="{2996EA4B-3DC2-9F42-B065-0840F656E48E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210992163" sldId="36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210992163" sldId="369"/>
            <ac:spMk id="6" creationId="{B0B02CAE-6A9B-A441-9498-BF8F3DB626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4013065491" sldId="37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4013065491" sldId="370"/>
            <ac:spMk id="8" creationId="{D0EF7B2F-C2A6-4E4A-BA48-98165068EB9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592968416" sldId="37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592968416" sldId="371"/>
            <ac:spMk id="8" creationId="{61F73BD1-10AC-B146-B4D6-4D1B879CEAE3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848335379" sldId="37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848335379" sldId="372"/>
            <ac:spMk id="9" creationId="{A9CB262F-7565-A04A-9FDE-A27BCA955EC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161117264" sldId="37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161117264" sldId="373"/>
            <ac:spMk id="6" creationId="{E9F1DC46-4FA4-D444-A7D6-705144867080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542066946" sldId="37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542066946" sldId="374"/>
            <ac:spMk id="6" creationId="{D50D1AE2-A719-F648-ABE5-1D2605CF39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834112894" sldId="37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834112894" sldId="375"/>
            <ac:spMk id="6" creationId="{429B8308-B899-EF4A-97A6-3EEDF546FBB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165577892" sldId="376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165577892" sldId="376"/>
            <ac:spMk id="42" creationId="{27F42901-D1CE-084B-9E38-96413317B8C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42139729" sldId="377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42139729" sldId="377"/>
            <ac:spMk id="9" creationId="{68716DFF-FDE6-F443-A890-77FBFB539BEB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990797458" sldId="378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990797458" sldId="378"/>
            <ac:spMk id="6" creationId="{ADE8E4C1-F96E-1346-A961-80E2D6A49C9A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736486443" sldId="379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736486443" sldId="379"/>
            <ac:spMk id="9" creationId="{68630AFF-8EA0-D641-8FA2-6949259437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541381985" sldId="380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541381985" sldId="380"/>
            <ac:spMk id="25" creationId="{4D20C47B-3C18-E64F-95ED-21B263511FAD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35897330" sldId="381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35897330" sldId="381"/>
            <ac:spMk id="8" creationId="{9D3BDADA-F567-BD4E-9F02-7C5462E120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3360044446" sldId="382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3360044446" sldId="382"/>
            <ac:spMk id="8" creationId="{90688045-CAEF-334F-9E8D-5DE392BB31B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1954384084" sldId="383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1954384084" sldId="383"/>
            <ac:spMk id="8" creationId="{307391A8-557A-8A4A-8E68-85B54349ED8F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20759689" sldId="384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20759689" sldId="384"/>
            <ac:spMk id="6" creationId="{E1DC0099-5926-8C42-9144-C73482BF1FE7}"/>
          </ac:spMkLst>
        </pc:spChg>
      </pc:sldChg>
      <pc:sldChg chg="delSp add">
        <pc:chgData name="Khattab, Sherif" userId="c83b1e15-36f3-4f46-aceb-05aac24c545e" providerId="ADAL" clId="{EE78B4C3-BA47-2B47-8B84-4022815E3587}" dt="2019-05-14T13:34:18.851" v="46"/>
        <pc:sldMkLst>
          <pc:docMk/>
          <pc:sldMk cId="2809799376" sldId="385"/>
        </pc:sldMkLst>
        <pc:spChg chg="del">
          <ac:chgData name="Khattab, Sherif" userId="c83b1e15-36f3-4f46-aceb-05aac24c545e" providerId="ADAL" clId="{EE78B4C3-BA47-2B47-8B84-4022815E3587}" dt="2019-05-14T13:34:18.851" v="46"/>
          <ac:spMkLst>
            <pc:docMk/>
            <pc:sldMk cId="2809799376" sldId="385"/>
            <ac:spMk id="8" creationId="{0E14A1DC-F2CD-F64B-A516-0E10067BD269}"/>
          </ac:spMkLst>
        </pc:spChg>
      </pc:sldChg>
    </pc:docChg>
  </pc:docChgLst>
  <pc:docChgLst>
    <pc:chgData name="Khattab, Sherif" userId="c83b1e15-36f3-4f46-aceb-05aac24c545e" providerId="ADAL" clId="{E6EB0EA7-2544-4CF1-A7D6-AFF5E9AECA5D}"/>
    <pc:docChg chg="addSld delSld modSld modMainMaster">
      <pc:chgData name="Khattab, Sherif" userId="c83b1e15-36f3-4f46-aceb-05aac24c545e" providerId="ADAL" clId="{E6EB0EA7-2544-4CF1-A7D6-AFF5E9AECA5D}" dt="2020-05-14T17:16:25.708" v="6"/>
      <pc:docMkLst>
        <pc:docMk/>
      </pc:docMkLst>
      <pc:sldChg chg="del">
        <pc:chgData name="Khattab, Sherif" userId="c83b1e15-36f3-4f46-aceb-05aac24c545e" providerId="ADAL" clId="{E6EB0EA7-2544-4CF1-A7D6-AFF5E9AECA5D}" dt="2020-05-14T17:10:07.728" v="1" actId="47"/>
        <pc:sldMkLst>
          <pc:docMk/>
          <pc:sldMk cId="0" sldId="256"/>
        </pc:sldMkLst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10637777" sldId="32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4" creationId="{98D70E46-AD06-A84D-A403-48FFDDB68BC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5" creationId="{68F74981-ADDA-9144-ACB5-CE4649DD2D8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4" creationId="{308C4648-C13A-A547-ABA8-14DA70E077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10637777" sldId="322"/>
            <ac:spMk id="90115" creationId="{691666FD-EDA0-044F-A826-5F64B00DC362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92918179" sldId="32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4" creationId="{39DA5595-35A6-EF4C-A674-D955A9DDF8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25" creationId="{D21BF80B-2C7E-944E-B2A9-604706C7B59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92918179" sldId="324"/>
            <ac:spMk id="92162" creationId="{4BC23600-A1B0-CF42-B178-92570A01C5A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55119911" sldId="33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5" creationId="{9BF724B2-8DB6-E34D-92D7-DCA24F5F0C0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6" creationId="{17F9517E-E98B-6746-8827-A9871727AF2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499" creationId="{ACBD2F3A-500A-1745-93B6-2D7243F6ECA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55119911" sldId="338"/>
            <ac:spMk id="106500" creationId="{C1A6B44F-6A6E-624E-A1A8-C1E38440BAF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223572414" sldId="33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4" creationId="{D69010A4-1F91-904E-B3C8-1167C46C6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5" creationId="{9CD943DD-44DA-D14E-86E5-53D56F3B469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2" creationId="{7F365B32-B892-9644-B8A9-4981039D7D5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223572414" sldId="339"/>
            <ac:spMk id="107523" creationId="{0F9697C6-2257-044C-8E34-AC62DE514C4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70668490" sldId="34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4" creationId="{29BFE3FF-96E0-4A48-9771-0902F36838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5" creationId="{85AFFB91-7C27-6641-9A78-BE1CCACB6D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6" creationId="{96849A06-BBDF-C040-849E-A024B4FC255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70668490" sldId="340"/>
            <ac:spMk id="108547" creationId="{CC82A9AD-5F15-AB49-8F90-FE2C306DA41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05868326" sldId="34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4" creationId="{A5FE58C8-1460-C848-AB84-4F361A9896A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5" creationId="{F81FC055-C345-0D4E-990E-67395EA45FB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0" creationId="{6A881214-C7A5-214A-8E7E-4D686B71DB5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05868326" sldId="341"/>
            <ac:spMk id="109571" creationId="{EB65A8A9-691B-3D4F-B0AA-00914900DB3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806563943" sldId="34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7" creationId="{6E9B925F-4BC9-934E-AB01-067F794B522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8" creationId="{0A731FB3-7935-8345-B6C7-AEE0B02240B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7" creationId="{BDC36B20-DEF6-BF4D-B0E7-8F5461CE049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806563943" sldId="342"/>
            <ac:spMk id="110598" creationId="{58C40865-3753-A447-9770-211D098125F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7711490" sldId="34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7" creationId="{72500EF2-C006-2647-8CFD-300FA28B30E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8" creationId="{5513A82D-D95D-3B46-B415-F25C0E574B1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1" creationId="{98D1A996-CF96-BF4C-9178-C10B8182C3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7711490" sldId="343"/>
            <ac:spMk id="111622" creationId="{8B17F8A5-FE1E-5540-991C-590D33FA245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271999567" sldId="34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2" creationId="{17A8AD5B-F689-B94F-A878-23B8A027316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6" creationId="{A88B15B3-238A-4746-829A-03A0FAA7FB1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7" creationId="{D97A772E-AF56-8A43-8E21-10E9198972DA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271999567" sldId="349"/>
            <ac:spMk id="117762" creationId="{39807B7F-29D5-4E40-91D5-70F81AE81EDD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34376579" sldId="36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3" creationId="{399F8E88-2D61-7E41-B9E7-D5D16445265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14" creationId="{1D9B0268-8DED-C745-8271-8B812DB1077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34376579" sldId="363"/>
            <ac:spMk id="91148" creationId="{D182CBCC-E588-9C46-9A14-D3D8D1F9D94B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15621424" sldId="36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7" creationId="{667676E5-52CF-B949-92AA-54CEC4825ED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28" creationId="{EC52B04B-D8AF-8643-A73A-7D7FBE25B1F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6" creationId="{E502F9E0-21A9-6844-A11A-A0680165B6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15621424" sldId="364"/>
            <ac:spMk id="93187" creationId="{83249007-0AB0-EB49-9417-995673C1CEF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34104099" sldId="36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8" creationId="{87B93D98-EEC5-C245-A824-29408C4F6AA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" creationId="{97A00662-141E-7B4B-97ED-0FA4B911572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0" creationId="{FD1747F8-31B5-1F41-BD48-CAFBB42D953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34104099" sldId="365"/>
            <ac:spMk id="94211" creationId="{2F4C0CE7-B9FD-0E45-8A7B-DDDB3455B140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82429159" sldId="36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4" creationId="{27D16428-557C-2344-B354-75ACA52C8E3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5" creationId="{9B92B5DB-B929-F947-BA57-49A11A6B5B2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82429159" sldId="366"/>
            <ac:spMk id="95234" creationId="{22679527-1C13-D745-AD6F-BECD2105303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51973667" sldId="36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4" creationId="{27AC079A-FDEE-5245-9DF2-0EA014E67F5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5" creationId="{4BE14FC9-25DA-A545-BFFF-97AA43D961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6" creationId="{8383A26D-3C56-0042-8B6C-8FD1E0DFA25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51973667" sldId="367"/>
            <ac:spMk id="98307" creationId="{6AF066B1-89F4-4E4D-8ABF-40AC813F686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38501136" sldId="36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7" creationId="{532CA168-7A4E-084D-AF13-F17DA4C99AF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8" creationId="{0C0EE1E8-F246-0344-879F-ACDF28735F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38501136" sldId="368"/>
            <ac:spMk id="99333" creationId="{6961FFD0-3136-6744-AF77-2A7A1A790F1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210992163" sldId="36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4" creationId="{73DBA84E-7D96-E442-8FC3-A0C3749B1CC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5" creationId="{B9F1484A-3D19-CA4A-81F0-82E85A0AC7B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4" creationId="{E957CE05-A4BD-144F-A0C4-0AAE7BD7009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210992163" sldId="369"/>
            <ac:spMk id="100355" creationId="{0C36604A-A763-A345-B88E-8E6F2BF0C1FE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4013065491" sldId="37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6" creationId="{B0B49E68-86D2-5744-ABD1-0A95627B131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7" creationId="{FD8B4B24-CAA8-9C41-A932-1538077BB231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4013065491" sldId="370"/>
            <ac:spMk id="101378" creationId="{1C91B2E0-F076-D54D-8685-060CEC00A4E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592968416" sldId="37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6" creationId="{04A613E7-574B-C34F-80DA-88C723B69E8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7" creationId="{7CC2F7F6-93EA-AE4F-84CC-7374B32F50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592968416" sldId="371"/>
            <ac:spMk id="102404" creationId="{6FDA00AC-6865-D94C-836F-7D9600078A83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848335379" sldId="37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7" creationId="{1C1CA73E-1E55-D244-B89B-B723828736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8" creationId="{79E131D4-95F6-D248-9154-AE15F551EEE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29" creationId="{8D930911-1A6D-B54F-B76E-66809DD1728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848335379" sldId="372"/>
            <ac:spMk id="103430" creationId="{0CA11B9E-1475-6C4F-9C95-B08141F31ADC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161117264" sldId="37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4" creationId="{D286E859-8EBE-914A-BE43-1BFE745BB03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5" creationId="{BB0DD3E4-3515-714D-878B-FD1CC73773E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0" creationId="{EB53BFD2-2569-C440-A78C-F70A1D185BE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161117264" sldId="373"/>
            <ac:spMk id="104451" creationId="{36A9E868-CE41-B547-B6C1-87C325B8A1F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542066946" sldId="37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4" creationId="{EEDC933A-1F17-A24F-80B2-2B746C541E3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5" creationId="{309D0953-6635-1B4D-A779-9F44EE0705E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4" creationId="{6E60B537-4E2B-3645-8740-E45FF319D16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542066946" sldId="374"/>
            <ac:spMk id="105475" creationId="{B2EA02B2-FF2F-E840-9115-9F46B908CC5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834112894" sldId="37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4" creationId="{31956E2C-E5A6-0647-BF42-137E615716E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5" creationId="{B7C7726A-A27A-B54E-8233-121EE02C6AD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2" creationId="{838EA777-B608-8E4A-8B51-786B3BEF4E8D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834112894" sldId="375"/>
            <ac:spMk id="112643" creationId="{362D90CE-C693-414D-B6F5-8829A4C95071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165577892" sldId="376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0" creationId="{67328B6C-4287-814A-93BF-39FD1F8937B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41" creationId="{8B2F9FDC-8F0A-CC49-98A2-71FB6688BA8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6" creationId="{75B0BB18-45FE-C145-86F9-5F2D13AD61F3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165577892" sldId="376"/>
            <ac:spMk id="113667" creationId="{53E09A75-9602-D845-8429-42B9F821B4B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83513582" sldId="377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7" creationId="{0E336C6B-24E5-C547-995B-7595329F844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8" creationId="{E0264D84-51E2-CF40-866C-B9902608A9A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83513582" sldId="377"/>
            <ac:spMk id="114693" creationId="{2AAD9DE3-45D5-A249-B337-D99D281826B9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990797458" sldId="378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4" creationId="{BD0C602E-3244-7347-8C4C-7141324C4D7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5" creationId="{83641B87-BBB9-9941-85A4-F6E6D630A406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4" creationId="{662FDEC6-1A57-7A4E-BD61-B4C9C42FB10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990797458" sldId="378"/>
            <ac:spMk id="115715" creationId="{9CCF0D6A-3A12-D542-BC48-B9C95F39152F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736486443" sldId="379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7" creationId="{58C40539-46F0-494A-8163-8D5BF28501B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8" creationId="{FE005030-9F97-AB44-8CA9-4B4CEC2B226B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1" creationId="{61954CF2-0056-D24F-AC34-B313ACE689D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736486443" sldId="379"/>
            <ac:spMk id="116742" creationId="{7FDA39D6-D460-F84C-B825-972ADE5DCF4A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541381985" sldId="380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3" creationId="{D8BAE81C-B76B-1043-9117-0845AC5B46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24" creationId="{E12A7118-22DB-E24A-AC7D-671F01F34327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541381985" sldId="380"/>
            <ac:spMk id="118786" creationId="{26D54543-5CF1-B947-A0EE-00F2D893EE94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35897330" sldId="381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6" creationId="{14AD1B91-AC10-B440-9C4C-C14AAC27D89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7" creationId="{B9EE9886-5992-E94D-9C19-0A09959F63C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2" creationId="{A73752DD-1D6A-F745-BB51-635DA198A40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35897330" sldId="381"/>
            <ac:spMk id="119813" creationId="{2D0E5FEC-FE0E-9048-B247-70B668077E38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3360044446" sldId="382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6" creationId="{892037B0-DA9E-524E-9830-DB51F1E2FAD4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7" creationId="{7AAA58F4-97D1-A64F-ABCD-20A52A9C827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3360044446" sldId="382"/>
            <ac:spMk id="120836" creationId="{88BA2802-16A1-694F-9A85-7A5E70F37E97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1954384084" sldId="383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2" creationId="{C152C312-EE9A-B14C-81EE-6E9046ACD9F5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6" creationId="{42655DCF-2496-8343-8285-CC501D3D933F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7" creationId="{46F010D7-2CC3-2A4D-91D1-83C1FF96DE38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1954384084" sldId="383"/>
            <ac:spMk id="121858" creationId="{996677B1-E9B9-7E43-80C2-5A0146DDFBD6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20759689" sldId="384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2" creationId="{CF207B98-521B-224F-9214-404C50F1BDD2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4" creationId="{CC9723C8-7544-8F48-9942-691DFD0E7709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5" creationId="{E6792081-A4F1-204D-89A2-A383EBF798DE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20759689" sldId="384"/>
            <ac:spMk id="122883" creationId="{0E76E078-47E1-124A-A71A-BC95F0EC2D35}"/>
          </ac:spMkLst>
        </pc:spChg>
      </pc:sldChg>
      <pc:sldChg chg="modSp">
        <pc:chgData name="Khattab, Sherif" userId="c83b1e15-36f3-4f46-aceb-05aac24c545e" providerId="ADAL" clId="{E6EB0EA7-2544-4CF1-A7D6-AFF5E9AECA5D}" dt="2020-05-14T17:16:25.708" v="6"/>
        <pc:sldMkLst>
          <pc:docMk/>
          <pc:sldMk cId="2809799376" sldId="385"/>
        </pc:sldMkLst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6" creationId="{5C0366B7-59B2-A44E-A41C-A7F29A0C0CA0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7" creationId="{B7E9558F-D8D8-2248-A973-1E52834737CC}"/>
          </ac:spMkLst>
        </pc:spChg>
        <pc:spChg chg="mod">
          <ac:chgData name="Khattab, Sherif" userId="c83b1e15-36f3-4f46-aceb-05aac24c545e" providerId="ADAL" clId="{E6EB0EA7-2544-4CF1-A7D6-AFF5E9AECA5D}" dt="2020-05-14T17:16:25.708" v="6"/>
          <ac:spMkLst>
            <pc:docMk/>
            <pc:sldMk cId="2809799376" sldId="385"/>
            <ac:spMk id="123906" creationId="{C9706936-D7BB-8D41-95AD-F45EB6AAB603}"/>
          </ac:spMkLst>
        </pc:spChg>
      </pc:sldChg>
      <pc:sldChg chg="add">
        <pc:chgData name="Khattab, Sherif" userId="c83b1e15-36f3-4f46-aceb-05aac24c545e" providerId="ADAL" clId="{E6EB0EA7-2544-4CF1-A7D6-AFF5E9AECA5D}" dt="2020-05-14T17:10:05.791" v="0"/>
        <pc:sldMkLst>
          <pc:docMk/>
          <pc:sldMk cId="1330366002" sldId="454"/>
        </pc:sldMkLst>
      </pc:sldChg>
      <pc:sldMasterChg chg="modSldLayout">
        <pc:chgData name="Khattab, Sherif" userId="c83b1e15-36f3-4f46-aceb-05aac24c545e" providerId="ADAL" clId="{E6EB0EA7-2544-4CF1-A7D6-AFF5E9AECA5D}" dt="2020-05-14T17:11:02.329" v="5" actId="478"/>
        <pc:sldMasterMkLst>
          <pc:docMk/>
          <pc:sldMasterMk cId="0" sldId="2147483648"/>
        </pc:sldMasterMkLst>
        <pc:sldLayoutChg chg="addSp delSp modSp">
          <pc:chgData name="Khattab, Sherif" userId="c83b1e15-36f3-4f46-aceb-05aac24c545e" providerId="ADAL" clId="{E6EB0EA7-2544-4CF1-A7D6-AFF5E9AECA5D}" dt="2020-05-14T17:11:02.329" v="5" actId="478"/>
          <pc:sldLayoutMkLst>
            <pc:docMk/>
            <pc:sldMasterMk cId="0" sldId="2147483648"/>
            <pc:sldLayoutMk cId="75952674" sldId="2147483651"/>
          </pc:sldLayoutMkLst>
          <pc:spChg chg="mod">
            <ac:chgData name="Khattab, Sherif" userId="c83b1e15-36f3-4f46-aceb-05aac24c545e" providerId="ADAL" clId="{E6EB0EA7-2544-4CF1-A7D6-AFF5E9AECA5D}" dt="2020-05-14T17:10:58.314" v="4" actId="207"/>
            <ac:spMkLst>
              <pc:docMk/>
              <pc:sldMasterMk cId="0" sldId="2147483648"/>
              <pc:sldLayoutMk cId="75952674" sldId="2147483651"/>
              <ac:spMk id="2" creationId="{00000000-0000-0000-0000-000000000000}"/>
            </ac:spMkLst>
          </pc:spChg>
          <pc:picChg chg="add del mod">
            <ac:chgData name="Khattab, Sherif" userId="c83b1e15-36f3-4f46-aceb-05aac24c545e" providerId="ADAL" clId="{E6EB0EA7-2544-4CF1-A7D6-AFF5E9AECA5D}" dt="2020-05-14T17:11:02.329" v="5" actId="478"/>
            <ac:picMkLst>
              <pc:docMk/>
              <pc:sldMasterMk cId="0" sldId="2147483648"/>
              <pc:sldLayoutMk cId="75952674" sldId="2147483651"/>
              <ac:picMk id="10" creationId="{CE32924D-DB3B-4207-A608-C0B94DD56D2C}"/>
            </ac:picMkLst>
          </pc:picChg>
        </pc:sldLayoutChg>
      </pc:sldMasterChg>
    </pc:docChg>
  </pc:docChgLst>
  <pc:docChgLst>
    <pc:chgData name="Sherif Khattab" userId="c83b1e15-36f3-4f46-aceb-05aac24c545e" providerId="ADAL" clId="{68922303-928D-411F-A7C3-3BB84E857E8F}"/>
    <pc:docChg chg="undo redo custSel addSld delSld modSld">
      <pc:chgData name="Sherif Khattab" userId="c83b1e15-36f3-4f46-aceb-05aac24c545e" providerId="ADAL" clId="{68922303-928D-411F-A7C3-3BB84E857E8F}" dt="2021-02-25T15:58:51.005" v="494" actId="47"/>
      <pc:docMkLst>
        <pc:docMk/>
      </pc:docMkLst>
      <pc:sldChg chg="addSp delSp modSp mod">
        <pc:chgData name="Sherif Khattab" userId="c83b1e15-36f3-4f46-aceb-05aac24c545e" providerId="ADAL" clId="{68922303-928D-411F-A7C3-3BB84E857E8F}" dt="2021-02-25T15:50:22.136" v="299"/>
        <pc:sldMkLst>
          <pc:docMk/>
          <pc:sldMk cId="712558247" sldId="266"/>
        </pc:sldMkLst>
        <pc:grpChg chg="del 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6" creationId="{B2275FE3-3432-46EB-83C3-7FAB6F3E6F6C}"/>
          </ac:grpSpMkLst>
        </pc:grpChg>
        <pc:grpChg chg="mod">
          <ac:chgData name="Sherif Khattab" userId="c83b1e15-36f3-4f46-aceb-05aac24c545e" providerId="ADAL" clId="{68922303-928D-411F-A7C3-3BB84E857E8F}" dt="2021-02-25T15:50:02.994" v="274"/>
          <ac:grpSpMkLst>
            <pc:docMk/>
            <pc:sldMk cId="712558247" sldId="266"/>
            <ac:grpSpMk id="11" creationId="{B148CE91-B69A-499D-AD74-F7B7CC4B663F}"/>
          </ac:grpSpMkLst>
        </pc:grpChg>
        <pc:grpChg chg="mod">
          <ac:chgData name="Sherif Khattab" userId="c83b1e15-36f3-4f46-aceb-05aac24c545e" providerId="ADAL" clId="{68922303-928D-411F-A7C3-3BB84E857E8F}" dt="2021-02-25T15:50:07.362" v="281"/>
          <ac:grpSpMkLst>
            <pc:docMk/>
            <pc:sldMk cId="712558247" sldId="266"/>
            <ac:grpSpMk id="18" creationId="{3E4C0ABD-AA1F-4E7B-A0E6-B96518D12822}"/>
          </ac:grpSpMkLst>
        </pc:grpChg>
        <pc:grpChg chg="mod">
          <ac:chgData name="Sherif Khattab" userId="c83b1e15-36f3-4f46-aceb-05aac24c545e" providerId="ADAL" clId="{68922303-928D-411F-A7C3-3BB84E857E8F}" dt="2021-02-25T15:50:11.713" v="285"/>
          <ac:grpSpMkLst>
            <pc:docMk/>
            <pc:sldMk cId="712558247" sldId="266"/>
            <ac:grpSpMk id="22" creationId="{F13AFDD5-48C6-419E-9459-07EB37AA4EF7}"/>
          </ac:grpSpMkLst>
        </pc:grpChg>
        <pc:grpChg chg="mod">
          <ac:chgData name="Sherif Khattab" userId="c83b1e15-36f3-4f46-aceb-05aac24c545e" providerId="ADAL" clId="{68922303-928D-411F-A7C3-3BB84E857E8F}" dt="2021-02-25T15:50:15.628" v="292"/>
          <ac:grpSpMkLst>
            <pc:docMk/>
            <pc:sldMk cId="712558247" sldId="266"/>
            <ac:grpSpMk id="29" creationId="{7DC8434B-D47F-4F84-B0DB-2B81A5A51359}"/>
          </ac:grpSpMkLst>
        </pc:grpChg>
        <pc:grpChg chg="mod">
          <ac:chgData name="Sherif Khattab" userId="c83b1e15-36f3-4f46-aceb-05aac24c545e" providerId="ADAL" clId="{68922303-928D-411F-A7C3-3BB84E857E8F}" dt="2021-02-25T15:50:22.136" v="299"/>
          <ac:grpSpMkLst>
            <pc:docMk/>
            <pc:sldMk cId="712558247" sldId="266"/>
            <ac:grpSpMk id="36" creationId="{3822D740-4098-4DB6-A294-F75B40C1F670}"/>
          </ac:grpSpMkLst>
        </pc:grp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3" creationId="{45B1F85F-8E89-4156-B1A5-234A3071336E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5" creationId="{5181A8F8-B103-40BD-96C2-4BC1794F4714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7" creationId="{CD71A373-3B0C-47D2-9A2A-3E5BFFBC34C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8" creationId="{2D99F822-0788-4CD9-91D7-20727D952BE6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9" creationId="{38062CBE-BC55-4844-A93C-1B15741A943D}"/>
          </ac:inkMkLst>
        </pc:inkChg>
        <pc:inkChg chg="add mod">
          <ac:chgData name="Sherif Khattab" userId="c83b1e15-36f3-4f46-aceb-05aac24c545e" providerId="ADAL" clId="{68922303-928D-411F-A7C3-3BB84E857E8F}" dt="2021-02-25T15:50:02.994" v="274"/>
          <ac:inkMkLst>
            <pc:docMk/>
            <pc:sldMk cId="712558247" sldId="266"/>
            <ac:inkMk id="10" creationId="{3FA39A50-EAD1-4B08-A3D8-402404496F9C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2" creationId="{3B71DC39-AADD-428C-B1B2-467A7020F1A7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3" creationId="{3BFE6415-7C9F-4619-8A51-E54757FB6015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4" creationId="{9F01A05D-ED32-4F7C-8412-31420535CC1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5" creationId="{E7A06600-726A-4642-99A3-1A87DD273DD4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6" creationId="{ADEA8BF5-B8FB-45CF-899F-F7DCCD38BA43}"/>
          </ac:inkMkLst>
        </pc:inkChg>
        <pc:inkChg chg="add mod">
          <ac:chgData name="Sherif Khattab" userId="c83b1e15-36f3-4f46-aceb-05aac24c545e" providerId="ADAL" clId="{68922303-928D-411F-A7C3-3BB84E857E8F}" dt="2021-02-25T15:50:07.362" v="281"/>
          <ac:inkMkLst>
            <pc:docMk/>
            <pc:sldMk cId="712558247" sldId="266"/>
            <ac:inkMk id="17" creationId="{4239F05F-C6F4-451E-A595-62697A9F4594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19" creationId="{8061E5E0-0C6E-4F65-8DD1-6A48343D9D35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0" creationId="{3178B822-4B8D-4209-91F1-7472E0F99A11}"/>
          </ac:inkMkLst>
        </pc:inkChg>
        <pc:inkChg chg="add mod">
          <ac:chgData name="Sherif Khattab" userId="c83b1e15-36f3-4f46-aceb-05aac24c545e" providerId="ADAL" clId="{68922303-928D-411F-A7C3-3BB84E857E8F}" dt="2021-02-25T15:50:11.713" v="285"/>
          <ac:inkMkLst>
            <pc:docMk/>
            <pc:sldMk cId="712558247" sldId="266"/>
            <ac:inkMk id="21" creationId="{BD2077B3-2D83-45D7-8B6B-AE2683A36374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3" creationId="{6BB44C3A-74D6-49DD-8FB8-1AB242FC05C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4" creationId="{8253F759-0DAC-45AC-8B36-951912D7E5B1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5" creationId="{26D83465-2DDA-4407-BCE5-0B30242EA559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6" creationId="{7ADE09A1-B1F6-49FD-8513-AC79C729A55C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7" creationId="{D67C35D0-A305-4D01-9CB5-5C9AC1871770}"/>
          </ac:inkMkLst>
        </pc:inkChg>
        <pc:inkChg chg="add mod">
          <ac:chgData name="Sherif Khattab" userId="c83b1e15-36f3-4f46-aceb-05aac24c545e" providerId="ADAL" clId="{68922303-928D-411F-A7C3-3BB84E857E8F}" dt="2021-02-25T15:50:15.628" v="292"/>
          <ac:inkMkLst>
            <pc:docMk/>
            <pc:sldMk cId="712558247" sldId="266"/>
            <ac:inkMk id="28" creationId="{C1133A13-E77D-4B96-B065-07F2E51EC21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0" creationId="{5A4C5E97-670D-42CC-89AA-B553445A3BF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1" creationId="{F4FD93B1-4877-4255-BC15-A962929EDC45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2" creationId="{F2D11DAF-A7A7-4DA1-89CE-9B9B380A1F60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3" creationId="{7293AC57-6ADE-4761-A1C7-48F8E319F887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4" creationId="{88713AFC-A746-44B8-9B74-817A8C8691E9}"/>
          </ac:inkMkLst>
        </pc:inkChg>
        <pc:inkChg chg="add mod">
          <ac:chgData name="Sherif Khattab" userId="c83b1e15-36f3-4f46-aceb-05aac24c545e" providerId="ADAL" clId="{68922303-928D-411F-A7C3-3BB84E857E8F}" dt="2021-02-25T15:50:22.136" v="299"/>
          <ac:inkMkLst>
            <pc:docMk/>
            <pc:sldMk cId="712558247" sldId="266"/>
            <ac:inkMk id="35" creationId="{40DE8186-37C1-40C2-B49C-D365CC108225}"/>
          </ac:inkMkLst>
        </pc:inkChg>
      </pc:sldChg>
      <pc:sldChg chg="modAnim">
        <pc:chgData name="Sherif Khattab" userId="c83b1e15-36f3-4f46-aceb-05aac24c545e" providerId="ADAL" clId="{68922303-928D-411F-A7C3-3BB84E857E8F}" dt="2021-02-25T15:49:15.537" v="262"/>
        <pc:sldMkLst>
          <pc:docMk/>
          <pc:sldMk cId="171235497" sldId="283"/>
        </pc:sldMkLst>
      </pc:sldChg>
      <pc:sldChg chg="modAnim">
        <pc:chgData name="Sherif Khattab" userId="c83b1e15-36f3-4f46-aceb-05aac24c545e" providerId="ADAL" clId="{68922303-928D-411F-A7C3-3BB84E857E8F}" dt="2021-02-25T15:49:24.265" v="264"/>
        <pc:sldMkLst>
          <pc:docMk/>
          <pc:sldMk cId="2099089282" sldId="284"/>
        </pc:sldMkLst>
      </pc:sldChg>
      <pc:sldChg chg="addSp delSp modSp mod">
        <pc:chgData name="Sherif Khattab" userId="c83b1e15-36f3-4f46-aceb-05aac24c545e" providerId="ADAL" clId="{68922303-928D-411F-A7C3-3BB84E857E8F}" dt="2021-02-25T15:34:27.027" v="88"/>
        <pc:sldMkLst>
          <pc:docMk/>
          <pc:sldMk cId="463012687" sldId="289"/>
        </pc:sldMkLst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Sherif Khattab" userId="c83b1e15-36f3-4f46-aceb-05aac24c545e" providerId="ADAL" clId="{68922303-928D-411F-A7C3-3BB84E857E8F}" dt="2021-02-25T15:26:37.086" v="0" actId="1076"/>
          <ac:spMkLst>
            <pc:docMk/>
            <pc:sldMk cId="463012687" sldId="289"/>
            <ac:spMk id="46283" creationId="{3F42026E-385F-48A6-8000-7D34E9DD210A}"/>
          </ac:spMkLst>
        </pc:spChg>
        <pc:grpChg chg="mod">
          <ac:chgData name="Sherif Khattab" userId="c83b1e15-36f3-4f46-aceb-05aac24c545e" providerId="ADAL" clId="{68922303-928D-411F-A7C3-3BB84E857E8F}" dt="2021-02-25T15:28:27.382" v="3"/>
          <ac:grpSpMkLst>
            <pc:docMk/>
            <pc:sldMk cId="463012687" sldId="289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28:39.933" v="6"/>
          <ac:grpSpMkLst>
            <pc:docMk/>
            <pc:sldMk cId="463012687" sldId="289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4:27.027" v="88"/>
          <ac:grpSpMkLst>
            <pc:docMk/>
            <pc:sldMk cId="463012687" sldId="289"/>
            <ac:grpSpMk id="19" creationId="{3F599FE0-19D3-4080-9F8E-438967F21A4A}"/>
          </ac:grpSpMkLst>
        </pc:grp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2" creationId="{95FC7BE5-961F-4782-84B2-7D2967B931A2}"/>
          </ac:inkMkLst>
        </pc:inkChg>
        <pc:inkChg chg="add mod">
          <ac:chgData name="Sherif Khattab" userId="c83b1e15-36f3-4f46-aceb-05aac24c545e" providerId="ADAL" clId="{68922303-928D-411F-A7C3-3BB84E857E8F}" dt="2021-02-25T15:28:27.382" v="3"/>
          <ac:inkMkLst>
            <pc:docMk/>
            <pc:sldMk cId="463012687" sldId="289"/>
            <ac:inkMk id="4" creationId="{0A4622D2-040D-4D85-8CCD-ED32DF43489E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6" creationId="{5BF6C2E5-70C7-4DBE-9059-06FE36AD560F}"/>
          </ac:inkMkLst>
        </pc:inkChg>
        <pc:inkChg chg="add mod">
          <ac:chgData name="Sherif Khattab" userId="c83b1e15-36f3-4f46-aceb-05aac24c545e" providerId="ADAL" clId="{68922303-928D-411F-A7C3-3BB84E857E8F}" dt="2021-02-25T15:28:39.933" v="6"/>
          <ac:inkMkLst>
            <pc:docMk/>
            <pc:sldMk cId="463012687" sldId="289"/>
            <ac:inkMk id="7" creationId="{73FC8A87-0656-4326-AFFF-145FC3A58E78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0" creationId="{9F21670E-8AAB-4961-BC9B-9B238D6EF70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1" creationId="{8EC1AF88-E978-46F0-BFDA-4047148D6C14}"/>
          </ac:inkMkLst>
        </pc:inkChg>
        <pc:inkChg chg="mod">
          <ac:chgData name="Sherif Khattab" userId="c83b1e15-36f3-4f46-aceb-05aac24c545e" providerId="ADAL" clId="{68922303-928D-411F-A7C3-3BB84E857E8F}" dt="2021-02-25T15:34:24.559" v="87"/>
          <ac:inkMkLst>
            <pc:docMk/>
            <pc:sldMk cId="463012687" sldId="289"/>
            <ac:inkMk id="22" creationId="{C1EAE497-178F-43E7-944B-14030608E455}"/>
          </ac:inkMkLst>
        </pc:inkChg>
      </pc:sldChg>
      <pc:sldChg chg="modAnim">
        <pc:chgData name="Sherif Khattab" userId="c83b1e15-36f3-4f46-aceb-05aac24c545e" providerId="ADAL" clId="{68922303-928D-411F-A7C3-3BB84E857E8F}" dt="2021-02-25T15:45:57.483" v="226"/>
        <pc:sldMkLst>
          <pc:docMk/>
          <pc:sldMk cId="442392580" sldId="290"/>
        </pc:sldMkLst>
      </pc:sldChg>
      <pc:sldChg chg="modAnim">
        <pc:chgData name="Sherif Khattab" userId="c83b1e15-36f3-4f46-aceb-05aac24c545e" providerId="ADAL" clId="{68922303-928D-411F-A7C3-3BB84E857E8F}" dt="2021-02-25T15:43:29.539" v="206"/>
        <pc:sldMkLst>
          <pc:docMk/>
          <pc:sldMk cId="574001865" sldId="464"/>
        </pc:sldMkLst>
      </pc:sldChg>
      <pc:sldChg chg="delSp modSp mod modAnim">
        <pc:chgData name="Sherif Khattab" userId="c83b1e15-36f3-4f46-aceb-05aac24c545e" providerId="ADAL" clId="{68922303-928D-411F-A7C3-3BB84E857E8F}" dt="2021-02-25T15:44:45.302" v="215" actId="478"/>
        <pc:sldMkLst>
          <pc:docMk/>
          <pc:sldMk cId="2156977365" sldId="465"/>
        </pc:sldMkLst>
        <pc:spChg chg="mod">
          <ac:chgData name="Sherif Khattab" userId="c83b1e15-36f3-4f46-aceb-05aac24c545e" providerId="ADAL" clId="{68922303-928D-411F-A7C3-3BB84E857E8F}" dt="2021-02-25T15:43:53.345" v="207" actId="113"/>
          <ac:spMkLst>
            <pc:docMk/>
            <pc:sldMk cId="2156977365" sldId="465"/>
            <ac:spMk id="23674" creationId="{4D76BCDC-27B9-4D4B-B937-8F5D4916D535}"/>
          </ac:spMkLst>
        </pc:spChg>
        <pc:spChg chg="del">
          <ac:chgData name="Sherif Khattab" userId="c83b1e15-36f3-4f46-aceb-05aac24c545e" providerId="ADAL" clId="{68922303-928D-411F-A7C3-3BB84E857E8F}" dt="2021-02-25T15:44:37.269" v="212" actId="478"/>
          <ac:spMkLst>
            <pc:docMk/>
            <pc:sldMk cId="2156977365" sldId="465"/>
            <ac:spMk id="23676" creationId="{355D98EB-B321-40F2-9AA1-DAA3A7A0AA61}"/>
          </ac:spMkLst>
        </pc:spChg>
        <pc:spChg chg="del">
          <ac:chgData name="Sherif Khattab" userId="c83b1e15-36f3-4f46-aceb-05aac24c545e" providerId="ADAL" clId="{68922303-928D-411F-A7C3-3BB84E857E8F}" dt="2021-02-25T15:44:45.302" v="215" actId="478"/>
          <ac:spMkLst>
            <pc:docMk/>
            <pc:sldMk cId="2156977365" sldId="465"/>
            <ac:spMk id="23677" creationId="{E18AD9C6-511C-489C-AEAA-D7EAC45A4AF5}"/>
          </ac:spMkLst>
        </pc:spChg>
        <pc:graphicFrameChg chg="del modGraphic">
          <ac:chgData name="Sherif Khattab" userId="c83b1e15-36f3-4f46-aceb-05aac24c545e" providerId="ADAL" clId="{68922303-928D-411F-A7C3-3BB84E857E8F}" dt="2021-02-25T15:44:42.397" v="214" actId="478"/>
          <ac:graphicFrameMkLst>
            <pc:docMk/>
            <pc:sldMk cId="2156977365" sldId="465"/>
            <ac:graphicFrameMk id="23669" creationId="{29723A6E-6397-40B3-A499-6EB6AFF1BED9}"/>
          </ac:graphicFrameMkLst>
        </pc:graphicFrameChg>
      </pc:sldChg>
      <pc:sldChg chg="delSp modSp modAnim">
        <pc:chgData name="Sherif Khattab" userId="c83b1e15-36f3-4f46-aceb-05aac24c545e" providerId="ADAL" clId="{68922303-928D-411F-A7C3-3BB84E857E8F}" dt="2021-02-25T15:47:50.471" v="245" actId="478"/>
        <pc:sldMkLst>
          <pc:docMk/>
          <pc:sldMk cId="1593910045" sldId="468"/>
        </pc:sldMkLst>
        <pc:spChg chg="mod">
          <ac:chgData name="Sherif Khattab" userId="c83b1e15-36f3-4f46-aceb-05aac24c545e" providerId="ADAL" clId="{68922303-928D-411F-A7C3-3BB84E857E8F}" dt="2021-02-25T15:47:16.790" v="236" actId="1076"/>
          <ac:spMkLst>
            <pc:docMk/>
            <pc:sldMk cId="1593910045" sldId="468"/>
            <ac:spMk id="28686" creationId="{2C086B6A-1ED8-40F5-BCAF-F33E78E16329}"/>
          </ac:spMkLst>
        </pc:spChg>
        <pc:spChg chg="mod">
          <ac:chgData name="Sherif Khattab" userId="c83b1e15-36f3-4f46-aceb-05aac24c545e" providerId="ADAL" clId="{68922303-928D-411F-A7C3-3BB84E857E8F}" dt="2021-02-25T15:47:39.205" v="239" actId="1076"/>
          <ac:spMkLst>
            <pc:docMk/>
            <pc:sldMk cId="1593910045" sldId="468"/>
            <ac:spMk id="28717" creationId="{65836439-78E8-4455-A276-A88D6A2179F8}"/>
          </ac:spMkLst>
        </pc:spChg>
        <pc:spChg chg="mod">
          <ac:chgData name="Sherif Khattab" userId="c83b1e15-36f3-4f46-aceb-05aac24c545e" providerId="ADAL" clId="{68922303-928D-411F-A7C3-3BB84E857E8F}" dt="2021-02-25T15:47:42.834" v="240" actId="1076"/>
          <ac:spMkLst>
            <pc:docMk/>
            <pc:sldMk cId="1593910045" sldId="468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0" creationId="{E8375A5B-8A59-40EF-B15B-CAC95158E2DA}"/>
          </ac:cxnSpMkLst>
        </pc:cxnChg>
        <pc:cxnChg chg="mod">
          <ac:chgData name="Sherif Khattab" userId="c83b1e15-36f3-4f46-aceb-05aac24c545e" providerId="ADAL" clId="{68922303-928D-411F-A7C3-3BB84E857E8F}" dt="2021-02-25T15:47:16.790" v="236" actId="1076"/>
          <ac:cxnSpMkLst>
            <pc:docMk/>
            <pc:sldMk cId="1593910045" sldId="468"/>
            <ac:cxnSpMk id="28721" creationId="{99F1050E-A1AD-4284-B78C-21F78A3318E4}"/>
          </ac:cxnSpMkLst>
        </pc:cxnChg>
        <pc:cxnChg chg="del mod">
          <ac:chgData name="Sherif Khattab" userId="c83b1e15-36f3-4f46-aceb-05aac24c545e" providerId="ADAL" clId="{68922303-928D-411F-A7C3-3BB84E857E8F}" dt="2021-02-25T15:47:50.471" v="245" actId="478"/>
          <ac:cxnSpMkLst>
            <pc:docMk/>
            <pc:sldMk cId="1593910045" sldId="468"/>
            <ac:cxnSpMk id="28722" creationId="{83EC386E-60C3-4B0F-AAC6-1DEE298F26BA}"/>
          </ac:cxnSpMkLst>
        </pc:cxnChg>
        <pc:cxnChg chg="del mod">
          <ac:chgData name="Sherif Khattab" userId="c83b1e15-36f3-4f46-aceb-05aac24c545e" providerId="ADAL" clId="{68922303-928D-411F-A7C3-3BB84E857E8F}" dt="2021-02-25T15:47:48.251" v="244" actId="478"/>
          <ac:cxnSpMkLst>
            <pc:docMk/>
            <pc:sldMk cId="1593910045" sldId="468"/>
            <ac:cxnSpMk id="28723" creationId="{07636F23-6B5B-4D60-8ED6-4B0F8B48F859}"/>
          </ac:cxnSpMkLst>
        </pc:cxnChg>
        <pc:cxnChg chg="del mod">
          <ac:chgData name="Sherif Khattab" userId="c83b1e15-36f3-4f46-aceb-05aac24c545e" providerId="ADAL" clId="{68922303-928D-411F-A7C3-3BB84E857E8F}" dt="2021-02-25T15:47:45.903" v="242" actId="478"/>
          <ac:cxnSpMkLst>
            <pc:docMk/>
            <pc:sldMk cId="1593910045" sldId="468"/>
            <ac:cxnSpMk id="28724" creationId="{4CAC54C3-3E8E-4C56-A2F9-EC039220E56C}"/>
          </ac:cxnSpMkLst>
        </pc:cxnChg>
        <pc:cxnChg chg="del mod">
          <ac:chgData name="Sherif Khattab" userId="c83b1e15-36f3-4f46-aceb-05aac24c545e" providerId="ADAL" clId="{68922303-928D-411F-A7C3-3BB84E857E8F}" dt="2021-02-25T15:47:44.491" v="241" actId="478"/>
          <ac:cxnSpMkLst>
            <pc:docMk/>
            <pc:sldMk cId="1593910045" sldId="468"/>
            <ac:cxnSpMk id="28725" creationId="{3A105430-E387-4460-9D9D-5BAA4D979997}"/>
          </ac:cxnSpMkLst>
        </pc:cxnChg>
        <pc:cxnChg chg="del mod">
          <ac:chgData name="Sherif Khattab" userId="c83b1e15-36f3-4f46-aceb-05aac24c545e" providerId="ADAL" clId="{68922303-928D-411F-A7C3-3BB84E857E8F}" dt="2021-02-25T15:47:46.961" v="243" actId="478"/>
          <ac:cxnSpMkLst>
            <pc:docMk/>
            <pc:sldMk cId="1593910045" sldId="468"/>
            <ac:cxnSpMk id="28726" creationId="{4F6EA0F1-1245-4403-9078-8889A1086600}"/>
          </ac:cxnSpMkLst>
        </pc:cxnChg>
      </pc:sldChg>
      <pc:sldChg chg="del">
        <pc:chgData name="Sherif Khattab" userId="c83b1e15-36f3-4f46-aceb-05aac24c545e" providerId="ADAL" clId="{68922303-928D-411F-A7C3-3BB84E857E8F}" dt="2021-02-25T15:49:35.434" v="265" actId="47"/>
        <pc:sldMkLst>
          <pc:docMk/>
          <pc:sldMk cId="3388432277" sldId="471"/>
        </pc:sldMkLst>
      </pc:sldChg>
      <pc:sldChg chg="del">
        <pc:chgData name="Sherif Khattab" userId="c83b1e15-36f3-4f46-aceb-05aac24c545e" providerId="ADAL" clId="{68922303-928D-411F-A7C3-3BB84E857E8F}" dt="2021-02-25T15:49:36.184" v="266" actId="47"/>
        <pc:sldMkLst>
          <pc:docMk/>
          <pc:sldMk cId="3899682656" sldId="472"/>
        </pc:sldMkLst>
      </pc:sldChg>
      <pc:sldChg chg="addSp modSp">
        <pc:chgData name="Sherif Khattab" userId="c83b1e15-36f3-4f46-aceb-05aac24c545e" providerId="ADAL" clId="{68922303-928D-411F-A7C3-3BB84E857E8F}" dt="2021-02-25T15:53:21.449" v="347" actId="164"/>
        <pc:sldMkLst>
          <pc:docMk/>
          <pc:sldMk cId="1155444083" sldId="476"/>
        </pc:sldMkLst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2" creationId="{9EE1E519-72D4-4A5C-A1BC-54BDBE9173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3" creationId="{3B7F1674-4983-4D55-A5DC-4DBE4C058CC8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4" creationId="{C319B432-6CE9-44F7-AD7F-F6BAF0737CF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5" creationId="{1EC819C5-8F1C-4E16-9973-13633ED5FEE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6" creationId="{1B6064B4-EEC4-4DA7-A2DF-92FE5D1C04D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7" creationId="{F0EF7ECA-3328-4CFB-843C-F52CD92148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8" creationId="{8AAA5D01-E803-4C09-95A4-D40CBB2B149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69" creationId="{6190BFFE-790F-40EB-952D-D5E1DF83A8B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0" creationId="{ACF3477B-F811-4A16-87E6-008D17D1F87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1" creationId="{D3E61DC4-AF79-4373-AAB9-CFAC0867340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2" creationId="{F11E10CF-0CBC-4BF8-BF22-C1CC5D1C737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3" creationId="{07718FC3-F7E5-4F5C-8CAF-81AB285B186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4" creationId="{4469632C-E59E-4C1B-8D19-F3DC927FD957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5" creationId="{EF82CC15-A16C-43E2-8DC5-F44AE2F0EC00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6" creationId="{33203DA8-7A53-4509-9927-D0D973EADA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7" creationId="{F283CEB2-FFBD-4E4B-A9C0-AF413AAC185C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8" creationId="{1C05A9C5-0D24-4874-8451-BF56F329B5FA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79" creationId="{2FAA3126-DE60-4E9A-8CFE-40F2918257EB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0" creationId="{EA45CBD1-7F7C-4F95-B72E-F0A2444464B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1" creationId="{5968A63A-13F4-446D-9E71-A4EFD9374D55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2" creationId="{CA276496-CA0A-4D41-A212-F33AF61207DE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3" creationId="{E5AF1205-5A8B-493B-94C6-922142D813A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4" creationId="{E7CEFAE6-4690-4846-967C-D7891367EB12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5" creationId="{5F37B972-1F09-4CA3-84B9-D3C9B64B5436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6" creationId="{08E221BC-1DED-4B22-B5FD-669C52DB7B69}"/>
          </ac:spMkLst>
        </pc:spChg>
        <pc:spChg chg="mod">
          <ac:chgData name="Sherif Khattab" userId="c83b1e15-36f3-4f46-aceb-05aac24c545e" providerId="ADAL" clId="{68922303-928D-411F-A7C3-3BB84E857E8F}" dt="2021-02-25T15:53:21.449" v="347" actId="164"/>
          <ac:spMkLst>
            <pc:docMk/>
            <pc:sldMk cId="1155444083" sldId="476"/>
            <ac:spMk id="15387" creationId="{5A2C119C-97E3-492C-A4C7-C931FB930F52}"/>
          </ac:spMkLst>
        </pc:spChg>
        <pc:grpChg chg="add mod">
          <ac:chgData name="Sherif Khattab" userId="c83b1e15-36f3-4f46-aceb-05aac24c545e" providerId="ADAL" clId="{68922303-928D-411F-A7C3-3BB84E857E8F}" dt="2021-02-25T15:53:21.449" v="347" actId="164"/>
          <ac:grpSpMkLst>
            <pc:docMk/>
            <pc:sldMk cId="1155444083" sldId="476"/>
            <ac:grpSpMk id="2" creationId="{D7D38671-CD43-4DAF-A576-A40F174F994B}"/>
          </ac:grpSpMkLst>
        </pc:grpChg>
      </pc:sldChg>
      <pc:sldChg chg="addSp delSp modSp mod modAnim">
        <pc:chgData name="Sherif Khattab" userId="c83b1e15-36f3-4f46-aceb-05aac24c545e" providerId="ADAL" clId="{68922303-928D-411F-A7C3-3BB84E857E8F}" dt="2021-02-25T15:53:50.186" v="360" actId="1076"/>
        <pc:sldMkLst>
          <pc:docMk/>
          <pc:sldMk cId="2699784146" sldId="477"/>
        </pc:sldMkLst>
        <pc:spChg chg="add del mod">
          <ac:chgData name="Sherif Khattab" userId="c83b1e15-36f3-4f46-aceb-05aac24c545e" providerId="ADAL" clId="{68922303-928D-411F-A7C3-3BB84E857E8F}" dt="2021-02-25T15:53:04.471" v="346" actId="478"/>
          <ac:spMkLst>
            <pc:docMk/>
            <pc:sldMk cId="2699784146" sldId="477"/>
            <ac:spMk id="46" creationId="{FEBB95A3-DDA4-46B6-98CF-B2B46D508DD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7" creationId="{70478B86-BE7A-4828-91E3-1CFE5358E74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8" creationId="{2CF631FF-A8AA-4A03-8283-182B574ED19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49" creationId="{F74A2888-3D85-47E2-B7D3-8473C2D9423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0" creationId="{EBDB909D-0417-4FC9-BD5E-EE7408BE5A8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1" creationId="{EB43FF9E-708E-4007-A741-6556D00C99F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2" creationId="{602FFF44-E1A7-4F08-947C-FCEDB44B1573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3" creationId="{715B2B2F-4EE5-469D-9CF4-FAD8B81B2D8A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4" creationId="{A5F8627F-EC55-4728-8A90-2F3DC497146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5" creationId="{C609B494-ABD1-49AF-BF4D-8838EA5B25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6" creationId="{7D889010-B299-466D-82B4-177C24431B77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7" creationId="{042AE578-9853-41C1-9FEE-2BDC954750B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8" creationId="{3F05F2F3-9971-434B-933D-3540CC1FA7B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59" creationId="{3628C920-6348-4060-A082-303D78D4ECEB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0" creationId="{FCF1BB4B-3271-40FE-8A7A-56EA02CA6499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1" creationId="{97DD194B-BADF-47D0-A7BB-101BA9FDCC34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2" creationId="{66FE219A-452F-437D-A047-CFA1EDAE2E6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3" creationId="{6EA06320-50FB-478D-BBAF-E714A581E7B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4" creationId="{B3A86F32-A86E-4B09-9488-0B074923A446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5" creationId="{424C984F-1DC3-41CA-9F3A-926FBB8C73C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6" creationId="{5F590AB0-3600-4B82-B3AE-A641C997615F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7" creationId="{41E7CC6C-2857-4C8A-9198-ECD1F085B750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8" creationId="{135582FE-2245-4240-8C43-586AD6A3986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69" creationId="{BCE5CEED-A5E9-4C70-9BFF-5129642DDBE2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0" creationId="{2A4F9820-B9F2-4947-8565-F69BCCB719C5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1" creationId="{86D67011-A301-4B85-9A0E-9BFF2444E0E1}"/>
          </ac:spMkLst>
        </pc:spChg>
        <pc:spChg chg="add mod">
          <ac:chgData name="Sherif Khattab" userId="c83b1e15-36f3-4f46-aceb-05aac24c545e" providerId="ADAL" clId="{68922303-928D-411F-A7C3-3BB84E857E8F}" dt="2021-02-25T15:53:50.186" v="360" actId="1076"/>
          <ac:spMkLst>
            <pc:docMk/>
            <pc:sldMk cId="2699784146" sldId="477"/>
            <ac:spMk id="72" creationId="{11BB157E-C005-420B-BC93-6F14A2B09F81}"/>
          </ac:spMkLst>
        </pc:spChg>
        <pc:grpChg chg="del 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6" creationId="{0B376B8D-39C1-4A22-92CC-C6DBBE92EAE0}"/>
          </ac:grpSpMkLst>
        </pc:grpChg>
        <pc:grpChg chg="mod">
          <ac:chgData name="Sherif Khattab" userId="c83b1e15-36f3-4f46-aceb-05aac24c545e" providerId="ADAL" clId="{68922303-928D-411F-A7C3-3BB84E857E8F}" dt="2021-02-25T15:51:40.813" v="308"/>
          <ac:grpSpMkLst>
            <pc:docMk/>
            <pc:sldMk cId="2699784146" sldId="477"/>
            <ac:grpSpMk id="11" creationId="{71F90F41-E169-4459-BFD6-31D4484907B1}"/>
          </ac:grpSpMkLst>
        </pc:grpChg>
        <pc:grpChg chg="mod">
          <ac:chgData name="Sherif Khattab" userId="c83b1e15-36f3-4f46-aceb-05aac24c545e" providerId="ADAL" clId="{68922303-928D-411F-A7C3-3BB84E857E8F}" dt="2021-02-25T15:51:47.831" v="314"/>
          <ac:grpSpMkLst>
            <pc:docMk/>
            <pc:sldMk cId="2699784146" sldId="477"/>
            <ac:grpSpMk id="17" creationId="{72855525-F083-4FAD-A3E5-80E2943332C5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3" creationId="{9DFC7C7B-4DA5-48A1-8D62-EA4E49F379B6}"/>
          </ac:grpSpMkLst>
        </pc:grpChg>
        <pc:grpChg chg="del 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26" creationId="{06672422-823E-40F4-BF94-94E55D15C274}"/>
          </ac:grpSpMkLst>
        </pc:grpChg>
        <pc:grpChg chg="mod">
          <ac:chgData name="Sherif Khattab" userId="c83b1e15-36f3-4f46-aceb-05aac24c545e" providerId="ADAL" clId="{68922303-928D-411F-A7C3-3BB84E857E8F}" dt="2021-02-25T15:52:05.791" v="329"/>
          <ac:grpSpMkLst>
            <pc:docMk/>
            <pc:sldMk cId="2699784146" sldId="477"/>
            <ac:grpSpMk id="32" creationId="{EDDC31E5-2494-4323-8E16-7D7B56C61631}"/>
          </ac:grpSpMkLst>
        </pc:grpChg>
        <pc:grpChg chg="del 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35" creationId="{0BD41DD2-D3A9-4174-BFC2-6FDDDFFA5633}"/>
          </ac:grpSpMkLst>
        </pc:grpChg>
        <pc:grpChg chg="mod">
          <ac:chgData name="Sherif Khattab" userId="c83b1e15-36f3-4f46-aceb-05aac24c545e" providerId="ADAL" clId="{68922303-928D-411F-A7C3-3BB84E857E8F}" dt="2021-02-25T15:52:13.146" v="339"/>
          <ac:grpSpMkLst>
            <pc:docMk/>
            <pc:sldMk cId="2699784146" sldId="477"/>
            <ac:grpSpMk id="42" creationId="{5107D812-A225-4FBA-AC51-6DC66E026A44}"/>
          </ac:grpSpMkLst>
        </pc:grpChg>
        <pc:grpChg chg="add mod">
          <ac:chgData name="Sherif Khattab" userId="c83b1e15-36f3-4f46-aceb-05aac24c545e" providerId="ADAL" clId="{68922303-928D-411F-A7C3-3BB84E857E8F}" dt="2021-02-25T15:53:50.186" v="360" actId="1076"/>
          <ac:grpSpMkLst>
            <pc:docMk/>
            <pc:sldMk cId="2699784146" sldId="477"/>
            <ac:grpSpMk id="43" creationId="{F4D65B6A-CC20-443F-96DB-2A17C149AE19}"/>
          </ac:grpSpMkLst>
        </pc:grpChg>
        <pc:graphicFrameChg chg="del mod">
          <ac:chgData name="Sherif Khattab" userId="c83b1e15-36f3-4f46-aceb-05aac24c545e" providerId="ADAL" clId="{68922303-928D-411F-A7C3-3BB84E857E8F}" dt="2021-02-25T15:52:23.321" v="340" actId="478"/>
          <ac:graphicFrameMkLst>
            <pc:docMk/>
            <pc:sldMk cId="2699784146" sldId="477"/>
            <ac:graphicFrameMk id="16387" creationId="{AF2F8ED8-16A1-4F89-BDB6-8C2730B36B52}"/>
          </ac:graphicFrameMkLst>
        </pc:graphicFrame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3" creationId="{B7F64E05-0DD5-42F1-8308-9DD6318F18F6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5" creationId="{1DB42B41-D6D5-4610-94BD-A3DA69D641F7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7" creationId="{DFCAF876-FE82-47DC-874E-7AE58B24ADF4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8" creationId="{8EF62B12-FACB-46BD-A507-0E84C2377D80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9" creationId="{A29A46CF-60CF-4733-BE6A-B618605D9BE5}"/>
          </ac:inkMkLst>
        </pc:inkChg>
        <pc:inkChg chg="add mod">
          <ac:chgData name="Sherif Khattab" userId="c83b1e15-36f3-4f46-aceb-05aac24c545e" providerId="ADAL" clId="{68922303-928D-411F-A7C3-3BB84E857E8F}" dt="2021-02-25T15:51:40.813" v="308"/>
          <ac:inkMkLst>
            <pc:docMk/>
            <pc:sldMk cId="2699784146" sldId="477"/>
            <ac:inkMk id="10" creationId="{C4976F4B-818A-4BDE-BE5C-487E2E92A1C1}"/>
          </ac:inkMkLst>
        </pc:inkChg>
        <pc:inkChg chg="add">
          <ac:chgData name="Sherif Khattab" userId="c83b1e15-36f3-4f46-aceb-05aac24c545e" providerId="ADAL" clId="{68922303-928D-411F-A7C3-3BB84E857E8F}" dt="2021-02-25T15:51:41.781" v="309" actId="9405"/>
          <ac:inkMkLst>
            <pc:docMk/>
            <pc:sldMk cId="2699784146" sldId="477"/>
            <ac:inkMk id="12" creationId="{9CF30C49-5B1D-4C2A-89B6-81E6D6EF44F3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3" creationId="{27E7B734-C597-4C13-AC40-B1BC846D69CE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4" creationId="{07CAF6FB-C295-4352-B3D0-746A05B9F166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5" creationId="{885DD685-F52A-42A7-9421-B14597CACF91}"/>
          </ac:inkMkLst>
        </pc:inkChg>
        <pc:inkChg chg="add mod">
          <ac:chgData name="Sherif Khattab" userId="c83b1e15-36f3-4f46-aceb-05aac24c545e" providerId="ADAL" clId="{68922303-928D-411F-A7C3-3BB84E857E8F}" dt="2021-02-25T15:51:47.831" v="314"/>
          <ac:inkMkLst>
            <pc:docMk/>
            <pc:sldMk cId="2699784146" sldId="477"/>
            <ac:inkMk id="16" creationId="{745D2CB5-7D13-4C39-B415-5FF1CD8C761C}"/>
          </ac:inkMkLst>
        </pc:inkChg>
        <pc:inkChg chg="add">
          <ac:chgData name="Sherif Khattab" userId="c83b1e15-36f3-4f46-aceb-05aac24c545e" providerId="ADAL" clId="{68922303-928D-411F-A7C3-3BB84E857E8F}" dt="2021-02-25T15:51:51.841" v="315" actId="9405"/>
          <ac:inkMkLst>
            <pc:docMk/>
            <pc:sldMk cId="2699784146" sldId="477"/>
            <ac:inkMk id="18" creationId="{03403C92-9415-425C-80D8-8C7E9291E68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19" creationId="{53E987EF-CA3A-450E-ACA1-B0F473CA1C8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0" creationId="{B421E85A-94BB-4896-98A7-5134656A49AB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1" creationId="{D24E7870-5FDB-4BE7-8E05-A878F99C39A0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2" creationId="{885F647D-3D63-4521-9FB9-77B1B64B1D1A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4" creationId="{EB541233-B202-4EC6-9AD5-E84FDFC9405D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5" creationId="{FDC6E810-571B-4FDB-8A93-DA99CCE792DE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7" creationId="{614925D2-61B6-404E-9FA9-627795B5CD23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8" creationId="{C1D2FC67-A4B2-468A-91AD-21BAA4D84002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29" creationId="{2D7F5A03-DBF2-4B8D-8AEF-2FBB4CA350D7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0" creationId="{3B1BA86E-9E34-455D-AC91-9953667DA12F}"/>
          </ac:inkMkLst>
        </pc:inkChg>
        <pc:inkChg chg="add mod">
          <ac:chgData name="Sherif Khattab" userId="c83b1e15-36f3-4f46-aceb-05aac24c545e" providerId="ADAL" clId="{68922303-928D-411F-A7C3-3BB84E857E8F}" dt="2021-02-25T15:52:05.791" v="329"/>
          <ac:inkMkLst>
            <pc:docMk/>
            <pc:sldMk cId="2699784146" sldId="477"/>
            <ac:inkMk id="31" creationId="{2862AF67-0F20-400A-8B95-11AADF02148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3" creationId="{318C6BD6-5BFE-40C2-AA37-F33E5AC4549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4" creationId="{A68EBAE3-E0DF-4C87-AC31-D6B8701E880A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6" creationId="{A55072EF-0F07-4734-A92C-11E7792EBF68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7" creationId="{05A69555-CE01-4DBF-8CE1-4EEF6A2CA017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8" creationId="{80595075-3579-40EF-8BC9-CAD4B1664F21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39" creationId="{76F849FB-8C41-4F33-A4DD-FF6780D5C4DD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0" creationId="{D4DF972F-996C-4C48-BEFF-6907AC460FC3}"/>
          </ac:inkMkLst>
        </pc:inkChg>
        <pc:inkChg chg="add mod">
          <ac:chgData name="Sherif Khattab" userId="c83b1e15-36f3-4f46-aceb-05aac24c545e" providerId="ADAL" clId="{68922303-928D-411F-A7C3-3BB84E857E8F}" dt="2021-02-25T15:52:13.146" v="339"/>
          <ac:inkMkLst>
            <pc:docMk/>
            <pc:sldMk cId="2699784146" sldId="477"/>
            <ac:inkMk id="41" creationId="{2754820E-D6E4-480F-AB32-235446ACDE70}"/>
          </ac:inkMkLst>
        </pc:inkChg>
      </pc:sldChg>
      <pc:sldChg chg="modAnim">
        <pc:chgData name="Sherif Khattab" userId="c83b1e15-36f3-4f46-aceb-05aac24c545e" providerId="ADAL" clId="{68922303-928D-411F-A7C3-3BB84E857E8F}" dt="2021-02-25T15:54:06.397" v="362"/>
        <pc:sldMkLst>
          <pc:docMk/>
          <pc:sldMk cId="3905532786" sldId="478"/>
        </pc:sldMkLst>
      </pc:sldChg>
      <pc:sldChg chg="addSp delSp modSp mod addAnim delAnim modAnim">
        <pc:chgData name="Sherif Khattab" userId="c83b1e15-36f3-4f46-aceb-05aac24c545e" providerId="ADAL" clId="{68922303-928D-411F-A7C3-3BB84E857E8F}" dt="2021-02-25T15:58:40.842" v="493"/>
        <pc:sldMkLst>
          <pc:docMk/>
          <pc:sldMk cId="1298367991" sldId="479"/>
        </pc:sldMkLst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8" creationId="{D61BC132-6704-4FDB-B1EF-B1BB5543999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9" creationId="{C7CDAE72-AB53-4D76-8E4E-C39A085D77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0" creationId="{DD1F3A50-8937-4E08-9046-9778A13964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1" creationId="{16BA2277-2C3E-4A48-91D7-A755308F5BB4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2" creationId="{A762E872-6810-4047-AF71-2641872A546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3" creationId="{26F2AFF5-C931-479B-A97E-F699A5EE0CA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4" creationId="{29DC298E-CEC7-44E1-80E1-60460FA7B36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5" creationId="{8C5BB51E-B933-4170-8A15-343598863806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6" creationId="{140FAE73-9833-44ED-B1A9-6DFDF053181E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7" creationId="{52FD708D-692F-46E0-AFA4-9283B88F5B3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8" creationId="{23465CCE-845E-4C81-89C4-A0B4FA2FA862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19" creationId="{1A39EA78-44BA-4064-A9DC-588F6C93F93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0" creationId="{6B49252F-AEA8-4CAB-B8B9-F4A58353498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1" creationId="{0A3606E0-A7A0-4528-B768-CF0E388075D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2" creationId="{7003A0A4-2840-4C56-B423-6940C0EFC9CB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3" creationId="{E914FAE9-104B-4321-8F24-42FD39EECB81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4" creationId="{0C48EDB9-4C5D-4F93-A81B-F7BD1514260A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5" creationId="{1EE05DCD-2017-4642-9333-70639115BB4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6" creationId="{02D427FF-E4EC-41FD-9049-95514A774C33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7" creationId="{717273D5-4F19-4CCB-B273-42746FFB4995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8" creationId="{17E23F76-96C6-43EB-9F5F-EBB5C0B04B8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29" creationId="{897B350D-CB83-4FF8-9D62-0C534A43538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0" creationId="{11F6D6FB-504D-4A4D-962F-AB7E472F80D7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1" creationId="{D26291BD-B4A3-4669-8D2E-EDBC1CC4FCA9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2" creationId="{94058467-E8B9-4BA4-8BB6-DE3C50D0A71D}"/>
          </ac:spMkLst>
        </pc:spChg>
        <pc:spChg chg="mod">
          <ac:chgData name="Sherif Khattab" userId="c83b1e15-36f3-4f46-aceb-05aac24c545e" providerId="ADAL" clId="{68922303-928D-411F-A7C3-3BB84E857E8F}" dt="2021-02-25T15:55:43.720" v="405" actId="1076"/>
          <ac:spMkLst>
            <pc:docMk/>
            <pc:sldMk cId="1298367991" sldId="479"/>
            <ac:spMk id="33" creationId="{13FDFF38-D610-4389-B8CA-880BE84E49FA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71" creationId="{524DAFAD-04B6-4F41-98EC-F147BE29FC04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09" creationId="{C8226B59-9633-4F25-A2FE-D03CC0BC549F}"/>
          </ac:spMkLst>
        </pc:spChg>
        <pc:spChg chg="add del">
          <ac:chgData name="Sherif Khattab" userId="c83b1e15-36f3-4f46-aceb-05aac24c545e" providerId="ADAL" clId="{68922303-928D-411F-A7C3-3BB84E857E8F}" dt="2021-02-25T15:56:40.759" v="409" actId="34122"/>
          <ac:spMkLst>
            <pc:docMk/>
            <pc:sldMk cId="1298367991" sldId="479"/>
            <ac:spMk id="135" creationId="{B118B9EB-7EF3-4BD6-B5C8-19D37DCD0F50}"/>
          </ac:spMkLst>
        </pc:spChg>
        <pc:grpChg chg="add mod">
          <ac:chgData name="Sherif Khattab" userId="c83b1e15-36f3-4f46-aceb-05aac24c545e" providerId="ADAL" clId="{68922303-928D-411F-A7C3-3BB84E857E8F}" dt="2021-02-25T15:55:43.720" v="405" actId="1076"/>
          <ac:grpSpMkLst>
            <pc:docMk/>
            <pc:sldMk cId="1298367991" sldId="479"/>
            <ac:grpSpMk id="7" creationId="{C531F251-E222-44F4-8DA4-AB867AEF8EF8}"/>
          </ac:grpSpMkLst>
        </pc:grpChg>
        <pc:grpChg chg="del mod">
          <ac:chgData name="Sherif Khattab" userId="c83b1e15-36f3-4f46-aceb-05aac24c545e" providerId="ADAL" clId="{68922303-928D-411F-A7C3-3BB84E857E8F}" dt="2021-02-25T15:54:37.700" v="373"/>
          <ac:grpSpMkLst>
            <pc:docMk/>
            <pc:sldMk cId="1298367991" sldId="479"/>
            <ac:grpSpMk id="34" creationId="{FD759F7E-FBCA-4A87-8D46-5BA0472855E5}"/>
          </ac:grpSpMkLst>
        </pc:grpChg>
        <pc:grpChg chg="del mod">
          <ac:chgData name="Sherif Khattab" userId="c83b1e15-36f3-4f46-aceb-05aac24c545e" providerId="ADAL" clId="{68922303-928D-411F-A7C3-3BB84E857E8F}" dt="2021-02-25T15:54:45.629" v="379"/>
          <ac:grpSpMkLst>
            <pc:docMk/>
            <pc:sldMk cId="1298367991" sldId="479"/>
            <ac:grpSpMk id="39" creationId="{8884DC94-EC0A-49D8-8BC3-5BA284597E2C}"/>
          </ac:grpSpMkLst>
        </pc:grpChg>
        <pc:grpChg chg="del mod">
          <ac:chgData name="Sherif Khattab" userId="c83b1e15-36f3-4f46-aceb-05aac24c545e" providerId="ADAL" clId="{68922303-928D-411F-A7C3-3BB84E857E8F}" dt="2021-02-25T15:54:52.951" v="386"/>
          <ac:grpSpMkLst>
            <pc:docMk/>
            <pc:sldMk cId="1298367991" sldId="479"/>
            <ac:grpSpMk id="45" creationId="{BB8117D2-1C32-4404-B40E-166A284F3797}"/>
          </ac:grpSpMkLst>
        </pc:grpChg>
        <pc:grpChg chg="del mod">
          <ac:chgData name="Sherif Khattab" userId="c83b1e15-36f3-4f46-aceb-05aac24c545e" providerId="ADAL" clId="{68922303-928D-411F-A7C3-3BB84E857E8F}" dt="2021-02-25T15:55:00.040" v="391"/>
          <ac:grpSpMkLst>
            <pc:docMk/>
            <pc:sldMk cId="1298367991" sldId="479"/>
            <ac:grpSpMk id="52" creationId="{908157AB-8EE1-4DF0-AC20-4B7C15EAF312}"/>
          </ac:grpSpMkLst>
        </pc:grpChg>
        <pc:grpChg chg="add del mod">
          <ac:chgData name="Sherif Khattab" userId="c83b1e15-36f3-4f46-aceb-05aac24c545e" providerId="ADAL" clId="{68922303-928D-411F-A7C3-3BB84E857E8F}" dt="2021-02-25T15:57:51.172" v="447" actId="478"/>
          <ac:grpSpMkLst>
            <pc:docMk/>
            <pc:sldMk cId="1298367991" sldId="479"/>
            <ac:grpSpMk id="57" creationId="{0DF247D0-2626-4303-8859-B0EB2FAAAD95}"/>
          </ac:grpSpMkLst>
        </pc:grpChg>
        <pc:grpChg chg="add del mod">
          <ac:chgData name="Sherif Khattab" userId="c83b1e15-36f3-4f46-aceb-05aac24c545e" providerId="ADAL" clId="{68922303-928D-411F-A7C3-3BB84E857E8F}" dt="2021-02-25T15:57:51.815" v="449" actId="478"/>
          <ac:grpSpMkLst>
            <pc:docMk/>
            <pc:sldMk cId="1298367991" sldId="479"/>
            <ac:grpSpMk id="60" creationId="{6707E280-D028-4759-B232-0EB84D4D5829}"/>
          </ac:grpSpMkLst>
        </pc:grpChg>
        <pc:grpChg chg="add del mod">
          <ac:chgData name="Sherif Khattab" userId="c83b1e15-36f3-4f46-aceb-05aac24c545e" providerId="ADAL" clId="{68922303-928D-411F-A7C3-3BB84E857E8F}" dt="2021-02-25T15:57:51.426" v="448" actId="478"/>
          <ac:grpSpMkLst>
            <pc:docMk/>
            <pc:sldMk cId="1298367991" sldId="479"/>
            <ac:grpSpMk id="18439" creationId="{C5E5857F-ECB7-4147-B72E-7DD1118AF209}"/>
          </ac:grpSpMkLst>
        </pc:grpChg>
        <pc:grpChg chg="add del mod">
          <ac:chgData name="Sherif Khattab" userId="c83b1e15-36f3-4f46-aceb-05aac24c545e" providerId="ADAL" clId="{68922303-928D-411F-A7C3-3BB84E857E8F}" dt="2021-02-25T15:57:53.780" v="459"/>
          <ac:grpSpMkLst>
            <pc:docMk/>
            <pc:sldMk cId="1298367991" sldId="479"/>
            <ac:grpSpMk id="18446" creationId="{AE463B91-694F-400B-B235-4DE99B09CD17}"/>
          </ac:grpSpMkLst>
        </pc:grpChg>
        <pc:grpChg chg="add del 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49" creationId="{78D08A37-5F23-4F25-9EA5-0DF0792A24CC}"/>
          </ac:grpSpMkLst>
        </pc:grpChg>
        <pc:grpChg chg="mod">
          <ac:chgData name="Sherif Khattab" userId="c83b1e15-36f3-4f46-aceb-05aac24c545e" providerId="ADAL" clId="{68922303-928D-411F-A7C3-3BB84E857E8F}" dt="2021-02-25T15:57:54.725" v="463"/>
          <ac:grpSpMkLst>
            <pc:docMk/>
            <pc:sldMk cId="1298367991" sldId="479"/>
            <ac:grpSpMk id="18453" creationId="{02766C6C-2C98-4CD8-9B4E-69FEB1C4DA67}"/>
          </ac:grpSpMkLst>
        </pc:grpChg>
        <pc:grpChg chg="mod">
          <ac:chgData name="Sherif Khattab" userId="c83b1e15-36f3-4f46-aceb-05aac24c545e" providerId="ADAL" clId="{68922303-928D-411F-A7C3-3BB84E857E8F}" dt="2021-02-25T15:58:06.260" v="477"/>
          <ac:grpSpMkLst>
            <pc:docMk/>
            <pc:sldMk cId="1298367991" sldId="479"/>
            <ac:grpSpMk id="18467" creationId="{B0748EFE-2E42-4BB1-B9FB-5ADCCA0C1DEF}"/>
          </ac:grpSpMkLst>
        </pc:grpChg>
        <pc:grpChg chg="del 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71" creationId="{4BB613DF-D616-4D1F-B6B2-9EAD2239FD81}"/>
          </ac:grpSpMkLst>
        </pc:grpChg>
        <pc:grpChg chg="mod">
          <ac:chgData name="Sherif Khattab" userId="c83b1e15-36f3-4f46-aceb-05aac24c545e" providerId="ADAL" clId="{68922303-928D-411F-A7C3-3BB84E857E8F}" dt="2021-02-25T15:58:14.379" v="490"/>
          <ac:grpSpMkLst>
            <pc:docMk/>
            <pc:sldMk cId="1298367991" sldId="479"/>
            <ac:grpSpMk id="18480" creationId="{755B2D74-C153-4778-B82F-B2999E31ED00}"/>
          </ac:grpSpMkLst>
        </pc:grpChg>
        <pc:graphicFrameChg chg="del mod">
          <ac:chgData name="Sherif Khattab" userId="c83b1e15-36f3-4f46-aceb-05aac24c545e" providerId="ADAL" clId="{68922303-928D-411F-A7C3-3BB84E857E8F}" dt="2021-02-25T15:55:38.093" v="404" actId="478"/>
          <ac:graphicFrameMkLst>
            <pc:docMk/>
            <pc:sldMk cId="1298367991" sldId="479"/>
            <ac:graphicFrameMk id="18435" creationId="{E649380A-CE1F-4021-A060-3DE112829840}"/>
          </ac:graphicFrameMkLst>
        </pc:graphicFrame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" creationId="{6D158377-7B9B-4AD9-92E1-A74211609E5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" creationId="{13E03E3D-3998-47FB-83A3-54B27A446E8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6" creationId="{A000D121-B146-48A3-88D0-224F6E169328}"/>
          </ac:inkMkLst>
        </pc:inkChg>
        <pc:inkChg chg="add mod topLvl">
          <ac:chgData name="Sherif Khattab" userId="c83b1e15-36f3-4f46-aceb-05aac24c545e" providerId="ADAL" clId="{68922303-928D-411F-A7C3-3BB84E857E8F}" dt="2021-02-25T15:56:38.729" v="408" actId="34122"/>
          <ac:inkMkLst>
            <pc:docMk/>
            <pc:sldMk cId="1298367991" sldId="479"/>
            <ac:inkMk id="35" creationId="{2B59972C-2A8F-4423-BB09-46253C28E4E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6" creationId="{0C270FDC-B62F-403B-99FE-63A365C60C9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7" creationId="{331B95B2-734F-412B-86C5-C481E40E94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38" creationId="{8A81C683-DBC7-4624-80FE-EDF04879A4FC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0" creationId="{075600B7-D8CD-4483-A377-1D8E962D5D10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1" creationId="{568CA73B-963E-4C6D-8487-D1D145FBFA6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2" creationId="{199B56FD-6CBB-4F9D-A75D-1582A1E03FA6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3" creationId="{B2C0614F-E153-4723-9A71-DE186FB05214}"/>
          </ac:inkMkLst>
        </pc:inkChg>
        <pc:inkChg chg="add del mod topLvl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4" creationId="{BD76B29B-41B4-46C2-87A3-E6BFEBA6ACD3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6" creationId="{F9288241-2527-4843-957B-ECD1D425BA97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7" creationId="{7A4EA537-A6BD-4FF2-BD2F-C8D02EAB7B01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8" creationId="{90D12393-DEB7-4884-91FB-B3BD58F5FBC5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49" creationId="{CD967B39-AE00-4D72-8067-D90884EED30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0" creationId="{0E29A92B-C51F-4785-AADE-5B0B79FD8B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1" creationId="{779D9130-3262-4DEF-B1A4-28DF5DA8A5FE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3" creationId="{92AA2EEB-3CDD-48D1-A043-C7E56747B7BD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4" creationId="{54C9833E-5199-46D3-8284-1A6A1FAF72AF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5" creationId="{832AEE2A-99B4-4FC9-925D-FDA8F64217CA}"/>
          </ac:inkMkLst>
        </pc:inkChg>
        <pc:inkChg chg="add del mod">
          <ac:chgData name="Sherif Khattab" userId="c83b1e15-36f3-4f46-aceb-05aac24c545e" providerId="ADAL" clId="{68922303-928D-411F-A7C3-3BB84E857E8F}" dt="2021-02-25T15:56:40.759" v="409" actId="34122"/>
          <ac:inkMkLst>
            <pc:docMk/>
            <pc:sldMk cId="1298367991" sldId="479"/>
            <ac:inkMk id="56" creationId="{02C6D373-8291-42A6-842D-96C21DEE7D2F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8" creationId="{CC81F665-DA3A-4B97-8AEE-F0BEBA86C43C}"/>
          </ac:inkMkLst>
        </pc:inkChg>
        <pc:inkChg chg="add mod">
          <ac:chgData name="Sherif Khattab" userId="c83b1e15-36f3-4f46-aceb-05aac24c545e" providerId="ADAL" clId="{68922303-928D-411F-A7C3-3BB84E857E8F}" dt="2021-02-25T15:55:05.737" v="394"/>
          <ac:inkMkLst>
            <pc:docMk/>
            <pc:sldMk cId="1298367991" sldId="479"/>
            <ac:inkMk id="59" creationId="{777F29CF-DE9D-4273-957E-D3B6AF6230B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1" creationId="{104CFC78-A710-4FB4-87F3-1AEC300DD153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2" creationId="{C73081E3-B37F-41F7-BC59-CEC4323F1CC2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63" creationId="{3664BB81-4CD2-4348-89CB-18E90890933F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2" creationId="{7220F253-DE72-48D5-8A7B-DB49F595BB78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6" creationId="{306384ED-BBEF-4385-9184-EE75C1AC0144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7" creationId="{6E62B13B-88F5-4A5F-892C-830056750221}"/>
          </ac:inkMkLst>
        </pc:inkChg>
        <pc:inkChg chg="add mod">
          <ac:chgData name="Sherif Khattab" userId="c83b1e15-36f3-4f46-aceb-05aac24c545e" providerId="ADAL" clId="{68922303-928D-411F-A7C3-3BB84E857E8F}" dt="2021-02-25T15:55:32.312" v="403"/>
          <ac:inkMkLst>
            <pc:docMk/>
            <pc:sldMk cId="1298367991" sldId="479"/>
            <ac:inkMk id="18438" creationId="{8D1F1781-33A4-4E90-B594-88AB355F21B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0" creationId="{575BC59A-A256-4028-8E92-6E6C05B94B3B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1" creationId="{4CAD02D7-143D-46CF-AF8E-A0AFD0A18BB9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2" creationId="{8CB58FCF-C76D-45C2-B370-A86F32E5258D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3" creationId="{59443C6B-27ED-4A70-BA8C-3661E2F2F820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4" creationId="{7C8C0CDD-5FEE-4567-BBD5-97E090E4FC6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5" creationId="{03E86C08-9B59-4EE7-A3C3-4755D66A7B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7" creationId="{72EBCF5A-647C-471A-95CD-ABB23CD8E638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48" creationId="{6AF62A84-9BD1-461E-AF45-9F7E049CBE86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0" creationId="{273FE0CF-1CC0-404D-88CF-302F00A81F9F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1" creationId="{DCE68424-748D-4AE7-A6EB-F608A523E0C2}"/>
          </ac:inkMkLst>
        </pc:inkChg>
        <pc:inkChg chg="add del mod">
          <ac:chgData name="Sherif Khattab" userId="c83b1e15-36f3-4f46-aceb-05aac24c545e" providerId="ADAL" clId="{68922303-928D-411F-A7C3-3BB84E857E8F}" dt="2021-02-25T15:57:54.725" v="463"/>
          <ac:inkMkLst>
            <pc:docMk/>
            <pc:sldMk cId="1298367991" sldId="479"/>
            <ac:inkMk id="18452" creationId="{9F1C6A05-4265-410C-AD9A-19A8807C1ABF}"/>
          </ac:inkMkLst>
        </pc:inkChg>
        <pc:inkChg chg="add del">
          <ac:chgData name="Sherif Khattab" userId="c83b1e15-36f3-4f46-aceb-05aac24c545e" providerId="ADAL" clId="{68922303-928D-411F-A7C3-3BB84E857E8F}" dt="2021-02-25T15:57:55.014" v="464" actId="9405"/>
          <ac:inkMkLst>
            <pc:docMk/>
            <pc:sldMk cId="1298367991" sldId="479"/>
            <ac:inkMk id="18454" creationId="{E8E3E202-DB25-40EF-BE73-FADCD755FED4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5" creationId="{0F6974C9-1818-435E-931D-6FD818010EB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6" creationId="{193D5C91-0611-4108-A85E-08BB1888AD5E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7" creationId="{C9A788CA-57EE-4307-BECE-0FE3B22B4788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8" creationId="{EE27702C-3F76-4FF0-984A-4006C2E5B2BF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59" creationId="{6F29652A-72D2-4E1A-890F-F26A01C7993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0" creationId="{ABF8B982-FB1F-4754-AD7E-4BC30F3861A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1" creationId="{0BE2E413-25E2-4CB8-9CA1-42CF8F1F30F6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2" creationId="{AE90A567-A368-42A6-B4B4-0EBB2F329DDA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3" creationId="{4218EBAE-EFC7-43C3-88C9-3C3CDCFE160D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4" creationId="{9E3A5BFE-0852-4D19-94B7-7AC670826CF3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5" creationId="{DB0151E0-B595-46E3-A3A2-979C7F164A51}"/>
          </ac:inkMkLst>
        </pc:inkChg>
        <pc:inkChg chg="add mod">
          <ac:chgData name="Sherif Khattab" userId="c83b1e15-36f3-4f46-aceb-05aac24c545e" providerId="ADAL" clId="{68922303-928D-411F-A7C3-3BB84E857E8F}" dt="2021-02-25T15:58:06.260" v="477"/>
          <ac:inkMkLst>
            <pc:docMk/>
            <pc:sldMk cId="1298367991" sldId="479"/>
            <ac:inkMk id="18466" creationId="{B3AE26BA-0681-47B4-9F57-DCBE943AD35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8" creationId="{2664B0AF-A42B-49DA-A110-66A114F8E99F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69" creationId="{6D43DED0-212C-4B27-84C1-3A14AABCB319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0" creationId="{17662319-2B1E-4741-98B2-F705C958F824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2" creationId="{B00CE080-968C-46B9-A76F-D697ADF769CB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3" creationId="{44B0C968-4596-4A44-A74F-CE77FA0B6A6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4" creationId="{B5BB2221-B377-4A1D-8711-0DEC2ADBF412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5" creationId="{67AA70A7-C34E-4BBC-9CE4-7A1F59230D8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6" creationId="{685F3C27-513D-4757-8A59-41018064445A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7" creationId="{5F9474BF-FDF8-4C5A-9BA1-2CD668ABF643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8" creationId="{A6281505-FA1F-4514-9147-C09673F2F5D6}"/>
          </ac:inkMkLst>
        </pc:inkChg>
        <pc:inkChg chg="add mod">
          <ac:chgData name="Sherif Khattab" userId="c83b1e15-36f3-4f46-aceb-05aac24c545e" providerId="ADAL" clId="{68922303-928D-411F-A7C3-3BB84E857E8F}" dt="2021-02-25T15:58:14.379" v="490"/>
          <ac:inkMkLst>
            <pc:docMk/>
            <pc:sldMk cId="1298367991" sldId="479"/>
            <ac:inkMk id="18479" creationId="{DA492B8C-ADF4-461F-AC24-C6962A6E03E8}"/>
          </ac:inkMkLst>
        </pc:inkChg>
        <pc:cxnChg chg="add del mod">
          <ac:chgData name="Sherif Khattab" userId="c83b1e15-36f3-4f46-aceb-05aac24c545e" providerId="ADAL" clId="{68922303-928D-411F-A7C3-3BB84E857E8F}" dt="2021-02-25T15:56:40.759" v="409" actId="34122"/>
          <ac:cxnSpMkLst>
            <pc:docMk/>
            <pc:sldMk cId="1298367991" sldId="479"/>
            <ac:cxnSpMk id="141" creationId="{D22756FE-B8DE-46F6-B722-8EC13253C9E5}"/>
          </ac:cxnSpMkLst>
        </pc:cxnChg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35438083" sldId="48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057102088" sldId="48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447634280" sldId="48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53139649" sldId="48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525073586" sldId="485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383821824" sldId="486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1452566324" sldId="487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944056640" sldId="488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287903914" sldId="489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98407738" sldId="490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756847625" sldId="491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724765287" sldId="492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4152191741" sldId="493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3631551235" sldId="494"/>
        </pc:sldMkLst>
      </pc:sldChg>
      <pc:sldChg chg="del">
        <pc:chgData name="Sherif Khattab" userId="c83b1e15-36f3-4f46-aceb-05aac24c545e" providerId="ADAL" clId="{68922303-928D-411F-A7C3-3BB84E857E8F}" dt="2021-02-25T15:58:51.005" v="494" actId="47"/>
        <pc:sldMkLst>
          <pc:docMk/>
          <pc:sldMk cId="2502517520" sldId="495"/>
        </pc:sldMkLst>
      </pc:sldChg>
      <pc:sldChg chg="addSp delSp modSp add mod">
        <pc:chgData name="Sherif Khattab" userId="c83b1e15-36f3-4f46-aceb-05aac24c545e" providerId="ADAL" clId="{68922303-928D-411F-A7C3-3BB84E857E8F}" dt="2021-02-25T15:34:19.728" v="85"/>
        <pc:sldMkLst>
          <pc:docMk/>
          <pc:sldMk cId="2987249071" sldId="523"/>
        </pc:sldMkLst>
        <pc:grpChg chg="mod">
          <ac:chgData name="Sherif Khattab" userId="c83b1e15-36f3-4f46-aceb-05aac24c545e" providerId="ADAL" clId="{68922303-928D-411F-A7C3-3BB84E857E8F}" dt="2021-02-25T15:29:15.413" v="9" actId="1076"/>
          <ac:grpSpMkLst>
            <pc:docMk/>
            <pc:sldMk cId="2987249071" sldId="523"/>
            <ac:grpSpMk id="8" creationId="{FD2C3776-ED61-4F82-A7E4-1CD1A4DD5B67}"/>
          </ac:grpSpMkLst>
        </pc:grpChg>
        <pc:grpChg chg="del mod">
          <ac:chgData name="Sherif Khattab" userId="c83b1e15-36f3-4f46-aceb-05aac24c545e" providerId="ADAL" clId="{68922303-928D-411F-A7C3-3BB84E857E8F}" dt="2021-02-25T15:33:43.624" v="71" actId="478"/>
          <ac:grpSpMkLst>
            <pc:docMk/>
            <pc:sldMk cId="2987249071" sldId="523"/>
            <ac:grpSpMk id="14" creationId="{9D8C65BA-CCAB-4BFA-927D-670441551D9F}"/>
          </ac:grpSpMkLst>
        </pc:grpChg>
        <pc:grpChg chg="add mod">
          <ac:chgData name="Sherif Khattab" userId="c83b1e15-36f3-4f46-aceb-05aac24c545e" providerId="ADAL" clId="{68922303-928D-411F-A7C3-3BB84E857E8F}" dt="2021-02-25T15:34:19.728" v="85"/>
          <ac:grpSpMkLst>
            <pc:docMk/>
            <pc:sldMk cId="2987249071" sldId="523"/>
            <ac:grpSpMk id="25" creationId="{89A2C382-DDE8-4979-9371-F31E1E37EA2F}"/>
          </ac:grpSpMkLst>
        </pc:grpChg>
        <pc:graphicFrameChg chg="modGraphic">
          <ac:chgData name="Sherif Khattab" userId="c83b1e15-36f3-4f46-aceb-05aac24c545e" providerId="ADAL" clId="{68922303-928D-411F-A7C3-3BB84E857E8F}" dt="2021-02-25T15:31:24.385" v="39" actId="404"/>
          <ac:graphicFrameMkLst>
            <pc:docMk/>
            <pc:sldMk cId="2987249071" sldId="523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29:03.278" v="8" actId="9405"/>
          <ac:inkMkLst>
            <pc:docMk/>
            <pc:sldMk cId="2987249071" sldId="523"/>
            <ac:inkMk id="9" creationId="{32CA201C-CD8F-4135-9A04-D98D9C59B51E}"/>
          </ac:inkMkLst>
        </pc:inkChg>
        <pc:inkChg chg="add">
          <ac:chgData name="Sherif Khattab" userId="c83b1e15-36f3-4f46-aceb-05aac24c545e" providerId="ADAL" clId="{68922303-928D-411F-A7C3-3BB84E857E8F}" dt="2021-02-25T15:30:38.561" v="30" actId="9405"/>
          <ac:inkMkLst>
            <pc:docMk/>
            <pc:sldMk cId="2987249071" sldId="523"/>
            <ac:inkMk id="10" creationId="{30A16CE9-0F5C-4FA3-91B1-451828870270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1" creationId="{12BFA0B0-D5A0-48E6-91FB-E576D565737B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2" creationId="{98631044-16FF-43B6-A3BE-76C07DC59EAC}"/>
          </ac:inkMkLst>
        </pc:inkChg>
        <pc:inkChg chg="add mod">
          <ac:chgData name="Sherif Khattab" userId="c83b1e15-36f3-4f46-aceb-05aac24c545e" providerId="ADAL" clId="{68922303-928D-411F-A7C3-3BB84E857E8F}" dt="2021-02-25T15:33:05.613" v="56"/>
          <ac:inkMkLst>
            <pc:docMk/>
            <pc:sldMk cId="2987249071" sldId="523"/>
            <ac:inkMk id="13" creationId="{A8E01F24-CCCE-4057-BAF6-63C7E857480F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6" creationId="{4E63D1DC-9E63-426E-AA8D-DE1DED1449D8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7" creationId="{DCD879A5-2FCA-4AAF-80B1-21208679495E}"/>
          </ac:inkMkLst>
        </pc:inkChg>
        <pc:inkChg chg="mod">
          <ac:chgData name="Sherif Khattab" userId="c83b1e15-36f3-4f46-aceb-05aac24c545e" providerId="ADAL" clId="{68922303-928D-411F-A7C3-3BB84E857E8F}" dt="2021-02-25T15:34:19.728" v="85"/>
          <ac:inkMkLst>
            <pc:docMk/>
            <pc:sldMk cId="2987249071" sldId="523"/>
            <ac:inkMk id="28" creationId="{EAE8D645-089F-40F7-B206-2847DB97963E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8.153" v="84"/>
        <pc:sldMkLst>
          <pc:docMk/>
          <pc:sldMk cId="1810255753" sldId="524"/>
        </pc:sldMkLst>
        <pc:grpChg chg="add del mod">
          <ac:chgData name="Sherif Khattab" userId="c83b1e15-36f3-4f46-aceb-05aac24c545e" providerId="ADAL" clId="{68922303-928D-411F-A7C3-3BB84E857E8F}" dt="2021-02-25T15:33:49.112" v="72" actId="478"/>
          <ac:grpSpMkLst>
            <pc:docMk/>
            <pc:sldMk cId="1810255753" sldId="524"/>
            <ac:grpSpMk id="21" creationId="{67442B0B-3955-42E6-A396-4BAABDDC78C4}"/>
          </ac:grpSpMkLst>
        </pc:grpChg>
        <pc:grpChg chg="add mod">
          <ac:chgData name="Sherif Khattab" userId="c83b1e15-36f3-4f46-aceb-05aac24c545e" providerId="ADAL" clId="{68922303-928D-411F-A7C3-3BB84E857E8F}" dt="2021-02-25T15:34:18.153" v="84"/>
          <ac:grpSpMkLst>
            <pc:docMk/>
            <pc:sldMk cId="1810255753" sldId="524"/>
            <ac:grpSpMk id="25" creationId="{4ABA285F-8960-41BF-A56B-4C16BF7D0C2C}"/>
          </ac:grpSpMkLst>
        </pc:grpChg>
        <pc:graphicFrameChg chg="mod modGraphic">
          <ac:chgData name="Sherif Khattab" userId="c83b1e15-36f3-4f46-aceb-05aac24c545e" providerId="ADAL" clId="{68922303-928D-411F-A7C3-3BB84E857E8F}" dt="2021-02-25T15:31:34.305" v="41"/>
          <ac:graphicFrameMkLst>
            <pc:docMk/>
            <pc:sldMk cId="1810255753" sldId="524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1:06.429" v="31" actId="9405"/>
          <ac:inkMkLst>
            <pc:docMk/>
            <pc:sldMk cId="1810255753" sldId="524"/>
            <ac:inkMk id="10" creationId="{40B19F6C-F73C-4460-9363-8D9355340790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2" creationId="{7A439D6E-755A-4F82-BB80-9610EAC8E0CA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3" creationId="{178839B5-CB34-4F9F-A979-911C94F8BE7D}"/>
          </ac:inkMkLst>
        </pc:inkChg>
        <pc:inkChg chg="mod">
          <ac:chgData name="Sherif Khattab" userId="c83b1e15-36f3-4f46-aceb-05aac24c545e" providerId="ADAL" clId="{68922303-928D-411F-A7C3-3BB84E857E8F}" dt="2021-02-25T15:33:13.874" v="59"/>
          <ac:inkMkLst>
            <pc:docMk/>
            <pc:sldMk cId="1810255753" sldId="524"/>
            <ac:inkMk id="24" creationId="{9BEFEA33-7F16-4E25-A550-EB450776C1E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6" creationId="{8C344F7A-7ABF-4E21-BCE5-C99CF6F1C8A4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7" creationId="{4C24BD71-CD28-4CF3-8E20-D7A2882D857C}"/>
          </ac:inkMkLst>
        </pc:inkChg>
        <pc:inkChg chg="mod">
          <ac:chgData name="Sherif Khattab" userId="c83b1e15-36f3-4f46-aceb-05aac24c545e" providerId="ADAL" clId="{68922303-928D-411F-A7C3-3BB84E857E8F}" dt="2021-02-25T15:34:18.153" v="84"/>
          <ac:inkMkLst>
            <pc:docMk/>
            <pc:sldMk cId="1810255753" sldId="524"/>
            <ac:inkMk id="28" creationId="{38A4DDD9-B8AC-4930-8FED-67E24A25EF97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6.581" v="83"/>
        <pc:sldMkLst>
          <pc:docMk/>
          <pc:sldMk cId="1613586742" sldId="525"/>
        </pc:sldMkLst>
        <pc:grpChg chg="mod">
          <ac:chgData name="Sherif Khattab" userId="c83b1e15-36f3-4f46-aceb-05aac24c545e" providerId="ADAL" clId="{68922303-928D-411F-A7C3-3BB84E857E8F}" dt="2021-02-25T15:29:49.257" v="18" actId="1076"/>
          <ac:grpSpMkLst>
            <pc:docMk/>
            <pc:sldMk cId="1613586742" sldId="525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1.494" v="73" actId="478"/>
          <ac:grpSpMkLst>
            <pc:docMk/>
            <pc:sldMk cId="1613586742" sldId="525"/>
            <ac:grpSpMk id="20" creationId="{29E83F95-FADA-46DA-9E0A-F2F58EA14C39}"/>
          </ac:grpSpMkLst>
        </pc:grpChg>
        <pc:grpChg chg="add mod">
          <ac:chgData name="Sherif Khattab" userId="c83b1e15-36f3-4f46-aceb-05aac24c545e" providerId="ADAL" clId="{68922303-928D-411F-A7C3-3BB84E857E8F}" dt="2021-02-25T15:34:16.581" v="83"/>
          <ac:grpSpMkLst>
            <pc:docMk/>
            <pc:sldMk cId="1613586742" sldId="525"/>
            <ac:grpSpMk id="24" creationId="{489B8F4D-A971-4AC9-B6EF-A5C551617145}"/>
          </ac:grpSpMkLst>
        </pc:grpChg>
        <pc:graphicFrameChg chg="mod">
          <ac:chgData name="Sherif Khattab" userId="c83b1e15-36f3-4f46-aceb-05aac24c545e" providerId="ADAL" clId="{68922303-928D-411F-A7C3-3BB84E857E8F}" dt="2021-02-25T15:31:40.347" v="43"/>
          <ac:graphicFrameMkLst>
            <pc:docMk/>
            <pc:sldMk cId="1613586742" sldId="525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1" creationId="{515A8D86-A84F-469F-866E-094EB73D098F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2" creationId="{423DABC6-65AC-4100-8B6D-F9BD0F1B7495}"/>
          </ac:inkMkLst>
        </pc:inkChg>
        <pc:inkChg chg="mod">
          <ac:chgData name="Sherif Khattab" userId="c83b1e15-36f3-4f46-aceb-05aac24c545e" providerId="ADAL" clId="{68922303-928D-411F-A7C3-3BB84E857E8F}" dt="2021-02-25T15:33:15.612" v="60"/>
          <ac:inkMkLst>
            <pc:docMk/>
            <pc:sldMk cId="1613586742" sldId="525"/>
            <ac:inkMk id="23" creationId="{541FE2EA-0860-49F5-B912-A26A433C7BF0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5" creationId="{24CED470-DC83-4705-BBE5-EBFD77021D67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6" creationId="{96D046AA-1700-46B1-8312-DFD772301AEF}"/>
          </ac:inkMkLst>
        </pc:inkChg>
        <pc:inkChg chg="mod">
          <ac:chgData name="Sherif Khattab" userId="c83b1e15-36f3-4f46-aceb-05aac24c545e" providerId="ADAL" clId="{68922303-928D-411F-A7C3-3BB84E857E8F}" dt="2021-02-25T15:34:16.581" v="83"/>
          <ac:inkMkLst>
            <pc:docMk/>
            <pc:sldMk cId="1613586742" sldId="525"/>
            <ac:inkMk id="27" creationId="{BB84EB2C-8438-43B7-9F18-F5023780B5D2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14.848" v="82"/>
        <pc:sldMkLst>
          <pc:docMk/>
          <pc:sldMk cId="1883276906" sldId="526"/>
        </pc:sldMkLst>
        <pc:grpChg chg="mod">
          <ac:chgData name="Sherif Khattab" userId="c83b1e15-36f3-4f46-aceb-05aac24c545e" providerId="ADAL" clId="{68922303-928D-411F-A7C3-3BB84E857E8F}" dt="2021-02-25T15:32:15.622" v="47" actId="1076"/>
          <ac:grpSpMkLst>
            <pc:docMk/>
            <pc:sldMk cId="1883276906" sldId="526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2:09.387" v="46" actId="1076"/>
          <ac:grpSpMkLst>
            <pc:docMk/>
            <pc:sldMk cId="1883276906" sldId="526"/>
            <ac:grpSpMk id="8" creationId="{FD2C3776-ED61-4F82-A7E4-1CD1A4DD5B67}"/>
          </ac:grpSpMkLst>
        </pc:grpChg>
        <pc:grpChg chg="add del mod">
          <ac:chgData name="Sherif Khattab" userId="c83b1e15-36f3-4f46-aceb-05aac24c545e" providerId="ADAL" clId="{68922303-928D-411F-A7C3-3BB84E857E8F}" dt="2021-02-25T15:33:54.130" v="74" actId="478"/>
          <ac:grpSpMkLst>
            <pc:docMk/>
            <pc:sldMk cId="1883276906" sldId="526"/>
            <ac:grpSpMk id="20" creationId="{58A023F6-A0E6-4E6D-AE80-C65134382A15}"/>
          </ac:grpSpMkLst>
        </pc:grpChg>
        <pc:grpChg chg="add mod">
          <ac:chgData name="Sherif Khattab" userId="c83b1e15-36f3-4f46-aceb-05aac24c545e" providerId="ADAL" clId="{68922303-928D-411F-A7C3-3BB84E857E8F}" dt="2021-02-25T15:34:14.848" v="82"/>
          <ac:grpSpMkLst>
            <pc:docMk/>
            <pc:sldMk cId="1883276906" sldId="526"/>
            <ac:grpSpMk id="24" creationId="{04C9EF9F-7D9B-4062-B47B-A74A7B936CE9}"/>
          </ac:grpSpMkLst>
        </pc:grpChg>
        <pc:graphicFrameChg chg="mod">
          <ac:chgData name="Sherif Khattab" userId="c83b1e15-36f3-4f46-aceb-05aac24c545e" providerId="ADAL" clId="{68922303-928D-411F-A7C3-3BB84E857E8F}" dt="2021-02-25T15:31:46.104" v="45"/>
          <ac:graphicFrameMkLst>
            <pc:docMk/>
            <pc:sldMk cId="1883276906" sldId="526"/>
            <ac:graphicFrameMk id="46128" creationId="{CC3071AF-5E82-4566-8B84-9DBAED71D174}"/>
          </ac:graphicFrameMkLst>
        </pc:graphicFrame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1" creationId="{77FE3DB1-9F4D-4F26-9882-6C6E04C3F948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2" creationId="{3D3AF6BD-F255-4EE8-9788-0DB512EE0020}"/>
          </ac:inkMkLst>
        </pc:inkChg>
        <pc:inkChg chg="mod">
          <ac:chgData name="Sherif Khattab" userId="c83b1e15-36f3-4f46-aceb-05aac24c545e" providerId="ADAL" clId="{68922303-928D-411F-A7C3-3BB84E857E8F}" dt="2021-02-25T15:33:16.894" v="61"/>
          <ac:inkMkLst>
            <pc:docMk/>
            <pc:sldMk cId="1883276906" sldId="526"/>
            <ac:inkMk id="23" creationId="{694CC1EF-1049-4F73-B6DB-FB0EE7DEAE06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5" creationId="{5A70E83D-56D3-48BC-9DA5-65F365CB343A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6" creationId="{D120F32B-983D-4830-AC0B-C1C3D662C164}"/>
          </ac:inkMkLst>
        </pc:inkChg>
        <pc:inkChg chg="mod">
          <ac:chgData name="Sherif Khattab" userId="c83b1e15-36f3-4f46-aceb-05aac24c545e" providerId="ADAL" clId="{68922303-928D-411F-A7C3-3BB84E857E8F}" dt="2021-02-25T15:34:14.848" v="82"/>
          <ac:inkMkLst>
            <pc:docMk/>
            <pc:sldMk cId="1883276906" sldId="526"/>
            <ac:inkMk id="27" creationId="{1A1E20DD-46B9-4F79-9CDE-E864A6761CF7}"/>
          </ac:inkMkLst>
        </pc:inkChg>
      </pc:sldChg>
      <pc:sldChg chg="addSp modSp add mod">
        <pc:chgData name="Sherif Khattab" userId="c83b1e15-36f3-4f46-aceb-05aac24c545e" providerId="ADAL" clId="{68922303-928D-411F-A7C3-3BB84E857E8F}" dt="2021-02-25T15:34:22.555" v="86"/>
        <pc:sldMkLst>
          <pc:docMk/>
          <pc:sldMk cId="725852215" sldId="527"/>
        </pc:sldMkLst>
        <pc:grpChg chg="add mod">
          <ac:chgData name="Sherif Khattab" userId="c83b1e15-36f3-4f46-aceb-05aac24c545e" providerId="ADAL" clId="{68922303-928D-411F-A7C3-3BB84E857E8F}" dt="2021-02-25T15:34:22.555" v="86"/>
          <ac:grpSpMkLst>
            <pc:docMk/>
            <pc:sldMk cId="725852215" sldId="527"/>
            <ac:grpSpMk id="20" creationId="{BE4A55BC-29E1-4DBF-A2B5-D0922C0878EF}"/>
          </ac:grpSpMkLst>
        </pc:grpChg>
        <pc:graphicFrameChg chg="mod modGraphic">
          <ac:chgData name="Sherif Khattab" userId="c83b1e15-36f3-4f46-aceb-05aac24c545e" providerId="ADAL" clId="{68922303-928D-411F-A7C3-3BB84E857E8F}" dt="2021-02-25T15:30:24.460" v="28" actId="14100"/>
          <ac:graphicFrameMkLst>
            <pc:docMk/>
            <pc:sldMk cId="725852215" sldId="527"/>
            <ac:graphicFrameMk id="46128" creationId="{CC3071AF-5E82-4566-8B84-9DBAED71D174}"/>
          </ac:graphicFrameMkLst>
        </pc:graphicFrameChg>
        <pc:inkChg chg="add">
          <ac:chgData name="Sherif Khattab" userId="c83b1e15-36f3-4f46-aceb-05aac24c545e" providerId="ADAL" clId="{68922303-928D-411F-A7C3-3BB84E857E8F}" dt="2021-02-25T15:30:31.854" v="29" actId="9405"/>
          <ac:inkMkLst>
            <pc:docMk/>
            <pc:sldMk cId="725852215" sldId="527"/>
            <ac:inkMk id="9" creationId="{18C9A629-B79B-4AE8-B4EF-F243FFC0A254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1" creationId="{BDB481F9-1233-4961-9298-2BA18315E469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2" creationId="{5B25E5E3-4315-430A-B075-C4730AF435F1}"/>
          </ac:inkMkLst>
        </pc:inkChg>
        <pc:inkChg chg="mod">
          <ac:chgData name="Sherif Khattab" userId="c83b1e15-36f3-4f46-aceb-05aac24c545e" providerId="ADAL" clId="{68922303-928D-411F-A7C3-3BB84E857E8F}" dt="2021-02-25T15:34:22.555" v="86"/>
          <ac:inkMkLst>
            <pc:docMk/>
            <pc:sldMk cId="725852215" sldId="527"/>
            <ac:inkMk id="23" creationId="{E0B4384F-42BD-4E09-87D0-FC1D618F58DB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4:40.227" v="90"/>
        <pc:sldMkLst>
          <pc:docMk/>
          <pc:sldMk cId="2733511410" sldId="528"/>
        </pc:sldMkLst>
        <pc:grpChg chg="add del mod">
          <ac:chgData name="Sherif Khattab" userId="c83b1e15-36f3-4f46-aceb-05aac24c545e" providerId="ADAL" clId="{68922303-928D-411F-A7C3-3BB84E857E8F}" dt="2021-02-25T15:33:56.372" v="75" actId="478"/>
          <ac:grpSpMkLst>
            <pc:docMk/>
            <pc:sldMk cId="2733511410" sldId="528"/>
            <ac:grpSpMk id="22" creationId="{07197F5D-2AEE-4C22-86BB-DE79EB38B9A6}"/>
          </ac:grpSpMkLst>
        </pc:grpChg>
        <pc:grpChg chg="add mod">
          <ac:chgData name="Sherif Khattab" userId="c83b1e15-36f3-4f46-aceb-05aac24c545e" providerId="ADAL" clId="{68922303-928D-411F-A7C3-3BB84E857E8F}" dt="2021-02-25T15:34:13.239" v="81"/>
          <ac:grpSpMkLst>
            <pc:docMk/>
            <pc:sldMk cId="2733511410" sldId="528"/>
            <ac:grpSpMk id="26" creationId="{2C497391-EE2C-445E-BE41-DF000C073817}"/>
          </ac:grpSpMkLst>
        </pc:grpChg>
        <pc:grpChg chg="add mod">
          <ac:chgData name="Sherif Khattab" userId="c83b1e15-36f3-4f46-aceb-05aac24c545e" providerId="ADAL" clId="{68922303-928D-411F-A7C3-3BB84E857E8F}" dt="2021-02-25T15:34:40.227" v="90"/>
          <ac:grpSpMkLst>
            <pc:docMk/>
            <pc:sldMk cId="2733511410" sldId="528"/>
            <ac:grpSpMk id="30" creationId="{F5E86DA5-0912-4F72-AB6B-95DC9FA0CF23}"/>
          </ac:grpSpMkLst>
        </pc:grpChg>
        <pc:inkChg chg="add">
          <ac:chgData name="Sherif Khattab" userId="c83b1e15-36f3-4f46-aceb-05aac24c545e" providerId="ADAL" clId="{68922303-928D-411F-A7C3-3BB84E857E8F}" dt="2021-02-25T15:32:26.841" v="49" actId="9405"/>
          <ac:inkMkLst>
            <pc:docMk/>
            <pc:sldMk cId="2733511410" sldId="528"/>
            <ac:inkMk id="10" creationId="{CC4879D0-E4EF-43C2-8CE5-54B975817308}"/>
          </ac:inkMkLst>
        </pc:inkChg>
        <pc:inkChg chg="add">
          <ac:chgData name="Sherif Khattab" userId="c83b1e15-36f3-4f46-aceb-05aac24c545e" providerId="ADAL" clId="{68922303-928D-411F-A7C3-3BB84E857E8F}" dt="2021-02-25T15:32:28.992" v="50" actId="9405"/>
          <ac:inkMkLst>
            <pc:docMk/>
            <pc:sldMk cId="2733511410" sldId="528"/>
            <ac:inkMk id="11" creationId="{3E138234-CED9-453A-925F-2A290BA3818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3" creationId="{F5DFA5A9-217A-44F3-A55E-B10CA0A681B8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4" creationId="{C5044AE5-4F67-42A7-B8AF-648F8F30AD40}"/>
          </ac:inkMkLst>
        </pc:inkChg>
        <pc:inkChg chg="mod">
          <ac:chgData name="Sherif Khattab" userId="c83b1e15-36f3-4f46-aceb-05aac24c545e" providerId="ADAL" clId="{68922303-928D-411F-A7C3-3BB84E857E8F}" dt="2021-02-25T15:33:18.831" v="62"/>
          <ac:inkMkLst>
            <pc:docMk/>
            <pc:sldMk cId="2733511410" sldId="528"/>
            <ac:inkMk id="25" creationId="{236165A6-09C5-4318-BF1F-65A0761D2B12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7" creationId="{DF004C4D-17C0-4FA2-A5DB-44D4A641FF4E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8" creationId="{632434A5-4C94-4DF9-B515-DA174E41077D}"/>
          </ac:inkMkLst>
        </pc:inkChg>
        <pc:inkChg chg="mod">
          <ac:chgData name="Sherif Khattab" userId="c83b1e15-36f3-4f46-aceb-05aac24c545e" providerId="ADAL" clId="{68922303-928D-411F-A7C3-3BB84E857E8F}" dt="2021-02-25T15:34:13.239" v="81"/>
          <ac:inkMkLst>
            <pc:docMk/>
            <pc:sldMk cId="2733511410" sldId="528"/>
            <ac:inkMk id="29" creationId="{98599847-4B96-41EB-9B91-B77C3A8DF6EF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1" creationId="{3F3DC570-F831-4B9A-97D8-17659D9601A6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2" creationId="{6A6ED826-6AC9-46D9-99A0-89825DEBC252}"/>
          </ac:inkMkLst>
        </pc:inkChg>
        <pc:inkChg chg="mod">
          <ac:chgData name="Sherif Khattab" userId="c83b1e15-36f3-4f46-aceb-05aac24c545e" providerId="ADAL" clId="{68922303-928D-411F-A7C3-3BB84E857E8F}" dt="2021-02-25T15:34:40.227" v="90"/>
          <ac:inkMkLst>
            <pc:docMk/>
            <pc:sldMk cId="2733511410" sldId="528"/>
            <ac:inkMk id="33" creationId="{28744C6D-1548-4AB0-B1E7-64FE0873EDD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06.699" v="95" actId="9405"/>
        <pc:sldMkLst>
          <pc:docMk/>
          <pc:sldMk cId="2369676605" sldId="529"/>
        </pc:sldMkLst>
        <pc:grpChg chg="mod">
          <ac:chgData name="Sherif Khattab" userId="c83b1e15-36f3-4f46-aceb-05aac24c545e" providerId="ADAL" clId="{68922303-928D-411F-A7C3-3BB84E857E8F}" dt="2021-02-25T15:32:39.431" v="52" actId="1076"/>
          <ac:grpSpMkLst>
            <pc:docMk/>
            <pc:sldMk cId="2369676605" sldId="529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4:08.612" v="79" actId="1076"/>
          <ac:grpSpMkLst>
            <pc:docMk/>
            <pc:sldMk cId="2369676605" sldId="529"/>
            <ac:grpSpMk id="17" creationId="{3510D441-2B49-4B2D-82FB-411F93EFDB99}"/>
          </ac:grpSpMkLst>
        </pc:grpChg>
        <pc:grpChg chg="add del mod">
          <ac:chgData name="Sherif Khattab" userId="c83b1e15-36f3-4f46-aceb-05aac24c545e" providerId="ADAL" clId="{68922303-928D-411F-A7C3-3BB84E857E8F}" dt="2021-02-25T15:34:38.210" v="89" actId="21"/>
          <ac:grpSpMkLst>
            <pc:docMk/>
            <pc:sldMk cId="2369676605" sldId="529"/>
            <ac:grpSpMk id="22" creationId="{73883308-669B-4096-A6D6-48EDDBE95FC4}"/>
          </ac:grpSpMkLst>
        </pc:grpChg>
        <pc:grpChg chg="add mod">
          <ac:chgData name="Sherif Khattab" userId="c83b1e15-36f3-4f46-aceb-05aac24c545e" providerId="ADAL" clId="{68922303-928D-411F-A7C3-3BB84E857E8F}" dt="2021-02-25T15:34:42.935" v="91"/>
          <ac:grpSpMkLst>
            <pc:docMk/>
            <pc:sldMk cId="2369676605" sldId="529"/>
            <ac:grpSpMk id="32" creationId="{576641C3-C57D-4FCD-ACA2-942C5769B10B}"/>
          </ac:grpSpMkLst>
        </pc:grpChg>
        <pc:graphicFrameChg chg="modGraphic">
          <ac:chgData name="Sherif Khattab" userId="c83b1e15-36f3-4f46-aceb-05aac24c545e" providerId="ADAL" clId="{68922303-928D-411F-A7C3-3BB84E857E8F}" dt="2021-02-25T15:34:58.842" v="94" actId="20577"/>
          <ac:graphicFrameMkLst>
            <pc:docMk/>
            <pc:sldMk cId="2369676605" sldId="529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4:52.255" v="92" actId="478"/>
          <ac:inkMkLst>
            <pc:docMk/>
            <pc:sldMk cId="2369676605" sldId="529"/>
            <ac:inkMk id="11" creationId="{3E138234-CED9-453A-925F-2A290BA38180}"/>
          </ac:inkMkLst>
        </pc:inkChg>
        <pc:inkChg chg="add del">
          <ac:chgData name="Sherif Khattab" userId="c83b1e15-36f3-4f46-aceb-05aac24c545e" providerId="ADAL" clId="{68922303-928D-411F-A7C3-3BB84E857E8F}" dt="2021-02-25T15:33:26.863" v="65" actId="9405"/>
          <ac:inkMkLst>
            <pc:docMk/>
            <pc:sldMk cId="2369676605" sldId="529"/>
            <ac:inkMk id="12" creationId="{9BA5A6F2-92B8-44C2-817A-17D4828E5163}"/>
          </ac:inkMkLst>
        </pc:inkChg>
        <pc:inkChg chg="add del">
          <ac:chgData name="Sherif Khattab" userId="c83b1e15-36f3-4f46-aceb-05aac24c545e" providerId="ADAL" clId="{68922303-928D-411F-A7C3-3BB84E857E8F}" dt="2021-02-25T15:34:06.384" v="78" actId="478"/>
          <ac:inkMkLst>
            <pc:docMk/>
            <pc:sldMk cId="2369676605" sldId="529"/>
            <ac:inkMk id="13" creationId="{543FE872-ACD5-42F1-AF47-4F684A79D2DC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4" creationId="{C17CE659-A06C-489D-A038-E7FC9659C440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5" creationId="{C5345B72-330D-494E-BA0B-6AEE0655AABE}"/>
          </ac:inkMkLst>
        </pc:inkChg>
        <pc:inkChg chg="add mod">
          <ac:chgData name="Sherif Khattab" userId="c83b1e15-36f3-4f46-aceb-05aac24c545e" providerId="ADAL" clId="{68922303-928D-411F-A7C3-3BB84E857E8F}" dt="2021-02-25T15:33:30.150" v="70"/>
          <ac:inkMkLst>
            <pc:docMk/>
            <pc:sldMk cId="2369676605" sldId="529"/>
            <ac:inkMk id="16" creationId="{B0775E72-49B3-469B-A372-35E43925E4EA}"/>
          </ac:inkMkLst>
        </pc:inkChg>
        <pc:inkChg chg="add">
          <ac:chgData name="Sherif Khattab" userId="c83b1e15-36f3-4f46-aceb-05aac24c545e" providerId="ADAL" clId="{68922303-928D-411F-A7C3-3BB84E857E8F}" dt="2021-02-25T15:35:06.699" v="95" actId="9405"/>
          <ac:inkMkLst>
            <pc:docMk/>
            <pc:sldMk cId="2369676605" sldId="529"/>
            <ac:inkMk id="18" creationId="{C95178F8-2283-4681-9458-00A9BD73E4EF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3" creationId="{F8835861-0667-48A3-8E3D-B199E8440B15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4" creationId="{730B2DFB-A984-453E-9B28-8F03F8428363}"/>
          </ac:inkMkLst>
        </pc:inkChg>
        <pc:inkChg chg="mod">
          <ac:chgData name="Sherif Khattab" userId="c83b1e15-36f3-4f46-aceb-05aac24c545e" providerId="ADAL" clId="{68922303-928D-411F-A7C3-3BB84E857E8F}" dt="2021-02-25T15:33:20.429" v="63"/>
          <ac:inkMkLst>
            <pc:docMk/>
            <pc:sldMk cId="2369676605" sldId="529"/>
            <ac:inkMk id="25" creationId="{1E5583D5-15E7-4E3D-84B3-E4995ED99077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3" creationId="{2FDD1CF8-60EB-4170-BFDA-558A101495F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4" creationId="{32A47678-19D3-46C9-BEB4-D5C994E19D20}"/>
          </ac:inkMkLst>
        </pc:inkChg>
        <pc:inkChg chg="mod">
          <ac:chgData name="Sherif Khattab" userId="c83b1e15-36f3-4f46-aceb-05aac24c545e" providerId="ADAL" clId="{68922303-928D-411F-A7C3-3BB84E857E8F}" dt="2021-02-25T15:34:42.935" v="91"/>
          <ac:inkMkLst>
            <pc:docMk/>
            <pc:sldMk cId="2369676605" sldId="529"/>
            <ac:inkMk id="35" creationId="{0C53EE76-8464-4E3D-8E31-06147658738F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5:50.642" v="106"/>
        <pc:sldMkLst>
          <pc:docMk/>
          <pc:sldMk cId="2849079961" sldId="530"/>
        </pc:sldMkLst>
        <pc:grpChg chg="mod">
          <ac:chgData name="Sherif Khattab" userId="c83b1e15-36f3-4f46-aceb-05aac24c545e" providerId="ADAL" clId="{68922303-928D-411F-A7C3-3BB84E857E8F}" dt="2021-02-25T15:35:27.564" v="99" actId="1076"/>
          <ac:grpSpMkLst>
            <pc:docMk/>
            <pc:sldMk cId="2849079961" sldId="530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5:20.984" v="98" actId="1076"/>
          <ac:grpSpMkLst>
            <pc:docMk/>
            <pc:sldMk cId="2849079961" sldId="530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5:50.642" v="106"/>
          <ac:grpSpMkLst>
            <pc:docMk/>
            <pc:sldMk cId="2849079961" sldId="530"/>
            <ac:grpSpMk id="22" creationId="{CDE3D77A-937B-48C1-8D38-4F443B732E84}"/>
          </ac:grpSpMkLst>
        </pc:grpChg>
        <pc:inkChg chg="add">
          <ac:chgData name="Sherif Khattab" userId="c83b1e15-36f3-4f46-aceb-05aac24c545e" providerId="ADAL" clId="{68922303-928D-411F-A7C3-3BB84E857E8F}" dt="2021-02-25T15:35:42.367" v="100" actId="9405"/>
          <ac:inkMkLst>
            <pc:docMk/>
            <pc:sldMk cId="2849079961" sldId="530"/>
            <ac:inkMk id="11" creationId="{8618FCC5-C92D-4747-B4F4-CF36073CE727}"/>
          </ac:inkMkLst>
        </pc:inkChg>
        <pc:inkChg chg="add">
          <ac:chgData name="Sherif Khattab" userId="c83b1e15-36f3-4f46-aceb-05aac24c545e" providerId="ADAL" clId="{68922303-928D-411F-A7C3-3BB84E857E8F}" dt="2021-02-25T15:35:46.157" v="101" actId="9405"/>
          <ac:inkMkLst>
            <pc:docMk/>
            <pc:sldMk cId="2849079961" sldId="530"/>
            <ac:inkMk id="12" creationId="{963CCEE0-47C6-4C91-845F-232C86172F1B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3" creationId="{E39090CA-70A8-45C3-A557-186B0734F8F8}"/>
          </ac:inkMkLst>
        </pc:inkChg>
        <pc:inkChg chg="del">
          <ac:chgData name="Sherif Khattab" userId="c83b1e15-36f3-4f46-aceb-05aac24c545e" providerId="ADAL" clId="{68922303-928D-411F-A7C3-3BB84E857E8F}" dt="2021-02-25T15:35:18.476" v="97" actId="478"/>
          <ac:inkMkLst>
            <pc:docMk/>
            <pc:sldMk cId="2849079961" sldId="530"/>
            <ac:inkMk id="18" creationId="{C95178F8-2283-4681-9458-00A9BD73E4EF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19" creationId="{ED8162B8-C7A5-40AE-A15F-2CB0C2596BC4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0" creationId="{EE2257D2-70ED-4903-A214-8F0BC3FC10DC}"/>
          </ac:inkMkLst>
        </pc:inkChg>
        <pc:inkChg chg="add mod">
          <ac:chgData name="Sherif Khattab" userId="c83b1e15-36f3-4f46-aceb-05aac24c545e" providerId="ADAL" clId="{68922303-928D-411F-A7C3-3BB84E857E8F}" dt="2021-02-25T15:35:50.642" v="106"/>
          <ac:inkMkLst>
            <pc:docMk/>
            <pc:sldMk cId="2849079961" sldId="530"/>
            <ac:inkMk id="21" creationId="{7D60A6FE-6F6F-4A04-AED8-67E9DB5D8231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21.935" v="119" actId="9405"/>
        <pc:sldMkLst>
          <pc:docMk/>
          <pc:sldMk cId="198862008" sldId="531"/>
        </pc:sldMkLst>
        <pc:grpChg chg="mod">
          <ac:chgData name="Sherif Khattab" userId="c83b1e15-36f3-4f46-aceb-05aac24c545e" providerId="ADAL" clId="{68922303-928D-411F-A7C3-3BB84E857E8F}" dt="2021-02-25T15:36:01.268" v="109" actId="1076"/>
          <ac:grpSpMkLst>
            <pc:docMk/>
            <pc:sldMk cId="198862008" sldId="531"/>
            <ac:grpSpMk id="8" creationId="{FD2C3776-ED61-4F82-A7E4-1CD1A4DD5B67}"/>
          </ac:grpSpMkLst>
        </pc:grpChg>
        <pc:graphicFrameChg chg="modGraphic">
          <ac:chgData name="Sherif Khattab" userId="c83b1e15-36f3-4f46-aceb-05aac24c545e" providerId="ADAL" clId="{68922303-928D-411F-A7C3-3BB84E857E8F}" dt="2021-02-25T15:36:17.253" v="116" actId="14100"/>
          <ac:graphicFrameMkLst>
            <pc:docMk/>
            <pc:sldMk cId="198862008" sldId="531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5:57.862" v="108" actId="478"/>
          <ac:inkMkLst>
            <pc:docMk/>
            <pc:sldMk cId="198862008" sldId="531"/>
            <ac:inkMk id="12" creationId="{963CCEE0-47C6-4C91-845F-232C86172F1B}"/>
          </ac:inkMkLst>
        </pc:inkChg>
        <pc:inkChg chg="add del">
          <ac:chgData name="Sherif Khattab" userId="c83b1e15-36f3-4f46-aceb-05aac24c545e" providerId="ADAL" clId="{68922303-928D-411F-A7C3-3BB84E857E8F}" dt="2021-02-25T15:36:19.291" v="118" actId="9405"/>
          <ac:inkMkLst>
            <pc:docMk/>
            <pc:sldMk cId="198862008" sldId="531"/>
            <ac:inkMk id="18" creationId="{FBDFFF6B-147F-4763-9DCA-107578AF893C}"/>
          </ac:inkMkLst>
        </pc:inkChg>
        <pc:inkChg chg="add">
          <ac:chgData name="Sherif Khattab" userId="c83b1e15-36f3-4f46-aceb-05aac24c545e" providerId="ADAL" clId="{68922303-928D-411F-A7C3-3BB84E857E8F}" dt="2021-02-25T15:36:21.935" v="119" actId="9405"/>
          <ac:inkMkLst>
            <pc:docMk/>
            <pc:sldMk cId="198862008" sldId="531"/>
            <ac:inkMk id="23" creationId="{93355A70-1799-4574-A335-EC3E21B1681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6:51.907" v="129"/>
        <pc:sldMkLst>
          <pc:docMk/>
          <pc:sldMk cId="3242586881" sldId="532"/>
        </pc:sldMkLst>
        <pc:grpChg chg="mod">
          <ac:chgData name="Sherif Khattab" userId="c83b1e15-36f3-4f46-aceb-05aac24c545e" providerId="ADAL" clId="{68922303-928D-411F-A7C3-3BB84E857E8F}" dt="2021-02-25T15:36:39.032" v="123" actId="1076"/>
          <ac:grpSpMkLst>
            <pc:docMk/>
            <pc:sldMk cId="3242586881" sldId="532"/>
            <ac:grpSpMk id="5" creationId="{07EE03A1-8A90-4B73-A932-362DDC4DAE68}"/>
          </ac:grpSpMkLst>
        </pc:grpChg>
        <pc:grpChg chg="mod">
          <ac:chgData name="Sherif Khattab" userId="c83b1e15-36f3-4f46-aceb-05aac24c545e" providerId="ADAL" clId="{68922303-928D-411F-A7C3-3BB84E857E8F}" dt="2021-02-25T15:36:33.770" v="122" actId="1076"/>
          <ac:grpSpMkLst>
            <pc:docMk/>
            <pc:sldMk cId="3242586881" sldId="532"/>
            <ac:grpSpMk id="8" creationId="{FD2C3776-ED61-4F82-A7E4-1CD1A4DD5B67}"/>
          </ac:grpSpMkLst>
        </pc:grpChg>
        <pc:grpChg chg="mod">
          <ac:chgData name="Sherif Khattab" userId="c83b1e15-36f3-4f46-aceb-05aac24c545e" providerId="ADAL" clId="{68922303-928D-411F-A7C3-3BB84E857E8F}" dt="2021-02-25T15:36:51.907" v="129"/>
          <ac:grpSpMkLst>
            <pc:docMk/>
            <pc:sldMk cId="3242586881" sldId="532"/>
            <ac:grpSpMk id="27" creationId="{A434D193-5B48-48C3-B801-EA48B1068A9F}"/>
          </ac:grpSpMkLst>
        </pc:grpChg>
        <pc:inkChg chg="add">
          <ac:chgData name="Sherif Khattab" userId="c83b1e15-36f3-4f46-aceb-05aac24c545e" providerId="ADAL" clId="{68922303-928D-411F-A7C3-3BB84E857E8F}" dt="2021-02-25T15:36:42.783" v="124" actId="9405"/>
          <ac:inkMkLst>
            <pc:docMk/>
            <pc:sldMk cId="3242586881" sldId="532"/>
            <ac:inkMk id="12" creationId="{0F6006B0-A710-40F5-BDD2-5F6B18F1A8E9}"/>
          </ac:inkMkLst>
        </pc:inkChg>
        <pc:inkChg chg="add">
          <ac:chgData name="Sherif Khattab" userId="c83b1e15-36f3-4f46-aceb-05aac24c545e" providerId="ADAL" clId="{68922303-928D-411F-A7C3-3BB84E857E8F}" dt="2021-02-25T15:36:45.499" v="125" actId="9405"/>
          <ac:inkMkLst>
            <pc:docMk/>
            <pc:sldMk cId="3242586881" sldId="532"/>
            <ac:inkMk id="18" creationId="{F4AF6213-8BB9-4078-8C3B-E13E5C85F967}"/>
          </ac:inkMkLst>
        </pc:inkChg>
        <pc:inkChg chg="del">
          <ac:chgData name="Sherif Khattab" userId="c83b1e15-36f3-4f46-aceb-05aac24c545e" providerId="ADAL" clId="{68922303-928D-411F-A7C3-3BB84E857E8F}" dt="2021-02-25T15:36:29.843" v="121" actId="478"/>
          <ac:inkMkLst>
            <pc:docMk/>
            <pc:sldMk cId="3242586881" sldId="532"/>
            <ac:inkMk id="23" creationId="{93355A70-1799-4574-A335-EC3E21B1681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4" creationId="{1623C9BB-A670-48C4-A09F-023816DAA9F0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5" creationId="{86ABB82D-30A6-4E58-8A1B-B19F177FD32A}"/>
          </ac:inkMkLst>
        </pc:inkChg>
        <pc:inkChg chg="add mod">
          <ac:chgData name="Sherif Khattab" userId="c83b1e15-36f3-4f46-aceb-05aac24c545e" providerId="ADAL" clId="{68922303-928D-411F-A7C3-3BB84E857E8F}" dt="2021-02-25T15:36:51.907" v="129"/>
          <ac:inkMkLst>
            <pc:docMk/>
            <pc:sldMk cId="3242586881" sldId="532"/>
            <ac:inkMk id="26" creationId="{837D6F27-641E-4521-A351-B103F0D719B9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7:44.937" v="151" actId="9405"/>
        <pc:sldMkLst>
          <pc:docMk/>
          <pc:sldMk cId="202149894" sldId="533"/>
        </pc:sldMkLst>
        <pc:grpChg chg="mod">
          <ac:chgData name="Sherif Khattab" userId="c83b1e15-36f3-4f46-aceb-05aac24c545e" providerId="ADAL" clId="{68922303-928D-411F-A7C3-3BB84E857E8F}" dt="2021-02-25T15:37:03.852" v="132" actId="1076"/>
          <ac:grpSpMkLst>
            <pc:docMk/>
            <pc:sldMk cId="202149894" sldId="533"/>
            <ac:grpSpMk id="8" creationId="{FD2C3776-ED61-4F82-A7E4-1CD1A4DD5B67}"/>
          </ac:grpSpMkLst>
        </pc:grpChg>
        <pc:graphicFrameChg chg="mod modGraphic">
          <ac:chgData name="Sherif Khattab" userId="c83b1e15-36f3-4f46-aceb-05aac24c545e" providerId="ADAL" clId="{68922303-928D-411F-A7C3-3BB84E857E8F}" dt="2021-02-25T15:37:34.794" v="150" actId="14734"/>
          <ac:graphicFrameMkLst>
            <pc:docMk/>
            <pc:sldMk cId="202149894" sldId="533"/>
            <ac:graphicFrameMk id="46128" creationId="{CC3071AF-5E82-4566-8B84-9DBAED71D174}"/>
          </ac:graphicFrameMkLst>
        </pc:graphicFrameChg>
        <pc:inkChg chg="del">
          <ac:chgData name="Sherif Khattab" userId="c83b1e15-36f3-4f46-aceb-05aac24c545e" providerId="ADAL" clId="{68922303-928D-411F-A7C3-3BB84E857E8F}" dt="2021-02-25T15:36:59.893" v="131" actId="478"/>
          <ac:inkMkLst>
            <pc:docMk/>
            <pc:sldMk cId="202149894" sldId="533"/>
            <ac:inkMk id="18" creationId="{F4AF6213-8BB9-4078-8C3B-E13E5C85F967}"/>
          </ac:inkMkLst>
        </pc:inkChg>
        <pc:inkChg chg="add">
          <ac:chgData name="Sherif Khattab" userId="c83b1e15-36f3-4f46-aceb-05aac24c545e" providerId="ADAL" clId="{68922303-928D-411F-A7C3-3BB84E857E8F}" dt="2021-02-25T15:37:44.937" v="151" actId="9405"/>
          <ac:inkMkLst>
            <pc:docMk/>
            <pc:sldMk cId="202149894" sldId="533"/>
            <ac:inkMk id="23" creationId="{FCB3C244-0CEB-4626-A94E-E647E965A650}"/>
          </ac:inkMkLst>
        </pc:inkChg>
      </pc:sldChg>
      <pc:sldChg chg="addSp delSp modSp add mod">
        <pc:chgData name="Sherif Khattab" userId="c83b1e15-36f3-4f46-aceb-05aac24c545e" providerId="ADAL" clId="{68922303-928D-411F-A7C3-3BB84E857E8F}" dt="2021-02-25T15:38:23.467" v="168" actId="9405"/>
        <pc:sldMkLst>
          <pc:docMk/>
          <pc:sldMk cId="1862553252" sldId="534"/>
        </pc:sldMkLst>
        <pc:grpChg chg="mod">
          <ac:chgData name="Sherif Khattab" userId="c83b1e15-36f3-4f46-aceb-05aac24c545e" providerId="ADAL" clId="{68922303-928D-411F-A7C3-3BB84E857E8F}" dt="2021-02-25T15:38:12.587" v="164"/>
          <ac:grpSpMkLst>
            <pc:docMk/>
            <pc:sldMk cId="1862553252" sldId="534"/>
            <ac:grpSpMk id="41" creationId="{FF5CD767-8263-42A7-93F7-C3F92E0EB94E}"/>
          </ac:grpSpMkLst>
        </pc:grp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18" creationId="{C7393517-EF34-45F3-8887-AFC45BDB730C}"/>
          </ac:inkMkLst>
        </pc:inkChg>
        <pc:inkChg chg="del">
          <ac:chgData name="Sherif Khattab" userId="c83b1e15-36f3-4f46-aceb-05aac24c545e" providerId="ADAL" clId="{68922303-928D-411F-A7C3-3BB84E857E8F}" dt="2021-02-25T15:38:00.835" v="153" actId="478"/>
          <ac:inkMkLst>
            <pc:docMk/>
            <pc:sldMk cId="1862553252" sldId="534"/>
            <ac:inkMk id="23" creationId="{FCB3C244-0CEB-4626-A94E-E647E965A650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8" creationId="{C14C4589-CA30-4881-8E71-D484A68DB4A5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29" creationId="{9F2A4B47-8A80-4CAD-9314-6C6EC3FB0DC7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0" creationId="{713FFC98-1B8D-4779-912E-64895B06A92F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1" creationId="{0743C302-223A-46A6-8816-2E66B4614E7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6" creationId="{013B3B19-5442-484B-9A5C-10B6C589CB0B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7" creationId="{05306296-0EBF-4C81-93C3-B43098456421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8" creationId="{F9B33137-5AA0-4B6E-979D-B9D6F035B00A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39" creationId="{0C1269D0-2FD7-49B4-ACC2-EC0CF4F3AE66}"/>
          </ac:inkMkLst>
        </pc:inkChg>
        <pc:inkChg chg="add mod">
          <ac:chgData name="Sherif Khattab" userId="c83b1e15-36f3-4f46-aceb-05aac24c545e" providerId="ADAL" clId="{68922303-928D-411F-A7C3-3BB84E857E8F}" dt="2021-02-25T15:38:12.587" v="164"/>
          <ac:inkMkLst>
            <pc:docMk/>
            <pc:sldMk cId="1862553252" sldId="534"/>
            <ac:inkMk id="40" creationId="{2379E630-A60C-4095-B29C-AFDA44600A2B}"/>
          </ac:inkMkLst>
        </pc:inkChg>
        <pc:inkChg chg="add">
          <ac:chgData name="Sherif Khattab" userId="c83b1e15-36f3-4f46-aceb-05aac24c545e" providerId="ADAL" clId="{68922303-928D-411F-A7C3-3BB84E857E8F}" dt="2021-02-25T15:38:14.465" v="165" actId="9405"/>
          <ac:inkMkLst>
            <pc:docMk/>
            <pc:sldMk cId="1862553252" sldId="534"/>
            <ac:inkMk id="42" creationId="{E6B9AAB0-6A12-4D08-AF06-1E8C0EC13813}"/>
          </ac:inkMkLst>
        </pc:inkChg>
        <pc:inkChg chg="add del">
          <ac:chgData name="Sherif Khattab" userId="c83b1e15-36f3-4f46-aceb-05aac24c545e" providerId="ADAL" clId="{68922303-928D-411F-A7C3-3BB84E857E8F}" dt="2021-02-25T15:38:20.776" v="167" actId="9405"/>
          <ac:inkMkLst>
            <pc:docMk/>
            <pc:sldMk cId="1862553252" sldId="534"/>
            <ac:inkMk id="43" creationId="{4D91E102-6953-4FA7-AF6D-2DFDDE6179B2}"/>
          </ac:inkMkLst>
        </pc:inkChg>
        <pc:inkChg chg="add">
          <ac:chgData name="Sherif Khattab" userId="c83b1e15-36f3-4f46-aceb-05aac24c545e" providerId="ADAL" clId="{68922303-928D-411F-A7C3-3BB84E857E8F}" dt="2021-02-25T15:38:23.467" v="168" actId="9405"/>
          <ac:inkMkLst>
            <pc:docMk/>
            <pc:sldMk cId="1862553252" sldId="534"/>
            <ac:inkMk id="44" creationId="{EEDBD0BD-C0F7-414F-969E-886BA95F6B09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39:24.813" v="172" actId="9405"/>
        <pc:sldMkLst>
          <pc:docMk/>
          <pc:sldMk cId="2560037637" sldId="535"/>
        </pc:sldMkLst>
        <pc:inkChg chg="add del">
          <ac:chgData name="Sherif Khattab" userId="c83b1e15-36f3-4f46-aceb-05aac24c545e" providerId="ADAL" clId="{68922303-928D-411F-A7C3-3BB84E857E8F}" dt="2021-02-25T15:39:18.054" v="171" actId="9405"/>
          <ac:inkMkLst>
            <pc:docMk/>
            <pc:sldMk cId="2560037637" sldId="535"/>
            <ac:inkMk id="2" creationId="{9E5AB3E8-7BB1-4B01-8F34-A06BC61E47FA}"/>
          </ac:inkMkLst>
        </pc:inkChg>
        <pc:inkChg chg="add">
          <ac:chgData name="Sherif Khattab" userId="c83b1e15-36f3-4f46-aceb-05aac24c545e" providerId="ADAL" clId="{68922303-928D-411F-A7C3-3BB84E857E8F}" dt="2021-02-25T15:39:24.813" v="172" actId="9405"/>
          <ac:inkMkLst>
            <pc:docMk/>
            <pc:sldMk cId="2560037637" sldId="535"/>
            <ac:inkMk id="3" creationId="{A65E9F40-9612-42C7-AA53-80FC10198023}"/>
          </ac:inkMkLst>
        </pc:inkChg>
      </pc:sldChg>
      <pc:sldChg chg="addSp add mod">
        <pc:chgData name="Sherif Khattab" userId="c83b1e15-36f3-4f46-aceb-05aac24c545e" providerId="ADAL" clId="{68922303-928D-411F-A7C3-3BB84E857E8F}" dt="2021-02-25T15:39:42.237" v="175" actId="9405"/>
        <pc:sldMkLst>
          <pc:docMk/>
          <pc:sldMk cId="2261657990" sldId="536"/>
        </pc:sldMkLst>
        <pc:inkChg chg="add">
          <ac:chgData name="Sherif Khattab" userId="c83b1e15-36f3-4f46-aceb-05aac24c545e" providerId="ADAL" clId="{68922303-928D-411F-A7C3-3BB84E857E8F}" dt="2021-02-25T15:39:40.384" v="174" actId="9405"/>
          <ac:inkMkLst>
            <pc:docMk/>
            <pc:sldMk cId="2261657990" sldId="536"/>
            <ac:inkMk id="2" creationId="{EC3BD57F-0F44-47ED-9F67-2A37BB8385EA}"/>
          </ac:inkMkLst>
        </pc:inkChg>
        <pc:inkChg chg="add">
          <ac:chgData name="Sherif Khattab" userId="c83b1e15-36f3-4f46-aceb-05aac24c545e" providerId="ADAL" clId="{68922303-928D-411F-A7C3-3BB84E857E8F}" dt="2021-02-25T15:39:42.237" v="175" actId="9405"/>
          <ac:inkMkLst>
            <pc:docMk/>
            <pc:sldMk cId="2261657990" sldId="536"/>
            <ac:inkMk id="4" creationId="{0BA393AC-2001-40BC-BDBD-3AF78F5A005E}"/>
          </ac:inkMkLst>
        </pc:inkChg>
      </pc:sldChg>
      <pc:sldChg chg="add del">
        <pc:chgData name="Sherif Khattab" userId="c83b1e15-36f3-4f46-aceb-05aac24c545e" providerId="ADAL" clId="{68922303-928D-411F-A7C3-3BB84E857E8F}" dt="2021-02-25T15:40:02.946" v="177"/>
        <pc:sldMkLst>
          <pc:docMk/>
          <pc:sldMk cId="2201325351" sldId="537"/>
        </pc:sldMkLst>
      </pc:sldChg>
      <pc:sldChg chg="addSp delSp add mod">
        <pc:chgData name="Sherif Khattab" userId="c83b1e15-36f3-4f46-aceb-05aac24c545e" providerId="ADAL" clId="{68922303-928D-411F-A7C3-3BB84E857E8F}" dt="2021-02-25T15:40:25.609" v="181" actId="9405"/>
        <pc:sldMkLst>
          <pc:docMk/>
          <pc:sldMk cId="3968698010" sldId="537"/>
        </pc:sldMkLst>
        <pc:inkChg chg="add del">
          <ac:chgData name="Sherif Khattab" userId="c83b1e15-36f3-4f46-aceb-05aac24c545e" providerId="ADAL" clId="{68922303-928D-411F-A7C3-3BB84E857E8F}" dt="2021-02-25T15:40:18.738" v="180" actId="9405"/>
          <ac:inkMkLst>
            <pc:docMk/>
            <pc:sldMk cId="3968698010" sldId="537"/>
            <ac:inkMk id="7" creationId="{80B6CF29-2838-4628-B2AE-9472B5E0D8DB}"/>
          </ac:inkMkLst>
        </pc:inkChg>
        <pc:inkChg chg="add">
          <ac:chgData name="Sherif Khattab" userId="c83b1e15-36f3-4f46-aceb-05aac24c545e" providerId="ADAL" clId="{68922303-928D-411F-A7C3-3BB84E857E8F}" dt="2021-02-25T15:40:25.609" v="181" actId="9405"/>
          <ac:inkMkLst>
            <pc:docMk/>
            <pc:sldMk cId="3968698010" sldId="537"/>
            <ac:inkMk id="8" creationId="{212BAF6E-5D6B-405E-B7F8-06423FB91F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0:43.864" v="185" actId="9405"/>
        <pc:sldMkLst>
          <pc:docMk/>
          <pc:sldMk cId="2645502707" sldId="538"/>
        </pc:sldMkLst>
        <pc:inkChg chg="add">
          <ac:chgData name="Sherif Khattab" userId="c83b1e15-36f3-4f46-aceb-05aac24c545e" providerId="ADAL" clId="{68922303-928D-411F-A7C3-3BB84E857E8F}" dt="2021-02-25T15:40:39.087" v="183" actId="9405"/>
          <ac:inkMkLst>
            <pc:docMk/>
            <pc:sldMk cId="2645502707" sldId="538"/>
            <ac:inkMk id="7" creationId="{A9580717-6908-4162-B1C1-8FF29D4F6ABF}"/>
          </ac:inkMkLst>
        </pc:inkChg>
        <pc:inkChg chg="add">
          <ac:chgData name="Sherif Khattab" userId="c83b1e15-36f3-4f46-aceb-05aac24c545e" providerId="ADAL" clId="{68922303-928D-411F-A7C3-3BB84E857E8F}" dt="2021-02-25T15:40:42.830" v="184" actId="9405"/>
          <ac:inkMkLst>
            <pc:docMk/>
            <pc:sldMk cId="2645502707" sldId="538"/>
            <ac:inkMk id="8" creationId="{CB5576BE-E0EB-45C1-98E9-79382D7F6DE7}"/>
          </ac:inkMkLst>
        </pc:inkChg>
        <pc:inkChg chg="add">
          <ac:chgData name="Sherif Khattab" userId="c83b1e15-36f3-4f46-aceb-05aac24c545e" providerId="ADAL" clId="{68922303-928D-411F-A7C3-3BB84E857E8F}" dt="2021-02-25T15:40:43.864" v="185" actId="9405"/>
          <ac:inkMkLst>
            <pc:docMk/>
            <pc:sldMk cId="2645502707" sldId="538"/>
            <ac:inkMk id="9" creationId="{E429CD1B-B91E-4BE2-BD53-379EC8910A37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32.395" v="187" actId="9405"/>
        <pc:sldMkLst>
          <pc:docMk/>
          <pc:sldMk cId="2730445920" sldId="539"/>
        </pc:sldMkLst>
        <pc:inkChg chg="add">
          <ac:chgData name="Sherif Khattab" userId="c83b1e15-36f3-4f46-aceb-05aac24c545e" providerId="ADAL" clId="{68922303-928D-411F-A7C3-3BB84E857E8F}" dt="2021-02-25T15:41:32.395" v="187" actId="9405"/>
          <ac:inkMkLst>
            <pc:docMk/>
            <pc:sldMk cId="2730445920" sldId="539"/>
            <ac:inkMk id="2" creationId="{C99CF751-C31E-4380-B586-BC970D51AB34}"/>
          </ac:inkMkLst>
        </pc:inkChg>
      </pc:sldChg>
      <pc:sldChg chg="addSp add mod">
        <pc:chgData name="Sherif Khattab" userId="c83b1e15-36f3-4f46-aceb-05aac24c545e" providerId="ADAL" clId="{68922303-928D-411F-A7C3-3BB84E857E8F}" dt="2021-02-25T15:41:50.844" v="189" actId="9405"/>
        <pc:sldMkLst>
          <pc:docMk/>
          <pc:sldMk cId="2782470152" sldId="540"/>
        </pc:sldMkLst>
        <pc:inkChg chg="add">
          <ac:chgData name="Sherif Khattab" userId="c83b1e15-36f3-4f46-aceb-05aac24c545e" providerId="ADAL" clId="{68922303-928D-411F-A7C3-3BB84E857E8F}" dt="2021-02-25T15:41:50.844" v="189" actId="9405"/>
          <ac:inkMkLst>
            <pc:docMk/>
            <pc:sldMk cId="2782470152" sldId="540"/>
            <ac:inkMk id="3" creationId="{5A7BC03E-9FF6-4005-A7C2-A5E80F7F89C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05.484" v="193" actId="9405"/>
        <pc:sldMkLst>
          <pc:docMk/>
          <pc:sldMk cId="2036122529" sldId="541"/>
        </pc:sldMkLst>
        <pc:inkChg chg="del">
          <ac:chgData name="Sherif Khattab" userId="c83b1e15-36f3-4f46-aceb-05aac24c545e" providerId="ADAL" clId="{68922303-928D-411F-A7C3-3BB84E857E8F}" dt="2021-02-25T15:41:59.233" v="192" actId="478"/>
          <ac:inkMkLst>
            <pc:docMk/>
            <pc:sldMk cId="2036122529" sldId="541"/>
            <ac:inkMk id="2" creationId="{C99CF751-C31E-4380-B586-BC970D51AB34}"/>
          </ac:inkMkLst>
        </pc:inkChg>
        <pc:inkChg chg="del">
          <ac:chgData name="Sherif Khattab" userId="c83b1e15-36f3-4f46-aceb-05aac24c545e" providerId="ADAL" clId="{68922303-928D-411F-A7C3-3BB84E857E8F}" dt="2021-02-25T15:41:58.022" v="191" actId="478"/>
          <ac:inkMkLst>
            <pc:docMk/>
            <pc:sldMk cId="2036122529" sldId="541"/>
            <ac:inkMk id="3" creationId="{5A7BC03E-9FF6-4005-A7C2-A5E80F7F89C4}"/>
          </ac:inkMkLst>
        </pc:inkChg>
        <pc:inkChg chg="add">
          <ac:chgData name="Sherif Khattab" userId="c83b1e15-36f3-4f46-aceb-05aac24c545e" providerId="ADAL" clId="{68922303-928D-411F-A7C3-3BB84E857E8F}" dt="2021-02-25T15:42:05.484" v="193" actId="9405"/>
          <ac:inkMkLst>
            <pc:docMk/>
            <pc:sldMk cId="2036122529" sldId="541"/>
            <ac:inkMk id="4" creationId="{DA6B2E23-9C1E-4422-AD35-68F1851B0154}"/>
          </ac:inkMkLst>
        </pc:inkChg>
      </pc:sldChg>
      <pc:sldChg chg="addSp delSp add mod">
        <pc:chgData name="Sherif Khattab" userId="c83b1e15-36f3-4f46-aceb-05aac24c545e" providerId="ADAL" clId="{68922303-928D-411F-A7C3-3BB84E857E8F}" dt="2021-02-25T15:42:21.700" v="196" actId="9405"/>
        <pc:sldMkLst>
          <pc:docMk/>
          <pc:sldMk cId="3103852141" sldId="542"/>
        </pc:sldMkLst>
        <pc:inkChg chg="add">
          <ac:chgData name="Sherif Khattab" userId="c83b1e15-36f3-4f46-aceb-05aac24c545e" providerId="ADAL" clId="{68922303-928D-411F-A7C3-3BB84E857E8F}" dt="2021-02-25T15:42:21.700" v="196" actId="9405"/>
          <ac:inkMkLst>
            <pc:docMk/>
            <pc:sldMk cId="3103852141" sldId="542"/>
            <ac:inkMk id="2" creationId="{F1A46510-00AC-4EC0-BE62-CFE9B8CA6D06}"/>
          </ac:inkMkLst>
        </pc:inkChg>
        <pc:inkChg chg="del">
          <ac:chgData name="Sherif Khattab" userId="c83b1e15-36f3-4f46-aceb-05aac24c545e" providerId="ADAL" clId="{68922303-928D-411F-A7C3-3BB84E857E8F}" dt="2021-02-25T15:42:14.100" v="195" actId="478"/>
          <ac:inkMkLst>
            <pc:docMk/>
            <pc:sldMk cId="3103852141" sldId="542"/>
            <ac:inkMk id="4" creationId="{DA6B2E23-9C1E-4422-AD35-68F1851B0154}"/>
          </ac:inkMkLst>
        </pc:inkChg>
      </pc:sldChg>
      <pc:sldChg chg="delSp add modAnim">
        <pc:chgData name="Sherif Khattab" userId="c83b1e15-36f3-4f46-aceb-05aac24c545e" providerId="ADAL" clId="{68922303-928D-411F-A7C3-3BB84E857E8F}" dt="2021-02-25T15:45:09.490" v="219" actId="478"/>
        <pc:sldMkLst>
          <pc:docMk/>
          <pc:sldMk cId="3587680791" sldId="543"/>
        </pc:sldMkLst>
        <pc:spChg chg="del">
          <ac:chgData name="Sherif Khattab" userId="c83b1e15-36f3-4f46-aceb-05aac24c545e" providerId="ADAL" clId="{68922303-928D-411F-A7C3-3BB84E857E8F}" dt="2021-02-25T15:45:09.490" v="219" actId="478"/>
          <ac:spMkLst>
            <pc:docMk/>
            <pc:sldMk cId="3587680791" sldId="543"/>
            <ac:spMk id="23677" creationId="{E18AD9C6-511C-489C-AEAA-D7EAC45A4AF5}"/>
          </ac:spMkLst>
        </pc:spChg>
      </pc:sldChg>
      <pc:sldChg chg="add modAnim">
        <pc:chgData name="Sherif Khattab" userId="c83b1e15-36f3-4f46-aceb-05aac24c545e" providerId="ADAL" clId="{68922303-928D-411F-A7C3-3BB84E857E8F}" dt="2021-02-25T15:45:14.602" v="220"/>
        <pc:sldMkLst>
          <pc:docMk/>
          <pc:sldMk cId="2971477576" sldId="544"/>
        </pc:sldMkLst>
      </pc:sldChg>
      <pc:sldChg chg="addSp delSp modSp add modAnim">
        <pc:chgData name="Sherif Khattab" userId="c83b1e15-36f3-4f46-aceb-05aac24c545e" providerId="ADAL" clId="{68922303-928D-411F-A7C3-3BB84E857E8F}" dt="2021-02-25T15:48:27.825" v="256"/>
        <pc:sldMkLst>
          <pc:docMk/>
          <pc:sldMk cId="1621208385" sldId="545"/>
        </pc:sldMkLst>
        <pc:spChg chg="add del mod">
          <ac:chgData name="Sherif Khattab" userId="c83b1e15-36f3-4f46-aceb-05aac24c545e" providerId="ADAL" clId="{68922303-928D-411F-A7C3-3BB84E857E8F}" dt="2021-02-25T15:48:06.075" v="248" actId="478"/>
          <ac:spMkLst>
            <pc:docMk/>
            <pc:sldMk cId="1621208385" sldId="545"/>
            <ac:spMk id="20" creationId="{D8C2345C-2057-4910-AA8A-3FAB5012944C}"/>
          </ac:spMkLst>
        </pc:spChg>
        <pc:spChg chg="add mod">
          <ac:chgData name="Sherif Khattab" userId="c83b1e15-36f3-4f46-aceb-05aac24c545e" providerId="ADAL" clId="{68922303-928D-411F-A7C3-3BB84E857E8F}" dt="2021-02-25T15:47:59.094" v="246"/>
          <ac:spMkLst>
            <pc:docMk/>
            <pc:sldMk cId="1621208385" sldId="545"/>
            <ac:spMk id="21" creationId="{AF711E0F-0F93-4C0B-853E-9DF9F4EEFC3D}"/>
          </ac:spMkLst>
        </pc:spChg>
        <pc:spChg chg="mod">
          <ac:chgData name="Sherif Khattab" userId="c83b1e15-36f3-4f46-aceb-05aac24c545e" providerId="ADAL" clId="{68922303-928D-411F-A7C3-3BB84E857E8F}" dt="2021-02-25T15:48:24.473" v="255" actId="1076"/>
          <ac:spMkLst>
            <pc:docMk/>
            <pc:sldMk cId="1621208385" sldId="545"/>
            <ac:spMk id="28717" creationId="{65836439-78E8-4455-A276-A88D6A2179F8}"/>
          </ac:spMkLst>
        </pc:spChg>
        <pc:spChg chg="del">
          <ac:chgData name="Sherif Khattab" userId="c83b1e15-36f3-4f46-aceb-05aac24c545e" providerId="ADAL" clId="{68922303-928D-411F-A7C3-3BB84E857E8F}" dt="2021-02-25T15:48:14.892" v="254" actId="478"/>
          <ac:spMkLst>
            <pc:docMk/>
            <pc:sldMk cId="1621208385" sldId="545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2" creationId="{83EC386E-60C3-4B0F-AAC6-1DEE298F26BA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3" creationId="{07636F23-6B5B-4D60-8ED6-4B0F8B48F859}"/>
          </ac:cxnSpMkLst>
        </pc:cxnChg>
        <pc:cxnChg chg="mod">
          <ac:chgData name="Sherif Khattab" userId="c83b1e15-36f3-4f46-aceb-05aac24c545e" providerId="ADAL" clId="{68922303-928D-411F-A7C3-3BB84E857E8F}" dt="2021-02-25T15:48:24.473" v="255" actId="1076"/>
          <ac:cxnSpMkLst>
            <pc:docMk/>
            <pc:sldMk cId="1621208385" sldId="545"/>
            <ac:cxnSpMk id="28724" creationId="{4CAC54C3-3E8E-4C56-A2F9-EC039220E56C}"/>
          </ac:cxnSpMkLst>
        </pc:cxnChg>
        <pc:cxnChg chg="del">
          <ac:chgData name="Sherif Khattab" userId="c83b1e15-36f3-4f46-aceb-05aac24c545e" providerId="ADAL" clId="{68922303-928D-411F-A7C3-3BB84E857E8F}" dt="2021-02-25T15:48:13.325" v="252" actId="478"/>
          <ac:cxnSpMkLst>
            <pc:docMk/>
            <pc:sldMk cId="1621208385" sldId="545"/>
            <ac:cxnSpMk id="28725" creationId="{3A105430-E387-4460-9D9D-5BAA4D979997}"/>
          </ac:cxnSpMkLst>
        </pc:cxnChg>
        <pc:cxnChg chg="del">
          <ac:chgData name="Sherif Khattab" userId="c83b1e15-36f3-4f46-aceb-05aac24c545e" providerId="ADAL" clId="{68922303-928D-411F-A7C3-3BB84E857E8F}" dt="2021-02-25T15:48:14.172" v="253" actId="478"/>
          <ac:cxnSpMkLst>
            <pc:docMk/>
            <pc:sldMk cId="1621208385" sldId="545"/>
            <ac:cxnSpMk id="28726" creationId="{4F6EA0F1-1245-4403-9078-8889A1086600}"/>
          </ac:cxnSpMkLst>
        </pc:cxnChg>
      </pc:sldChg>
      <pc:sldChg chg="modSp add modAnim">
        <pc:chgData name="Sherif Khattab" userId="c83b1e15-36f3-4f46-aceb-05aac24c545e" providerId="ADAL" clId="{68922303-928D-411F-A7C3-3BB84E857E8F}" dt="2021-02-25T15:48:42.365" v="258"/>
        <pc:sldMkLst>
          <pc:docMk/>
          <pc:sldMk cId="563809780" sldId="546"/>
        </pc:sldMkLst>
        <pc:spChg chg="mod">
          <ac:chgData name="Sherif Khattab" userId="c83b1e15-36f3-4f46-aceb-05aac24c545e" providerId="ADAL" clId="{68922303-928D-411F-A7C3-3BB84E857E8F}" dt="2021-02-25T15:48:39.041" v="257" actId="1076"/>
          <ac:spMkLst>
            <pc:docMk/>
            <pc:sldMk cId="563809780" sldId="546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39.041" v="257" actId="1076"/>
          <ac:cxnSpMkLst>
            <pc:docMk/>
            <pc:sldMk cId="563809780" sldId="546"/>
            <ac:cxnSpMk id="28726" creationId="{4F6EA0F1-1245-4403-9078-8889A1086600}"/>
          </ac:cxnSpMkLst>
        </pc:cxnChg>
      </pc:sldChg>
      <pc:sldChg chg="modSp add">
        <pc:chgData name="Sherif Khattab" userId="c83b1e15-36f3-4f46-aceb-05aac24c545e" providerId="ADAL" clId="{68922303-928D-411F-A7C3-3BB84E857E8F}" dt="2021-02-25T15:48:58.326" v="260" actId="1076"/>
        <pc:sldMkLst>
          <pc:docMk/>
          <pc:sldMk cId="2982848977" sldId="547"/>
        </pc:sldMkLst>
        <pc:spChg chg="mod">
          <ac:chgData name="Sherif Khattab" userId="c83b1e15-36f3-4f46-aceb-05aac24c545e" providerId="ADAL" clId="{68922303-928D-411F-A7C3-3BB84E857E8F}" dt="2021-02-25T15:48:58.326" v="260" actId="1076"/>
          <ac:spMkLst>
            <pc:docMk/>
            <pc:sldMk cId="2982848977" sldId="547"/>
            <ac:spMk id="28718" creationId="{FC8D50AF-002E-470B-ACB9-7FB7BEB9E1FF}"/>
          </ac:spMkLst>
        </pc:sp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5" creationId="{3A105430-E387-4460-9D9D-5BAA4D979997}"/>
          </ac:cxnSpMkLst>
        </pc:cxnChg>
        <pc:cxnChg chg="mod">
          <ac:chgData name="Sherif Khattab" userId="c83b1e15-36f3-4f46-aceb-05aac24c545e" providerId="ADAL" clId="{68922303-928D-411F-A7C3-3BB84E857E8F}" dt="2021-02-25T15:48:58.326" v="260" actId="1076"/>
          <ac:cxnSpMkLst>
            <pc:docMk/>
            <pc:sldMk cId="2982848977" sldId="547"/>
            <ac:cxnSpMk id="28726" creationId="{4F6EA0F1-1245-4403-9078-8889A1086600}"/>
          </ac:cxnSpMkLst>
        </pc:cxnChg>
      </pc:sldChg>
    </pc:docChg>
  </pc:docChgLst>
  <pc:docChgLst>
    <pc:chgData name="Sherif Khattab" userId="c83b1e15-36f3-4f46-aceb-05aac24c545e" providerId="ADAL" clId="{40561216-C3B6-4E03-B696-C2E8E46E1565}"/>
    <pc:docChg chg="undo custSel addSld delSld modSld">
      <pc:chgData name="Sherif Khattab" userId="c83b1e15-36f3-4f46-aceb-05aac24c545e" providerId="ADAL" clId="{40561216-C3B6-4E03-B696-C2E8E46E1565}" dt="2021-03-02T15:13:19.771" v="893"/>
      <pc:docMkLst>
        <pc:docMk/>
      </pc:docMkLst>
      <pc:sldChg chg="addSp delSp modSp del mod modAnim">
        <pc:chgData name="Sherif Khattab" userId="c83b1e15-36f3-4f46-aceb-05aac24c545e" providerId="ADAL" clId="{40561216-C3B6-4E03-B696-C2E8E46E1565}" dt="2021-03-02T14:56:46.899" v="570" actId="47"/>
        <pc:sldMkLst>
          <pc:docMk/>
          <pc:sldMk cId="1642669177" sldId="482"/>
        </pc:sldMkLst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8" creationId="{3C4A6727-32FC-4B6E-8839-50A9283C7CB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9" creationId="{5B0D4E68-2C6A-4115-B8B4-3F23A7563CC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0" creationId="{23C51AC1-A4A7-4583-8E50-C54565D1E5F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1" creationId="{B57E568C-5AE9-4962-B8C4-DC596E40EC62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2" creationId="{C9DCE7ED-DF90-4E6B-97CC-BE7F3361A467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3" creationId="{479F991E-FA6F-4E4D-8668-C063263A5DD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4" creationId="{120BDFD9-CA39-4664-AEB1-EC1B2A283A5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5" creationId="{E32AF455-9778-4300-A54B-D8230CFD846F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6" creationId="{C50219A6-A354-47D3-905A-873016D4B6B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7" creationId="{C96FC6F9-90B8-4F77-B794-6D306C85A94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8" creationId="{459D6B84-CB2F-4F44-B803-EFDC21DB6A0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19" creationId="{3654DA2D-A7EA-4B8F-AA92-84A4D475BAC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0" creationId="{4D512B37-8708-4B06-9892-F67047166C40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1" creationId="{BBD64ED2-DEF4-4C2B-9DD0-1DA9A1A9B285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2" creationId="{58AD9EA9-B1E2-423F-B7EC-EE56A423BD43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3" creationId="{C12947CA-60AD-4AE3-9ED8-15D4CA5B921A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4" creationId="{648AB672-9223-4BC9-BA72-FF06CF9954D6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5" creationId="{CB6570D5-7FFB-41F1-B25E-8F542CDC8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6" creationId="{3A2E428F-DEF7-42C2-9D04-8B86D2681E5C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7" creationId="{4C301AE9-6627-4861-B87A-F94EC34AE369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8" creationId="{66F458D7-5FB9-4FE3-A4E7-2E63BC1020A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29" creationId="{E79B1A94-B238-4AF1-89BA-84FC7FBB40BB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0" creationId="{B985648F-AE51-4363-AA3A-F053B0691BDE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1" creationId="{8B85B5CA-4A3F-4AE2-A32F-10235DB199B1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2" creationId="{7359D72A-AA2C-438C-949B-864F65B3E32D}"/>
          </ac:spMkLst>
        </pc:spChg>
        <pc:spChg chg="mod">
          <ac:chgData name="Sherif Khattab" userId="c83b1e15-36f3-4f46-aceb-05aac24c545e" providerId="ADAL" clId="{40561216-C3B6-4E03-B696-C2E8E46E1565}" dt="2021-03-02T14:48:32.802" v="2" actId="1076"/>
          <ac:spMkLst>
            <pc:docMk/>
            <pc:sldMk cId="1642669177" sldId="482"/>
            <ac:spMk id="33" creationId="{8A117133-27B4-4274-A636-13290DEBBFA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2" creationId="{5FEE084E-FD52-4ACC-AED2-E7C387D9FED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78" creationId="{963CCEB4-F635-48A8-ADF1-11CBB6C5850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188" creationId="{CA54992E-8ACD-4E7B-9135-F966AEBB647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08" creationId="{1E960CC0-9687-4340-8C97-B0E972AD081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18" creationId="{F884A57F-E7AF-4C45-B711-4DDD6F05A00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42" creationId="{508CFE1F-E02E-48A6-8898-46786F22BB1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66" creationId="{1FF3E257-A51B-47A5-BABF-BE9ADFC5FE89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284" creationId="{8D223A74-475D-4FA1-86C9-34089897D59C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04" creationId="{23F623B8-CEDA-48DE-9390-5C95E3D78206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32" creationId="{DE17B8B4-CBF8-4BE3-9764-4DD71EE6B47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42" creationId="{6316BB7D-729E-4F02-8617-EE8A8E54F842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50" creationId="{6C50C496-3520-4C65-9C67-D105EC28288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72" creationId="{2B3BAB1B-A732-4266-B5F1-E9E1C67DC67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398" creationId="{635F473B-AB0D-4662-A7ED-A9684EEC9C4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26" creationId="{AF543F3C-72EB-44D4-B21B-FE0CDED77D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52" creationId="{9EDDECA9-DCD0-4718-9091-E530CB3CEC4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72" creationId="{74A3491A-33BE-4BB0-A804-8C85D3C61F75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496" creationId="{E0422BF5-7ED2-4624-B963-DBE66660FE6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02" creationId="{62DC192D-1C9F-488C-B1D1-4EF7383CD2EE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30" creationId="{C1887017-F502-479A-87AD-ED83E5E2AFFF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48" creationId="{DD654607-0C6D-4708-94A3-430DF13D9DBD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68" creationId="{4ECB34BE-C7D8-49A4-BB4C-1218E632B0B3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584" creationId="{D7D1543A-8FC2-49EA-A6FA-5CE465ECB010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00" creationId="{1CE6EFEE-0BD4-4C4E-82C7-DE6619D22007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28" creationId="{D35EFFDB-F9E8-485B-8D60-BB05B7674C21}"/>
          </ac:spMkLst>
        </pc:spChg>
        <pc:spChg chg="add del">
          <ac:chgData name="Sherif Khattab" userId="c83b1e15-36f3-4f46-aceb-05aac24c545e" providerId="ADAL" clId="{40561216-C3B6-4E03-B696-C2E8E46E1565}" dt="2021-03-02T14:52:00.094" v="159" actId="34122"/>
          <ac:spMkLst>
            <pc:docMk/>
            <pc:sldMk cId="1642669177" sldId="482"/>
            <ac:spMk id="660" creationId="{603DBE5B-3588-446D-A34A-7AE3A81A57EB}"/>
          </ac:spMkLst>
        </pc:spChg>
        <pc:spChg chg="mod">
          <ac:chgData name="Sherif Khattab" userId="c83b1e15-36f3-4f46-aceb-05aac24c545e" providerId="ADAL" clId="{40561216-C3B6-4E03-B696-C2E8E46E1565}" dt="2021-03-02T14:48:30.524" v="1" actId="14100"/>
          <ac:spMkLst>
            <pc:docMk/>
            <pc:sldMk cId="1642669177" sldId="482"/>
            <ac:spMk id="23553" creationId="{E59624D1-FEEB-4340-9651-13DD586B53A9}"/>
          </ac:spMkLst>
        </pc:spChg>
        <pc:grpChg chg="add mod">
          <ac:chgData name="Sherif Khattab" userId="c83b1e15-36f3-4f46-aceb-05aac24c545e" providerId="ADAL" clId="{40561216-C3B6-4E03-B696-C2E8E46E1565}" dt="2021-03-02T14:48:32.802" v="2" actId="1076"/>
          <ac:grpSpMkLst>
            <pc:docMk/>
            <pc:sldMk cId="1642669177" sldId="482"/>
            <ac:grpSpMk id="7" creationId="{9D063597-4DF2-43D9-810E-02E259045F84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37" creationId="{5C5E6630-A71F-4462-B21C-5DBBDF9F36F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43" creationId="{64ACEE2B-3841-46E4-82CC-8EAF3E2D2EC8}"/>
          </ac:grpSpMkLst>
        </pc:grpChg>
        <pc:grpChg chg="del mod">
          <ac:chgData name="Sherif Khattab" userId="c83b1e15-36f3-4f46-aceb-05aac24c545e" providerId="ADAL" clId="{40561216-C3B6-4E03-B696-C2E8E46E1565}" dt="2021-03-02T14:49:23.972" v="30"/>
          <ac:grpSpMkLst>
            <pc:docMk/>
            <pc:sldMk cId="1642669177" sldId="482"/>
            <ac:grpSpMk id="52" creationId="{03F847D2-9998-4D4A-83B5-558B29E6FE7D}"/>
          </ac:grpSpMkLst>
        </pc:grpChg>
        <pc:grpChg chg="del mod">
          <ac:chgData name="Sherif Khattab" userId="c83b1e15-36f3-4f46-aceb-05aac24c545e" providerId="ADAL" clId="{40561216-C3B6-4E03-B696-C2E8E46E1565}" dt="2021-03-02T14:49:26.674" v="33"/>
          <ac:grpSpMkLst>
            <pc:docMk/>
            <pc:sldMk cId="1642669177" sldId="482"/>
            <ac:grpSpMk id="57" creationId="{7CCEBED9-D5BA-4BAB-9745-5B9D065CC21C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60" creationId="{299A370B-231C-492A-AA2C-1A90B690CB20}"/>
          </ac:grpSpMkLst>
        </pc:grpChg>
        <pc:grpChg chg="del mod">
          <ac:chgData name="Sherif Khattab" userId="c83b1e15-36f3-4f46-aceb-05aac24c545e" providerId="ADAL" clId="{40561216-C3B6-4E03-B696-C2E8E46E1565}" dt="2021-03-02T14:49:40.034" v="45"/>
          <ac:grpSpMkLst>
            <pc:docMk/>
            <pc:sldMk cId="1642669177" sldId="482"/>
            <ac:grpSpMk id="23557" creationId="{30CDDE6A-E1C2-49F0-A660-FE0076DC4D00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3" creationId="{AC28B53D-FD2F-40CB-9492-D3793488E0D3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66" creationId="{256BACDF-5B11-4577-B9D6-05A6755AA75C}"/>
          </ac:grpSpMkLst>
        </pc:grpChg>
        <pc:grpChg chg="del mod">
          <ac:chgData name="Sherif Khattab" userId="c83b1e15-36f3-4f46-aceb-05aac24c545e" providerId="ADAL" clId="{40561216-C3B6-4E03-B696-C2E8E46E1565}" dt="2021-03-02T14:49:51.920" v="57"/>
          <ac:grpSpMkLst>
            <pc:docMk/>
            <pc:sldMk cId="1642669177" sldId="482"/>
            <ac:grpSpMk id="23573" creationId="{0F64A90B-D554-473A-88FF-D0C4ADEDE474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575" creationId="{3BD4BAD2-0AB9-4D8F-A8BA-FC730CBB3ACF}"/>
          </ac:grpSpMkLst>
        </pc:grpChg>
        <pc:grpChg chg="del mod">
          <ac:chgData name="Sherif Khattab" userId="c83b1e15-36f3-4f46-aceb-05aac24c545e" providerId="ADAL" clId="{40561216-C3B6-4E03-B696-C2E8E46E1565}" dt="2021-03-02T14:50:08.805" v="70"/>
          <ac:grpSpMkLst>
            <pc:docMk/>
            <pc:sldMk cId="1642669177" sldId="482"/>
            <ac:grpSpMk id="23582" creationId="{45683F89-CB78-428D-AE2A-8EC869ACC4E0}"/>
          </ac:grpSpMkLst>
        </pc:grpChg>
        <pc:grpChg chg="del mod">
          <ac:chgData name="Sherif Khattab" userId="c83b1e15-36f3-4f46-aceb-05aac24c545e" providerId="ADAL" clId="{40561216-C3B6-4E03-B696-C2E8E46E1565}" dt="2021-03-02T14:50:11.212" v="74"/>
          <ac:grpSpMkLst>
            <pc:docMk/>
            <pc:sldMk cId="1642669177" sldId="482"/>
            <ac:grpSpMk id="23588" creationId="{5DBC73D8-D40A-4203-A37D-995A84713B4D}"/>
          </ac:grpSpMkLst>
        </pc:grpChg>
        <pc:grpChg chg="del mod">
          <ac:chgData name="Sherif Khattab" userId="c83b1e15-36f3-4f46-aceb-05aac24c545e" providerId="ADAL" clId="{40561216-C3B6-4E03-B696-C2E8E46E1565}" dt="2021-03-02T14:50:18.651" v="82"/>
          <ac:grpSpMkLst>
            <pc:docMk/>
            <pc:sldMk cId="1642669177" sldId="482"/>
            <ac:grpSpMk id="23592" creationId="{DED82D75-D3AD-465D-80F4-369CE1516C08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00" creationId="{1F6D9E66-98F5-4979-976C-12666259C12D}"/>
          </ac:grpSpMkLst>
        </pc:grpChg>
        <pc:grpChg chg="del mod">
          <ac:chgData name="Sherif Khattab" userId="c83b1e15-36f3-4f46-aceb-05aac24c545e" providerId="ADAL" clId="{40561216-C3B6-4E03-B696-C2E8E46E1565}" dt="2021-03-02T14:50:28.630" v="99"/>
          <ac:grpSpMkLst>
            <pc:docMk/>
            <pc:sldMk cId="1642669177" sldId="482"/>
            <ac:grpSpMk id="23607" creationId="{7B679F12-BB47-4954-9CE8-81957345F38C}"/>
          </ac:grpSpMkLst>
        </pc:grpChg>
        <pc:grpChg chg="del mod">
          <ac:chgData name="Sherif Khattab" userId="c83b1e15-36f3-4f46-aceb-05aac24c545e" providerId="ADAL" clId="{40561216-C3B6-4E03-B696-C2E8E46E1565}" dt="2021-03-02T14:50:32.326" v="105"/>
          <ac:grpSpMkLst>
            <pc:docMk/>
            <pc:sldMk cId="1642669177" sldId="482"/>
            <ac:grpSpMk id="23617" creationId="{6495A84A-B76F-45A4-8149-34298559ABFF}"/>
          </ac:grpSpMkLst>
        </pc:grpChg>
        <pc:grpChg chg="del mod">
          <ac:chgData name="Sherif Khattab" userId="c83b1e15-36f3-4f46-aceb-05aac24c545e" providerId="ADAL" clId="{40561216-C3B6-4E03-B696-C2E8E46E1565}" dt="2021-03-02T14:50:34.094" v="109"/>
          <ac:grpSpMkLst>
            <pc:docMk/>
            <pc:sldMk cId="1642669177" sldId="482"/>
            <ac:grpSpMk id="23623" creationId="{533193A7-CE2E-43C5-9E4C-DCDDB06D168C}"/>
          </ac:grpSpMkLst>
        </pc:grpChg>
        <pc:grpChg chg="del mod">
          <ac:chgData name="Sherif Khattab" userId="c83b1e15-36f3-4f46-aceb-05aac24c545e" providerId="ADAL" clId="{40561216-C3B6-4E03-B696-C2E8E46E1565}" dt="2021-03-02T14:50:41.731" v="115"/>
          <ac:grpSpMkLst>
            <pc:docMk/>
            <pc:sldMk cId="1642669177" sldId="482"/>
            <ac:grpSpMk id="23627" creationId="{53FF4B77-0563-48B4-B095-673B5611ADAA}"/>
          </ac:grpSpMkLst>
        </pc:grpChg>
        <pc:grpChg chg="del mod">
          <ac:chgData name="Sherif Khattab" userId="c83b1e15-36f3-4f46-aceb-05aac24c545e" providerId="ADAL" clId="{40561216-C3B6-4E03-B696-C2E8E46E1565}" dt="2021-03-02T14:50:49.196" v="129"/>
          <ac:grpSpMkLst>
            <pc:docMk/>
            <pc:sldMk cId="1642669177" sldId="482"/>
            <ac:grpSpMk id="23633" creationId="{3A0D4798-C2AF-42BF-8973-C860F2406DAF}"/>
          </ac:grpSpMkLst>
        </pc:grpChg>
        <pc:grpChg chg="del mod">
          <ac:chgData name="Sherif Khattab" userId="c83b1e15-36f3-4f46-aceb-05aac24c545e" providerId="ADAL" clId="{40561216-C3B6-4E03-B696-C2E8E46E1565}" dt="2021-03-02T14:50:52.032" v="135"/>
          <ac:grpSpMkLst>
            <pc:docMk/>
            <pc:sldMk cId="1642669177" sldId="482"/>
            <ac:grpSpMk id="23647" creationId="{3BB242B4-0D27-4F5F-9E5D-2571A49521CE}"/>
          </ac:grpSpMkLst>
        </pc:grpChg>
        <pc:grpChg chg="del mod">
          <ac:chgData name="Sherif Khattab" userId="c83b1e15-36f3-4f46-aceb-05aac24c545e" providerId="ADAL" clId="{40561216-C3B6-4E03-B696-C2E8E46E1565}" dt="2021-03-02T14:50:54.928" v="141"/>
          <ac:grpSpMkLst>
            <pc:docMk/>
            <pc:sldMk cId="1642669177" sldId="482"/>
            <ac:grpSpMk id="23653" creationId="{E80EEC71-3A98-4D5E-B550-86B6A69BE4E1}"/>
          </ac:grpSpMkLst>
        </pc:grpChg>
        <pc:grpChg chg="del mod">
          <ac:chgData name="Sherif Khattab" userId="c83b1e15-36f3-4f46-aceb-05aac24c545e" providerId="ADAL" clId="{40561216-C3B6-4E03-B696-C2E8E46E1565}" dt="2021-03-02T14:50:56.969" v="144"/>
          <ac:grpSpMkLst>
            <pc:docMk/>
            <pc:sldMk cId="1642669177" sldId="482"/>
            <ac:grpSpMk id="23659" creationId="{20B5ECFB-E2D0-44FD-BF8D-2E0FB7F6E966}"/>
          </ac:grpSpMkLst>
        </pc:grpChg>
        <pc:grpChg chg="del mod">
          <ac:chgData name="Sherif Khattab" userId="c83b1e15-36f3-4f46-aceb-05aac24c545e" providerId="ADAL" clId="{40561216-C3B6-4E03-B696-C2E8E46E1565}" dt="2021-03-02T14:51:01.975" v="151"/>
          <ac:grpSpMkLst>
            <pc:docMk/>
            <pc:sldMk cId="1642669177" sldId="482"/>
            <ac:grpSpMk id="23662" creationId="{51857162-BD58-46FC-B6C9-F2C41B757435}"/>
          </ac:grpSpMkLst>
        </pc:grpChg>
        <pc:grpChg chg="del mod">
          <ac:chgData name="Sherif Khattab" userId="c83b1e15-36f3-4f46-aceb-05aac24c545e" providerId="ADAL" clId="{40561216-C3B6-4E03-B696-C2E8E46E1565}" dt="2021-03-02T14:51:03.319" v="154"/>
          <ac:grpSpMkLst>
            <pc:docMk/>
            <pc:sldMk cId="1642669177" sldId="482"/>
            <ac:grpSpMk id="23669" creationId="{4E439A5E-92E5-4432-AC2D-2007D3057ABE}"/>
          </ac:grpSpMkLst>
        </pc:grpChg>
        <pc:grpChg chg="mod">
          <ac:chgData name="Sherif Khattab" userId="c83b1e15-36f3-4f46-aceb-05aac24c545e" providerId="ADAL" clId="{40561216-C3B6-4E03-B696-C2E8E46E1565}" dt="2021-03-02T14:51:14.177" v="156" actId="1076"/>
          <ac:grpSpMkLst>
            <pc:docMk/>
            <pc:sldMk cId="1642669177" sldId="482"/>
            <ac:grpSpMk id="23672" creationId="{D3B42BF9-8198-43FC-B7E5-062D26193C4A}"/>
          </ac:grpSpMkLst>
        </pc:grpChg>
        <pc:graphicFrameChg chg="del mod">
          <ac:chgData name="Sherif Khattab" userId="c83b1e15-36f3-4f46-aceb-05aac24c545e" providerId="ADAL" clId="{40561216-C3B6-4E03-B696-C2E8E46E1565}" dt="2021-03-02T14:51:06.862" v="155" actId="478"/>
          <ac:graphicFrameMkLst>
            <pc:docMk/>
            <pc:sldMk cId="1642669177" sldId="482"/>
            <ac:graphicFrameMk id="23555" creationId="{72BCA54F-0328-4938-A740-EE2040664901}"/>
          </ac:graphicFrameMkLst>
        </pc:graphicFrame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" creationId="{B0FBBC0D-35B9-448B-9D52-F9702601D9E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" creationId="{1334F479-0557-4560-B3CA-54D487BC16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" creationId="{C77C32EE-2731-421E-9672-5A63D6E9F53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4" creationId="{76F4BB3E-F0E4-42AA-ACB1-D0A6A3746F2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5" creationId="{BB1041F6-9E9F-4186-AC93-4372635DAB2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36" creationId="{FBD4DC2C-2A69-4F9C-9FD0-0A2D83A1703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8" creationId="{08DD68F7-523C-4437-9949-BFD6B8B320B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39" creationId="{6B907EBB-5700-4291-BB4C-D8877DB4FFC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0" creationId="{D1405003-6795-43E1-B78F-70DFA34AAA5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1" creationId="{E5C63D8D-A5A2-4ECA-9233-25A9BB4111B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2" creationId="{DA8E3D6B-1BC0-4231-B0D7-7B8A4360DEC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4" creationId="{19C19232-5340-48E5-9ED6-62DEBBCE121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5" creationId="{D1B4E85F-AC34-40C2-82B7-32CDF26E2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6" creationId="{E6BF4D18-EC16-4386-BB86-4E44BAF7C0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7" creationId="{02569F11-2943-4F04-87BA-CA8732D937C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8" creationId="{B58E1670-F3F7-4DFE-AF3D-056FDA78531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49" creationId="{19257841-2019-40BC-AD69-87A73EC0948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0" creationId="{26C81269-5964-499B-83AC-4B4F3ECF46D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1" creationId="{20368D2C-01B3-405E-89B9-A7788F5F56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3" creationId="{4B0B24DC-2DC7-4C85-8BDA-CB5171C185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4" creationId="{FAA76FFB-4F7B-44CF-9E3F-7D873ACD011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5" creationId="{2A509FA3-B322-44A6-A5B7-3B6A64FF271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6" creationId="{9FB1D72E-EF06-4758-9CAE-0C2AFAB761B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8" creationId="{AD54C535-8A13-4466-B936-FDE4EE0D13A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1" creationId="{3873DDFB-3276-4A9C-A452-0E255D449AE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2" creationId="{6CA89F45-C596-4B44-8218-2E80CDFD9AC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63" creationId="{C0DC48F3-13CB-48CD-943B-D376DED3D45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2" creationId="{AD02388C-420C-4C10-A5B7-33825C4777B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56" creationId="{B63716A9-A45C-49C7-8CC0-3310F6B827F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8" creationId="{12438C2F-B2BE-423F-8FB0-A8B24276FAA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59" creationId="{63236EA0-8781-4E1D-ACC7-D2AB2BA2975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0" creationId="{8296C127-E688-4138-8B46-A545AA74759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1" creationId="{27B15F83-7325-42D6-B559-2D057C3A0C3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2" creationId="{41609FE5-F416-4C74-A5D0-5EFA0CF8EF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4" creationId="{0479C8AE-E53D-4F3D-9A1F-0B3B4EF8E4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65" creationId="{7EA1AC65-0991-4EAD-9289-5B6967D4C6A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7" creationId="{B964468F-11D4-4449-BD5D-D276B04321B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8" creationId="{B0D8423F-0857-4468-8FB1-850C348CC06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69" creationId="{E089F2E3-45EA-486B-A260-E766EB2A025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0" creationId="{C315644A-BBCC-4823-9005-14F1A7FDE1C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1" creationId="{4A65A549-A8AD-4542-8C89-6269FF5866D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2" creationId="{B9C4A1FB-67E2-4BED-9908-CDD670C3D0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4" creationId="{5080E0A9-56D7-4D4F-A195-E284339CA1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6" creationId="{D0BE1369-00A5-44C7-8452-53D1B39882E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7" creationId="{43BAB690-6EB8-4D2F-9260-3E735FEB4B2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8" creationId="{83315C3A-A95B-42AC-9D6D-979EB8D173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79" creationId="{E04171F8-E595-4689-B13C-72E0E4EF497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0" creationId="{E8FD612D-4AE1-407E-90A1-CE8B0F7F65A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1" creationId="{C8D3D5B6-B190-475B-BF38-91CC60C733F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3" creationId="{EC8BF6A4-0F25-47DF-8764-D97275EAA47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4" creationId="{57D69971-0B46-4623-8A6B-3B3C85BCFF6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5" creationId="{F8FC187E-9EB1-4A50-98B4-0870732825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6" creationId="{1AFE1D24-554E-45CD-A400-2E8FC12D5A0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7" creationId="{FE9728E1-CAAA-43DC-B604-C9D45BF1646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89" creationId="{0A0BC15D-6427-44BD-B8C5-2F74D103D23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0" creationId="{761307AF-16E1-4780-B3AC-E42AB02AF57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1" creationId="{800D8CDC-FCE4-4FC1-B795-A774356CBB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3" creationId="{F6F54656-A8DD-4BC4-B253-D21DE17A2BD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4" creationId="{78465BA3-A56F-46C3-84B4-E748C9D8C4F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5" creationId="{3413CC97-C44F-4613-A28F-BFAE2FF5B56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6" creationId="{000CE992-2847-4DC1-8887-BD414802BB1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597" creationId="{CD3FC1F9-0F83-44E8-9E65-5863FD267F26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8" creationId="{B74EE29C-272C-451D-824C-389F652DD6A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599" creationId="{C42E0A56-A1DA-4DCB-B2B6-5DACFFE47D8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1" creationId="{4600B491-531D-4F6E-984B-B178D34304D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2" creationId="{8590EC06-81B8-4E62-AD56-2D9C619CB4E8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3" creationId="{03F7B552-AE73-4E25-8F31-904011C9E0C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4" creationId="{3FC31064-F965-406B-A00C-AB8E71B83EE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5" creationId="{BA80DF44-2335-4B14-BC94-240A38AC9B9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6" creationId="{7177B574-128A-4148-8516-BF3A12E8EF3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08" creationId="{BA6A7D11-EF81-45BF-AA2C-83A7517795B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09" creationId="{F2CCC1AD-B6A2-4AE2-B407-C08CF661422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0" creationId="{3E34209D-E281-4CD5-914A-A4533596149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1" creationId="{B7A2D2D7-D75E-428C-95C6-00440C5C943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2" creationId="{26AF0E91-A159-4BC6-BCB4-C91EF1ED0E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3" creationId="{2469BD39-75EF-494D-8C4E-A483A92377E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4" creationId="{E97D3BC2-502B-4A90-8A64-126AA52F761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5" creationId="{2B0D0797-9EEE-4D91-AF8D-E8FBFB4E297B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2" creationId="{4D4EAF63-EE39-4E18-9659-6169D13CA5C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4" creationId="{D419C405-99F4-4F0D-9F98-C40C001FA051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5" creationId="{A9DB4019-7694-44E2-A1C8-EF5452E86B1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2" creationId="{0F2CE510-9FBD-49AC-8B30-FD52B2C9709C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4" creationId="{39367AD8-5239-461A-8039-12F379453AF5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2" creationId="{584289BE-C536-48B0-A5C3-93147F9B5CFD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46" creationId="{87B366E5-7624-47F3-A592-581796E12957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8" creationId="{3F89BC67-AB21-4050-9493-6CA93740F5F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52" creationId="{097A411A-2F8F-4EDF-A93C-A1916E46CE58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4" creationId="{0CDA8FA7-3F42-425F-B69F-09FE422E6C2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5" creationId="{74C0E38C-8C81-4F69-B2AF-AD53E6E6D970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6" creationId="{85585060-B696-4403-8C88-50A6053DBD0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7" creationId="{9236DFEA-42B0-4A18-8DB8-43023CBA1AAF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58" creationId="{BE3E7B86-3514-4C72-91AF-4648475E24F2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0" creationId="{EB9F504E-52DF-4A05-AB88-BDF5876CA8B9}"/>
          </ac:inkMkLst>
        </pc:inkChg>
        <pc:inkChg chg="add mod">
          <ac:chgData name="Sherif Khattab" userId="c83b1e15-36f3-4f46-aceb-05aac24c545e" providerId="ADAL" clId="{40561216-C3B6-4E03-B696-C2E8E46E1565}" dt="2021-03-02T14:51:03.319" v="154"/>
          <ac:inkMkLst>
            <pc:docMk/>
            <pc:sldMk cId="1642669177" sldId="482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2:00.094" v="159" actId="34122"/>
          <ac:inkMkLst>
            <pc:docMk/>
            <pc:sldMk cId="1642669177" sldId="482"/>
            <ac:inkMk id="23671" creationId="{22A791CB-A7E4-4BA6-AF2C-BA61BDCB17CE}"/>
          </ac:inkMkLst>
        </pc:inkChg>
        <pc:cxnChg chg="add del mod">
          <ac:chgData name="Sherif Khattab" userId="c83b1e15-36f3-4f46-aceb-05aac24c545e" providerId="ADAL" clId="{40561216-C3B6-4E03-B696-C2E8E46E1565}" dt="2021-03-02T14:52:00.094" v="159" actId="34122"/>
          <ac:cxnSpMkLst>
            <pc:docMk/>
            <pc:sldMk cId="1642669177" sldId="482"/>
            <ac:cxnSpMk id="666" creationId="{29D678B6-6D48-40BD-A84F-9B6103379C4D}"/>
          </ac:cxnSpMkLst>
        </pc:cxnChg>
      </pc:sldChg>
      <pc:sldChg chg="addSp delSp modSp mod">
        <pc:chgData name="Sherif Khattab" userId="c83b1e15-36f3-4f46-aceb-05aac24c545e" providerId="ADAL" clId="{40561216-C3B6-4E03-B696-C2E8E46E1565}" dt="2021-03-02T15:13:19.771" v="893"/>
        <pc:sldMkLst>
          <pc:docMk/>
          <pc:sldMk cId="4132993662" sldId="489"/>
        </pc:sldMkLst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8" creationId="{CAB042AE-98C1-400E-B423-20D8D707D237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9" creationId="{73418648-4979-4466-8AE8-DBFFDC5D23B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0" creationId="{B1803630-81EE-4F64-9882-5987946DB95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1" creationId="{401C1746-3764-4B33-882F-E558CBCCDC3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2" creationId="{DE6591BD-77DB-4F82-9D13-C29C942B92BC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3" creationId="{9BDECD37-0CC0-4736-9A73-17E65613B88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4" creationId="{4FF7ED4C-ACCF-4519-9C56-D2D7142F030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5" creationId="{5207F92D-B0E2-448A-8842-D7E26F27085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6" creationId="{3E7E6D2D-AB4B-4585-8AE8-489A10938A9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7" creationId="{10E7E12F-09B2-46F3-A9C1-5353EB580CC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8" creationId="{A1ED810C-1E3C-4317-AFF5-ABA39FC0899D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19" creationId="{D40D39A2-B4BF-46CD-8983-C479A0BEDD63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0" creationId="{B9AEC8A2-D0E3-460B-B7A5-CE3C785868B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1" creationId="{9650DCF7-0552-4A49-8A72-87C916F2275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2" creationId="{3E7530EF-F703-4EAC-B002-67202E5BEA0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3" creationId="{468F3957-BF2C-48D2-8415-A80CEAA59DDA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4" creationId="{0D45C954-0D7B-400A-B94A-1DC9BA2D8A60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5" creationId="{EA98F8BC-3AB5-4D06-A661-BBFC6F6065F9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6" creationId="{98BD16B3-789C-4439-B933-C45C5EF4E9F6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7" creationId="{39361E45-B43C-4090-9354-9CC2369717A4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8" creationId="{0016E7CF-1DB0-41AF-9B71-F6FBA33D01E1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29" creationId="{D76498C0-82CB-445D-AB79-B8C80C07F99F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0" creationId="{AB5D9E14-7061-4666-8D39-D40BAACC4562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1" creationId="{E20AF19B-EDB4-48FC-8DC7-A56F0FF800FB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2" creationId="{210A0309-6F6D-4AC9-ACD6-DBD8542B23C5}"/>
          </ac:spMkLst>
        </pc:spChg>
        <pc:spChg chg="mod">
          <ac:chgData name="Sherif Khattab" userId="c83b1e15-36f3-4f46-aceb-05aac24c545e" providerId="ADAL" clId="{40561216-C3B6-4E03-B696-C2E8E46E1565}" dt="2021-03-02T15:11:44.086" v="787" actId="1076"/>
          <ac:spMkLst>
            <pc:docMk/>
            <pc:sldMk cId="4132993662" sldId="489"/>
            <ac:spMk id="33" creationId="{879B22C4-BDDB-4128-A69B-DC5B8744A4A3}"/>
          </ac:spMkLst>
        </pc:spChg>
        <pc:spChg chg="mod">
          <ac:chgData name="Sherif Khattab" userId="c83b1e15-36f3-4f46-aceb-05aac24c545e" providerId="ADAL" clId="{40561216-C3B6-4E03-B696-C2E8E46E1565}" dt="2021-03-02T15:00:40.480" v="668" actId="14100"/>
          <ac:spMkLst>
            <pc:docMk/>
            <pc:sldMk cId="4132993662" sldId="489"/>
            <ac:spMk id="30722" creationId="{33C3E8B9-1772-47B4-9411-185F126423BA}"/>
          </ac:spMkLst>
        </pc:spChg>
        <pc:grpChg chg="add mod">
          <ac:chgData name="Sherif Khattab" userId="c83b1e15-36f3-4f46-aceb-05aac24c545e" providerId="ADAL" clId="{40561216-C3B6-4E03-B696-C2E8E46E1565}" dt="2021-03-02T15:11:44.086" v="787" actId="1076"/>
          <ac:grpSpMkLst>
            <pc:docMk/>
            <pc:sldMk cId="4132993662" sldId="489"/>
            <ac:grpSpMk id="7" creationId="{04E0300E-75F6-49D4-8D27-48DA11D4D2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7" creationId="{8D4616A1-6DAF-49D6-8C1E-CCCA2C1E8A75}"/>
          </ac:grpSpMkLst>
        </pc:grpChg>
        <pc:grpChg chg="del mod">
          <ac:chgData name="Sherif Khattab" userId="c83b1e15-36f3-4f46-aceb-05aac24c545e" providerId="ADAL" clId="{40561216-C3B6-4E03-B696-C2E8E46E1565}" dt="2021-03-02T15:10:19.871" v="694"/>
          <ac:grpSpMkLst>
            <pc:docMk/>
            <pc:sldMk cId="4132993662" sldId="489"/>
            <ac:grpSpMk id="45" creationId="{DB2848A2-C3CF-4631-B534-3DCBCA205786}"/>
          </ac:grpSpMkLst>
        </pc:grpChg>
        <pc:grpChg chg="del mod">
          <ac:chgData name="Sherif Khattab" userId="c83b1e15-36f3-4f46-aceb-05aac24c545e" providerId="ADAL" clId="{40561216-C3B6-4E03-B696-C2E8E46E1565}" dt="2021-03-02T15:10:26.882" v="701"/>
          <ac:grpSpMkLst>
            <pc:docMk/>
            <pc:sldMk cId="4132993662" sldId="489"/>
            <ac:grpSpMk id="53" creationId="{020170D5-D57E-48AD-B48D-E74A0CDBD5CB}"/>
          </ac:grpSpMkLst>
        </pc:grpChg>
        <pc:grpChg chg="del mod">
          <ac:chgData name="Sherif Khattab" userId="c83b1e15-36f3-4f46-aceb-05aac24c545e" providerId="ADAL" clId="{40561216-C3B6-4E03-B696-C2E8E46E1565}" dt="2021-03-02T15:10:32.541" v="709"/>
          <ac:grpSpMkLst>
            <pc:docMk/>
            <pc:sldMk cId="4132993662" sldId="489"/>
            <ac:grpSpMk id="60" creationId="{0CFEE912-A95C-4E9B-9AD9-847037214F77}"/>
          </ac:grpSpMkLst>
        </pc:grpChg>
        <pc:grpChg chg="del mod">
          <ac:chgData name="Sherif Khattab" userId="c83b1e15-36f3-4f46-aceb-05aac24c545e" providerId="ADAL" clId="{40561216-C3B6-4E03-B696-C2E8E46E1565}" dt="2021-03-02T15:10:37.916" v="716"/>
          <ac:grpSpMkLst>
            <pc:docMk/>
            <pc:sldMk cId="4132993662" sldId="489"/>
            <ac:grpSpMk id="30727" creationId="{53544FF7-58B5-43C7-BF20-47DD6C96D3EB}"/>
          </ac:grpSpMkLst>
        </pc:grpChg>
        <pc:grpChg chg="add del mod">
          <ac:chgData name="Sherif Khattab" userId="c83b1e15-36f3-4f46-aceb-05aac24c545e" providerId="ADAL" clId="{40561216-C3B6-4E03-B696-C2E8E46E1565}" dt="2021-03-02T15:10:46.888" v="729"/>
          <ac:grpSpMkLst>
            <pc:docMk/>
            <pc:sldMk cId="4132993662" sldId="489"/>
            <ac:grpSpMk id="30734" creationId="{F5EA9481-AEC7-4F0F-965A-0949BB8C983B}"/>
          </ac:grpSpMkLst>
        </pc:grpChg>
        <pc:grpChg chg="mod">
          <ac:chgData name="Sherif Khattab" userId="c83b1e15-36f3-4f46-aceb-05aac24c545e" providerId="ADAL" clId="{40561216-C3B6-4E03-B696-C2E8E46E1565}" dt="2021-03-02T15:10:41.367" v="721"/>
          <ac:grpSpMkLst>
            <pc:docMk/>
            <pc:sldMk cId="4132993662" sldId="489"/>
            <ac:grpSpMk id="30737" creationId="{15EF6011-4D13-424D-B7F4-7C87C9C37075}"/>
          </ac:grpSpMkLst>
        </pc:grpChg>
        <pc:grpChg chg="del mod">
          <ac:chgData name="Sherif Khattab" userId="c83b1e15-36f3-4f46-aceb-05aac24c545e" providerId="ADAL" clId="{40561216-C3B6-4E03-B696-C2E8E46E1565}" dt="2021-03-02T15:10:53.926" v="737"/>
          <ac:grpSpMkLst>
            <pc:docMk/>
            <pc:sldMk cId="4132993662" sldId="489"/>
            <ac:grpSpMk id="30744" creationId="{96B0EA27-489D-4A40-9D47-DE043E9F9CB0}"/>
          </ac:grpSpMkLst>
        </pc:grpChg>
        <pc:grpChg chg="del mod">
          <ac:chgData name="Sherif Khattab" userId="c83b1e15-36f3-4f46-aceb-05aac24c545e" providerId="ADAL" clId="{40561216-C3B6-4E03-B696-C2E8E46E1565}" dt="2021-03-02T15:11:01.275" v="746"/>
          <ac:grpSpMkLst>
            <pc:docMk/>
            <pc:sldMk cId="4132993662" sldId="489"/>
            <ac:grpSpMk id="30752" creationId="{E40912C3-9343-4C5A-8ACA-BD2E1C0924BE}"/>
          </ac:grpSpMkLst>
        </pc:grpChg>
        <pc:grpChg chg="del mod">
          <ac:chgData name="Sherif Khattab" userId="c83b1e15-36f3-4f46-aceb-05aac24c545e" providerId="ADAL" clId="{40561216-C3B6-4E03-B696-C2E8E46E1565}" dt="2021-03-02T15:11:08.176" v="752"/>
          <ac:grpSpMkLst>
            <pc:docMk/>
            <pc:sldMk cId="4132993662" sldId="489"/>
            <ac:grpSpMk id="30761" creationId="{5CE98CBD-0C98-454F-B661-57B116358B2C}"/>
          </ac:grpSpMkLst>
        </pc:grpChg>
        <pc:grpChg chg="del mod">
          <ac:chgData name="Sherif Khattab" userId="c83b1e15-36f3-4f46-aceb-05aac24c545e" providerId="ADAL" clId="{40561216-C3B6-4E03-B696-C2E8E46E1565}" dt="2021-03-02T15:11:09.810" v="756"/>
          <ac:grpSpMkLst>
            <pc:docMk/>
            <pc:sldMk cId="4132993662" sldId="489"/>
            <ac:grpSpMk id="30767" creationId="{73DB599E-53BB-4C58-BE9D-1B1E6CE84619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1" creationId="{4C0347A5-F755-4717-B8BF-2BE866A92A93}"/>
          </ac:grpSpMkLst>
        </pc:grpChg>
        <pc:grpChg chg="del mod">
          <ac:chgData name="Sherif Khattab" userId="c83b1e15-36f3-4f46-aceb-05aac24c545e" providerId="ADAL" clId="{40561216-C3B6-4E03-B696-C2E8E46E1565}" dt="2021-03-02T15:11:27.451" v="767"/>
          <ac:grpSpMkLst>
            <pc:docMk/>
            <pc:sldMk cId="4132993662" sldId="489"/>
            <ac:grpSpMk id="30777" creationId="{484BEA9A-E416-4F2F-AD84-F25F50AC1896}"/>
          </ac:grpSpMkLst>
        </pc:grpChg>
        <pc:grpChg chg="del mod">
          <ac:chgData name="Sherif Khattab" userId="c83b1e15-36f3-4f46-aceb-05aac24c545e" providerId="ADAL" clId="{40561216-C3B6-4E03-B696-C2E8E46E1565}" dt="2021-03-02T15:11:33.321" v="775"/>
          <ac:grpSpMkLst>
            <pc:docMk/>
            <pc:sldMk cId="4132993662" sldId="489"/>
            <ac:grpSpMk id="30781" creationId="{5DAE1EE9-98B8-4DAB-8B37-BFAC9FA8BFC8}"/>
          </ac:grpSpMkLst>
        </pc:grpChg>
        <pc:grpChg chg="del mod">
          <ac:chgData name="Sherif Khattab" userId="c83b1e15-36f3-4f46-aceb-05aac24c545e" providerId="ADAL" clId="{40561216-C3B6-4E03-B696-C2E8E46E1565}" dt="2021-03-02T15:11:38.613" v="784"/>
          <ac:grpSpMkLst>
            <pc:docMk/>
            <pc:sldMk cId="4132993662" sldId="489"/>
            <ac:grpSpMk id="30789" creationId="{B4F3E9AC-4073-47ED-BB88-020DBACB6656}"/>
          </ac:grpSpMkLst>
        </pc:grpChg>
        <pc:grpChg chg="del mod">
          <ac:chgData name="Sherif Khattab" userId="c83b1e15-36f3-4f46-aceb-05aac24c545e" providerId="ADAL" clId="{40561216-C3B6-4E03-B696-C2E8E46E1565}" dt="2021-03-02T15:13:19.770" v="892"/>
          <ac:grpSpMkLst>
            <pc:docMk/>
            <pc:sldMk cId="4132993662" sldId="489"/>
            <ac:grpSpMk id="30798" creationId="{95A3BAD5-EEC3-4B6D-A362-E2E1F0638F48}"/>
          </ac:grpSpMkLst>
        </pc:grpChg>
        <pc:graphicFrameChg chg="del mod">
          <ac:chgData name="Sherif Khattab" userId="c83b1e15-36f3-4f46-aceb-05aac24c545e" providerId="ADAL" clId="{40561216-C3B6-4E03-B696-C2E8E46E1565}" dt="2021-03-02T15:11:40.519" v="786" actId="478"/>
          <ac:graphicFrameMkLst>
            <pc:docMk/>
            <pc:sldMk cId="4132993662" sldId="489"/>
            <ac:graphicFrameMk id="30723" creationId="{24ED8923-A61A-4244-A0FE-28542EDE5C2B}"/>
          </ac:graphicFrameMkLst>
        </pc:graphicFrameChg>
        <pc:inkChg chg="add del mod">
          <ac:chgData name="Sherif Khattab" userId="c83b1e15-36f3-4f46-aceb-05aac24c545e" providerId="ADAL" clId="{40561216-C3B6-4E03-B696-C2E8E46E1565}" dt="2021-03-02T15:13:19.770" v="892"/>
          <ac:inkMkLst>
            <pc:docMk/>
            <pc:sldMk cId="4132993662" sldId="489"/>
            <ac:inkMk id="3" creationId="{C437D565-4B5B-4485-BF62-D82DDE02DD93}"/>
          </ac:inkMkLst>
        </pc:inkChg>
        <pc:inkChg chg="add del mod">
          <ac:chgData name="Sherif Khattab" userId="c83b1e15-36f3-4f46-aceb-05aac24c545e" providerId="ADAL" clId="{40561216-C3B6-4E03-B696-C2E8E46E1565}" dt="2021-03-02T15:13:19.767" v="887"/>
          <ac:inkMkLst>
            <pc:docMk/>
            <pc:sldMk cId="4132993662" sldId="489"/>
            <ac:inkMk id="5" creationId="{DAD546BC-C9D3-4790-A2BA-8D1010E46C76}"/>
          </ac:inkMkLst>
        </pc:inkChg>
        <pc:inkChg chg="add del mod">
          <ac:chgData name="Sherif Khattab" userId="c83b1e15-36f3-4f46-aceb-05aac24c545e" providerId="ADAL" clId="{40561216-C3B6-4E03-B696-C2E8E46E1565}" dt="2021-03-02T15:13:19.771" v="893"/>
          <ac:inkMkLst>
            <pc:docMk/>
            <pc:sldMk cId="4132993662" sldId="489"/>
            <ac:inkMk id="6" creationId="{F5431850-D322-4515-9397-FB95B7D3CC56}"/>
          </ac:inkMkLst>
        </pc:inkChg>
        <pc:inkChg chg="add del mod">
          <ac:chgData name="Sherif Khattab" userId="c83b1e15-36f3-4f46-aceb-05aac24c545e" providerId="ADAL" clId="{40561216-C3B6-4E03-B696-C2E8E46E1565}" dt="2021-03-02T15:13:19.768" v="889"/>
          <ac:inkMkLst>
            <pc:docMk/>
            <pc:sldMk cId="4132993662" sldId="489"/>
            <ac:inkMk id="34" creationId="{43C728F8-4255-45E9-B718-9249FDD4235E}"/>
          </ac:inkMkLst>
        </pc:inkChg>
        <pc:inkChg chg="add del mod">
          <ac:chgData name="Sherif Khattab" userId="c83b1e15-36f3-4f46-aceb-05aac24c545e" providerId="ADAL" clId="{40561216-C3B6-4E03-B696-C2E8E46E1565}" dt="2021-03-02T15:13:19.770" v="891"/>
          <ac:inkMkLst>
            <pc:docMk/>
            <pc:sldMk cId="4132993662" sldId="489"/>
            <ac:inkMk id="35" creationId="{8464117F-D421-4F1B-8551-413CE2D73B4E}"/>
          </ac:inkMkLst>
        </pc:inkChg>
        <pc:inkChg chg="add del mod">
          <ac:chgData name="Sherif Khattab" userId="c83b1e15-36f3-4f46-aceb-05aac24c545e" providerId="ADAL" clId="{40561216-C3B6-4E03-B696-C2E8E46E1565}" dt="2021-03-02T15:13:19.768" v="888"/>
          <ac:inkMkLst>
            <pc:docMk/>
            <pc:sldMk cId="4132993662" sldId="489"/>
            <ac:inkMk id="36" creationId="{5EEF238D-A9FA-49E1-B9E5-D767DC8AC3DF}"/>
          </ac:inkMkLst>
        </pc:inkChg>
        <pc:inkChg chg="add del mod">
          <ac:chgData name="Sherif Khattab" userId="c83b1e15-36f3-4f46-aceb-05aac24c545e" providerId="ADAL" clId="{40561216-C3B6-4E03-B696-C2E8E46E1565}" dt="2021-03-02T15:13:19.769" v="890"/>
          <ac:inkMkLst>
            <pc:docMk/>
            <pc:sldMk cId="4132993662" sldId="489"/>
            <ac:inkMk id="38" creationId="{A8679A2B-6C6E-40F6-8451-550609F377FA}"/>
          </ac:inkMkLst>
        </pc:inkChg>
        <pc:inkChg chg="add del mod">
          <ac:chgData name="Sherif Khattab" userId="c83b1e15-36f3-4f46-aceb-05aac24c545e" providerId="ADAL" clId="{40561216-C3B6-4E03-B696-C2E8E46E1565}" dt="2021-03-02T15:13:02.607" v="878"/>
          <ac:inkMkLst>
            <pc:docMk/>
            <pc:sldMk cId="4132993662" sldId="489"/>
            <ac:inkMk id="39" creationId="{BABAEAFA-DE86-4F30-8840-2901967F751E}"/>
          </ac:inkMkLst>
        </pc:inkChg>
        <pc:inkChg chg="add del mod">
          <ac:chgData name="Sherif Khattab" userId="c83b1e15-36f3-4f46-aceb-05aac24c545e" providerId="ADAL" clId="{40561216-C3B6-4E03-B696-C2E8E46E1565}" dt="2021-03-02T15:13:02.609" v="880"/>
          <ac:inkMkLst>
            <pc:docMk/>
            <pc:sldMk cId="4132993662" sldId="489"/>
            <ac:inkMk id="40" creationId="{77D9BE41-5A0C-4D45-A4B2-66DF4F88E3A7}"/>
          </ac:inkMkLst>
        </pc:inkChg>
        <pc:inkChg chg="add del mod">
          <ac:chgData name="Sherif Khattab" userId="c83b1e15-36f3-4f46-aceb-05aac24c545e" providerId="ADAL" clId="{40561216-C3B6-4E03-B696-C2E8E46E1565}" dt="2021-03-02T15:13:02.610" v="883"/>
          <ac:inkMkLst>
            <pc:docMk/>
            <pc:sldMk cId="4132993662" sldId="489"/>
            <ac:inkMk id="41" creationId="{07520F76-C382-4DD6-9869-2BCA249EBB65}"/>
          </ac:inkMkLst>
        </pc:inkChg>
        <pc:inkChg chg="add del mod">
          <ac:chgData name="Sherif Khattab" userId="c83b1e15-36f3-4f46-aceb-05aac24c545e" providerId="ADAL" clId="{40561216-C3B6-4E03-B696-C2E8E46E1565}" dt="2021-03-02T15:13:02.610" v="882"/>
          <ac:inkMkLst>
            <pc:docMk/>
            <pc:sldMk cId="4132993662" sldId="489"/>
            <ac:inkMk id="42" creationId="{93C66A68-D312-4B0B-990C-1476417EB553}"/>
          </ac:inkMkLst>
        </pc:inkChg>
        <pc:inkChg chg="add del mod">
          <ac:chgData name="Sherif Khattab" userId="c83b1e15-36f3-4f46-aceb-05aac24c545e" providerId="ADAL" clId="{40561216-C3B6-4E03-B696-C2E8E46E1565}" dt="2021-03-02T15:13:02.609" v="881"/>
          <ac:inkMkLst>
            <pc:docMk/>
            <pc:sldMk cId="4132993662" sldId="489"/>
            <ac:inkMk id="43" creationId="{12123C8C-27F3-48FA-8570-711724888279}"/>
          </ac:inkMkLst>
        </pc:inkChg>
        <pc:inkChg chg="add del mod">
          <ac:chgData name="Sherif Khattab" userId="c83b1e15-36f3-4f46-aceb-05aac24c545e" providerId="ADAL" clId="{40561216-C3B6-4E03-B696-C2E8E46E1565}" dt="2021-03-02T15:13:02.608" v="879"/>
          <ac:inkMkLst>
            <pc:docMk/>
            <pc:sldMk cId="4132993662" sldId="489"/>
            <ac:inkMk id="44" creationId="{511C2A05-3EE1-4749-93B8-614A43115081}"/>
          </ac:inkMkLst>
        </pc:inkChg>
        <pc:inkChg chg="add del mod">
          <ac:chgData name="Sherif Khattab" userId="c83b1e15-36f3-4f46-aceb-05aac24c545e" providerId="ADAL" clId="{40561216-C3B6-4E03-B696-C2E8E46E1565}" dt="2021-03-02T15:12:55.908" v="876"/>
          <ac:inkMkLst>
            <pc:docMk/>
            <pc:sldMk cId="4132993662" sldId="489"/>
            <ac:inkMk id="46" creationId="{87FECC82-9077-456B-BB40-C272E1B06389}"/>
          </ac:inkMkLst>
        </pc:inkChg>
        <pc:inkChg chg="add del mod">
          <ac:chgData name="Sherif Khattab" userId="c83b1e15-36f3-4f46-aceb-05aac24c545e" providerId="ADAL" clId="{40561216-C3B6-4E03-B696-C2E8E46E1565}" dt="2021-03-02T15:12:55.908" v="875"/>
          <ac:inkMkLst>
            <pc:docMk/>
            <pc:sldMk cId="4132993662" sldId="489"/>
            <ac:inkMk id="47" creationId="{CD85AC86-3CBF-4D53-BE3A-43AD43DB1F3B}"/>
          </ac:inkMkLst>
        </pc:inkChg>
        <pc:inkChg chg="add del mod">
          <ac:chgData name="Sherif Khattab" userId="c83b1e15-36f3-4f46-aceb-05aac24c545e" providerId="ADAL" clId="{40561216-C3B6-4E03-B696-C2E8E46E1565}" dt="2021-03-02T15:12:55.905" v="871"/>
          <ac:inkMkLst>
            <pc:docMk/>
            <pc:sldMk cId="4132993662" sldId="489"/>
            <ac:inkMk id="48" creationId="{293124B9-3486-4DEB-B4C0-7F520810EC58}"/>
          </ac:inkMkLst>
        </pc:inkChg>
        <pc:inkChg chg="add del mod">
          <ac:chgData name="Sherif Khattab" userId="c83b1e15-36f3-4f46-aceb-05aac24c545e" providerId="ADAL" clId="{40561216-C3B6-4E03-B696-C2E8E46E1565}" dt="2021-03-02T15:12:55.906" v="872"/>
          <ac:inkMkLst>
            <pc:docMk/>
            <pc:sldMk cId="4132993662" sldId="489"/>
            <ac:inkMk id="49" creationId="{F92A0DE8-2B66-473A-B74B-CD271280739A}"/>
          </ac:inkMkLst>
        </pc:inkChg>
        <pc:inkChg chg="add del mod">
          <ac:chgData name="Sherif Khattab" userId="c83b1e15-36f3-4f46-aceb-05aac24c545e" providerId="ADAL" clId="{40561216-C3B6-4E03-B696-C2E8E46E1565}" dt="2021-03-02T15:12:55.907" v="874"/>
          <ac:inkMkLst>
            <pc:docMk/>
            <pc:sldMk cId="4132993662" sldId="489"/>
            <ac:inkMk id="50" creationId="{4964D010-BE53-4ECF-BAE7-B1E6610C6DF1}"/>
          </ac:inkMkLst>
        </pc:inkChg>
        <pc:inkChg chg="add del mod">
          <ac:chgData name="Sherif Khattab" userId="c83b1e15-36f3-4f46-aceb-05aac24c545e" providerId="ADAL" clId="{40561216-C3B6-4E03-B696-C2E8E46E1565}" dt="2021-03-02T15:12:55.904" v="870"/>
          <ac:inkMkLst>
            <pc:docMk/>
            <pc:sldMk cId="4132993662" sldId="489"/>
            <ac:inkMk id="51" creationId="{7FF475C8-AA8E-4279-A68E-9EF789689174}"/>
          </ac:inkMkLst>
        </pc:inkChg>
        <pc:inkChg chg="add del mod">
          <ac:chgData name="Sherif Khattab" userId="c83b1e15-36f3-4f46-aceb-05aac24c545e" providerId="ADAL" clId="{40561216-C3B6-4E03-B696-C2E8E46E1565}" dt="2021-03-02T15:12:55.907" v="873"/>
          <ac:inkMkLst>
            <pc:docMk/>
            <pc:sldMk cId="4132993662" sldId="489"/>
            <ac:inkMk id="52" creationId="{5AA4C9BB-CBD1-4894-AB18-2E317822ADA6}"/>
          </ac:inkMkLst>
        </pc:inkChg>
        <pc:inkChg chg="add del mod">
          <ac:chgData name="Sherif Khattab" userId="c83b1e15-36f3-4f46-aceb-05aac24c545e" providerId="ADAL" clId="{40561216-C3B6-4E03-B696-C2E8E46E1565}" dt="2021-03-02T15:12:51.081" v="867"/>
          <ac:inkMkLst>
            <pc:docMk/>
            <pc:sldMk cId="4132993662" sldId="489"/>
            <ac:inkMk id="54" creationId="{36A923E2-8230-4EB9-A683-0CA273DD2D50}"/>
          </ac:inkMkLst>
        </pc:inkChg>
        <pc:inkChg chg="add del mod">
          <ac:chgData name="Sherif Khattab" userId="c83b1e15-36f3-4f46-aceb-05aac24c545e" providerId="ADAL" clId="{40561216-C3B6-4E03-B696-C2E8E46E1565}" dt="2021-03-02T15:12:51.079" v="865"/>
          <ac:inkMkLst>
            <pc:docMk/>
            <pc:sldMk cId="4132993662" sldId="489"/>
            <ac:inkMk id="55" creationId="{47C12C00-8CEE-4351-8FFE-9612AFAB592E}"/>
          </ac:inkMkLst>
        </pc:inkChg>
        <pc:inkChg chg="add del mod">
          <ac:chgData name="Sherif Khattab" userId="c83b1e15-36f3-4f46-aceb-05aac24c545e" providerId="ADAL" clId="{40561216-C3B6-4E03-B696-C2E8E46E1565}" dt="2021-03-02T15:12:51.081" v="868"/>
          <ac:inkMkLst>
            <pc:docMk/>
            <pc:sldMk cId="4132993662" sldId="489"/>
            <ac:inkMk id="56" creationId="{9538F644-A84D-4A03-9450-ED7A0A199557}"/>
          </ac:inkMkLst>
        </pc:inkChg>
        <pc:inkChg chg="add del mod">
          <ac:chgData name="Sherif Khattab" userId="c83b1e15-36f3-4f46-aceb-05aac24c545e" providerId="ADAL" clId="{40561216-C3B6-4E03-B696-C2E8E46E1565}" dt="2021-03-02T15:12:51.078" v="864"/>
          <ac:inkMkLst>
            <pc:docMk/>
            <pc:sldMk cId="4132993662" sldId="489"/>
            <ac:inkMk id="57" creationId="{32F612DB-E274-4683-B8ED-0D95C50A6C2E}"/>
          </ac:inkMkLst>
        </pc:inkChg>
        <pc:inkChg chg="add del mod">
          <ac:chgData name="Sherif Khattab" userId="c83b1e15-36f3-4f46-aceb-05aac24c545e" providerId="ADAL" clId="{40561216-C3B6-4E03-B696-C2E8E46E1565}" dt="2021-03-02T15:12:51.080" v="866"/>
          <ac:inkMkLst>
            <pc:docMk/>
            <pc:sldMk cId="4132993662" sldId="489"/>
            <ac:inkMk id="58" creationId="{1547A6B9-55A4-4D67-87AB-D915FCBC2196}"/>
          </ac:inkMkLst>
        </pc:inkChg>
        <pc:inkChg chg="add del mod">
          <ac:chgData name="Sherif Khattab" userId="c83b1e15-36f3-4f46-aceb-05aac24c545e" providerId="ADAL" clId="{40561216-C3B6-4E03-B696-C2E8E46E1565}" dt="2021-03-02T15:12:51.077" v="863"/>
          <ac:inkMkLst>
            <pc:docMk/>
            <pc:sldMk cId="4132993662" sldId="489"/>
            <ac:inkMk id="59" creationId="{35681A84-1658-49C9-989F-CBDB96AB072A}"/>
          </ac:inkMkLst>
        </pc:inkChg>
        <pc:inkChg chg="add del mod">
          <ac:chgData name="Sherif Khattab" userId="c83b1e15-36f3-4f46-aceb-05aac24c545e" providerId="ADAL" clId="{40561216-C3B6-4E03-B696-C2E8E46E1565}" dt="2021-03-02T15:12:45.663" v="858"/>
          <ac:inkMkLst>
            <pc:docMk/>
            <pc:sldMk cId="4132993662" sldId="489"/>
            <ac:inkMk id="61" creationId="{24450CAA-4DD0-4522-BEB1-594C5335C11E}"/>
          </ac:inkMkLst>
        </pc:inkChg>
        <pc:inkChg chg="add del mod">
          <ac:chgData name="Sherif Khattab" userId="c83b1e15-36f3-4f46-aceb-05aac24c545e" providerId="ADAL" clId="{40561216-C3B6-4E03-B696-C2E8E46E1565}" dt="2021-03-02T15:12:45.660" v="855"/>
          <ac:inkMkLst>
            <pc:docMk/>
            <pc:sldMk cId="4132993662" sldId="489"/>
            <ac:inkMk id="62" creationId="{92BB8E34-F2F2-495D-A4BC-6F5FFE388F53}"/>
          </ac:inkMkLst>
        </pc:inkChg>
        <pc:inkChg chg="add del mod">
          <ac:chgData name="Sherif Khattab" userId="c83b1e15-36f3-4f46-aceb-05aac24c545e" providerId="ADAL" clId="{40561216-C3B6-4E03-B696-C2E8E46E1565}" dt="2021-03-02T15:12:45.665" v="859"/>
          <ac:inkMkLst>
            <pc:docMk/>
            <pc:sldMk cId="4132993662" sldId="489"/>
            <ac:inkMk id="63" creationId="{FD7DF739-F1EF-45B9-B087-D0A2CEB0C4F4}"/>
          </ac:inkMkLst>
        </pc:inkChg>
        <pc:inkChg chg="add del mod">
          <ac:chgData name="Sherif Khattab" userId="c83b1e15-36f3-4f46-aceb-05aac24c545e" providerId="ADAL" clId="{40561216-C3B6-4E03-B696-C2E8E46E1565}" dt="2021-03-02T15:12:45.662" v="857"/>
          <ac:inkMkLst>
            <pc:docMk/>
            <pc:sldMk cId="4132993662" sldId="489"/>
            <ac:inkMk id="30720" creationId="{402F95A4-1FF3-49E3-9B81-78161385A8D8}"/>
          </ac:inkMkLst>
        </pc:inkChg>
        <pc:inkChg chg="add del mod">
          <ac:chgData name="Sherif Khattab" userId="c83b1e15-36f3-4f46-aceb-05aac24c545e" providerId="ADAL" clId="{40561216-C3B6-4E03-B696-C2E8E46E1565}" dt="2021-03-02T15:12:45.667" v="861"/>
          <ac:inkMkLst>
            <pc:docMk/>
            <pc:sldMk cId="4132993662" sldId="489"/>
            <ac:inkMk id="30724" creationId="{D594AC9D-0203-4CF3-9E10-A2C87A930AF9}"/>
          </ac:inkMkLst>
        </pc:inkChg>
        <pc:inkChg chg="add del mod">
          <ac:chgData name="Sherif Khattab" userId="c83b1e15-36f3-4f46-aceb-05aac24c545e" providerId="ADAL" clId="{40561216-C3B6-4E03-B696-C2E8E46E1565}" dt="2021-03-02T15:12:45.666" v="860"/>
          <ac:inkMkLst>
            <pc:docMk/>
            <pc:sldMk cId="4132993662" sldId="489"/>
            <ac:inkMk id="30725" creationId="{1F542C83-942C-45BE-BEBA-A99F612B0824}"/>
          </ac:inkMkLst>
        </pc:inkChg>
        <pc:inkChg chg="add del mod">
          <ac:chgData name="Sherif Khattab" userId="c83b1e15-36f3-4f46-aceb-05aac24c545e" providerId="ADAL" clId="{40561216-C3B6-4E03-B696-C2E8E46E1565}" dt="2021-03-02T15:12:45.660" v="856"/>
          <ac:inkMkLst>
            <pc:docMk/>
            <pc:sldMk cId="4132993662" sldId="489"/>
            <ac:inkMk id="30726" creationId="{36BB6184-2365-4842-9E08-7A9C6C691BF4}"/>
          </ac:inkMkLst>
        </pc:inkChg>
        <pc:inkChg chg="add del mod">
          <ac:chgData name="Sherif Khattab" userId="c83b1e15-36f3-4f46-aceb-05aac24c545e" providerId="ADAL" clId="{40561216-C3B6-4E03-B696-C2E8E46E1565}" dt="2021-03-02T15:12:40.428" v="852"/>
          <ac:inkMkLst>
            <pc:docMk/>
            <pc:sldMk cId="4132993662" sldId="489"/>
            <ac:inkMk id="30728" creationId="{1F59C598-7303-44D0-B126-C31EE38C4143}"/>
          </ac:inkMkLst>
        </pc:inkChg>
        <pc:inkChg chg="add del mod">
          <ac:chgData name="Sherif Khattab" userId="c83b1e15-36f3-4f46-aceb-05aac24c545e" providerId="ADAL" clId="{40561216-C3B6-4E03-B696-C2E8E46E1565}" dt="2021-03-02T15:12:40.422" v="848"/>
          <ac:inkMkLst>
            <pc:docMk/>
            <pc:sldMk cId="4132993662" sldId="489"/>
            <ac:inkMk id="30729" creationId="{0383591C-B3D9-487F-BC69-D5EA95FFC5D3}"/>
          </ac:inkMkLst>
        </pc:inkChg>
        <pc:inkChg chg="add del mod">
          <ac:chgData name="Sherif Khattab" userId="c83b1e15-36f3-4f46-aceb-05aac24c545e" providerId="ADAL" clId="{40561216-C3B6-4E03-B696-C2E8E46E1565}" dt="2021-03-02T15:12:40.424" v="849"/>
          <ac:inkMkLst>
            <pc:docMk/>
            <pc:sldMk cId="4132993662" sldId="489"/>
            <ac:inkMk id="30730" creationId="{A1747358-6CBA-476B-BAB8-EABA2F7F897C}"/>
          </ac:inkMkLst>
        </pc:inkChg>
        <pc:inkChg chg="add del mod">
          <ac:chgData name="Sherif Khattab" userId="c83b1e15-36f3-4f46-aceb-05aac24c545e" providerId="ADAL" clId="{40561216-C3B6-4E03-B696-C2E8E46E1565}" dt="2021-03-02T15:12:40.429" v="853"/>
          <ac:inkMkLst>
            <pc:docMk/>
            <pc:sldMk cId="4132993662" sldId="489"/>
            <ac:inkMk id="30731" creationId="{03DDE30C-6EAB-491D-B855-BE2BA6AC3CF6}"/>
          </ac:inkMkLst>
        </pc:inkChg>
        <pc:inkChg chg="add del mod">
          <ac:chgData name="Sherif Khattab" userId="c83b1e15-36f3-4f46-aceb-05aac24c545e" providerId="ADAL" clId="{40561216-C3B6-4E03-B696-C2E8E46E1565}" dt="2021-03-02T15:12:40.426" v="851"/>
          <ac:inkMkLst>
            <pc:docMk/>
            <pc:sldMk cId="4132993662" sldId="489"/>
            <ac:inkMk id="30732" creationId="{9F130834-EA25-43B2-AD49-0B501ADE7BBA}"/>
          </ac:inkMkLst>
        </pc:inkChg>
        <pc:inkChg chg="add del mod">
          <ac:chgData name="Sherif Khattab" userId="c83b1e15-36f3-4f46-aceb-05aac24c545e" providerId="ADAL" clId="{40561216-C3B6-4E03-B696-C2E8E46E1565}" dt="2021-03-02T15:12:40.425" v="850"/>
          <ac:inkMkLst>
            <pc:docMk/>
            <pc:sldMk cId="4132993662" sldId="489"/>
            <ac:inkMk id="30733" creationId="{EB665923-E6D5-40C8-8A7B-30206ADB0784}"/>
          </ac:inkMkLst>
        </pc:inkChg>
        <pc:inkChg chg="add del mod">
          <ac:chgData name="Sherif Khattab" userId="c83b1e15-36f3-4f46-aceb-05aac24c545e" providerId="ADAL" clId="{40561216-C3B6-4E03-B696-C2E8E46E1565}" dt="2021-03-02T15:10:41.688" v="722" actId="9405"/>
          <ac:inkMkLst>
            <pc:docMk/>
            <pc:sldMk cId="4132993662" sldId="489"/>
            <ac:inkMk id="30735" creationId="{7D4074F8-E1C5-4F8C-A7A9-42877A3383D2}"/>
          </ac:inkMkLst>
        </pc:inkChg>
        <pc:inkChg chg="add del mod">
          <ac:chgData name="Sherif Khattab" userId="c83b1e15-36f3-4f46-aceb-05aac24c545e" providerId="ADAL" clId="{40561216-C3B6-4E03-B696-C2E8E46E1565}" dt="2021-03-02T15:10:41.367" v="721"/>
          <ac:inkMkLst>
            <pc:docMk/>
            <pc:sldMk cId="4132993662" sldId="489"/>
            <ac:inkMk id="30736" creationId="{D4ED8002-8507-45C0-A518-F0565A3E57B7}"/>
          </ac:inkMkLst>
        </pc:inkChg>
        <pc:inkChg chg="add del mod">
          <ac:chgData name="Sherif Khattab" userId="c83b1e15-36f3-4f46-aceb-05aac24c545e" providerId="ADAL" clId="{40561216-C3B6-4E03-B696-C2E8E46E1565}" dt="2021-03-02T15:12:35.756" v="842"/>
          <ac:inkMkLst>
            <pc:docMk/>
            <pc:sldMk cId="4132993662" sldId="489"/>
            <ac:inkMk id="30738" creationId="{A70CCD49-9C4F-423E-8C48-E8DB1B7C9FA8}"/>
          </ac:inkMkLst>
        </pc:inkChg>
        <pc:inkChg chg="add del mod">
          <ac:chgData name="Sherif Khattab" userId="c83b1e15-36f3-4f46-aceb-05aac24c545e" providerId="ADAL" clId="{40561216-C3B6-4E03-B696-C2E8E46E1565}" dt="2021-03-02T15:12:35.761" v="845"/>
          <ac:inkMkLst>
            <pc:docMk/>
            <pc:sldMk cId="4132993662" sldId="489"/>
            <ac:inkMk id="30739" creationId="{9743F292-9298-4F75-B43E-C015E387F24F}"/>
          </ac:inkMkLst>
        </pc:inkChg>
        <pc:inkChg chg="add del mod">
          <ac:chgData name="Sherif Khattab" userId="c83b1e15-36f3-4f46-aceb-05aac24c545e" providerId="ADAL" clId="{40561216-C3B6-4E03-B696-C2E8E46E1565}" dt="2021-03-02T15:12:35.757" v="843"/>
          <ac:inkMkLst>
            <pc:docMk/>
            <pc:sldMk cId="4132993662" sldId="489"/>
            <ac:inkMk id="30740" creationId="{AA49A404-09EA-4749-9B7A-2CC10B130FEE}"/>
          </ac:inkMkLst>
        </pc:inkChg>
        <pc:inkChg chg="add del mod">
          <ac:chgData name="Sherif Khattab" userId="c83b1e15-36f3-4f46-aceb-05aac24c545e" providerId="ADAL" clId="{40561216-C3B6-4E03-B696-C2E8E46E1565}" dt="2021-03-02T15:12:35.759" v="844"/>
          <ac:inkMkLst>
            <pc:docMk/>
            <pc:sldMk cId="4132993662" sldId="489"/>
            <ac:inkMk id="30741" creationId="{76F83F73-C0A5-4476-83DC-89771AB4D06A}"/>
          </ac:inkMkLst>
        </pc:inkChg>
        <pc:inkChg chg="add del mod">
          <ac:chgData name="Sherif Khattab" userId="c83b1e15-36f3-4f46-aceb-05aac24c545e" providerId="ADAL" clId="{40561216-C3B6-4E03-B696-C2E8E46E1565}" dt="2021-03-02T15:12:35.753" v="841"/>
          <ac:inkMkLst>
            <pc:docMk/>
            <pc:sldMk cId="4132993662" sldId="489"/>
            <ac:inkMk id="30742" creationId="{4E546557-8AA9-4414-8A06-261EACA5A018}"/>
          </ac:inkMkLst>
        </pc:inkChg>
        <pc:inkChg chg="add del mod">
          <ac:chgData name="Sherif Khattab" userId="c83b1e15-36f3-4f46-aceb-05aac24c545e" providerId="ADAL" clId="{40561216-C3B6-4E03-B696-C2E8E46E1565}" dt="2021-03-02T15:12:35.762" v="846"/>
          <ac:inkMkLst>
            <pc:docMk/>
            <pc:sldMk cId="4132993662" sldId="489"/>
            <ac:inkMk id="30743" creationId="{081544E1-175A-4399-8B4E-42F50A161126}"/>
          </ac:inkMkLst>
        </pc:inkChg>
        <pc:inkChg chg="add del mod">
          <ac:chgData name="Sherif Khattab" userId="c83b1e15-36f3-4f46-aceb-05aac24c545e" providerId="ADAL" clId="{40561216-C3B6-4E03-B696-C2E8E46E1565}" dt="2021-03-02T15:12:30.557" v="839"/>
          <ac:inkMkLst>
            <pc:docMk/>
            <pc:sldMk cId="4132993662" sldId="489"/>
            <ac:inkMk id="30745" creationId="{980D4851-FFD5-4434-B85E-D5169767707D}"/>
          </ac:inkMkLst>
        </pc:inkChg>
        <pc:inkChg chg="add del mod">
          <ac:chgData name="Sherif Khattab" userId="c83b1e15-36f3-4f46-aceb-05aac24c545e" providerId="ADAL" clId="{40561216-C3B6-4E03-B696-C2E8E46E1565}" dt="2021-03-02T15:12:30.555" v="838"/>
          <ac:inkMkLst>
            <pc:docMk/>
            <pc:sldMk cId="4132993662" sldId="489"/>
            <ac:inkMk id="30746" creationId="{F706BA4D-32F5-4DB8-B2CC-6703E9582946}"/>
          </ac:inkMkLst>
        </pc:inkChg>
        <pc:inkChg chg="add del mod">
          <ac:chgData name="Sherif Khattab" userId="c83b1e15-36f3-4f46-aceb-05aac24c545e" providerId="ADAL" clId="{40561216-C3B6-4E03-B696-C2E8E46E1565}" dt="2021-03-02T15:12:30.545" v="833"/>
          <ac:inkMkLst>
            <pc:docMk/>
            <pc:sldMk cId="4132993662" sldId="489"/>
            <ac:inkMk id="30747" creationId="{EEC20156-E2E1-4698-8728-9693C32A0A5D}"/>
          </ac:inkMkLst>
        </pc:inkChg>
        <pc:inkChg chg="add del mod">
          <ac:chgData name="Sherif Khattab" userId="c83b1e15-36f3-4f46-aceb-05aac24c545e" providerId="ADAL" clId="{40561216-C3B6-4E03-B696-C2E8E46E1565}" dt="2021-03-02T15:12:30.549" v="835"/>
          <ac:inkMkLst>
            <pc:docMk/>
            <pc:sldMk cId="4132993662" sldId="489"/>
            <ac:inkMk id="30748" creationId="{A4DF3A78-6FFE-4F35-A38B-0ACDDABC6E3E}"/>
          </ac:inkMkLst>
        </pc:inkChg>
        <pc:inkChg chg="add del mod">
          <ac:chgData name="Sherif Khattab" userId="c83b1e15-36f3-4f46-aceb-05aac24c545e" providerId="ADAL" clId="{40561216-C3B6-4E03-B696-C2E8E46E1565}" dt="2021-03-02T15:12:30.551" v="836"/>
          <ac:inkMkLst>
            <pc:docMk/>
            <pc:sldMk cId="4132993662" sldId="489"/>
            <ac:inkMk id="30749" creationId="{F5838EB7-FBCD-4D0A-9C47-A703947871AF}"/>
          </ac:inkMkLst>
        </pc:inkChg>
        <pc:inkChg chg="add del mod">
          <ac:chgData name="Sherif Khattab" userId="c83b1e15-36f3-4f46-aceb-05aac24c545e" providerId="ADAL" clId="{40561216-C3B6-4E03-B696-C2E8E46E1565}" dt="2021-03-02T15:12:30.553" v="837"/>
          <ac:inkMkLst>
            <pc:docMk/>
            <pc:sldMk cId="4132993662" sldId="489"/>
            <ac:inkMk id="30750" creationId="{632A3CF0-662A-4BA0-8F25-679E291BE056}"/>
          </ac:inkMkLst>
        </pc:inkChg>
        <pc:inkChg chg="add del mod">
          <ac:chgData name="Sherif Khattab" userId="c83b1e15-36f3-4f46-aceb-05aac24c545e" providerId="ADAL" clId="{40561216-C3B6-4E03-B696-C2E8E46E1565}" dt="2021-03-02T15:12:30.547" v="834"/>
          <ac:inkMkLst>
            <pc:docMk/>
            <pc:sldMk cId="4132993662" sldId="489"/>
            <ac:inkMk id="30751" creationId="{1AEB7B89-3C78-4DE8-BECD-16FB4027ECA8}"/>
          </ac:inkMkLst>
        </pc:inkChg>
        <pc:inkChg chg="add del mod">
          <ac:chgData name="Sherif Khattab" userId="c83b1e15-36f3-4f46-aceb-05aac24c545e" providerId="ADAL" clId="{40561216-C3B6-4E03-B696-C2E8E46E1565}" dt="2021-03-02T15:12:24.887" v="825"/>
          <ac:inkMkLst>
            <pc:docMk/>
            <pc:sldMk cId="4132993662" sldId="489"/>
            <ac:inkMk id="30753" creationId="{A6D980DA-39EF-4153-8C05-B5580B219376}"/>
          </ac:inkMkLst>
        </pc:inkChg>
        <pc:inkChg chg="add del mod">
          <ac:chgData name="Sherif Khattab" userId="c83b1e15-36f3-4f46-aceb-05aac24c545e" providerId="ADAL" clId="{40561216-C3B6-4E03-B696-C2E8E46E1565}" dt="2021-03-02T15:12:24.884" v="824"/>
          <ac:inkMkLst>
            <pc:docMk/>
            <pc:sldMk cId="4132993662" sldId="489"/>
            <ac:inkMk id="30754" creationId="{4D063B1B-177E-4E17-B88D-27D26304B973}"/>
          </ac:inkMkLst>
        </pc:inkChg>
        <pc:inkChg chg="add del mod">
          <ac:chgData name="Sherif Khattab" userId="c83b1e15-36f3-4f46-aceb-05aac24c545e" providerId="ADAL" clId="{40561216-C3B6-4E03-B696-C2E8E46E1565}" dt="2021-03-02T15:12:24.896" v="829"/>
          <ac:inkMkLst>
            <pc:docMk/>
            <pc:sldMk cId="4132993662" sldId="489"/>
            <ac:inkMk id="30755" creationId="{67BB42EF-1F6F-4DE0-9F1B-18480909D32A}"/>
          </ac:inkMkLst>
        </pc:inkChg>
        <pc:inkChg chg="add del mod">
          <ac:chgData name="Sherif Khattab" userId="c83b1e15-36f3-4f46-aceb-05aac24c545e" providerId="ADAL" clId="{40561216-C3B6-4E03-B696-C2E8E46E1565}" dt="2021-03-02T15:12:24.893" v="828"/>
          <ac:inkMkLst>
            <pc:docMk/>
            <pc:sldMk cId="4132993662" sldId="489"/>
            <ac:inkMk id="30756" creationId="{0950CCF0-AC2A-4DDA-8544-83673CD2D8C3}"/>
          </ac:inkMkLst>
        </pc:inkChg>
        <pc:inkChg chg="add del mod">
          <ac:chgData name="Sherif Khattab" userId="c83b1e15-36f3-4f46-aceb-05aac24c545e" providerId="ADAL" clId="{40561216-C3B6-4E03-B696-C2E8E46E1565}" dt="2021-03-02T15:12:24.891" v="827"/>
          <ac:inkMkLst>
            <pc:docMk/>
            <pc:sldMk cId="4132993662" sldId="489"/>
            <ac:inkMk id="30757" creationId="{E5B927E6-9D54-48AF-B16A-907A0489554E}"/>
          </ac:inkMkLst>
        </pc:inkChg>
        <pc:inkChg chg="add del mod">
          <ac:chgData name="Sherif Khattab" userId="c83b1e15-36f3-4f46-aceb-05aac24c545e" providerId="ADAL" clId="{40561216-C3B6-4E03-B696-C2E8E46E1565}" dt="2021-03-02T15:12:24.899" v="831"/>
          <ac:inkMkLst>
            <pc:docMk/>
            <pc:sldMk cId="4132993662" sldId="489"/>
            <ac:inkMk id="30758" creationId="{AF6ADF63-5228-49F9-B3E5-EAC874027B40}"/>
          </ac:inkMkLst>
        </pc:inkChg>
        <pc:inkChg chg="add del mod">
          <ac:chgData name="Sherif Khattab" userId="c83b1e15-36f3-4f46-aceb-05aac24c545e" providerId="ADAL" clId="{40561216-C3B6-4E03-B696-C2E8E46E1565}" dt="2021-03-02T15:12:24.898" v="830"/>
          <ac:inkMkLst>
            <pc:docMk/>
            <pc:sldMk cId="4132993662" sldId="489"/>
            <ac:inkMk id="30759" creationId="{C4B8C5F9-21DA-49D1-8290-661C2C196036}"/>
          </ac:inkMkLst>
        </pc:inkChg>
        <pc:inkChg chg="add del mod">
          <ac:chgData name="Sherif Khattab" userId="c83b1e15-36f3-4f46-aceb-05aac24c545e" providerId="ADAL" clId="{40561216-C3B6-4E03-B696-C2E8E46E1565}" dt="2021-03-02T15:12:24.889" v="826"/>
          <ac:inkMkLst>
            <pc:docMk/>
            <pc:sldMk cId="4132993662" sldId="489"/>
            <ac:inkMk id="30760" creationId="{A66E6C4F-5C8D-4D77-A4E8-DC01657342E3}"/>
          </ac:inkMkLst>
        </pc:inkChg>
        <pc:inkChg chg="add del mod">
          <ac:chgData name="Sherif Khattab" userId="c83b1e15-36f3-4f46-aceb-05aac24c545e" providerId="ADAL" clId="{40561216-C3B6-4E03-B696-C2E8E46E1565}" dt="2021-03-02T15:12:18.472" v="816"/>
          <ac:inkMkLst>
            <pc:docMk/>
            <pc:sldMk cId="4132993662" sldId="489"/>
            <ac:inkMk id="30762" creationId="{3837AE9B-D986-4397-88A6-C5B85E8BD4F9}"/>
          </ac:inkMkLst>
        </pc:inkChg>
        <pc:inkChg chg="add del mod">
          <ac:chgData name="Sherif Khattab" userId="c83b1e15-36f3-4f46-aceb-05aac24c545e" providerId="ADAL" clId="{40561216-C3B6-4E03-B696-C2E8E46E1565}" dt="2021-03-02T15:12:18.478" v="818"/>
          <ac:inkMkLst>
            <pc:docMk/>
            <pc:sldMk cId="4132993662" sldId="489"/>
            <ac:inkMk id="30763" creationId="{76FF741B-A6D3-46A1-87F9-969B107FEDFE}"/>
          </ac:inkMkLst>
        </pc:inkChg>
        <pc:inkChg chg="add del mod">
          <ac:chgData name="Sherif Khattab" userId="c83b1e15-36f3-4f46-aceb-05aac24c545e" providerId="ADAL" clId="{40561216-C3B6-4E03-B696-C2E8E46E1565}" dt="2021-03-02T15:12:18.483" v="821"/>
          <ac:inkMkLst>
            <pc:docMk/>
            <pc:sldMk cId="4132993662" sldId="489"/>
            <ac:inkMk id="30764" creationId="{6B4F0462-4A1D-4145-853E-138EBEDA1ABC}"/>
          </ac:inkMkLst>
        </pc:inkChg>
        <pc:inkChg chg="add del mod">
          <ac:chgData name="Sherif Khattab" userId="c83b1e15-36f3-4f46-aceb-05aac24c545e" providerId="ADAL" clId="{40561216-C3B6-4E03-B696-C2E8E46E1565}" dt="2021-03-02T15:12:18.481" v="819"/>
          <ac:inkMkLst>
            <pc:docMk/>
            <pc:sldMk cId="4132993662" sldId="489"/>
            <ac:inkMk id="30765" creationId="{AA2D9F48-7667-4A23-AA72-11C6A4A815EB}"/>
          </ac:inkMkLst>
        </pc:inkChg>
        <pc:inkChg chg="add del mod">
          <ac:chgData name="Sherif Khattab" userId="c83b1e15-36f3-4f46-aceb-05aac24c545e" providerId="ADAL" clId="{40561216-C3B6-4E03-B696-C2E8E46E1565}" dt="2021-03-02T15:12:18.475" v="817"/>
          <ac:inkMkLst>
            <pc:docMk/>
            <pc:sldMk cId="4132993662" sldId="489"/>
            <ac:inkMk id="30766" creationId="{94F34090-F9F0-49F4-9C24-005C5636E0A8}"/>
          </ac:inkMkLst>
        </pc:inkChg>
        <pc:inkChg chg="add del mod">
          <ac:chgData name="Sherif Khattab" userId="c83b1e15-36f3-4f46-aceb-05aac24c545e" providerId="ADAL" clId="{40561216-C3B6-4E03-B696-C2E8E46E1565}" dt="2021-03-02T15:12:18.482" v="820"/>
          <ac:inkMkLst>
            <pc:docMk/>
            <pc:sldMk cId="4132993662" sldId="489"/>
            <ac:inkMk id="30768" creationId="{9B2160CE-D88B-4BFB-A048-C839EBC4439C}"/>
          </ac:inkMkLst>
        </pc:inkChg>
        <pc:inkChg chg="add del mod">
          <ac:chgData name="Sherif Khattab" userId="c83b1e15-36f3-4f46-aceb-05aac24c545e" providerId="ADAL" clId="{40561216-C3B6-4E03-B696-C2E8E46E1565}" dt="2021-03-02T15:12:18.469" v="815"/>
          <ac:inkMkLst>
            <pc:docMk/>
            <pc:sldMk cId="4132993662" sldId="489"/>
            <ac:inkMk id="30769" creationId="{43E468E6-310A-4609-BEFF-5877313AD2CF}"/>
          </ac:inkMkLst>
        </pc:inkChg>
        <pc:inkChg chg="add del mod">
          <ac:chgData name="Sherif Khattab" userId="c83b1e15-36f3-4f46-aceb-05aac24c545e" providerId="ADAL" clId="{40561216-C3B6-4E03-B696-C2E8E46E1565}" dt="2021-03-02T15:12:18.485" v="822"/>
          <ac:inkMkLst>
            <pc:docMk/>
            <pc:sldMk cId="4132993662" sldId="489"/>
            <ac:inkMk id="30770" creationId="{CAB59520-E67E-4B85-8E9F-FFD255DC992C}"/>
          </ac:inkMkLst>
        </pc:inkChg>
        <pc:inkChg chg="add del mod">
          <ac:chgData name="Sherif Khattab" userId="c83b1e15-36f3-4f46-aceb-05aac24c545e" providerId="ADAL" clId="{40561216-C3B6-4E03-B696-C2E8E46E1565}" dt="2021-03-02T15:12:11.954" v="813"/>
          <ac:inkMkLst>
            <pc:docMk/>
            <pc:sldMk cId="4132993662" sldId="489"/>
            <ac:inkMk id="30772" creationId="{B3BA2E8C-A923-4157-A7BD-276EE4634CA9}"/>
          </ac:inkMkLst>
        </pc:inkChg>
        <pc:inkChg chg="add del mod">
          <ac:chgData name="Sherif Khattab" userId="c83b1e15-36f3-4f46-aceb-05aac24c545e" providerId="ADAL" clId="{40561216-C3B6-4E03-B696-C2E8E46E1565}" dt="2021-03-02T15:12:11.937" v="806"/>
          <ac:inkMkLst>
            <pc:docMk/>
            <pc:sldMk cId="4132993662" sldId="489"/>
            <ac:inkMk id="30773" creationId="{DBA600FD-5003-4390-A9D6-301A2C54D76B}"/>
          </ac:inkMkLst>
        </pc:inkChg>
        <pc:inkChg chg="add del mod">
          <ac:chgData name="Sherif Khattab" userId="c83b1e15-36f3-4f46-aceb-05aac24c545e" providerId="ADAL" clId="{40561216-C3B6-4E03-B696-C2E8E46E1565}" dt="2021-03-02T15:12:11.940" v="807"/>
          <ac:inkMkLst>
            <pc:docMk/>
            <pc:sldMk cId="4132993662" sldId="489"/>
            <ac:inkMk id="30774" creationId="{4FA26250-F448-4773-AC71-0274A866FA1C}"/>
          </ac:inkMkLst>
        </pc:inkChg>
        <pc:inkChg chg="add del mod">
          <ac:chgData name="Sherif Khattab" userId="c83b1e15-36f3-4f46-aceb-05aac24c545e" providerId="ADAL" clId="{40561216-C3B6-4E03-B696-C2E8E46E1565}" dt="2021-03-02T15:12:11.950" v="811"/>
          <ac:inkMkLst>
            <pc:docMk/>
            <pc:sldMk cId="4132993662" sldId="489"/>
            <ac:inkMk id="30775" creationId="{10C7B246-1CC3-4EA6-9276-7F3007ADD5FC}"/>
          </ac:inkMkLst>
        </pc:inkChg>
        <pc:inkChg chg="add del mod">
          <ac:chgData name="Sherif Khattab" userId="c83b1e15-36f3-4f46-aceb-05aac24c545e" providerId="ADAL" clId="{40561216-C3B6-4E03-B696-C2E8E46E1565}" dt="2021-03-02T15:12:11.952" v="812"/>
          <ac:inkMkLst>
            <pc:docMk/>
            <pc:sldMk cId="4132993662" sldId="489"/>
            <ac:inkMk id="30776" creationId="{780B7075-5CBB-4511-9274-AC85D258771E}"/>
          </ac:inkMkLst>
        </pc:inkChg>
        <pc:inkChg chg="add del mod">
          <ac:chgData name="Sherif Khattab" userId="c83b1e15-36f3-4f46-aceb-05aac24c545e" providerId="ADAL" clId="{40561216-C3B6-4E03-B696-C2E8E46E1565}" dt="2021-03-02T15:12:11.943" v="808"/>
          <ac:inkMkLst>
            <pc:docMk/>
            <pc:sldMk cId="4132993662" sldId="489"/>
            <ac:inkMk id="30778" creationId="{E11A5F19-4A77-4EE6-A580-CB258360D3B9}"/>
          </ac:inkMkLst>
        </pc:inkChg>
        <pc:inkChg chg="add del mod">
          <ac:chgData name="Sherif Khattab" userId="c83b1e15-36f3-4f46-aceb-05aac24c545e" providerId="ADAL" clId="{40561216-C3B6-4E03-B696-C2E8E46E1565}" dt="2021-03-02T15:12:11.948" v="810"/>
          <ac:inkMkLst>
            <pc:docMk/>
            <pc:sldMk cId="4132993662" sldId="489"/>
            <ac:inkMk id="30779" creationId="{C76667C2-DF87-4784-B58A-94777BB66A95}"/>
          </ac:inkMkLst>
        </pc:inkChg>
        <pc:inkChg chg="add del mod">
          <ac:chgData name="Sherif Khattab" userId="c83b1e15-36f3-4f46-aceb-05aac24c545e" providerId="ADAL" clId="{40561216-C3B6-4E03-B696-C2E8E46E1565}" dt="2021-03-02T15:12:11.945" v="809"/>
          <ac:inkMkLst>
            <pc:docMk/>
            <pc:sldMk cId="4132993662" sldId="489"/>
            <ac:inkMk id="30780" creationId="{370E1490-0368-498F-AFA5-78F03C044F96}"/>
          </ac:inkMkLst>
        </pc:inkChg>
        <pc:inkChg chg="add del mod">
          <ac:chgData name="Sherif Khattab" userId="c83b1e15-36f3-4f46-aceb-05aac24c545e" providerId="ADAL" clId="{40561216-C3B6-4E03-B696-C2E8E46E1565}" dt="2021-03-02T15:12:05.284" v="800"/>
          <ac:inkMkLst>
            <pc:docMk/>
            <pc:sldMk cId="4132993662" sldId="489"/>
            <ac:inkMk id="30782" creationId="{85A82A86-04DA-4126-A78F-B5AC35D91DBF}"/>
          </ac:inkMkLst>
        </pc:inkChg>
        <pc:inkChg chg="add del mod">
          <ac:chgData name="Sherif Khattab" userId="c83b1e15-36f3-4f46-aceb-05aac24c545e" providerId="ADAL" clId="{40561216-C3B6-4E03-B696-C2E8E46E1565}" dt="2021-03-02T15:12:05.277" v="798"/>
          <ac:inkMkLst>
            <pc:docMk/>
            <pc:sldMk cId="4132993662" sldId="489"/>
            <ac:inkMk id="30783" creationId="{E8E91C57-E534-44B3-ABFF-135A295272F6}"/>
          </ac:inkMkLst>
        </pc:inkChg>
        <pc:inkChg chg="add del mod">
          <ac:chgData name="Sherif Khattab" userId="c83b1e15-36f3-4f46-aceb-05aac24c545e" providerId="ADAL" clId="{40561216-C3B6-4E03-B696-C2E8E46E1565}" dt="2021-03-02T15:12:05.301" v="804"/>
          <ac:inkMkLst>
            <pc:docMk/>
            <pc:sldMk cId="4132993662" sldId="489"/>
            <ac:inkMk id="30784" creationId="{9057AF6B-C980-44AE-B3EA-7DB57BC8D09B}"/>
          </ac:inkMkLst>
        </pc:inkChg>
        <pc:inkChg chg="add del mod">
          <ac:chgData name="Sherif Khattab" userId="c83b1e15-36f3-4f46-aceb-05aac24c545e" providerId="ADAL" clId="{40561216-C3B6-4E03-B696-C2E8E46E1565}" dt="2021-03-02T15:12:05.293" v="802"/>
          <ac:inkMkLst>
            <pc:docMk/>
            <pc:sldMk cId="4132993662" sldId="489"/>
            <ac:inkMk id="30785" creationId="{D76DED22-27B2-404D-B00D-A4865D4084C9}"/>
          </ac:inkMkLst>
        </pc:inkChg>
        <pc:inkChg chg="add del mod">
          <ac:chgData name="Sherif Khattab" userId="c83b1e15-36f3-4f46-aceb-05aac24c545e" providerId="ADAL" clId="{40561216-C3B6-4E03-B696-C2E8E46E1565}" dt="2021-03-02T15:12:05.296" v="803"/>
          <ac:inkMkLst>
            <pc:docMk/>
            <pc:sldMk cId="4132993662" sldId="489"/>
            <ac:inkMk id="30786" creationId="{59CDF155-7FA6-4EDC-99C0-4BA56947AA48}"/>
          </ac:inkMkLst>
        </pc:inkChg>
        <pc:inkChg chg="add del mod">
          <ac:chgData name="Sherif Khattab" userId="c83b1e15-36f3-4f46-aceb-05aac24c545e" providerId="ADAL" clId="{40561216-C3B6-4E03-B696-C2E8E46E1565}" dt="2021-03-02T15:12:05.288" v="801"/>
          <ac:inkMkLst>
            <pc:docMk/>
            <pc:sldMk cId="4132993662" sldId="489"/>
            <ac:inkMk id="30787" creationId="{1E5DE9C1-5D2F-4D2F-99E6-B479B181F55E}"/>
          </ac:inkMkLst>
        </pc:inkChg>
        <pc:inkChg chg="add del mod">
          <ac:chgData name="Sherif Khattab" userId="c83b1e15-36f3-4f46-aceb-05aac24c545e" providerId="ADAL" clId="{40561216-C3B6-4E03-B696-C2E8E46E1565}" dt="2021-03-02T15:12:05.282" v="799"/>
          <ac:inkMkLst>
            <pc:docMk/>
            <pc:sldMk cId="4132993662" sldId="489"/>
            <ac:inkMk id="30788" creationId="{5554E53D-7CB6-4F40-92D4-71CE0F7018DB}"/>
          </ac:inkMkLst>
        </pc:inkChg>
        <pc:inkChg chg="add del mod">
          <ac:chgData name="Sherif Khattab" userId="c83b1e15-36f3-4f46-aceb-05aac24c545e" providerId="ADAL" clId="{40561216-C3B6-4E03-B696-C2E8E46E1565}" dt="2021-03-02T15:11:57.486" v="795"/>
          <ac:inkMkLst>
            <pc:docMk/>
            <pc:sldMk cId="4132993662" sldId="489"/>
            <ac:inkMk id="30790" creationId="{9568DDFE-BB5E-4CDA-8F79-E5717350F73D}"/>
          </ac:inkMkLst>
        </pc:inkChg>
        <pc:inkChg chg="add del mod">
          <ac:chgData name="Sherif Khattab" userId="c83b1e15-36f3-4f46-aceb-05aac24c545e" providerId="ADAL" clId="{40561216-C3B6-4E03-B696-C2E8E46E1565}" dt="2021-03-02T15:11:57.439" v="792"/>
          <ac:inkMkLst>
            <pc:docMk/>
            <pc:sldMk cId="4132993662" sldId="489"/>
            <ac:inkMk id="30791" creationId="{CE09BC03-F443-4D03-B7F8-23D83760F2F0}"/>
          </ac:inkMkLst>
        </pc:inkChg>
        <pc:inkChg chg="add del mod">
          <ac:chgData name="Sherif Khattab" userId="c83b1e15-36f3-4f46-aceb-05aac24c545e" providerId="ADAL" clId="{40561216-C3B6-4E03-B696-C2E8E46E1565}" dt="2021-03-02T15:11:57.424" v="791"/>
          <ac:inkMkLst>
            <pc:docMk/>
            <pc:sldMk cId="4132993662" sldId="489"/>
            <ac:inkMk id="30792" creationId="{C3091D14-0104-4CCF-BAE5-DD964CD9FCF4}"/>
          </ac:inkMkLst>
        </pc:inkChg>
        <pc:inkChg chg="add del mod">
          <ac:chgData name="Sherif Khattab" userId="c83b1e15-36f3-4f46-aceb-05aac24c545e" providerId="ADAL" clId="{40561216-C3B6-4E03-B696-C2E8E46E1565}" dt="2021-03-02T15:11:57.376" v="789"/>
          <ac:inkMkLst>
            <pc:docMk/>
            <pc:sldMk cId="4132993662" sldId="489"/>
            <ac:inkMk id="30793" creationId="{6A44F0AF-1DD0-4310-AA5E-FD0ECFECC9D9}"/>
          </ac:inkMkLst>
        </pc:inkChg>
        <pc:inkChg chg="add del mod">
          <ac:chgData name="Sherif Khattab" userId="c83b1e15-36f3-4f46-aceb-05aac24c545e" providerId="ADAL" clId="{40561216-C3B6-4E03-B696-C2E8E46E1565}" dt="2021-03-02T15:11:57.469" v="794"/>
          <ac:inkMkLst>
            <pc:docMk/>
            <pc:sldMk cId="4132993662" sldId="489"/>
            <ac:inkMk id="30794" creationId="{6C521AE9-81A6-483E-97B6-85821D416432}"/>
          </ac:inkMkLst>
        </pc:inkChg>
        <pc:inkChg chg="add del mod">
          <ac:chgData name="Sherif Khattab" userId="c83b1e15-36f3-4f46-aceb-05aac24c545e" providerId="ADAL" clId="{40561216-C3B6-4E03-B696-C2E8E46E1565}" dt="2021-03-02T15:11:57.506" v="796"/>
          <ac:inkMkLst>
            <pc:docMk/>
            <pc:sldMk cId="4132993662" sldId="489"/>
            <ac:inkMk id="30795" creationId="{71A3F503-4CD7-4E5B-AAD2-FB997E4994D2}"/>
          </ac:inkMkLst>
        </pc:inkChg>
        <pc:inkChg chg="add del mod">
          <ac:chgData name="Sherif Khattab" userId="c83b1e15-36f3-4f46-aceb-05aac24c545e" providerId="ADAL" clId="{40561216-C3B6-4E03-B696-C2E8E46E1565}" dt="2021-03-02T15:11:57.404" v="790"/>
          <ac:inkMkLst>
            <pc:docMk/>
            <pc:sldMk cId="4132993662" sldId="489"/>
            <ac:inkMk id="30796" creationId="{E26C9E40-7029-47FD-9EC7-87598988503D}"/>
          </ac:inkMkLst>
        </pc:inkChg>
        <pc:inkChg chg="add del mod">
          <ac:chgData name="Sherif Khattab" userId="c83b1e15-36f3-4f46-aceb-05aac24c545e" providerId="ADAL" clId="{40561216-C3B6-4E03-B696-C2E8E46E1565}" dt="2021-03-02T15:11:57.453" v="793"/>
          <ac:inkMkLst>
            <pc:docMk/>
            <pc:sldMk cId="4132993662" sldId="489"/>
            <ac:inkMk id="30797" creationId="{E6A5E7AC-5DD2-400B-9733-C7EAAC0873CE}"/>
          </ac:inkMkLst>
        </pc:inkChg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4121167873" sldId="550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2700117076" sldId="551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1710351370" sldId="552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690399471" sldId="553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931329824" sldId="554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81629811" sldId="555"/>
        </pc:sldMkLst>
      </pc:sldChg>
      <pc:sldChg chg="add del">
        <pc:chgData name="Sherif Khattab" userId="c83b1e15-36f3-4f46-aceb-05aac24c545e" providerId="ADAL" clId="{40561216-C3B6-4E03-B696-C2E8E46E1565}" dt="2021-03-02T14:56:46.899" v="570" actId="47"/>
        <pc:sldMkLst>
          <pc:docMk/>
          <pc:sldMk cId="3646862239" sldId="556"/>
        </pc:sldMkLst>
      </pc:sldChg>
      <pc:sldChg chg="delSp modSp add modAnim">
        <pc:chgData name="Sherif Khattab" userId="c83b1e15-36f3-4f46-aceb-05aac24c545e" providerId="ADAL" clId="{40561216-C3B6-4E03-B696-C2E8E46E1565}" dt="2021-03-02T14:58:22.107" v="640"/>
        <pc:sldMkLst>
          <pc:docMk/>
          <pc:sldMk cId="1938775688" sldId="557"/>
        </pc:sldMkLst>
        <pc:grpChg chg="mod">
          <ac:chgData name="Sherif Khattab" userId="c83b1e15-36f3-4f46-aceb-05aac24c545e" providerId="ADAL" clId="{40561216-C3B6-4E03-B696-C2E8E46E1565}" dt="2021-03-02T14:56:35.237" v="569"/>
          <ac:grpSpMkLst>
            <pc:docMk/>
            <pc:sldMk cId="1938775688" sldId="55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591" creationId="{800D8CDC-FCE4-4FC1-B795-A774356CBB49}"/>
          </ac:inkMkLst>
        </pc:inkChg>
        <pc:inkChg chg="del mod">
          <ac:chgData name="Sherif Khattab" userId="c83b1e15-36f3-4f46-aceb-05aac24c545e" providerId="ADAL" clId="{40561216-C3B6-4E03-B696-C2E8E46E1565}" dt="2021-03-02T14:56:35.160" v="539"/>
          <ac:inkMkLst>
            <pc:docMk/>
            <pc:sldMk cId="1938775688" sldId="557"/>
            <ac:inkMk id="23593" creationId="{F6F54656-A8DD-4BC4-B253-D21DE17A2BDA}"/>
          </ac:inkMkLst>
        </pc:inkChg>
        <pc:inkChg chg="del mod">
          <ac:chgData name="Sherif Khattab" userId="c83b1e15-36f3-4f46-aceb-05aac24c545e" providerId="ADAL" clId="{40561216-C3B6-4E03-B696-C2E8E46E1565}" dt="2021-03-02T14:56:35.209" v="558"/>
          <ac:inkMkLst>
            <pc:docMk/>
            <pc:sldMk cId="1938775688" sldId="557"/>
            <ac:inkMk id="23594" creationId="{78465BA3-A56F-46C3-84B4-E748C9D8C4F7}"/>
          </ac:inkMkLst>
        </pc:inkChg>
        <pc:inkChg chg="del mod">
          <ac:chgData name="Sherif Khattab" userId="c83b1e15-36f3-4f46-aceb-05aac24c545e" providerId="ADAL" clId="{40561216-C3B6-4E03-B696-C2E8E46E1565}" dt="2021-03-02T14:56:35.029" v="506"/>
          <ac:inkMkLst>
            <pc:docMk/>
            <pc:sldMk cId="1938775688" sldId="557"/>
            <ac:inkMk id="23595" creationId="{3413CC97-C44F-4613-A28F-BFAE2FF5B565}"/>
          </ac:inkMkLst>
        </pc:inkChg>
        <pc:inkChg chg="del">
          <ac:chgData name="Sherif Khattab" userId="c83b1e15-36f3-4f46-aceb-05aac24c545e" providerId="ADAL" clId="{40561216-C3B6-4E03-B696-C2E8E46E1565}" dt="2021-03-02T14:56:35.002" v="503"/>
          <ac:inkMkLst>
            <pc:docMk/>
            <pc:sldMk cId="1938775688" sldId="557"/>
            <ac:inkMk id="23596" creationId="{000CE992-2847-4DC1-8887-BD414802BB14}"/>
          </ac:inkMkLst>
        </pc:inkChg>
        <pc:inkChg chg="del mod">
          <ac:chgData name="Sherif Khattab" userId="c83b1e15-36f3-4f46-aceb-05aac24c545e" providerId="ADAL" clId="{40561216-C3B6-4E03-B696-C2E8E46E1565}" dt="2021-03-02T14:56:35.177" v="546"/>
          <ac:inkMkLst>
            <pc:docMk/>
            <pc:sldMk cId="1938775688" sldId="557"/>
            <ac:inkMk id="23597" creationId="{CD3FC1F9-0F83-44E8-9E65-5863FD267F26}"/>
          </ac:inkMkLst>
        </pc:inkChg>
        <pc:inkChg chg="del mod">
          <ac:chgData name="Sherif Khattab" userId="c83b1e15-36f3-4f46-aceb-05aac24c545e" providerId="ADAL" clId="{40561216-C3B6-4E03-B696-C2E8E46E1565}" dt="2021-03-02T14:56:35.081" v="518"/>
          <ac:inkMkLst>
            <pc:docMk/>
            <pc:sldMk cId="1938775688" sldId="557"/>
            <ac:inkMk id="23598" creationId="{B74EE29C-272C-451D-824C-389F652DD6AC}"/>
          </ac:inkMkLst>
        </pc:inkChg>
        <pc:inkChg chg="del mod">
          <ac:chgData name="Sherif Khattab" userId="c83b1e15-36f3-4f46-aceb-05aac24c545e" providerId="ADAL" clId="{40561216-C3B6-4E03-B696-C2E8E46E1565}" dt="2021-03-02T14:56:35.173" v="545"/>
          <ac:inkMkLst>
            <pc:docMk/>
            <pc:sldMk cId="1938775688" sldId="557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35.131" v="531"/>
          <ac:inkMkLst>
            <pc:docMk/>
            <pc:sldMk cId="1938775688" sldId="557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35.169" v="543"/>
          <ac:inkMkLst>
            <pc:docMk/>
            <pc:sldMk cId="1938775688" sldId="557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35.110" v="525"/>
          <ac:inkMkLst>
            <pc:docMk/>
            <pc:sldMk cId="1938775688" sldId="557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35.050" v="511"/>
          <ac:inkMkLst>
            <pc:docMk/>
            <pc:sldMk cId="1938775688" sldId="557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35.232" v="567"/>
          <ac:inkMkLst>
            <pc:docMk/>
            <pc:sldMk cId="1938775688" sldId="557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35.165" v="541"/>
          <ac:inkMkLst>
            <pc:docMk/>
            <pc:sldMk cId="1938775688" sldId="557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35.192" v="551"/>
          <ac:inkMkLst>
            <pc:docMk/>
            <pc:sldMk cId="1938775688" sldId="557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35.234" v="568"/>
          <ac:inkMkLst>
            <pc:docMk/>
            <pc:sldMk cId="1938775688" sldId="557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35.093" v="521"/>
          <ac:inkMkLst>
            <pc:docMk/>
            <pc:sldMk cId="1938775688" sldId="557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35.045" v="510"/>
          <ac:inkMkLst>
            <pc:docMk/>
            <pc:sldMk cId="1938775688" sldId="557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35.154" v="537"/>
          <ac:inkMkLst>
            <pc:docMk/>
            <pc:sldMk cId="1938775688" sldId="557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35.195" v="552"/>
          <ac:inkMkLst>
            <pc:docMk/>
            <pc:sldMk cId="1938775688" sldId="557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35.106" v="524"/>
          <ac:inkMkLst>
            <pc:docMk/>
            <pc:sldMk cId="1938775688" sldId="557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35.124" v="529"/>
          <ac:inkMkLst>
            <pc:docMk/>
            <pc:sldMk cId="1938775688" sldId="557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35.208" v="557"/>
          <ac:inkMkLst>
            <pc:docMk/>
            <pc:sldMk cId="1938775688" sldId="557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35.151" v="536"/>
          <ac:inkMkLst>
            <pc:docMk/>
            <pc:sldMk cId="1938775688" sldId="557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35.113" v="526"/>
          <ac:inkMkLst>
            <pc:docMk/>
            <pc:sldMk cId="1938775688" sldId="557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35.037" v="508"/>
          <ac:inkMkLst>
            <pc:docMk/>
            <pc:sldMk cId="1938775688" sldId="557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35.162" v="540"/>
          <ac:inkMkLst>
            <pc:docMk/>
            <pc:sldMk cId="1938775688" sldId="557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35.102" v="523"/>
          <ac:inkMkLst>
            <pc:docMk/>
            <pc:sldMk cId="1938775688" sldId="557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35.147" v="535"/>
          <ac:inkMkLst>
            <pc:docMk/>
            <pc:sldMk cId="1938775688" sldId="557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35.183" v="548"/>
          <ac:inkMkLst>
            <pc:docMk/>
            <pc:sldMk cId="1938775688" sldId="557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35.043" v="509"/>
          <ac:inkMkLst>
            <pc:docMk/>
            <pc:sldMk cId="1938775688" sldId="557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35.220" v="562"/>
          <ac:inkMkLst>
            <pc:docMk/>
            <pc:sldMk cId="1938775688" sldId="557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35.228" v="565"/>
          <ac:inkMkLst>
            <pc:docMk/>
            <pc:sldMk cId="1938775688" sldId="557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35.034" v="507"/>
          <ac:inkMkLst>
            <pc:docMk/>
            <pc:sldMk cId="1938775688" sldId="557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35.200" v="554"/>
          <ac:inkMkLst>
            <pc:docMk/>
            <pc:sldMk cId="1938775688" sldId="557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35.180" v="547"/>
          <ac:inkMkLst>
            <pc:docMk/>
            <pc:sldMk cId="1938775688" sldId="557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35.073" v="516"/>
          <ac:inkMkLst>
            <pc:docMk/>
            <pc:sldMk cId="1938775688" sldId="557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35.225" v="564"/>
          <ac:inkMkLst>
            <pc:docMk/>
            <pc:sldMk cId="1938775688" sldId="557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35.077" v="517"/>
          <ac:inkMkLst>
            <pc:docMk/>
            <pc:sldMk cId="1938775688" sldId="557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35.121" v="528"/>
          <ac:inkMkLst>
            <pc:docMk/>
            <pc:sldMk cId="1938775688" sldId="557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35.053" v="512"/>
          <ac:inkMkLst>
            <pc:docMk/>
            <pc:sldMk cId="1938775688" sldId="557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35.171" v="544"/>
          <ac:inkMkLst>
            <pc:docMk/>
            <pc:sldMk cId="1938775688" sldId="557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35.215" v="560"/>
          <ac:inkMkLst>
            <pc:docMk/>
            <pc:sldMk cId="1938775688" sldId="557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35.205" v="556"/>
          <ac:inkMkLst>
            <pc:docMk/>
            <pc:sldMk cId="1938775688" sldId="557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35.127" v="530"/>
          <ac:inkMkLst>
            <pc:docMk/>
            <pc:sldMk cId="1938775688" sldId="557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35.085" v="519"/>
          <ac:inkMkLst>
            <pc:docMk/>
            <pc:sldMk cId="1938775688" sldId="557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35.065" v="514"/>
          <ac:inkMkLst>
            <pc:docMk/>
            <pc:sldMk cId="1938775688" sldId="557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35.167" v="542"/>
          <ac:inkMkLst>
            <pc:docMk/>
            <pc:sldMk cId="1938775688" sldId="557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35.212" v="559"/>
          <ac:inkMkLst>
            <pc:docMk/>
            <pc:sldMk cId="1938775688" sldId="557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35.014" v="504"/>
          <ac:inkMkLst>
            <pc:docMk/>
            <pc:sldMk cId="1938775688" sldId="557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35.098" v="522"/>
          <ac:inkMkLst>
            <pc:docMk/>
            <pc:sldMk cId="1938775688" sldId="557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35.135" v="532"/>
          <ac:inkMkLst>
            <pc:docMk/>
            <pc:sldMk cId="1938775688" sldId="557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35.023" v="505"/>
          <ac:inkMkLst>
            <pc:docMk/>
            <pc:sldMk cId="1938775688" sldId="557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35.059" v="513"/>
          <ac:inkMkLst>
            <pc:docMk/>
            <pc:sldMk cId="1938775688" sldId="557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35.069" v="515"/>
          <ac:inkMkLst>
            <pc:docMk/>
            <pc:sldMk cId="1938775688" sldId="557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35.117" v="527"/>
          <ac:inkMkLst>
            <pc:docMk/>
            <pc:sldMk cId="1938775688" sldId="557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35.186" v="549"/>
          <ac:inkMkLst>
            <pc:docMk/>
            <pc:sldMk cId="1938775688" sldId="557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6:35.203" v="555"/>
          <ac:inkMkLst>
            <pc:docMk/>
            <pc:sldMk cId="1938775688" sldId="557"/>
            <ac:inkMk id="23658" creationId="{BE3E7B86-3514-4C72-91AF-4648475E24F2}"/>
          </ac:inkMkLst>
        </pc:inkChg>
        <pc:inkChg chg="mod">
          <ac:chgData name="Sherif Khattab" userId="c83b1e15-36f3-4f46-aceb-05aac24c545e" providerId="ADAL" clId="{40561216-C3B6-4E03-B696-C2E8E46E1565}" dt="2021-03-02T14:56:35.237" v="569"/>
          <ac:inkMkLst>
            <pc:docMk/>
            <pc:sldMk cId="1938775688" sldId="557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35.089" v="520"/>
          <ac:inkMkLst>
            <pc:docMk/>
            <pc:sldMk cId="1938775688" sldId="557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35.158" v="538"/>
          <ac:inkMkLst>
            <pc:docMk/>
            <pc:sldMk cId="1938775688" sldId="557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35.222" v="563"/>
          <ac:inkMkLst>
            <pc:docMk/>
            <pc:sldMk cId="1938775688" sldId="557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35.230" v="566"/>
          <ac:inkMkLst>
            <pc:docMk/>
            <pc:sldMk cId="1938775688" sldId="557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35.218" v="561"/>
          <ac:inkMkLst>
            <pc:docMk/>
            <pc:sldMk cId="1938775688" sldId="557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35.139" v="533"/>
          <ac:inkMkLst>
            <pc:docMk/>
            <pc:sldMk cId="1938775688" sldId="557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35.189" v="550"/>
          <ac:inkMkLst>
            <pc:docMk/>
            <pc:sldMk cId="1938775688" sldId="557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35.198" v="553"/>
          <ac:inkMkLst>
            <pc:docMk/>
            <pc:sldMk cId="1938775688" sldId="557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35.144" v="534"/>
          <ac:inkMkLst>
            <pc:docMk/>
            <pc:sldMk cId="1938775688" sldId="557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2.027" v="648"/>
        <pc:sldMkLst>
          <pc:docMk/>
          <pc:sldMk cId="3925931934" sldId="558"/>
        </pc:sldMkLst>
        <pc:grpChg chg="mod">
          <ac:chgData name="Sherif Khattab" userId="c83b1e15-36f3-4f46-aceb-05aac24c545e" providerId="ADAL" clId="{40561216-C3B6-4E03-B696-C2E8E46E1565}" dt="2021-03-02T14:56:15.132" v="502"/>
          <ac:grpSpMkLst>
            <pc:docMk/>
            <pc:sldMk cId="3925931934" sldId="55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599" creationId="{C42E0A56-A1DA-4DCB-B2B6-5DACFFE47D84}"/>
          </ac:inkMkLst>
        </pc:inkChg>
        <pc:inkChg chg="del mod">
          <ac:chgData name="Sherif Khattab" userId="c83b1e15-36f3-4f46-aceb-05aac24c545e" providerId="ADAL" clId="{40561216-C3B6-4E03-B696-C2E8E46E1565}" dt="2021-03-02T14:56:14.951" v="454"/>
          <ac:inkMkLst>
            <pc:docMk/>
            <pc:sldMk cId="3925931934" sldId="558"/>
            <ac:inkMk id="23601" creationId="{4600B491-531D-4F6E-984B-B178D34304DB}"/>
          </ac:inkMkLst>
        </pc:inkChg>
        <pc:inkChg chg="del mod">
          <ac:chgData name="Sherif Khattab" userId="c83b1e15-36f3-4f46-aceb-05aac24c545e" providerId="ADAL" clId="{40561216-C3B6-4E03-B696-C2E8E46E1565}" dt="2021-03-02T14:56:15.097" v="489"/>
          <ac:inkMkLst>
            <pc:docMk/>
            <pc:sldMk cId="3925931934" sldId="558"/>
            <ac:inkMk id="23602" creationId="{8590EC06-81B8-4E62-AD56-2D9C619CB4E8}"/>
          </ac:inkMkLst>
        </pc:inkChg>
        <pc:inkChg chg="del mod">
          <ac:chgData name="Sherif Khattab" userId="c83b1e15-36f3-4f46-aceb-05aac24c545e" providerId="ADAL" clId="{40561216-C3B6-4E03-B696-C2E8E46E1565}" dt="2021-03-02T14:56:15.094" v="488"/>
          <ac:inkMkLst>
            <pc:docMk/>
            <pc:sldMk cId="3925931934" sldId="558"/>
            <ac:inkMk id="23603" creationId="{03F7B552-AE73-4E25-8F31-904011C9E0C4}"/>
          </ac:inkMkLst>
        </pc:inkChg>
        <pc:inkChg chg="del mod">
          <ac:chgData name="Sherif Khattab" userId="c83b1e15-36f3-4f46-aceb-05aac24c545e" providerId="ADAL" clId="{40561216-C3B6-4E03-B696-C2E8E46E1565}" dt="2021-03-02T14:56:14.919" v="448"/>
          <ac:inkMkLst>
            <pc:docMk/>
            <pc:sldMk cId="3925931934" sldId="558"/>
            <ac:inkMk id="23604" creationId="{3FC31064-F965-406B-A00C-AB8E71B83EEB}"/>
          </ac:inkMkLst>
        </pc:inkChg>
        <pc:inkChg chg="del mod">
          <ac:chgData name="Sherif Khattab" userId="c83b1e15-36f3-4f46-aceb-05aac24c545e" providerId="ADAL" clId="{40561216-C3B6-4E03-B696-C2E8E46E1565}" dt="2021-03-02T14:56:14.966" v="457"/>
          <ac:inkMkLst>
            <pc:docMk/>
            <pc:sldMk cId="3925931934" sldId="558"/>
            <ac:inkMk id="23605" creationId="{BA80DF44-2335-4B14-BC94-240A38AC9B9A}"/>
          </ac:inkMkLst>
        </pc:inkChg>
        <pc:inkChg chg="del mod">
          <ac:chgData name="Sherif Khattab" userId="c83b1e15-36f3-4f46-aceb-05aac24c545e" providerId="ADAL" clId="{40561216-C3B6-4E03-B696-C2E8E46E1565}" dt="2021-03-02T14:56:15.082" v="485"/>
          <ac:inkMkLst>
            <pc:docMk/>
            <pc:sldMk cId="3925931934" sldId="558"/>
            <ac:inkMk id="23606" creationId="{7177B574-128A-4148-8516-BF3A12E8EF37}"/>
          </ac:inkMkLst>
        </pc:inkChg>
        <pc:inkChg chg="del mod">
          <ac:chgData name="Sherif Khattab" userId="c83b1e15-36f3-4f46-aceb-05aac24c545e" providerId="ADAL" clId="{40561216-C3B6-4E03-B696-C2E8E46E1565}" dt="2021-03-02T14:56:15.107" v="492"/>
          <ac:inkMkLst>
            <pc:docMk/>
            <pc:sldMk cId="3925931934" sldId="558"/>
            <ac:inkMk id="23608" creationId="{BA6A7D11-EF81-45BF-AA2C-83A7517795B6}"/>
          </ac:inkMkLst>
        </pc:inkChg>
        <pc:inkChg chg="del mod">
          <ac:chgData name="Sherif Khattab" userId="c83b1e15-36f3-4f46-aceb-05aac24c545e" providerId="ADAL" clId="{40561216-C3B6-4E03-B696-C2E8E46E1565}" dt="2021-03-02T14:56:15.091" v="487"/>
          <ac:inkMkLst>
            <pc:docMk/>
            <pc:sldMk cId="3925931934" sldId="558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6:15.054" v="477"/>
          <ac:inkMkLst>
            <pc:docMk/>
            <pc:sldMk cId="3925931934" sldId="558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6:15.074" v="483"/>
          <ac:inkMkLst>
            <pc:docMk/>
            <pc:sldMk cId="3925931934" sldId="558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6:15.087" v="486"/>
          <ac:inkMkLst>
            <pc:docMk/>
            <pc:sldMk cId="3925931934" sldId="558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6:14.895" v="443"/>
          <ac:inkMkLst>
            <pc:docMk/>
            <pc:sldMk cId="3925931934" sldId="558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6:15.101" v="490"/>
          <ac:inkMkLst>
            <pc:docMk/>
            <pc:sldMk cId="3925931934" sldId="558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6:15.042" v="474"/>
          <ac:inkMkLst>
            <pc:docMk/>
            <pc:sldMk cId="3925931934" sldId="558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6:15.127" v="500"/>
          <ac:inkMkLst>
            <pc:docMk/>
            <pc:sldMk cId="3925931934" sldId="558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6:15.123" v="498"/>
          <ac:inkMkLst>
            <pc:docMk/>
            <pc:sldMk cId="3925931934" sldId="558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6:15.132" v="502"/>
          <ac:inkMkLst>
            <pc:docMk/>
            <pc:sldMk cId="3925931934" sldId="558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6:14.940" v="452"/>
          <ac:inkMkLst>
            <pc:docMk/>
            <pc:sldMk cId="3925931934" sldId="558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6:15.130" v="501"/>
          <ac:inkMkLst>
            <pc:docMk/>
            <pc:sldMk cId="3925931934" sldId="558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6:14.975" v="459"/>
          <ac:inkMkLst>
            <pc:docMk/>
            <pc:sldMk cId="3925931934" sldId="558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6:15.015" v="467"/>
          <ac:inkMkLst>
            <pc:docMk/>
            <pc:sldMk cId="3925931934" sldId="558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6:15.118" v="496"/>
          <ac:inkMkLst>
            <pc:docMk/>
            <pc:sldMk cId="3925931934" sldId="558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6:14.900" v="444"/>
          <ac:inkMkLst>
            <pc:docMk/>
            <pc:sldMk cId="3925931934" sldId="558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6:15.125" v="499"/>
          <ac:inkMkLst>
            <pc:docMk/>
            <pc:sldMk cId="3925931934" sldId="558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6:14.929" v="450"/>
          <ac:inkMkLst>
            <pc:docMk/>
            <pc:sldMk cId="3925931934" sldId="558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6:14.924" v="449"/>
          <ac:inkMkLst>
            <pc:docMk/>
            <pc:sldMk cId="3925931934" sldId="558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6:14.990" v="461"/>
          <ac:inkMkLst>
            <pc:docMk/>
            <pc:sldMk cId="3925931934" sldId="558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6:15.011" v="466"/>
          <ac:inkMkLst>
            <pc:docMk/>
            <pc:sldMk cId="3925931934" sldId="558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6:14.946" v="453"/>
          <ac:inkMkLst>
            <pc:docMk/>
            <pc:sldMk cId="3925931934" sldId="558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6:15.115" v="495"/>
          <ac:inkMkLst>
            <pc:docMk/>
            <pc:sldMk cId="3925931934" sldId="558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6:15.031" v="471"/>
          <ac:inkMkLst>
            <pc:docMk/>
            <pc:sldMk cId="3925931934" sldId="558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6:15.059" v="479"/>
          <ac:inkMkLst>
            <pc:docMk/>
            <pc:sldMk cId="3925931934" sldId="558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6:14.916" v="447"/>
          <ac:inkMkLst>
            <pc:docMk/>
            <pc:sldMk cId="3925931934" sldId="558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6:14.956" v="455"/>
          <ac:inkMkLst>
            <pc:docMk/>
            <pc:sldMk cId="3925931934" sldId="558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6:14.971" v="458"/>
          <ac:inkMkLst>
            <pc:docMk/>
            <pc:sldMk cId="3925931934" sldId="558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6:15.003" v="464"/>
          <ac:inkMkLst>
            <pc:docMk/>
            <pc:sldMk cId="3925931934" sldId="558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6:15.121" v="497"/>
          <ac:inkMkLst>
            <pc:docMk/>
            <pc:sldMk cId="3925931934" sldId="558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6:15.028" v="470"/>
          <ac:inkMkLst>
            <pc:docMk/>
            <pc:sldMk cId="3925931934" sldId="558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6:15.104" v="491"/>
          <ac:inkMkLst>
            <pc:docMk/>
            <pc:sldMk cId="3925931934" sldId="558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6:15.064" v="480"/>
          <ac:inkMkLst>
            <pc:docMk/>
            <pc:sldMk cId="3925931934" sldId="558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6:14.910" v="446"/>
          <ac:inkMkLst>
            <pc:docMk/>
            <pc:sldMk cId="3925931934" sldId="558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6:15.070" v="482"/>
          <ac:inkMkLst>
            <pc:docMk/>
            <pc:sldMk cId="3925931934" sldId="558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6:14.934" v="451"/>
          <ac:inkMkLst>
            <pc:docMk/>
            <pc:sldMk cId="3925931934" sldId="558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6:15.110" v="493"/>
          <ac:inkMkLst>
            <pc:docMk/>
            <pc:sldMk cId="3925931934" sldId="558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6:15.023" v="469"/>
          <ac:inkMkLst>
            <pc:docMk/>
            <pc:sldMk cId="3925931934" sldId="558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6:15.077" v="484"/>
          <ac:inkMkLst>
            <pc:docMk/>
            <pc:sldMk cId="3925931934" sldId="558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6:14.984" v="460"/>
          <ac:inkMkLst>
            <pc:docMk/>
            <pc:sldMk cId="3925931934" sldId="558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6:15.039" v="473"/>
          <ac:inkMkLst>
            <pc:docMk/>
            <pc:sldMk cId="3925931934" sldId="558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6:15.019" v="468"/>
          <ac:inkMkLst>
            <pc:docMk/>
            <pc:sldMk cId="3925931934" sldId="558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6:15.056" v="478"/>
          <ac:inkMkLst>
            <pc:docMk/>
            <pc:sldMk cId="3925931934" sldId="558"/>
            <ac:inkMk id="23657" creationId="{9236DFEA-42B0-4A18-8DB8-43023CBA1AAF}"/>
          </ac:inkMkLst>
        </pc:inkChg>
        <pc:inkChg chg="del">
          <ac:chgData name="Sherif Khattab" userId="c83b1e15-36f3-4f46-aceb-05aac24c545e" providerId="ADAL" clId="{40561216-C3B6-4E03-B696-C2E8E46E1565}" dt="2021-03-02T14:56:14.883" v="442"/>
          <ac:inkMkLst>
            <pc:docMk/>
            <pc:sldMk cId="3925931934" sldId="558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6:14.995" v="462"/>
          <ac:inkMkLst>
            <pc:docMk/>
            <pc:sldMk cId="3925931934" sldId="558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6:15.035" v="472"/>
          <ac:inkMkLst>
            <pc:docMk/>
            <pc:sldMk cId="3925931934" sldId="558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6:15.112" v="494"/>
          <ac:inkMkLst>
            <pc:docMk/>
            <pc:sldMk cId="3925931934" sldId="558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6:15.006" v="465"/>
          <ac:inkMkLst>
            <pc:docMk/>
            <pc:sldMk cId="3925931934" sldId="558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6:14.905" v="445"/>
          <ac:inkMkLst>
            <pc:docMk/>
            <pc:sldMk cId="3925931934" sldId="558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6:15.068" v="481"/>
          <ac:inkMkLst>
            <pc:docMk/>
            <pc:sldMk cId="3925931934" sldId="558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6:15.046" v="475"/>
          <ac:inkMkLst>
            <pc:docMk/>
            <pc:sldMk cId="3925931934" sldId="558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6:15.050" v="476"/>
          <ac:inkMkLst>
            <pc:docMk/>
            <pc:sldMk cId="3925931934" sldId="558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6:14.999" v="463"/>
          <ac:inkMkLst>
            <pc:docMk/>
            <pc:sldMk cId="3925931934" sldId="558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6:14.960" v="456"/>
          <ac:inkMkLst>
            <pc:docMk/>
            <pc:sldMk cId="3925931934" sldId="558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3.988" v="649"/>
        <pc:sldMkLst>
          <pc:docMk/>
          <pc:sldMk cId="3283012382" sldId="559"/>
        </pc:sldMkLst>
        <pc:grpChg chg="mod">
          <ac:chgData name="Sherif Khattab" userId="c83b1e15-36f3-4f46-aceb-05aac24c545e" providerId="ADAL" clId="{40561216-C3B6-4E03-B696-C2E8E46E1565}" dt="2021-03-02T14:55:58.333" v="441"/>
          <ac:grpSpMkLst>
            <pc:docMk/>
            <pc:sldMk cId="3283012382" sldId="55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09" creationId="{F2CCC1AD-B6A2-4AE2-B407-C08CF6614221}"/>
          </ac:inkMkLst>
        </pc:inkChg>
        <pc:inkChg chg="del mod">
          <ac:chgData name="Sherif Khattab" userId="c83b1e15-36f3-4f46-aceb-05aac24c545e" providerId="ADAL" clId="{40561216-C3B6-4E03-B696-C2E8E46E1565}" dt="2021-03-02T14:55:58.196" v="410"/>
          <ac:inkMkLst>
            <pc:docMk/>
            <pc:sldMk cId="3283012382" sldId="559"/>
            <ac:inkMk id="23610" creationId="{3E34209D-E281-4CD5-914A-A4533596149C}"/>
          </ac:inkMkLst>
        </pc:inkChg>
        <pc:inkChg chg="del mod">
          <ac:chgData name="Sherif Khattab" userId="c83b1e15-36f3-4f46-aceb-05aac24c545e" providerId="ADAL" clId="{40561216-C3B6-4E03-B696-C2E8E46E1565}" dt="2021-03-02T14:55:58.289" v="430"/>
          <ac:inkMkLst>
            <pc:docMk/>
            <pc:sldMk cId="3283012382" sldId="559"/>
            <ac:inkMk id="23611" creationId="{B7A2D2D7-D75E-428C-95C6-00440C5C943D}"/>
          </ac:inkMkLst>
        </pc:inkChg>
        <pc:inkChg chg="del mod">
          <ac:chgData name="Sherif Khattab" userId="c83b1e15-36f3-4f46-aceb-05aac24c545e" providerId="ADAL" clId="{40561216-C3B6-4E03-B696-C2E8E46E1565}" dt="2021-03-02T14:55:58.190" v="409"/>
          <ac:inkMkLst>
            <pc:docMk/>
            <pc:sldMk cId="3283012382" sldId="559"/>
            <ac:inkMk id="23612" creationId="{26AF0E91-A159-4BC6-BCB4-C91EF1ED0ED6}"/>
          </ac:inkMkLst>
        </pc:inkChg>
        <pc:inkChg chg="del mod">
          <ac:chgData name="Sherif Khattab" userId="c83b1e15-36f3-4f46-aceb-05aac24c545e" providerId="ADAL" clId="{40561216-C3B6-4E03-B696-C2E8E46E1565}" dt="2021-03-02T14:55:58.166" v="404"/>
          <ac:inkMkLst>
            <pc:docMk/>
            <pc:sldMk cId="3283012382" sldId="559"/>
            <ac:inkMk id="23613" creationId="{2469BD39-75EF-494D-8C4E-A483A92377E7}"/>
          </ac:inkMkLst>
        </pc:inkChg>
        <pc:inkChg chg="del mod">
          <ac:chgData name="Sherif Khattab" userId="c83b1e15-36f3-4f46-aceb-05aac24c545e" providerId="ADAL" clId="{40561216-C3B6-4E03-B696-C2E8E46E1565}" dt="2021-03-02T14:55:58.293" v="431"/>
          <ac:inkMkLst>
            <pc:docMk/>
            <pc:sldMk cId="3283012382" sldId="559"/>
            <ac:inkMk id="23614" creationId="{E97D3BC2-502B-4A90-8A64-126AA52F761D}"/>
          </ac:inkMkLst>
        </pc:inkChg>
        <pc:inkChg chg="del mod">
          <ac:chgData name="Sherif Khattab" userId="c83b1e15-36f3-4f46-aceb-05aac24c545e" providerId="ADAL" clId="{40561216-C3B6-4E03-B696-C2E8E46E1565}" dt="2021-03-02T14:55:58.224" v="414"/>
          <ac:inkMkLst>
            <pc:docMk/>
            <pc:sldMk cId="3283012382" sldId="559"/>
            <ac:inkMk id="23615" creationId="{2B0D0797-9EEE-4D91-AF8D-E8FBFB4E297B}"/>
          </ac:inkMkLst>
        </pc:inkChg>
        <pc:inkChg chg="del mod">
          <ac:chgData name="Sherif Khattab" userId="c83b1e15-36f3-4f46-aceb-05aac24c545e" providerId="ADAL" clId="{40561216-C3B6-4E03-B696-C2E8E46E1565}" dt="2021-03-02T14:55:58.266" v="424"/>
          <ac:inkMkLst>
            <pc:docMk/>
            <pc:sldMk cId="3283012382" sldId="559"/>
            <ac:inkMk id="23616" creationId="{86AA7C6B-FD04-47DE-BE82-A904A93543C0}"/>
          </ac:inkMkLst>
        </pc:inkChg>
        <pc:inkChg chg="del mod">
          <ac:chgData name="Sherif Khattab" userId="c83b1e15-36f3-4f46-aceb-05aac24c545e" providerId="ADAL" clId="{40561216-C3B6-4E03-B696-C2E8E46E1565}" dt="2021-03-02T14:55:58.270" v="425"/>
          <ac:inkMkLst>
            <pc:docMk/>
            <pc:sldMk cId="3283012382" sldId="559"/>
            <ac:inkMk id="23618" creationId="{7885FCFD-9E51-4798-937D-FC677012C7A3}"/>
          </ac:inkMkLst>
        </pc:inkChg>
        <pc:inkChg chg="del mod">
          <ac:chgData name="Sherif Khattab" userId="c83b1e15-36f3-4f46-aceb-05aac24c545e" providerId="ADAL" clId="{40561216-C3B6-4E03-B696-C2E8E46E1565}" dt="2021-03-02T14:55:58.114" v="395"/>
          <ac:inkMkLst>
            <pc:docMk/>
            <pc:sldMk cId="3283012382" sldId="559"/>
            <ac:inkMk id="23619" creationId="{79D41083-0D19-4C14-82F6-CD13C5D9C693}"/>
          </ac:inkMkLst>
        </pc:inkChg>
        <pc:inkChg chg="del mod">
          <ac:chgData name="Sherif Khattab" userId="c83b1e15-36f3-4f46-aceb-05aac24c545e" providerId="ADAL" clId="{40561216-C3B6-4E03-B696-C2E8E46E1565}" dt="2021-03-02T14:55:58.103" v="394"/>
          <ac:inkMkLst>
            <pc:docMk/>
            <pc:sldMk cId="3283012382" sldId="559"/>
            <ac:inkMk id="23620" creationId="{24B119B8-5039-4266-AC48-9D21FCF3E307}"/>
          </ac:inkMkLst>
        </pc:inkChg>
        <pc:inkChg chg="del mod">
          <ac:chgData name="Sherif Khattab" userId="c83b1e15-36f3-4f46-aceb-05aac24c545e" providerId="ADAL" clId="{40561216-C3B6-4E03-B696-C2E8E46E1565}" dt="2021-03-02T14:55:58.317" v="438"/>
          <ac:inkMkLst>
            <pc:docMk/>
            <pc:sldMk cId="3283012382" sldId="559"/>
            <ac:inkMk id="23621" creationId="{6D7BD5D4-E73B-43DC-80EE-EB90A1C33750}"/>
          </ac:inkMkLst>
        </pc:inkChg>
        <pc:inkChg chg="del mod">
          <ac:chgData name="Sherif Khattab" userId="c83b1e15-36f3-4f46-aceb-05aac24c545e" providerId="ADAL" clId="{40561216-C3B6-4E03-B696-C2E8E46E1565}" dt="2021-03-02T14:55:58.320" v="439"/>
          <ac:inkMkLst>
            <pc:docMk/>
            <pc:sldMk cId="3283012382" sldId="559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58.077" v="391"/>
          <ac:inkMkLst>
            <pc:docMk/>
            <pc:sldMk cId="3283012382" sldId="559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58.201" v="411"/>
          <ac:inkMkLst>
            <pc:docMk/>
            <pc:sldMk cId="3283012382" sldId="559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58.314" v="437"/>
          <ac:inkMkLst>
            <pc:docMk/>
            <pc:sldMk cId="3283012382" sldId="559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58.072" v="390"/>
          <ac:inkMkLst>
            <pc:docMk/>
            <pc:sldMk cId="3283012382" sldId="559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58.083" v="392"/>
          <ac:inkMkLst>
            <pc:docMk/>
            <pc:sldMk cId="3283012382" sldId="559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58.149" v="401"/>
          <ac:inkMkLst>
            <pc:docMk/>
            <pc:sldMk cId="3283012382" sldId="559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58.228" v="415"/>
          <ac:inkMkLst>
            <pc:docMk/>
            <pc:sldMk cId="3283012382" sldId="559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58.274" v="426"/>
          <ac:inkMkLst>
            <pc:docMk/>
            <pc:sldMk cId="3283012382" sldId="559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58.132" v="398"/>
          <ac:inkMkLst>
            <pc:docMk/>
            <pc:sldMk cId="3283012382" sldId="559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58.089" v="393"/>
          <ac:inkMkLst>
            <pc:docMk/>
            <pc:sldMk cId="3283012382" sldId="559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58.218" v="413"/>
          <ac:inkMkLst>
            <pc:docMk/>
            <pc:sldMk cId="3283012382" sldId="559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58.310" v="436"/>
          <ac:inkMkLst>
            <pc:docMk/>
            <pc:sldMk cId="3283012382" sldId="559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58.138" v="399"/>
          <ac:inkMkLst>
            <pc:docMk/>
            <pc:sldMk cId="3283012382" sldId="559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58.169" v="405"/>
          <ac:inkMkLst>
            <pc:docMk/>
            <pc:sldMk cId="3283012382" sldId="559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58.297" v="432"/>
          <ac:inkMkLst>
            <pc:docMk/>
            <pc:sldMk cId="3283012382" sldId="559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58.185" v="408"/>
          <ac:inkMkLst>
            <pc:docMk/>
            <pc:sldMk cId="3283012382" sldId="559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58.250" v="420"/>
          <ac:inkMkLst>
            <pc:docMk/>
            <pc:sldMk cId="3283012382" sldId="559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58.333" v="441"/>
          <ac:inkMkLst>
            <pc:docMk/>
            <pc:sldMk cId="3283012382" sldId="559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58.209" v="412"/>
          <ac:inkMkLst>
            <pc:docMk/>
            <pc:sldMk cId="3283012382" sldId="559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58.327" v="440"/>
          <ac:inkMkLst>
            <pc:docMk/>
            <pc:sldMk cId="3283012382" sldId="559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58.253" v="421"/>
          <ac:inkMkLst>
            <pc:docMk/>
            <pc:sldMk cId="3283012382" sldId="559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58.304" v="434"/>
          <ac:inkMkLst>
            <pc:docMk/>
            <pc:sldMk cId="3283012382" sldId="559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58.126" v="397"/>
          <ac:inkMkLst>
            <pc:docMk/>
            <pc:sldMk cId="3283012382" sldId="559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58.262" v="423"/>
          <ac:inkMkLst>
            <pc:docMk/>
            <pc:sldMk cId="3283012382" sldId="559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58.285" v="429"/>
          <ac:inkMkLst>
            <pc:docMk/>
            <pc:sldMk cId="3283012382" sldId="559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58.233" v="416"/>
          <ac:inkMkLst>
            <pc:docMk/>
            <pc:sldMk cId="3283012382" sldId="559"/>
            <ac:inkMk id="23652" creationId="{097A411A-2F8F-4EDF-A93C-A1916E46CE58}"/>
          </ac:inkMkLst>
        </pc:inkChg>
        <pc:inkChg chg="del">
          <ac:chgData name="Sherif Khattab" userId="c83b1e15-36f3-4f46-aceb-05aac24c545e" providerId="ADAL" clId="{40561216-C3B6-4E03-B696-C2E8E46E1565}" dt="2021-03-02T14:55:58.058" v="389"/>
          <ac:inkMkLst>
            <pc:docMk/>
            <pc:sldMk cId="3283012382" sldId="559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58.119" v="396"/>
          <ac:inkMkLst>
            <pc:docMk/>
            <pc:sldMk cId="3283012382" sldId="559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58.238" v="417"/>
          <ac:inkMkLst>
            <pc:docMk/>
            <pc:sldMk cId="3283012382" sldId="559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58.142" v="400"/>
          <ac:inkMkLst>
            <pc:docMk/>
            <pc:sldMk cId="3283012382" sldId="559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58.300" v="433"/>
          <ac:inkMkLst>
            <pc:docMk/>
            <pc:sldMk cId="3283012382" sldId="559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58.245" v="419"/>
          <ac:inkMkLst>
            <pc:docMk/>
            <pc:sldMk cId="3283012382" sldId="559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58.179" v="407"/>
          <ac:inkMkLst>
            <pc:docMk/>
            <pc:sldMk cId="3283012382" sldId="559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58.155" v="402"/>
          <ac:inkMkLst>
            <pc:docMk/>
            <pc:sldMk cId="3283012382" sldId="559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58.160" v="403"/>
          <ac:inkMkLst>
            <pc:docMk/>
            <pc:sldMk cId="3283012382" sldId="559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58.258" v="422"/>
          <ac:inkMkLst>
            <pc:docMk/>
            <pc:sldMk cId="3283012382" sldId="559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58.278" v="427"/>
          <ac:inkMkLst>
            <pc:docMk/>
            <pc:sldMk cId="3283012382" sldId="559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58.307" v="435"/>
          <ac:inkMkLst>
            <pc:docMk/>
            <pc:sldMk cId="3283012382" sldId="559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58.174" v="406"/>
          <ac:inkMkLst>
            <pc:docMk/>
            <pc:sldMk cId="3283012382" sldId="559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58.241" v="418"/>
          <ac:inkMkLst>
            <pc:docMk/>
            <pc:sldMk cId="3283012382" sldId="559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58.281" v="428"/>
          <ac:inkMkLst>
            <pc:docMk/>
            <pc:sldMk cId="3283012382" sldId="559"/>
            <ac:inkMk id="23671" creationId="{22A791CB-A7E4-4BA6-AF2C-BA61BDCB17CE}"/>
          </ac:inkMkLst>
        </pc:inkChg>
      </pc:sldChg>
      <pc:sldChg chg="addSp delSp modSp add modAnim">
        <pc:chgData name="Sherif Khattab" userId="c83b1e15-36f3-4f46-aceb-05aac24c545e" providerId="ADAL" clId="{40561216-C3B6-4E03-B696-C2E8E46E1565}" dt="2021-03-02T14:58:56.279" v="650"/>
        <pc:sldMkLst>
          <pc:docMk/>
          <pc:sldMk cId="68515591" sldId="560"/>
        </pc:sldMkLst>
        <pc:grpChg chg="mod">
          <ac:chgData name="Sherif Khattab" userId="c83b1e15-36f3-4f46-aceb-05aac24c545e" providerId="ADAL" clId="{40561216-C3B6-4E03-B696-C2E8E46E1565}" dt="2021-03-02T14:55:42.285" v="388"/>
          <ac:grpSpMkLst>
            <pc:docMk/>
            <pc:sldMk cId="68515591" sldId="560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59" creationId="{8191728A-6391-4424-97E9-9D875C21CABB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16" creationId="{86AA7C6B-FD04-47DE-BE82-A904A93543C0}"/>
          </ac:inkMkLst>
        </pc:inkChg>
        <pc:inkChg chg="add del mod">
          <ac:chgData name="Sherif Khattab" userId="c83b1e15-36f3-4f46-aceb-05aac24c545e" providerId="ADAL" clId="{40561216-C3B6-4E03-B696-C2E8E46E1565}" dt="2021-03-02T14:55:42.142" v="352"/>
          <ac:inkMkLst>
            <pc:docMk/>
            <pc:sldMk cId="68515591" sldId="560"/>
            <ac:inkMk id="23618" creationId="{7885FCFD-9E51-4798-937D-FC677012C7A3}"/>
          </ac:inkMkLst>
        </pc:inkChg>
        <pc:inkChg chg="add del mod">
          <ac:chgData name="Sherif Khattab" userId="c83b1e15-36f3-4f46-aceb-05aac24c545e" providerId="ADAL" clId="{40561216-C3B6-4E03-B696-C2E8E46E1565}" dt="2021-03-02T14:55:42.185" v="361"/>
          <ac:inkMkLst>
            <pc:docMk/>
            <pc:sldMk cId="68515591" sldId="560"/>
            <ac:inkMk id="23619" creationId="{79D41083-0D19-4C14-82F6-CD13C5D9C693}"/>
          </ac:inkMkLst>
        </pc:inkChg>
        <pc:inkChg chg="add del mod">
          <ac:chgData name="Sherif Khattab" userId="c83b1e15-36f3-4f46-aceb-05aac24c545e" providerId="ADAL" clId="{40561216-C3B6-4E03-B696-C2E8E46E1565}" dt="2021-03-02T14:55:42.234" v="372"/>
          <ac:inkMkLst>
            <pc:docMk/>
            <pc:sldMk cId="68515591" sldId="560"/>
            <ac:inkMk id="23620" creationId="{24B119B8-5039-4266-AC48-9D21FCF3E307}"/>
          </ac:inkMkLst>
        </pc:inkChg>
        <pc:inkChg chg="add del mod">
          <ac:chgData name="Sherif Khattab" userId="c83b1e15-36f3-4f46-aceb-05aac24c545e" providerId="ADAL" clId="{40561216-C3B6-4E03-B696-C2E8E46E1565}" dt="2021-03-02T14:55:42.258" v="379"/>
          <ac:inkMkLst>
            <pc:docMk/>
            <pc:sldMk cId="68515591" sldId="560"/>
            <ac:inkMk id="23621" creationId="{6D7BD5D4-E73B-43DC-80EE-EB90A1C33750}"/>
          </ac:inkMkLst>
        </pc:inkChg>
        <pc:inkChg chg="add del mod">
          <ac:chgData name="Sherif Khattab" userId="c83b1e15-36f3-4f46-aceb-05aac24c545e" providerId="ADAL" clId="{40561216-C3B6-4E03-B696-C2E8E46E1565}" dt="2021-03-02T14:55:42.239" v="373"/>
          <ac:inkMkLst>
            <pc:docMk/>
            <pc:sldMk cId="68515591" sldId="560"/>
            <ac:inkMk id="23622" creationId="{4D4EAF63-EE39-4E18-9659-6169D13CA5C8}"/>
          </ac:inkMkLst>
        </pc:inkChg>
        <pc:inkChg chg="del mod">
          <ac:chgData name="Sherif Khattab" userId="c83b1e15-36f3-4f46-aceb-05aac24c545e" providerId="ADAL" clId="{40561216-C3B6-4E03-B696-C2E8E46E1565}" dt="2021-03-02T14:55:42.203" v="365"/>
          <ac:inkMkLst>
            <pc:docMk/>
            <pc:sldMk cId="68515591" sldId="560"/>
            <ac:inkMk id="23624" creationId="{D419C405-99F4-4F0D-9F98-C40C001FA051}"/>
          </ac:inkMkLst>
        </pc:inkChg>
        <pc:inkChg chg="del mod">
          <ac:chgData name="Sherif Khattab" userId="c83b1e15-36f3-4f46-aceb-05aac24c545e" providerId="ADAL" clId="{40561216-C3B6-4E03-B696-C2E8E46E1565}" dt="2021-03-02T14:55:42.273" v="384"/>
          <ac:inkMkLst>
            <pc:docMk/>
            <pc:sldMk cId="68515591" sldId="560"/>
            <ac:inkMk id="23625" creationId="{A9DB4019-7694-44E2-A1C8-EF5452E86B18}"/>
          </ac:inkMkLst>
        </pc:inkChg>
        <pc:inkChg chg="del mod">
          <ac:chgData name="Sherif Khattab" userId="c83b1e15-36f3-4f46-aceb-05aac24c545e" providerId="ADAL" clId="{40561216-C3B6-4E03-B696-C2E8E46E1565}" dt="2021-03-02T14:55:42.102" v="345"/>
          <ac:inkMkLst>
            <pc:docMk/>
            <pc:sldMk cId="68515591" sldId="560"/>
            <ac:inkMk id="23626" creationId="{C04CDA8C-2567-4A9F-8A27-EB6631A00C21}"/>
          </ac:inkMkLst>
        </pc:inkChg>
        <pc:inkChg chg="add del mod">
          <ac:chgData name="Sherif Khattab" userId="c83b1e15-36f3-4f46-aceb-05aac24c545e" providerId="ADAL" clId="{40561216-C3B6-4E03-B696-C2E8E46E1565}" dt="2021-03-02T14:55:42.180" v="360"/>
          <ac:inkMkLst>
            <pc:docMk/>
            <pc:sldMk cId="68515591" sldId="560"/>
            <ac:inkMk id="23628" creationId="{824341E5-890B-407F-B1BE-9B78A2A9E2B4}"/>
          </ac:inkMkLst>
        </pc:inkChg>
        <pc:inkChg chg="add del mod">
          <ac:chgData name="Sherif Khattab" userId="c83b1e15-36f3-4f46-aceb-05aac24c545e" providerId="ADAL" clId="{40561216-C3B6-4E03-B696-C2E8E46E1565}" dt="2021-03-02T14:55:42.224" v="369"/>
          <ac:inkMkLst>
            <pc:docMk/>
            <pc:sldMk cId="68515591" sldId="560"/>
            <ac:inkMk id="23629" creationId="{8BE513DE-0C6E-47B3-9970-4D0D1E305B21}"/>
          </ac:inkMkLst>
        </pc:inkChg>
        <pc:inkChg chg="add del mod">
          <ac:chgData name="Sherif Khattab" userId="c83b1e15-36f3-4f46-aceb-05aac24c545e" providerId="ADAL" clId="{40561216-C3B6-4E03-B696-C2E8E46E1565}" dt="2021-03-02T14:55:42.177" v="359"/>
          <ac:inkMkLst>
            <pc:docMk/>
            <pc:sldMk cId="68515591" sldId="560"/>
            <ac:inkMk id="23630" creationId="{EC82A30E-FFDC-47C5-87E3-9388A7B5B046}"/>
          </ac:inkMkLst>
        </pc:inkChg>
        <pc:inkChg chg="add del mod">
          <ac:chgData name="Sherif Khattab" userId="c83b1e15-36f3-4f46-aceb-05aac24c545e" providerId="ADAL" clId="{40561216-C3B6-4E03-B696-C2E8E46E1565}" dt="2021-03-02T14:55:42.194" v="363"/>
          <ac:inkMkLst>
            <pc:docMk/>
            <pc:sldMk cId="68515591" sldId="560"/>
            <ac:inkMk id="23631" creationId="{0FE3A3DE-45F3-469A-980B-10731851D126}"/>
          </ac:inkMkLst>
        </pc:inkChg>
        <pc:inkChg chg="add del mod">
          <ac:chgData name="Sherif Khattab" userId="c83b1e15-36f3-4f46-aceb-05aac24c545e" providerId="ADAL" clId="{40561216-C3B6-4E03-B696-C2E8E46E1565}" dt="2021-03-02T14:55:42.200" v="364"/>
          <ac:inkMkLst>
            <pc:docMk/>
            <pc:sldMk cId="68515591" sldId="560"/>
            <ac:inkMk id="23632" creationId="{0F2CE510-9FBD-49AC-8B30-FD52B2C9709C}"/>
          </ac:inkMkLst>
        </pc:inkChg>
        <pc:inkChg chg="add del mod">
          <ac:chgData name="Sherif Khattab" userId="c83b1e15-36f3-4f46-aceb-05aac24c545e" providerId="ADAL" clId="{40561216-C3B6-4E03-B696-C2E8E46E1565}" dt="2021-03-02T14:55:42.152" v="354"/>
          <ac:inkMkLst>
            <pc:docMk/>
            <pc:sldMk cId="68515591" sldId="560"/>
            <ac:inkMk id="23634" creationId="{39367AD8-5239-461A-8039-12F379453AF5}"/>
          </ac:inkMkLst>
        </pc:inkChg>
        <pc:inkChg chg="add del mod">
          <ac:chgData name="Sherif Khattab" userId="c83b1e15-36f3-4f46-aceb-05aac24c545e" providerId="ADAL" clId="{40561216-C3B6-4E03-B696-C2E8E46E1565}" dt="2021-03-02T14:55:42.276" v="385"/>
          <ac:inkMkLst>
            <pc:docMk/>
            <pc:sldMk cId="68515591" sldId="560"/>
            <ac:inkMk id="23635" creationId="{D75C35D5-6EAF-4D2F-9125-85118AE3B449}"/>
          </ac:inkMkLst>
        </pc:inkChg>
        <pc:inkChg chg="add del mod">
          <ac:chgData name="Sherif Khattab" userId="c83b1e15-36f3-4f46-aceb-05aac24c545e" providerId="ADAL" clId="{40561216-C3B6-4E03-B696-C2E8E46E1565}" dt="2021-03-02T14:55:42.129" v="349"/>
          <ac:inkMkLst>
            <pc:docMk/>
            <pc:sldMk cId="68515591" sldId="560"/>
            <ac:inkMk id="23636" creationId="{353DBCFD-1E6D-4A02-B8E9-62C8F6213BA5}"/>
          </ac:inkMkLst>
        </pc:inkChg>
        <pc:inkChg chg="add del mod">
          <ac:chgData name="Sherif Khattab" userId="c83b1e15-36f3-4f46-aceb-05aac24c545e" providerId="ADAL" clId="{40561216-C3B6-4E03-B696-C2E8E46E1565}" dt="2021-03-02T14:55:42.254" v="378"/>
          <ac:inkMkLst>
            <pc:docMk/>
            <pc:sldMk cId="68515591" sldId="560"/>
            <ac:inkMk id="23637" creationId="{83EED6AE-2F58-4157-BCF9-A04D0A3CCE0E}"/>
          </ac:inkMkLst>
        </pc:inkChg>
        <pc:inkChg chg="add del mod">
          <ac:chgData name="Sherif Khattab" userId="c83b1e15-36f3-4f46-aceb-05aac24c545e" providerId="ADAL" clId="{40561216-C3B6-4E03-B696-C2E8E46E1565}" dt="2021-03-02T14:55:42.279" v="386"/>
          <ac:inkMkLst>
            <pc:docMk/>
            <pc:sldMk cId="68515591" sldId="560"/>
            <ac:inkMk id="23638" creationId="{95A62852-829F-4938-A7CD-BC8BE244C23B}"/>
          </ac:inkMkLst>
        </pc:inkChg>
        <pc:inkChg chg="add del mod">
          <ac:chgData name="Sherif Khattab" userId="c83b1e15-36f3-4f46-aceb-05aac24c545e" providerId="ADAL" clId="{40561216-C3B6-4E03-B696-C2E8E46E1565}" dt="2021-03-02T14:55:42.261" v="380"/>
          <ac:inkMkLst>
            <pc:docMk/>
            <pc:sldMk cId="68515591" sldId="560"/>
            <ac:inkMk id="23639" creationId="{C1893F75-521C-4191-ADE3-54E61C603FFB}"/>
          </ac:inkMkLst>
        </pc:inkChg>
        <pc:inkChg chg="add del mod">
          <ac:chgData name="Sherif Khattab" userId="c83b1e15-36f3-4f46-aceb-05aac24c545e" providerId="ADAL" clId="{40561216-C3B6-4E03-B696-C2E8E46E1565}" dt="2021-03-02T14:55:42.147" v="353"/>
          <ac:inkMkLst>
            <pc:docMk/>
            <pc:sldMk cId="68515591" sldId="560"/>
            <ac:inkMk id="23640" creationId="{5771F703-5DC7-4AE6-AEB3-12B9F3D35312}"/>
          </ac:inkMkLst>
        </pc:inkChg>
        <pc:inkChg chg="add del mod">
          <ac:chgData name="Sherif Khattab" userId="c83b1e15-36f3-4f46-aceb-05aac24c545e" providerId="ADAL" clId="{40561216-C3B6-4E03-B696-C2E8E46E1565}" dt="2021-03-02T14:55:42.132" v="350"/>
          <ac:inkMkLst>
            <pc:docMk/>
            <pc:sldMk cId="68515591" sldId="560"/>
            <ac:inkMk id="23641" creationId="{9A2A94DF-3D7E-4EED-B604-5D8B817342D6}"/>
          </ac:inkMkLst>
        </pc:inkChg>
        <pc:inkChg chg="add del mod">
          <ac:chgData name="Sherif Khattab" userId="c83b1e15-36f3-4f46-aceb-05aac24c545e" providerId="ADAL" clId="{40561216-C3B6-4E03-B696-C2E8E46E1565}" dt="2021-03-02T14:55:42.124" v="348"/>
          <ac:inkMkLst>
            <pc:docMk/>
            <pc:sldMk cId="68515591" sldId="560"/>
            <ac:inkMk id="23642" creationId="{584289BE-C536-48B0-A5C3-93147F9B5CFD}"/>
          </ac:inkMkLst>
        </pc:inkChg>
        <pc:inkChg chg="add del mod">
          <ac:chgData name="Sherif Khattab" userId="c83b1e15-36f3-4f46-aceb-05aac24c545e" providerId="ADAL" clId="{40561216-C3B6-4E03-B696-C2E8E46E1565}" dt="2021-03-02T14:55:42.282" v="387"/>
          <ac:inkMkLst>
            <pc:docMk/>
            <pc:sldMk cId="68515591" sldId="560"/>
            <ac:inkMk id="23643" creationId="{E9DA26D0-0603-4013-B1FC-7913D6E83285}"/>
          </ac:inkMkLst>
        </pc:inkChg>
        <pc:inkChg chg="add del mod">
          <ac:chgData name="Sherif Khattab" userId="c83b1e15-36f3-4f46-aceb-05aac24c545e" providerId="ADAL" clId="{40561216-C3B6-4E03-B696-C2E8E46E1565}" dt="2021-03-02T14:55:42.230" v="371"/>
          <ac:inkMkLst>
            <pc:docMk/>
            <pc:sldMk cId="68515591" sldId="560"/>
            <ac:inkMk id="23644" creationId="{9CABADF0-6AAD-4A09-B71F-7EFD9B3CCEA3}"/>
          </ac:inkMkLst>
        </pc:inkChg>
        <pc:inkChg chg="add del mod">
          <ac:chgData name="Sherif Khattab" userId="c83b1e15-36f3-4f46-aceb-05aac24c545e" providerId="ADAL" clId="{40561216-C3B6-4E03-B696-C2E8E46E1565}" dt="2021-03-02T14:55:42.106" v="346"/>
          <ac:inkMkLst>
            <pc:docMk/>
            <pc:sldMk cId="68515591" sldId="560"/>
            <ac:inkMk id="23645" creationId="{649AA80D-2452-4822-8F19-4001909D7429}"/>
          </ac:inkMkLst>
        </pc:inkChg>
        <pc:inkChg chg="add del mod">
          <ac:chgData name="Sherif Khattab" userId="c83b1e15-36f3-4f46-aceb-05aac24c545e" providerId="ADAL" clId="{40561216-C3B6-4E03-B696-C2E8E46E1565}" dt="2021-03-02T14:55:42.096" v="344"/>
          <ac:inkMkLst>
            <pc:docMk/>
            <pc:sldMk cId="68515591" sldId="560"/>
            <ac:inkMk id="23646" creationId="{87B366E5-7624-47F3-A592-581796E12957}"/>
          </ac:inkMkLst>
        </pc:inkChg>
        <pc:inkChg chg="add del mod">
          <ac:chgData name="Sherif Khattab" userId="c83b1e15-36f3-4f46-aceb-05aac24c545e" providerId="ADAL" clId="{40561216-C3B6-4E03-B696-C2E8E46E1565}" dt="2021-03-02T14:55:42.227" v="370"/>
          <ac:inkMkLst>
            <pc:docMk/>
            <pc:sldMk cId="68515591" sldId="560"/>
            <ac:inkMk id="23648" creationId="{3F89BC67-AB21-4050-9493-6CA93740F5F8}"/>
          </ac:inkMkLst>
        </pc:inkChg>
        <pc:inkChg chg="add del mod">
          <ac:chgData name="Sherif Khattab" userId="c83b1e15-36f3-4f46-aceb-05aac24c545e" providerId="ADAL" clId="{40561216-C3B6-4E03-B696-C2E8E46E1565}" dt="2021-03-02T14:55:42.163" v="356"/>
          <ac:inkMkLst>
            <pc:docMk/>
            <pc:sldMk cId="68515591" sldId="560"/>
            <ac:inkMk id="23649" creationId="{B2C35B3E-1E36-4705-B4A3-28616001D1F4}"/>
          </ac:inkMkLst>
        </pc:inkChg>
        <pc:inkChg chg="add del mod">
          <ac:chgData name="Sherif Khattab" userId="c83b1e15-36f3-4f46-aceb-05aac24c545e" providerId="ADAL" clId="{40561216-C3B6-4E03-B696-C2E8E46E1565}" dt="2021-03-02T14:55:42.269" v="383"/>
          <ac:inkMkLst>
            <pc:docMk/>
            <pc:sldMk cId="68515591" sldId="560"/>
            <ac:inkMk id="23650" creationId="{BE0BDF15-3B86-4510-92D9-8E02FFE272AF}"/>
          </ac:inkMkLst>
        </pc:inkChg>
        <pc:inkChg chg="add del mod">
          <ac:chgData name="Sherif Khattab" userId="c83b1e15-36f3-4f46-aceb-05aac24c545e" providerId="ADAL" clId="{40561216-C3B6-4E03-B696-C2E8E46E1565}" dt="2021-03-02T14:55:42.137" v="351"/>
          <ac:inkMkLst>
            <pc:docMk/>
            <pc:sldMk cId="68515591" sldId="560"/>
            <ac:inkMk id="23651" creationId="{C741CB12-32FC-4B89-A891-3987A6E6647D}"/>
          </ac:inkMkLst>
        </pc:inkChg>
        <pc:inkChg chg="add del mod">
          <ac:chgData name="Sherif Khattab" userId="c83b1e15-36f3-4f46-aceb-05aac24c545e" providerId="ADAL" clId="{40561216-C3B6-4E03-B696-C2E8E46E1565}" dt="2021-03-02T14:55:42.116" v="347"/>
          <ac:inkMkLst>
            <pc:docMk/>
            <pc:sldMk cId="68515591" sldId="560"/>
            <ac:inkMk id="23652" creationId="{097A411A-2F8F-4EDF-A93C-A1916E46CE58}"/>
          </ac:inkMkLst>
        </pc:inkChg>
        <pc:inkChg chg="add del mod">
          <ac:chgData name="Sherif Khattab" userId="c83b1e15-36f3-4f46-aceb-05aac24c545e" providerId="ADAL" clId="{40561216-C3B6-4E03-B696-C2E8E46E1565}" dt="2021-03-02T14:55:42.214" v="367"/>
          <ac:inkMkLst>
            <pc:docMk/>
            <pc:sldMk cId="68515591" sldId="560"/>
            <ac:inkMk id="23654" creationId="{0CDA8FA7-3F42-425F-B69F-09FE422E6C20}"/>
          </ac:inkMkLst>
        </pc:inkChg>
        <pc:inkChg chg="add del mod">
          <ac:chgData name="Sherif Khattab" userId="c83b1e15-36f3-4f46-aceb-05aac24c545e" providerId="ADAL" clId="{40561216-C3B6-4E03-B696-C2E8E46E1565}" dt="2021-03-02T14:55:42.189" v="362"/>
          <ac:inkMkLst>
            <pc:docMk/>
            <pc:sldMk cId="68515591" sldId="560"/>
            <ac:inkMk id="23655" creationId="{74C0E38C-8C81-4F69-B2AF-AD53E6E6D970}"/>
          </ac:inkMkLst>
        </pc:inkChg>
        <pc:inkChg chg="add del mod">
          <ac:chgData name="Sherif Khattab" userId="c83b1e15-36f3-4f46-aceb-05aac24c545e" providerId="ADAL" clId="{40561216-C3B6-4E03-B696-C2E8E46E1565}" dt="2021-03-02T14:55:42.241" v="374"/>
          <ac:inkMkLst>
            <pc:docMk/>
            <pc:sldMk cId="68515591" sldId="560"/>
            <ac:inkMk id="23656" creationId="{85585060-B696-4403-8C88-50A6053DBD02}"/>
          </ac:inkMkLst>
        </pc:inkChg>
        <pc:inkChg chg="add del mod">
          <ac:chgData name="Sherif Khattab" userId="c83b1e15-36f3-4f46-aceb-05aac24c545e" providerId="ADAL" clId="{40561216-C3B6-4E03-B696-C2E8E46E1565}" dt="2021-03-02T14:55:42.244" v="375"/>
          <ac:inkMkLst>
            <pc:docMk/>
            <pc:sldMk cId="68515591" sldId="560"/>
            <ac:inkMk id="23657" creationId="{9236DFEA-42B0-4A18-8DB8-43023CBA1AAF}"/>
          </ac:inkMkLst>
        </pc:inkChg>
        <pc:inkChg chg="add del mod">
          <ac:chgData name="Sherif Khattab" userId="c83b1e15-36f3-4f46-aceb-05aac24c545e" providerId="ADAL" clId="{40561216-C3B6-4E03-B696-C2E8E46E1565}" dt="2021-03-02T14:55:42.247" v="376"/>
          <ac:inkMkLst>
            <pc:docMk/>
            <pc:sldMk cId="68515591" sldId="560"/>
            <ac:inkMk id="23658" creationId="{BE3E7B86-3514-4C72-91AF-4648475E24F2}"/>
          </ac:inkMkLst>
        </pc:inkChg>
        <pc:inkChg chg="add del mod">
          <ac:chgData name="Sherif Khattab" userId="c83b1e15-36f3-4f46-aceb-05aac24c545e" providerId="ADAL" clId="{40561216-C3B6-4E03-B696-C2E8E46E1565}" dt="2021-03-02T14:55:42.285" v="388"/>
          <ac:inkMkLst>
            <pc:docMk/>
            <pc:sldMk cId="68515591" sldId="560"/>
            <ac:inkMk id="23660" creationId="{EB9F504E-52DF-4A05-AB88-BDF5876CA8B9}"/>
          </ac:inkMkLst>
        </pc:inkChg>
        <pc:inkChg chg="add del mod">
          <ac:chgData name="Sherif Khattab" userId="c83b1e15-36f3-4f46-aceb-05aac24c545e" providerId="ADAL" clId="{40561216-C3B6-4E03-B696-C2E8E46E1565}" dt="2021-03-02T14:55:42.264" v="381"/>
          <ac:inkMkLst>
            <pc:docMk/>
            <pc:sldMk cId="68515591" sldId="560"/>
            <ac:inkMk id="23661" creationId="{C9612645-0493-443C-9C82-A267BE047D35}"/>
          </ac:inkMkLst>
        </pc:inkChg>
        <pc:inkChg chg="add del mod">
          <ac:chgData name="Sherif Khattab" userId="c83b1e15-36f3-4f46-aceb-05aac24c545e" providerId="ADAL" clId="{40561216-C3B6-4E03-B696-C2E8E46E1565}" dt="2021-03-02T14:55:42.168" v="357"/>
          <ac:inkMkLst>
            <pc:docMk/>
            <pc:sldMk cId="68515591" sldId="560"/>
            <ac:inkMk id="23663" creationId="{1A305F40-A5CC-4159-81BE-FDAA1BBA2F6E}"/>
          </ac:inkMkLst>
        </pc:inkChg>
        <pc:inkChg chg="add del mod">
          <ac:chgData name="Sherif Khattab" userId="c83b1e15-36f3-4f46-aceb-05aac24c545e" providerId="ADAL" clId="{40561216-C3B6-4E03-B696-C2E8E46E1565}" dt="2021-03-02T14:55:42.251" v="377"/>
          <ac:inkMkLst>
            <pc:docMk/>
            <pc:sldMk cId="68515591" sldId="560"/>
            <ac:inkMk id="23664" creationId="{1ADA5D77-6340-4E01-B50B-6A36D3D89303}"/>
          </ac:inkMkLst>
        </pc:inkChg>
        <pc:inkChg chg="add del mod">
          <ac:chgData name="Sherif Khattab" userId="c83b1e15-36f3-4f46-aceb-05aac24c545e" providerId="ADAL" clId="{40561216-C3B6-4E03-B696-C2E8E46E1565}" dt="2021-03-02T14:55:42.207" v="366"/>
          <ac:inkMkLst>
            <pc:docMk/>
            <pc:sldMk cId="68515591" sldId="560"/>
            <ac:inkMk id="23665" creationId="{12E5FF45-7656-41A0-B8DD-C442FEAF547C}"/>
          </ac:inkMkLst>
        </pc:inkChg>
        <pc:inkChg chg="add del mod">
          <ac:chgData name="Sherif Khattab" userId="c83b1e15-36f3-4f46-aceb-05aac24c545e" providerId="ADAL" clId="{40561216-C3B6-4E03-B696-C2E8E46E1565}" dt="2021-03-02T14:55:42.267" v="382"/>
          <ac:inkMkLst>
            <pc:docMk/>
            <pc:sldMk cId="68515591" sldId="560"/>
            <ac:inkMk id="23666" creationId="{056077FF-F297-49EF-B3D4-BBE7B44D0D1F}"/>
          </ac:inkMkLst>
        </pc:inkChg>
        <pc:inkChg chg="add del mod">
          <ac:chgData name="Sherif Khattab" userId="c83b1e15-36f3-4f46-aceb-05aac24c545e" providerId="ADAL" clId="{40561216-C3B6-4E03-B696-C2E8E46E1565}" dt="2021-03-02T14:55:42.173" v="358"/>
          <ac:inkMkLst>
            <pc:docMk/>
            <pc:sldMk cId="68515591" sldId="560"/>
            <ac:inkMk id="23667" creationId="{E1A2A440-2E68-4E40-8F14-0F85D39BBDB7}"/>
          </ac:inkMkLst>
        </pc:inkChg>
        <pc:inkChg chg="add del mod">
          <ac:chgData name="Sherif Khattab" userId="c83b1e15-36f3-4f46-aceb-05aac24c545e" providerId="ADAL" clId="{40561216-C3B6-4E03-B696-C2E8E46E1565}" dt="2021-03-02T14:55:42.217" v="368"/>
          <ac:inkMkLst>
            <pc:docMk/>
            <pc:sldMk cId="68515591" sldId="560"/>
            <ac:inkMk id="23668" creationId="{B5D7EBA2-DD1F-48CC-90CE-7F21C1DC3392}"/>
          </ac:inkMkLst>
        </pc:inkChg>
        <pc:inkChg chg="add del mod">
          <ac:chgData name="Sherif Khattab" userId="c83b1e15-36f3-4f46-aceb-05aac24c545e" providerId="ADAL" clId="{40561216-C3B6-4E03-B696-C2E8E46E1565}" dt="2021-03-02T14:55:42.158" v="355"/>
          <ac:inkMkLst>
            <pc:docMk/>
            <pc:sldMk cId="68515591" sldId="560"/>
            <ac:inkMk id="23670" creationId="{D088E3AE-C158-4537-8CB3-EA808598AAFA}"/>
          </ac:inkMkLst>
        </pc:inkChg>
        <pc:inkChg chg="add del mod">
          <ac:chgData name="Sherif Khattab" userId="c83b1e15-36f3-4f46-aceb-05aac24c545e" providerId="ADAL" clId="{40561216-C3B6-4E03-B696-C2E8E46E1565}" dt="2021-03-02T14:55:42.090" v="343"/>
          <ac:inkMkLst>
            <pc:docMk/>
            <pc:sldMk cId="68515591" sldId="560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58.588" v="651"/>
        <pc:sldMkLst>
          <pc:docMk/>
          <pc:sldMk cId="1287194210" sldId="561"/>
        </pc:sldMkLst>
        <pc:grpChg chg="mod">
          <ac:chgData name="Sherif Khattab" userId="c83b1e15-36f3-4f46-aceb-05aac24c545e" providerId="ADAL" clId="{40561216-C3B6-4E03-B696-C2E8E46E1565}" dt="2021-03-02T14:55:21.153" v="297"/>
          <ac:grpSpMkLst>
            <pc:docMk/>
            <pc:sldMk cId="1287194210" sldId="561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26" creationId="{C04CDA8C-2567-4A9F-8A27-EB6631A00C21}"/>
          </ac:inkMkLst>
        </pc:inkChg>
        <pc:inkChg chg="del mod">
          <ac:chgData name="Sherif Khattab" userId="c83b1e15-36f3-4f46-aceb-05aac24c545e" providerId="ADAL" clId="{40561216-C3B6-4E03-B696-C2E8E46E1565}" dt="2021-03-02T14:55:21.026" v="264"/>
          <ac:inkMkLst>
            <pc:docMk/>
            <pc:sldMk cId="1287194210" sldId="561"/>
            <ac:inkMk id="23628" creationId="{824341E5-890B-407F-B1BE-9B78A2A9E2B4}"/>
          </ac:inkMkLst>
        </pc:inkChg>
        <pc:inkChg chg="del mod">
          <ac:chgData name="Sherif Khattab" userId="c83b1e15-36f3-4f46-aceb-05aac24c545e" providerId="ADAL" clId="{40561216-C3B6-4E03-B696-C2E8E46E1565}" dt="2021-03-02T14:55:21.094" v="279"/>
          <ac:inkMkLst>
            <pc:docMk/>
            <pc:sldMk cId="1287194210" sldId="561"/>
            <ac:inkMk id="23629" creationId="{8BE513DE-0C6E-47B3-9970-4D0D1E305B21}"/>
          </ac:inkMkLst>
        </pc:inkChg>
        <pc:inkChg chg="del mod">
          <ac:chgData name="Sherif Khattab" userId="c83b1e15-36f3-4f46-aceb-05aac24c545e" providerId="ADAL" clId="{40561216-C3B6-4E03-B696-C2E8E46E1565}" dt="2021-03-02T14:55:21.119" v="285"/>
          <ac:inkMkLst>
            <pc:docMk/>
            <pc:sldMk cId="1287194210" sldId="561"/>
            <ac:inkMk id="23630" creationId="{EC82A30E-FFDC-47C5-87E3-9388A7B5B046}"/>
          </ac:inkMkLst>
        </pc:inkChg>
        <pc:inkChg chg="del mod">
          <ac:chgData name="Sherif Khattab" userId="c83b1e15-36f3-4f46-aceb-05aac24c545e" providerId="ADAL" clId="{40561216-C3B6-4E03-B696-C2E8E46E1565}" dt="2021-03-02T14:55:21.153" v="297"/>
          <ac:inkMkLst>
            <pc:docMk/>
            <pc:sldMk cId="1287194210" sldId="561"/>
            <ac:inkMk id="23631" creationId="{0FE3A3DE-45F3-469A-980B-10731851D126}"/>
          </ac:inkMkLst>
        </pc:inkChg>
        <pc:inkChg chg="del mod">
          <ac:chgData name="Sherif Khattab" userId="c83b1e15-36f3-4f46-aceb-05aac24c545e" providerId="ADAL" clId="{40561216-C3B6-4E03-B696-C2E8E46E1565}" dt="2021-03-02T14:55:21.151" v="296"/>
          <ac:inkMkLst>
            <pc:docMk/>
            <pc:sldMk cId="1287194210" sldId="561"/>
            <ac:inkMk id="23632" creationId="{0F2CE510-9FBD-49AC-8B30-FD52B2C9709C}"/>
          </ac:inkMkLst>
        </pc:inkChg>
        <pc:inkChg chg="del mod">
          <ac:chgData name="Sherif Khattab" userId="c83b1e15-36f3-4f46-aceb-05aac24c545e" providerId="ADAL" clId="{40561216-C3B6-4E03-B696-C2E8E46E1565}" dt="2021-03-02T14:55:21.146" v="294"/>
          <ac:inkMkLst>
            <pc:docMk/>
            <pc:sldMk cId="1287194210" sldId="561"/>
            <ac:inkMk id="23634" creationId="{39367AD8-5239-461A-8039-12F379453AF5}"/>
          </ac:inkMkLst>
        </pc:inkChg>
        <pc:inkChg chg="del mod">
          <ac:chgData name="Sherif Khattab" userId="c83b1e15-36f3-4f46-aceb-05aac24c545e" providerId="ADAL" clId="{40561216-C3B6-4E03-B696-C2E8E46E1565}" dt="2021-03-02T14:55:21.038" v="267"/>
          <ac:inkMkLst>
            <pc:docMk/>
            <pc:sldMk cId="1287194210" sldId="561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21.133" v="289"/>
          <ac:inkMkLst>
            <pc:docMk/>
            <pc:sldMk cId="1287194210" sldId="561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21.045" v="269"/>
          <ac:inkMkLst>
            <pc:docMk/>
            <pc:sldMk cId="1287194210" sldId="561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21.079" v="276"/>
          <ac:inkMkLst>
            <pc:docMk/>
            <pc:sldMk cId="1287194210" sldId="561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21.102" v="281"/>
          <ac:inkMkLst>
            <pc:docMk/>
            <pc:sldMk cId="1287194210" sldId="561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21.012" v="261"/>
          <ac:inkMkLst>
            <pc:docMk/>
            <pc:sldMk cId="1287194210" sldId="561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21.114" v="284"/>
          <ac:inkMkLst>
            <pc:docMk/>
            <pc:sldMk cId="1287194210" sldId="561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21.030" v="265"/>
          <ac:inkMkLst>
            <pc:docMk/>
            <pc:sldMk cId="1287194210" sldId="561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21.122" v="286"/>
          <ac:inkMkLst>
            <pc:docMk/>
            <pc:sldMk cId="1287194210" sldId="561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21.020" v="263"/>
          <ac:inkMkLst>
            <pc:docMk/>
            <pc:sldMk cId="1287194210" sldId="561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21.135" v="290"/>
          <ac:inkMkLst>
            <pc:docMk/>
            <pc:sldMk cId="1287194210" sldId="561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21.052" v="271"/>
          <ac:inkMkLst>
            <pc:docMk/>
            <pc:sldMk cId="1287194210" sldId="561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21.059" v="273"/>
          <ac:inkMkLst>
            <pc:docMk/>
            <pc:sldMk cId="1287194210" sldId="561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21.127" v="287"/>
          <ac:inkMkLst>
            <pc:docMk/>
            <pc:sldMk cId="1287194210" sldId="561"/>
            <ac:inkMk id="23649" creationId="{B2C35B3E-1E36-4705-B4A3-28616001D1F4}"/>
          </ac:inkMkLst>
        </pc:inkChg>
        <pc:inkChg chg="del">
          <ac:chgData name="Sherif Khattab" userId="c83b1e15-36f3-4f46-aceb-05aac24c545e" providerId="ADAL" clId="{40561216-C3B6-4E03-B696-C2E8E46E1565}" dt="2021-03-02T14:55:21" v="260"/>
          <ac:inkMkLst>
            <pc:docMk/>
            <pc:sldMk cId="1287194210" sldId="561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21.106" v="282"/>
          <ac:inkMkLst>
            <pc:docMk/>
            <pc:sldMk cId="1287194210" sldId="561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5:21.017" v="262"/>
          <ac:inkMkLst>
            <pc:docMk/>
            <pc:sldMk cId="1287194210" sldId="561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21.097" v="280"/>
          <ac:inkMkLst>
            <pc:docMk/>
            <pc:sldMk cId="1287194210" sldId="561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21.141" v="292"/>
          <ac:inkMkLst>
            <pc:docMk/>
            <pc:sldMk cId="1287194210" sldId="561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21.139" v="291"/>
          <ac:inkMkLst>
            <pc:docMk/>
            <pc:sldMk cId="1287194210" sldId="561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21.130" v="288"/>
          <ac:inkMkLst>
            <pc:docMk/>
            <pc:sldMk cId="1287194210" sldId="561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21.034" v="266"/>
          <ac:inkMkLst>
            <pc:docMk/>
            <pc:sldMk cId="1287194210" sldId="561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21.065" v="274"/>
          <ac:inkMkLst>
            <pc:docMk/>
            <pc:sldMk cId="1287194210" sldId="561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21.084" v="277"/>
          <ac:inkMkLst>
            <pc:docMk/>
            <pc:sldMk cId="1287194210" sldId="561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21.090" v="278"/>
          <ac:inkMkLst>
            <pc:docMk/>
            <pc:sldMk cId="1287194210" sldId="561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21.055" v="272"/>
          <ac:inkMkLst>
            <pc:docMk/>
            <pc:sldMk cId="1287194210" sldId="561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21.041" v="268"/>
          <ac:inkMkLst>
            <pc:docMk/>
            <pc:sldMk cId="1287194210" sldId="561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21.110" v="283"/>
          <ac:inkMkLst>
            <pc:docMk/>
            <pc:sldMk cId="1287194210" sldId="561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21.048" v="270"/>
          <ac:inkMkLst>
            <pc:docMk/>
            <pc:sldMk cId="1287194210" sldId="561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21.070" v="275"/>
          <ac:inkMkLst>
            <pc:docMk/>
            <pc:sldMk cId="1287194210" sldId="561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21.149" v="295"/>
          <ac:inkMkLst>
            <pc:docMk/>
            <pc:sldMk cId="1287194210" sldId="561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21.144" v="293"/>
          <ac:inkMkLst>
            <pc:docMk/>
            <pc:sldMk cId="1287194210" sldId="561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0.977" v="652"/>
        <pc:sldMkLst>
          <pc:docMk/>
          <pc:sldMk cId="3311359803" sldId="562"/>
        </pc:sldMkLst>
        <pc:grpChg chg="mod">
          <ac:chgData name="Sherif Khattab" userId="c83b1e15-36f3-4f46-aceb-05aac24c545e" providerId="ADAL" clId="{40561216-C3B6-4E03-B696-C2E8E46E1565}" dt="2021-03-02T14:55:06.810" v="259"/>
          <ac:grpSpMkLst>
            <pc:docMk/>
            <pc:sldMk cId="3311359803" sldId="562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35" creationId="{D75C35D5-6EAF-4D2F-9125-85118AE3B449}"/>
          </ac:inkMkLst>
        </pc:inkChg>
        <pc:inkChg chg="del mod">
          <ac:chgData name="Sherif Khattab" userId="c83b1e15-36f3-4f46-aceb-05aac24c545e" providerId="ADAL" clId="{40561216-C3B6-4E03-B696-C2E8E46E1565}" dt="2021-03-02T14:55:06.686" v="230"/>
          <ac:inkMkLst>
            <pc:docMk/>
            <pc:sldMk cId="3311359803" sldId="562"/>
            <ac:inkMk id="23636" creationId="{353DBCFD-1E6D-4A02-B8E9-62C8F6213BA5}"/>
          </ac:inkMkLst>
        </pc:inkChg>
        <pc:inkChg chg="del mod">
          <ac:chgData name="Sherif Khattab" userId="c83b1e15-36f3-4f46-aceb-05aac24c545e" providerId="ADAL" clId="{40561216-C3B6-4E03-B696-C2E8E46E1565}" dt="2021-03-02T14:55:06.792" v="253"/>
          <ac:inkMkLst>
            <pc:docMk/>
            <pc:sldMk cId="3311359803" sldId="562"/>
            <ac:inkMk id="23637" creationId="{83EED6AE-2F58-4157-BCF9-A04D0A3CCE0E}"/>
          </ac:inkMkLst>
        </pc:inkChg>
        <pc:inkChg chg="del mod">
          <ac:chgData name="Sherif Khattab" userId="c83b1e15-36f3-4f46-aceb-05aac24c545e" providerId="ADAL" clId="{40561216-C3B6-4E03-B696-C2E8E46E1565}" dt="2021-03-02T14:55:06.782" v="249"/>
          <ac:inkMkLst>
            <pc:docMk/>
            <pc:sldMk cId="3311359803" sldId="562"/>
            <ac:inkMk id="23638" creationId="{95A62852-829F-4938-A7CD-BC8BE244C23B}"/>
          </ac:inkMkLst>
        </pc:inkChg>
        <pc:inkChg chg="del mod">
          <ac:chgData name="Sherif Khattab" userId="c83b1e15-36f3-4f46-aceb-05aac24c545e" providerId="ADAL" clId="{40561216-C3B6-4E03-B696-C2E8E46E1565}" dt="2021-03-02T14:55:06.752" v="243"/>
          <ac:inkMkLst>
            <pc:docMk/>
            <pc:sldMk cId="3311359803" sldId="562"/>
            <ac:inkMk id="23639" creationId="{C1893F75-521C-4191-ADE3-54E61C603FFB}"/>
          </ac:inkMkLst>
        </pc:inkChg>
        <pc:inkChg chg="del mod">
          <ac:chgData name="Sherif Khattab" userId="c83b1e15-36f3-4f46-aceb-05aac24c545e" providerId="ADAL" clId="{40561216-C3B6-4E03-B696-C2E8E46E1565}" dt="2021-03-02T14:55:06.691" v="231"/>
          <ac:inkMkLst>
            <pc:docMk/>
            <pc:sldMk cId="3311359803" sldId="562"/>
            <ac:inkMk id="23640" creationId="{5771F703-5DC7-4AE6-AEB3-12B9F3D35312}"/>
          </ac:inkMkLst>
        </pc:inkChg>
        <pc:inkChg chg="del mod">
          <ac:chgData name="Sherif Khattab" userId="c83b1e15-36f3-4f46-aceb-05aac24c545e" providerId="ADAL" clId="{40561216-C3B6-4E03-B696-C2E8E46E1565}" dt="2021-03-02T14:55:06.697" v="232"/>
          <ac:inkMkLst>
            <pc:docMk/>
            <pc:sldMk cId="3311359803" sldId="562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5:06.761" v="245"/>
          <ac:inkMkLst>
            <pc:docMk/>
            <pc:sldMk cId="3311359803" sldId="562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5:06.707" v="234"/>
          <ac:inkMkLst>
            <pc:docMk/>
            <pc:sldMk cId="3311359803" sldId="562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5:06.743" v="241"/>
          <ac:inkMkLst>
            <pc:docMk/>
            <pc:sldMk cId="3311359803" sldId="562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5:06.795" v="255"/>
          <ac:inkMkLst>
            <pc:docMk/>
            <pc:sldMk cId="3311359803" sldId="562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5:06.776" v="248"/>
          <ac:inkMkLst>
            <pc:docMk/>
            <pc:sldMk cId="3311359803" sldId="562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5:06.735" v="240"/>
          <ac:inkMkLst>
            <pc:docMk/>
            <pc:sldMk cId="3311359803" sldId="562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5:06.748" v="242"/>
          <ac:inkMkLst>
            <pc:docMk/>
            <pc:sldMk cId="3311359803" sldId="562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5:06.802" v="257"/>
          <ac:inkMkLst>
            <pc:docMk/>
            <pc:sldMk cId="3311359803" sldId="562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5:06.770" v="247"/>
          <ac:inkMkLst>
            <pc:docMk/>
            <pc:sldMk cId="3311359803" sldId="562"/>
            <ac:inkMk id="23651" creationId="{C741CB12-32FC-4B89-A891-3987A6E6647D}"/>
          </ac:inkMkLst>
        </pc:inkChg>
        <pc:inkChg chg="del">
          <ac:chgData name="Sherif Khattab" userId="c83b1e15-36f3-4f46-aceb-05aac24c545e" providerId="ADAL" clId="{40561216-C3B6-4E03-B696-C2E8E46E1565}" dt="2021-03-02T14:55:06.673" v="229"/>
          <ac:inkMkLst>
            <pc:docMk/>
            <pc:sldMk cId="3311359803" sldId="562"/>
            <ac:inkMk id="23652" creationId="{097A411A-2F8F-4EDF-A93C-A1916E46CE58}"/>
          </ac:inkMkLst>
        </pc:inkChg>
        <pc:inkChg chg="del mod">
          <ac:chgData name="Sherif Khattab" userId="c83b1e15-36f3-4f46-aceb-05aac24c545e" providerId="ADAL" clId="{40561216-C3B6-4E03-B696-C2E8E46E1565}" dt="2021-03-02T14:55:06.805" v="258"/>
          <ac:inkMkLst>
            <pc:docMk/>
            <pc:sldMk cId="3311359803" sldId="562"/>
            <ac:inkMk id="23654" creationId="{0CDA8FA7-3F42-425F-B69F-09FE422E6C20}"/>
          </ac:inkMkLst>
        </pc:inkChg>
        <pc:inkChg chg="del mod">
          <ac:chgData name="Sherif Khattab" userId="c83b1e15-36f3-4f46-aceb-05aac24c545e" providerId="ADAL" clId="{40561216-C3B6-4E03-B696-C2E8E46E1565}" dt="2021-03-02T14:55:06.787" v="251"/>
          <ac:inkMkLst>
            <pc:docMk/>
            <pc:sldMk cId="3311359803" sldId="562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5:06.790" v="252"/>
          <ac:inkMkLst>
            <pc:docMk/>
            <pc:sldMk cId="3311359803" sldId="562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5:06.794" v="254"/>
          <ac:inkMkLst>
            <pc:docMk/>
            <pc:sldMk cId="3311359803" sldId="562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5:06.784" v="250"/>
          <ac:inkMkLst>
            <pc:docMk/>
            <pc:sldMk cId="3311359803" sldId="562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5:06.718" v="237"/>
          <ac:inkMkLst>
            <pc:docMk/>
            <pc:sldMk cId="3311359803" sldId="562"/>
            <ac:inkMk id="23660" creationId="{EB9F504E-52DF-4A05-AB88-BDF5876CA8B9}"/>
          </ac:inkMkLst>
        </pc:inkChg>
        <pc:inkChg chg="del mod">
          <ac:chgData name="Sherif Khattab" userId="c83b1e15-36f3-4f46-aceb-05aac24c545e" providerId="ADAL" clId="{40561216-C3B6-4E03-B696-C2E8E46E1565}" dt="2021-03-02T14:55:06.756" v="244"/>
          <ac:inkMkLst>
            <pc:docMk/>
            <pc:sldMk cId="3311359803" sldId="562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5:06.712" v="235"/>
          <ac:inkMkLst>
            <pc:docMk/>
            <pc:sldMk cId="3311359803" sldId="562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5:06.766" v="246"/>
          <ac:inkMkLst>
            <pc:docMk/>
            <pc:sldMk cId="3311359803" sldId="562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5:06.723" v="238"/>
          <ac:inkMkLst>
            <pc:docMk/>
            <pc:sldMk cId="3311359803" sldId="562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5:06.700" v="233"/>
          <ac:inkMkLst>
            <pc:docMk/>
            <pc:sldMk cId="3311359803" sldId="562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5:06.810" v="259"/>
          <ac:inkMkLst>
            <pc:docMk/>
            <pc:sldMk cId="3311359803" sldId="562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5:06.798" v="256"/>
          <ac:inkMkLst>
            <pc:docMk/>
            <pc:sldMk cId="3311359803" sldId="562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5:06.732" v="239"/>
          <ac:inkMkLst>
            <pc:docMk/>
            <pc:sldMk cId="3311359803" sldId="562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5:06.715" v="236"/>
          <ac:inkMkLst>
            <pc:docMk/>
            <pc:sldMk cId="3311359803" sldId="562"/>
            <ac:inkMk id="23671" creationId="{22A791CB-A7E4-4BA6-AF2C-BA61BDCB17CE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03.138" v="653"/>
        <pc:sldMkLst>
          <pc:docMk/>
          <pc:sldMk cId="2378700803" sldId="563"/>
        </pc:sldMkLst>
        <pc:grpChg chg="mod">
          <ac:chgData name="Sherif Khattab" userId="c83b1e15-36f3-4f46-aceb-05aac24c545e" providerId="ADAL" clId="{40561216-C3B6-4E03-B696-C2E8E46E1565}" dt="2021-03-02T14:54:50.889" v="228"/>
          <ac:grpSpMkLst>
            <pc:docMk/>
            <pc:sldMk cId="2378700803" sldId="563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41" creationId="{9A2A94DF-3D7E-4EED-B604-5D8B817342D6}"/>
          </ac:inkMkLst>
        </pc:inkChg>
        <pc:inkChg chg="del mod">
          <ac:chgData name="Sherif Khattab" userId="c83b1e15-36f3-4f46-aceb-05aac24c545e" providerId="ADAL" clId="{40561216-C3B6-4E03-B696-C2E8E46E1565}" dt="2021-03-02T14:54:50.824" v="216"/>
          <ac:inkMkLst>
            <pc:docMk/>
            <pc:sldMk cId="2378700803" sldId="563"/>
            <ac:inkMk id="23642" creationId="{584289BE-C536-48B0-A5C3-93147F9B5CFD}"/>
          </ac:inkMkLst>
        </pc:inkChg>
        <pc:inkChg chg="del mod">
          <ac:chgData name="Sherif Khattab" userId="c83b1e15-36f3-4f46-aceb-05aac24c545e" providerId="ADAL" clId="{40561216-C3B6-4E03-B696-C2E8E46E1565}" dt="2021-03-02T14:54:50.869" v="224"/>
          <ac:inkMkLst>
            <pc:docMk/>
            <pc:sldMk cId="2378700803" sldId="563"/>
            <ac:inkMk id="23643" creationId="{E9DA26D0-0603-4013-B1FC-7913D6E83285}"/>
          </ac:inkMkLst>
        </pc:inkChg>
        <pc:inkChg chg="del mod">
          <ac:chgData name="Sherif Khattab" userId="c83b1e15-36f3-4f46-aceb-05aac24c545e" providerId="ADAL" clId="{40561216-C3B6-4E03-B696-C2E8E46E1565}" dt="2021-03-02T14:54:50.802" v="212"/>
          <ac:inkMkLst>
            <pc:docMk/>
            <pc:sldMk cId="2378700803" sldId="563"/>
            <ac:inkMk id="23644" creationId="{9CABADF0-6AAD-4A09-B71F-7EFD9B3CCEA3}"/>
          </ac:inkMkLst>
        </pc:inkChg>
        <pc:inkChg chg="del mod">
          <ac:chgData name="Sherif Khattab" userId="c83b1e15-36f3-4f46-aceb-05aac24c545e" providerId="ADAL" clId="{40561216-C3B6-4E03-B696-C2E8E46E1565}" dt="2021-03-02T14:54:50.796" v="211"/>
          <ac:inkMkLst>
            <pc:docMk/>
            <pc:sldMk cId="2378700803" sldId="563"/>
            <ac:inkMk id="23645" creationId="{649AA80D-2452-4822-8F19-4001909D7429}"/>
          </ac:inkMkLst>
        </pc:inkChg>
        <pc:inkChg chg="del mod">
          <ac:chgData name="Sherif Khattab" userId="c83b1e15-36f3-4f46-aceb-05aac24c545e" providerId="ADAL" clId="{40561216-C3B6-4E03-B696-C2E8E46E1565}" dt="2021-03-02T14:54:50.835" v="218"/>
          <ac:inkMkLst>
            <pc:docMk/>
            <pc:sldMk cId="2378700803" sldId="563"/>
            <ac:inkMk id="23646" creationId="{87B366E5-7624-47F3-A592-581796E12957}"/>
          </ac:inkMkLst>
        </pc:inkChg>
        <pc:inkChg chg="del mod">
          <ac:chgData name="Sherif Khattab" userId="c83b1e15-36f3-4f46-aceb-05aac24c545e" providerId="ADAL" clId="{40561216-C3B6-4E03-B696-C2E8E46E1565}" dt="2021-03-02T14:54:50.874" v="225"/>
          <ac:inkMkLst>
            <pc:docMk/>
            <pc:sldMk cId="2378700803" sldId="563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50.840" v="219"/>
          <ac:inkMkLst>
            <pc:docMk/>
            <pc:sldMk cId="2378700803" sldId="563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50.812" v="214"/>
          <ac:inkMkLst>
            <pc:docMk/>
            <pc:sldMk cId="2378700803" sldId="563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50.853" v="221"/>
          <ac:inkMkLst>
            <pc:docMk/>
            <pc:sldMk cId="2378700803" sldId="563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50.889" v="228"/>
          <ac:inkMkLst>
            <pc:docMk/>
            <pc:sldMk cId="2378700803" sldId="563"/>
            <ac:inkMk id="23655" creationId="{74C0E38C-8C81-4F69-B2AF-AD53E6E6D970}"/>
          </ac:inkMkLst>
        </pc:inkChg>
        <pc:inkChg chg="del mod">
          <ac:chgData name="Sherif Khattab" userId="c83b1e15-36f3-4f46-aceb-05aac24c545e" providerId="ADAL" clId="{40561216-C3B6-4E03-B696-C2E8E46E1565}" dt="2021-03-02T14:54:50.806" v="213"/>
          <ac:inkMkLst>
            <pc:docMk/>
            <pc:sldMk cId="2378700803" sldId="563"/>
            <ac:inkMk id="23656" creationId="{85585060-B696-4403-8C88-50A6053DBD02}"/>
          </ac:inkMkLst>
        </pc:inkChg>
        <pc:inkChg chg="del mod">
          <ac:chgData name="Sherif Khattab" userId="c83b1e15-36f3-4f46-aceb-05aac24c545e" providerId="ADAL" clId="{40561216-C3B6-4E03-B696-C2E8E46E1565}" dt="2021-03-02T14:54:50.847" v="220"/>
          <ac:inkMkLst>
            <pc:docMk/>
            <pc:sldMk cId="2378700803" sldId="563"/>
            <ac:inkMk id="23657" creationId="{9236DFEA-42B0-4A18-8DB8-43023CBA1AAF}"/>
          </ac:inkMkLst>
        </pc:inkChg>
        <pc:inkChg chg="del mod">
          <ac:chgData name="Sherif Khattab" userId="c83b1e15-36f3-4f46-aceb-05aac24c545e" providerId="ADAL" clId="{40561216-C3B6-4E03-B696-C2E8E46E1565}" dt="2021-03-02T14:54:50.884" v="227"/>
          <ac:inkMkLst>
            <pc:docMk/>
            <pc:sldMk cId="2378700803" sldId="563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50.791" v="210"/>
          <ac:inkMkLst>
            <pc:docMk/>
            <pc:sldMk cId="2378700803" sldId="563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50.759" v="206"/>
          <ac:inkMkLst>
            <pc:docMk/>
            <pc:sldMk cId="2378700803" sldId="563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50.830" v="217"/>
          <ac:inkMkLst>
            <pc:docMk/>
            <pc:sldMk cId="2378700803" sldId="563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50.859" v="222"/>
          <ac:inkMkLst>
            <pc:docMk/>
            <pc:sldMk cId="2378700803" sldId="563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50.879" v="226"/>
          <ac:inkMkLst>
            <pc:docMk/>
            <pc:sldMk cId="2378700803" sldId="563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50.779" v="208"/>
          <ac:inkMkLst>
            <pc:docMk/>
            <pc:sldMk cId="2378700803" sldId="563"/>
            <ac:inkMk id="23666" creationId="{056077FF-F297-49EF-B3D4-BBE7B44D0D1F}"/>
          </ac:inkMkLst>
        </pc:inkChg>
        <pc:inkChg chg="del mod">
          <ac:chgData name="Sherif Khattab" userId="c83b1e15-36f3-4f46-aceb-05aac24c545e" providerId="ADAL" clId="{40561216-C3B6-4E03-B696-C2E8E46E1565}" dt="2021-03-02T14:54:50.819" v="215"/>
          <ac:inkMkLst>
            <pc:docMk/>
            <pc:sldMk cId="2378700803" sldId="563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50.773" v="207"/>
          <ac:inkMkLst>
            <pc:docMk/>
            <pc:sldMk cId="2378700803" sldId="563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50.863" v="223"/>
          <ac:inkMkLst>
            <pc:docMk/>
            <pc:sldMk cId="2378700803" sldId="563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50.785" v="209"/>
          <ac:inkMkLst>
            <pc:docMk/>
            <pc:sldMk cId="2378700803" sldId="563"/>
            <ac:inkMk id="23671" creationId="{22A791CB-A7E4-4BA6-AF2C-BA61BDCB17CE}"/>
          </ac:inkMkLst>
        </pc:inkChg>
      </pc:sldChg>
      <pc:sldChg chg="delSp modSp add mod modAnim">
        <pc:chgData name="Sherif Khattab" userId="c83b1e15-36f3-4f46-aceb-05aac24c545e" providerId="ADAL" clId="{40561216-C3B6-4E03-B696-C2E8E46E1565}" dt="2021-03-02T14:59:06.248" v="654"/>
        <pc:sldMkLst>
          <pc:docMk/>
          <pc:sldMk cId="3036780415" sldId="564"/>
        </pc:sldMkLst>
        <pc:grpChg chg="mod">
          <ac:chgData name="Sherif Khattab" userId="c83b1e15-36f3-4f46-aceb-05aac24c545e" providerId="ADAL" clId="{40561216-C3B6-4E03-B696-C2E8E46E1565}" dt="2021-03-02T14:54:39.178" v="205"/>
          <ac:grpSpMkLst>
            <pc:docMk/>
            <pc:sldMk cId="3036780415" sldId="564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1" creationId="{C8D3D5B6-B190-475B-BF38-91CC60C733F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3" creationId="{EC8BF6A4-0F25-47DF-8764-D97275EAA47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4" creationId="{57D69971-0B46-4623-8A6B-3B3C85BCFF6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5" creationId="{F8FC187E-9EB1-4A50-98B4-0870732825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6" creationId="{1AFE1D24-554E-45CD-A400-2E8FC12D5A0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7" creationId="{FE9728E1-CAAA-43DC-B604-C9D45BF1646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89" creationId="{0A0BC15D-6427-44BD-B8C5-2F74D103D23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0" creationId="{761307AF-16E1-4780-B3AC-E42AB02AF57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3" creationId="{F6F54656-A8DD-4BC4-B253-D21DE17A2BD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4" creationId="{78465BA3-A56F-46C3-84B4-E748C9D8C4F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5" creationId="{3413CC97-C44F-4613-A28F-BFAE2FF5B56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6" creationId="{000CE992-2847-4DC1-8887-BD414802BB1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7" creationId="{CD3FC1F9-0F83-44E8-9E65-5863FD267F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8" creationId="{B74EE29C-272C-451D-824C-389F652DD6A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599" creationId="{C42E0A56-A1DA-4DCB-B2B6-5DACFFE47D8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1" creationId="{4600B491-531D-4F6E-984B-B178D34304D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2" creationId="{8590EC06-81B8-4E62-AD56-2D9C619CB4E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3" creationId="{03F7B552-AE73-4E25-8F31-904011C9E0C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4" creationId="{3FC31064-F965-406B-A00C-AB8E71B83EE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5" creationId="{BA80DF44-2335-4B14-BC94-240A38AC9B9A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6" creationId="{7177B574-128A-4148-8516-BF3A12E8EF3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8" creationId="{BA6A7D11-EF81-45BF-AA2C-83A7517795B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09" creationId="{F2CCC1AD-B6A2-4AE2-B407-C08CF66142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0" creationId="{3E34209D-E281-4CD5-914A-A453359614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1" creationId="{B7A2D2D7-D75E-428C-95C6-00440C5C943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2" creationId="{26AF0E91-A159-4BC6-BCB4-C91EF1ED0E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3" creationId="{2469BD39-75EF-494D-8C4E-A483A92377E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4" creationId="{E97D3BC2-502B-4A90-8A64-126AA52F761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5" creationId="{2B0D0797-9EEE-4D91-AF8D-E8FBFB4E297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6" creationId="{86AA7C6B-FD04-47DE-BE82-A904A93543C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8" creationId="{7885FCFD-9E51-4798-937D-FC677012C7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19" creationId="{79D41083-0D19-4C14-82F6-CD13C5D9C69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0" creationId="{24B119B8-5039-4266-AC48-9D21FCF3E307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1" creationId="{6D7BD5D4-E73B-43DC-80EE-EB90A1C3375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2" creationId="{4D4EAF63-EE39-4E18-9659-6169D13CA5C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4" creationId="{D419C405-99F4-4F0D-9F98-C40C001FA05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5" creationId="{A9DB4019-7694-44E2-A1C8-EF5452E86B1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6" creationId="{C04CDA8C-2567-4A9F-8A27-EB6631A00C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8" creationId="{824341E5-890B-407F-B1BE-9B78A2A9E2B4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29" creationId="{8BE513DE-0C6E-47B3-9970-4D0D1E305B21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0" creationId="{EC82A30E-FFDC-47C5-87E3-9388A7B5B04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1" creationId="{0FE3A3DE-45F3-469A-980B-10731851D12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2" creationId="{0F2CE510-9FBD-49AC-8B30-FD52B2C9709C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4" creationId="{39367AD8-5239-461A-8039-12F379453AF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5" creationId="{D75C35D5-6EAF-4D2F-9125-85118AE3B44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6" creationId="{353DBCFD-1E6D-4A02-B8E9-62C8F6213BA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7" creationId="{83EED6AE-2F58-4157-BCF9-A04D0A3CCE0E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8" creationId="{95A62852-829F-4938-A7CD-BC8BE244C23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39" creationId="{C1893F75-521C-4191-ADE3-54E61C603FFB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0" creationId="{5771F703-5DC7-4AE6-AEB3-12B9F3D3531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1" creationId="{9A2A94DF-3D7E-4EED-B604-5D8B817342D6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2" creationId="{584289BE-C536-48B0-A5C3-93147F9B5CFD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3" creationId="{E9DA26D0-0603-4013-B1FC-7913D6E83285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4" creationId="{9CABADF0-6AAD-4A09-B71F-7EFD9B3CCEA3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5" creationId="{649AA80D-2452-4822-8F19-4001909D7429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46" creationId="{87B366E5-7624-47F3-A592-581796E12957}"/>
          </ac:inkMkLst>
        </pc:inkChg>
        <pc:inkChg chg="del">
          <ac:chgData name="Sherif Khattab" userId="c83b1e15-36f3-4f46-aceb-05aac24c545e" providerId="ADAL" clId="{40561216-C3B6-4E03-B696-C2E8E46E1565}" dt="2021-03-02T14:54:25.665" v="192" actId="478"/>
          <ac:inkMkLst>
            <pc:docMk/>
            <pc:sldMk cId="3036780415" sldId="564"/>
            <ac:inkMk id="23648" creationId="{3F89BC67-AB21-4050-9493-6CA93740F5F8}"/>
          </ac:inkMkLst>
        </pc:inkChg>
        <pc:inkChg chg="del mod">
          <ac:chgData name="Sherif Khattab" userId="c83b1e15-36f3-4f46-aceb-05aac24c545e" providerId="ADAL" clId="{40561216-C3B6-4E03-B696-C2E8E46E1565}" dt="2021-03-02T14:54:39.131" v="197"/>
          <ac:inkMkLst>
            <pc:docMk/>
            <pc:sldMk cId="3036780415" sldId="564"/>
            <ac:inkMk id="23649" creationId="{B2C35B3E-1E36-4705-B4A3-28616001D1F4}"/>
          </ac:inkMkLst>
        </pc:inkChg>
        <pc:inkChg chg="del mod">
          <ac:chgData name="Sherif Khattab" userId="c83b1e15-36f3-4f46-aceb-05aac24c545e" providerId="ADAL" clId="{40561216-C3B6-4E03-B696-C2E8E46E1565}" dt="2021-03-02T14:54:39.126" v="196"/>
          <ac:inkMkLst>
            <pc:docMk/>
            <pc:sldMk cId="3036780415" sldId="564"/>
            <ac:inkMk id="23650" creationId="{BE0BDF15-3B86-4510-92D9-8E02FFE272AF}"/>
          </ac:inkMkLst>
        </pc:inkChg>
        <pc:inkChg chg="del mod">
          <ac:chgData name="Sherif Khattab" userId="c83b1e15-36f3-4f46-aceb-05aac24c545e" providerId="ADAL" clId="{40561216-C3B6-4E03-B696-C2E8E46E1565}" dt="2021-03-02T14:54:39.146" v="199"/>
          <ac:inkMkLst>
            <pc:docMk/>
            <pc:sldMk cId="3036780415" sldId="564"/>
            <ac:inkMk id="23651" creationId="{C741CB12-32FC-4B89-A891-3987A6E6647D}"/>
          </ac:inkMkLst>
        </pc:inkChg>
        <pc:inkChg chg="del mod">
          <ac:chgData name="Sherif Khattab" userId="c83b1e15-36f3-4f46-aceb-05aac24c545e" providerId="ADAL" clId="{40561216-C3B6-4E03-B696-C2E8E46E1565}" dt="2021-03-02T14:54:39.158" v="201"/>
          <ac:inkMkLst>
            <pc:docMk/>
            <pc:sldMk cId="3036780415" sldId="564"/>
            <ac:inkMk id="23652" creationId="{097A411A-2F8F-4EDF-A93C-A1916E46CE58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4" creationId="{0CDA8FA7-3F42-425F-B69F-09FE422E6C2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5" creationId="{74C0E38C-8C81-4F69-B2AF-AD53E6E6D970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6" creationId="{85585060-B696-4403-8C88-50A6053DBD02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7" creationId="{9236DFEA-42B0-4A18-8DB8-43023CBA1AAF}"/>
          </ac:inkMkLst>
        </pc:inkChg>
        <pc:inkChg chg="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58" creationId="{BE3E7B86-3514-4C72-91AF-4648475E24F2}"/>
          </ac:inkMkLst>
        </pc:inkChg>
        <pc:inkChg chg="del mod">
          <ac:chgData name="Sherif Khattab" userId="c83b1e15-36f3-4f46-aceb-05aac24c545e" providerId="ADAL" clId="{40561216-C3B6-4E03-B696-C2E8E46E1565}" dt="2021-03-02T14:54:39.178" v="205"/>
          <ac:inkMkLst>
            <pc:docMk/>
            <pc:sldMk cId="3036780415" sldId="564"/>
            <ac:inkMk id="23660" creationId="{EB9F504E-52DF-4A05-AB88-BDF5876CA8B9}"/>
          </ac:inkMkLst>
        </pc:inkChg>
        <pc:inkChg chg="del">
          <ac:chgData name="Sherif Khattab" userId="c83b1e15-36f3-4f46-aceb-05aac24c545e" providerId="ADAL" clId="{40561216-C3B6-4E03-B696-C2E8E46E1565}" dt="2021-03-02T14:54:23.518" v="191" actId="478"/>
          <ac:inkMkLst>
            <pc:docMk/>
            <pc:sldMk cId="3036780415" sldId="564"/>
            <ac:inkMk id="23661" creationId="{C9612645-0493-443C-9C82-A267BE047D35}"/>
          </ac:inkMkLst>
        </pc:inkChg>
        <pc:inkChg chg="del mod">
          <ac:chgData name="Sherif Khattab" userId="c83b1e15-36f3-4f46-aceb-05aac24c545e" providerId="ADAL" clId="{40561216-C3B6-4E03-B696-C2E8E46E1565}" dt="2021-03-02T14:54:39.168" v="203"/>
          <ac:inkMkLst>
            <pc:docMk/>
            <pc:sldMk cId="3036780415" sldId="564"/>
            <ac:inkMk id="23663" creationId="{1A305F40-A5CC-4159-81BE-FDAA1BBA2F6E}"/>
          </ac:inkMkLst>
        </pc:inkChg>
        <pc:inkChg chg="del mod">
          <ac:chgData name="Sherif Khattab" userId="c83b1e15-36f3-4f46-aceb-05aac24c545e" providerId="ADAL" clId="{40561216-C3B6-4E03-B696-C2E8E46E1565}" dt="2021-03-02T14:54:39.122" v="195"/>
          <ac:inkMkLst>
            <pc:docMk/>
            <pc:sldMk cId="3036780415" sldId="564"/>
            <ac:inkMk id="23664" creationId="{1ADA5D77-6340-4E01-B50B-6A36D3D89303}"/>
          </ac:inkMkLst>
        </pc:inkChg>
        <pc:inkChg chg="del mod">
          <ac:chgData name="Sherif Khattab" userId="c83b1e15-36f3-4f46-aceb-05aac24c545e" providerId="ADAL" clId="{40561216-C3B6-4E03-B696-C2E8E46E1565}" dt="2021-03-02T14:54:39.173" v="204"/>
          <ac:inkMkLst>
            <pc:docMk/>
            <pc:sldMk cId="3036780415" sldId="564"/>
            <ac:inkMk id="23665" creationId="{12E5FF45-7656-41A0-B8DD-C442FEAF547C}"/>
          </ac:inkMkLst>
        </pc:inkChg>
        <pc:inkChg chg="del mod">
          <ac:chgData name="Sherif Khattab" userId="c83b1e15-36f3-4f46-aceb-05aac24c545e" providerId="ADAL" clId="{40561216-C3B6-4E03-B696-C2E8E46E1565}" dt="2021-03-02T14:54:39.164" v="202"/>
          <ac:inkMkLst>
            <pc:docMk/>
            <pc:sldMk cId="3036780415" sldId="564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4:39.105" v="193"/>
          <ac:inkMkLst>
            <pc:docMk/>
            <pc:sldMk cId="3036780415" sldId="564"/>
            <ac:inkMk id="23667" creationId="{E1A2A440-2E68-4E40-8F14-0F85D39BBDB7}"/>
          </ac:inkMkLst>
        </pc:inkChg>
        <pc:inkChg chg="del mod">
          <ac:chgData name="Sherif Khattab" userId="c83b1e15-36f3-4f46-aceb-05aac24c545e" providerId="ADAL" clId="{40561216-C3B6-4E03-B696-C2E8E46E1565}" dt="2021-03-02T14:54:39.115" v="194"/>
          <ac:inkMkLst>
            <pc:docMk/>
            <pc:sldMk cId="3036780415" sldId="564"/>
            <ac:inkMk id="23668" creationId="{B5D7EBA2-DD1F-48CC-90CE-7F21C1DC3392}"/>
          </ac:inkMkLst>
        </pc:inkChg>
        <pc:inkChg chg="del mod">
          <ac:chgData name="Sherif Khattab" userId="c83b1e15-36f3-4f46-aceb-05aac24c545e" providerId="ADAL" clId="{40561216-C3B6-4E03-B696-C2E8E46E1565}" dt="2021-03-02T14:54:39.152" v="200"/>
          <ac:inkMkLst>
            <pc:docMk/>
            <pc:sldMk cId="3036780415" sldId="564"/>
            <ac:inkMk id="23670" creationId="{D088E3AE-C158-4537-8CB3-EA808598AAFA}"/>
          </ac:inkMkLst>
        </pc:inkChg>
        <pc:inkChg chg="del mod">
          <ac:chgData name="Sherif Khattab" userId="c83b1e15-36f3-4f46-aceb-05aac24c545e" providerId="ADAL" clId="{40561216-C3B6-4E03-B696-C2E8E46E1565}" dt="2021-03-02T14:54:39.139" v="198"/>
          <ac:inkMkLst>
            <pc:docMk/>
            <pc:sldMk cId="3036780415" sldId="564"/>
            <ac:inkMk id="23671" creationId="{22A791CB-A7E4-4BA6-AF2C-BA61BDCB17CE}"/>
          </ac:inkMkLst>
        </pc:inkChg>
      </pc:sldChg>
      <pc:sldChg chg="delSp add mod modAnim">
        <pc:chgData name="Sherif Khattab" userId="c83b1e15-36f3-4f46-aceb-05aac24c545e" providerId="ADAL" clId="{40561216-C3B6-4E03-B696-C2E8E46E1565}" dt="2021-03-02T14:59:08.379" v="655"/>
        <pc:sldMkLst>
          <pc:docMk/>
          <pc:sldMk cId="868814156" sldId="565"/>
        </pc:sldMkLst>
        <pc:inkChg chg="del">
          <ac:chgData name="Sherif Khattab" userId="c83b1e15-36f3-4f46-aceb-05aac24c545e" providerId="ADAL" clId="{40561216-C3B6-4E03-B696-C2E8E46E1565}" dt="2021-03-02T14:54:03.964" v="187" actId="478"/>
          <ac:inkMkLst>
            <pc:docMk/>
            <pc:sldMk cId="868814156" sldId="565"/>
            <ac:inkMk id="23663" creationId="{1A305F40-A5CC-4159-81BE-FDAA1BBA2F6E}"/>
          </ac:inkMkLst>
        </pc:inkChg>
        <pc:inkChg chg="del">
          <ac:chgData name="Sherif Khattab" userId="c83b1e15-36f3-4f46-aceb-05aac24c545e" providerId="ADAL" clId="{40561216-C3B6-4E03-B696-C2E8E46E1565}" dt="2021-03-02T14:53:49.756" v="184" actId="478"/>
          <ac:inkMkLst>
            <pc:docMk/>
            <pc:sldMk cId="868814156" sldId="565"/>
            <ac:inkMk id="23664" creationId="{1ADA5D77-6340-4E01-B50B-6A36D3D89303}"/>
          </ac:inkMkLst>
        </pc:inkChg>
        <pc:inkChg chg="del">
          <ac:chgData name="Sherif Khattab" userId="c83b1e15-36f3-4f46-aceb-05aac24c545e" providerId="ADAL" clId="{40561216-C3B6-4E03-B696-C2E8E46E1565}" dt="2021-03-02T14:54:06.415" v="188" actId="478"/>
          <ac:inkMkLst>
            <pc:docMk/>
            <pc:sldMk cId="868814156" sldId="565"/>
            <ac:inkMk id="23665" creationId="{12E5FF45-7656-41A0-B8DD-C442FEAF547C}"/>
          </ac:inkMkLst>
        </pc:inkChg>
        <pc:inkChg chg="del">
          <ac:chgData name="Sherif Khattab" userId="c83b1e15-36f3-4f46-aceb-05aac24c545e" providerId="ADAL" clId="{40561216-C3B6-4E03-B696-C2E8E46E1565}" dt="2021-03-02T14:53:54.037" v="186" actId="478"/>
          <ac:inkMkLst>
            <pc:docMk/>
            <pc:sldMk cId="868814156" sldId="565"/>
            <ac:inkMk id="23666" creationId="{056077FF-F297-49EF-B3D4-BBE7B44D0D1F}"/>
          </ac:inkMkLst>
        </pc:inkChg>
        <pc:inkChg chg="del">
          <ac:chgData name="Sherif Khattab" userId="c83b1e15-36f3-4f46-aceb-05aac24c545e" providerId="ADAL" clId="{40561216-C3B6-4E03-B696-C2E8E46E1565}" dt="2021-03-02T14:53:51.986" v="185" actId="478"/>
          <ac:inkMkLst>
            <pc:docMk/>
            <pc:sldMk cId="868814156" sldId="565"/>
            <ac:inkMk id="23667" creationId="{E1A2A440-2E68-4E40-8F14-0F85D39BBDB7}"/>
          </ac:inkMkLst>
        </pc:inkChg>
        <pc:inkChg chg="del">
          <ac:chgData name="Sherif Khattab" userId="c83b1e15-36f3-4f46-aceb-05aac24c545e" providerId="ADAL" clId="{40561216-C3B6-4E03-B696-C2E8E46E1565}" dt="2021-03-02T14:54:08.326" v="189" actId="478"/>
          <ac:inkMkLst>
            <pc:docMk/>
            <pc:sldMk cId="868814156" sldId="565"/>
            <ac:inkMk id="23668" creationId="{B5D7EBA2-DD1F-48CC-90CE-7F21C1DC3392}"/>
          </ac:inkMkLst>
        </pc:inkChg>
        <pc:inkChg chg="del">
          <ac:chgData name="Sherif Khattab" userId="c83b1e15-36f3-4f46-aceb-05aac24c545e" providerId="ADAL" clId="{40561216-C3B6-4E03-B696-C2E8E46E1565}" dt="2021-03-02T14:53:47.733" v="183" actId="478"/>
          <ac:inkMkLst>
            <pc:docMk/>
            <pc:sldMk cId="868814156" sldId="565"/>
            <ac:inkMk id="23670" creationId="{D088E3AE-C158-4537-8CB3-EA808598AAFA}"/>
          </ac:inkMkLst>
        </pc:inkChg>
        <pc:inkChg chg="del">
          <ac:chgData name="Sherif Khattab" userId="c83b1e15-36f3-4f46-aceb-05aac24c545e" providerId="ADAL" clId="{40561216-C3B6-4E03-B696-C2E8E46E1565}" dt="2021-03-02T14:54:10.234" v="190" actId="478"/>
          <ac:inkMkLst>
            <pc:docMk/>
            <pc:sldMk cId="868814156" sldId="565"/>
            <ac:inkMk id="23671" creationId="{22A791CB-A7E4-4BA6-AF2C-BA61BDCB17CE}"/>
          </ac:inkMkLst>
        </pc:inkChg>
      </pc:sldChg>
      <pc:sldChg chg="add modAnim">
        <pc:chgData name="Sherif Khattab" userId="c83b1e15-36f3-4f46-aceb-05aac24c545e" providerId="ADAL" clId="{40561216-C3B6-4E03-B696-C2E8E46E1565}" dt="2021-03-02T14:59:10.917" v="656"/>
        <pc:sldMkLst>
          <pc:docMk/>
          <pc:sldMk cId="1099529074" sldId="566"/>
        </pc:sldMkLst>
      </pc:sldChg>
      <pc:sldChg chg="delSp modSp add modAnim">
        <pc:chgData name="Sherif Khattab" userId="c83b1e15-36f3-4f46-aceb-05aac24c545e" providerId="ADAL" clId="{40561216-C3B6-4E03-B696-C2E8E46E1565}" dt="2021-03-02T14:58:47.356" v="647"/>
        <pc:sldMkLst>
          <pc:docMk/>
          <pc:sldMk cId="1747732605" sldId="567"/>
        </pc:sldMkLst>
        <pc:grpChg chg="mod">
          <ac:chgData name="Sherif Khattab" userId="c83b1e15-36f3-4f46-aceb-05aac24c545e" providerId="ADAL" clId="{40561216-C3B6-4E03-B696-C2E8E46E1565}" dt="2021-03-02T14:56:55.505" v="579"/>
          <ac:grpSpMkLst>
            <pc:docMk/>
            <pc:sldMk cId="1747732605" sldId="567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5" creationId="{7EA1AC65-0991-4EAD-9289-5B6967D4C6A4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7" creationId="{B964468F-11D4-4449-BD5D-D276B04321B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8" creationId="{B0D8423F-0857-4468-8FB1-850C348CC06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69" creationId="{E089F2E3-45EA-486B-A260-E766EB2A025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0" creationId="{C315644A-BBCC-4823-9005-14F1A7FDE1C2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1" creationId="{4A65A549-A8AD-4542-8C89-6269FF5866D1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2" creationId="{B9C4A1FB-67E2-4BED-9908-CDD670C3D085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4" creationId="{5080E0A9-56D7-4D4F-A195-E284339CA12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6" creationId="{D0BE1369-00A5-44C7-8452-53D1B39882EE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7" creationId="{43BAB690-6EB8-4D2F-9260-3E735FEB4B2D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8" creationId="{83315C3A-A95B-42AC-9D6D-979EB8D173B6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79" creationId="{E04171F8-E595-4689-B13C-72E0E4EF4978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0" creationId="{E8FD612D-4AE1-407E-90A1-CE8B0F7F65A7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6:55.468" v="573"/>
          <ac:inkMkLst>
            <pc:docMk/>
            <pc:sldMk cId="1747732605" sldId="567"/>
            <ac:inkMk id="23583" creationId="{EC8BF6A4-0F25-47DF-8764-D97275EAA475}"/>
          </ac:inkMkLst>
        </pc:inkChg>
        <pc:inkChg chg="del mod">
          <ac:chgData name="Sherif Khattab" userId="c83b1e15-36f3-4f46-aceb-05aac24c545e" providerId="ADAL" clId="{40561216-C3B6-4E03-B696-C2E8E46E1565}" dt="2021-03-02T14:56:55.499" v="578"/>
          <ac:inkMkLst>
            <pc:docMk/>
            <pc:sldMk cId="1747732605" sldId="567"/>
            <ac:inkMk id="23584" creationId="{57D69971-0B46-4623-8A6B-3B3C85BCFF69}"/>
          </ac:inkMkLst>
        </pc:inkChg>
        <pc:inkChg chg="del mod">
          <ac:chgData name="Sherif Khattab" userId="c83b1e15-36f3-4f46-aceb-05aac24c545e" providerId="ADAL" clId="{40561216-C3B6-4E03-B696-C2E8E46E1565}" dt="2021-03-02T14:56:55.486" v="576"/>
          <ac:inkMkLst>
            <pc:docMk/>
            <pc:sldMk cId="1747732605" sldId="567"/>
            <ac:inkMk id="23585" creationId="{F8FC187E-9EB1-4A50-98B4-087073282546}"/>
          </ac:inkMkLst>
        </pc:inkChg>
        <pc:inkChg chg="del mod">
          <ac:chgData name="Sherif Khattab" userId="c83b1e15-36f3-4f46-aceb-05aac24c545e" providerId="ADAL" clId="{40561216-C3B6-4E03-B696-C2E8E46E1565}" dt="2021-03-02T14:56:55.480" v="575"/>
          <ac:inkMkLst>
            <pc:docMk/>
            <pc:sldMk cId="1747732605" sldId="567"/>
            <ac:inkMk id="23586" creationId="{1AFE1D24-554E-45CD-A400-2E8FC12D5A0D}"/>
          </ac:inkMkLst>
        </pc:inkChg>
        <pc:inkChg chg="del mod">
          <ac:chgData name="Sherif Khattab" userId="c83b1e15-36f3-4f46-aceb-05aac24c545e" providerId="ADAL" clId="{40561216-C3B6-4E03-B696-C2E8E46E1565}" dt="2021-03-02T14:56:55.474" v="574"/>
          <ac:inkMkLst>
            <pc:docMk/>
            <pc:sldMk cId="1747732605" sldId="567"/>
            <ac:inkMk id="23587" creationId="{FE9728E1-CAAA-43DC-B604-C9D45BF1646D}"/>
          </ac:inkMkLst>
        </pc:inkChg>
        <pc:inkChg chg="del mod">
          <ac:chgData name="Sherif Khattab" userId="c83b1e15-36f3-4f46-aceb-05aac24c545e" providerId="ADAL" clId="{40561216-C3B6-4E03-B696-C2E8E46E1565}" dt="2021-03-02T14:56:55.493" v="577"/>
          <ac:inkMkLst>
            <pc:docMk/>
            <pc:sldMk cId="1747732605" sldId="567"/>
            <ac:inkMk id="23589" creationId="{0A0BC15D-6427-44BD-B8C5-2F74D103D233}"/>
          </ac:inkMkLst>
        </pc:inkChg>
        <pc:inkChg chg="del">
          <ac:chgData name="Sherif Khattab" userId="c83b1e15-36f3-4f46-aceb-05aac24c545e" providerId="ADAL" clId="{40561216-C3B6-4E03-B696-C2E8E46E1565}" dt="2021-03-02T14:56:55.457" v="572"/>
          <ac:inkMkLst>
            <pc:docMk/>
            <pc:sldMk cId="1747732605" sldId="567"/>
            <ac:inkMk id="23590" creationId="{761307AF-16E1-4780-B3AC-E42AB02AF571}"/>
          </ac:inkMkLst>
        </pc:inkChg>
        <pc:inkChg chg="del 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591" creationId="{800D8CDC-FCE4-4FC1-B795-A774356CBB49}"/>
          </ac:inkMkLst>
        </pc:inkChg>
        <pc:inkChg chg="mod">
          <ac:chgData name="Sherif Khattab" userId="c83b1e15-36f3-4f46-aceb-05aac24c545e" providerId="ADAL" clId="{40561216-C3B6-4E03-B696-C2E8E46E1565}" dt="2021-03-02T14:56:55.505" v="579"/>
          <ac:inkMkLst>
            <pc:docMk/>
            <pc:sldMk cId="1747732605" sldId="567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9:48.859" v="665"/>
        <pc:sldMkLst>
          <pc:docMk/>
          <pc:sldMk cId="388662114" sldId="568"/>
        </pc:sldMkLst>
        <pc:grpChg chg="mod">
          <ac:chgData name="Sherif Khattab" userId="c83b1e15-36f3-4f46-aceb-05aac24c545e" providerId="ADAL" clId="{40561216-C3B6-4E03-B696-C2E8E46E1565}" dt="2021-03-02T14:59:48.859" v="665"/>
          <ac:grpSpMkLst>
            <pc:docMk/>
            <pc:sldMk cId="388662114" sldId="568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6" creationId="{B63716A9-A45C-49C7-8CC0-3310F6B827F6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8" creationId="{12438C2F-B2BE-423F-8FB0-A8B24276FAA9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59" creationId="{63236EA0-8781-4E1D-ACC7-D2AB2BA2975A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0" creationId="{8296C127-E688-4138-8B46-A545AA74759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1" creationId="{27B15F83-7325-42D6-B559-2D057C3A0C3F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2" creationId="{41609FE5-F416-4C74-A5D0-5EFA0CF8EF70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4" creationId="{0479C8AE-E53D-4F3D-9A1F-0B3B4EF8E437}"/>
          </ac:inkMkLst>
        </pc:inkChg>
        <pc:inkChg chg="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9:48.859" v="665"/>
          <ac:inkMkLst>
            <pc:docMk/>
            <pc:sldMk cId="388662114" sldId="568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9:48.846" v="662"/>
          <ac:inkMkLst>
            <pc:docMk/>
            <pc:sldMk cId="388662114" sldId="568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9:48.837" v="660"/>
          <ac:inkMkLst>
            <pc:docMk/>
            <pc:sldMk cId="388662114" sldId="568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9:48.835" v="659"/>
          <ac:inkMkLst>
            <pc:docMk/>
            <pc:sldMk cId="388662114" sldId="568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9:48.840" v="661"/>
          <ac:inkMkLst>
            <pc:docMk/>
            <pc:sldMk cId="388662114" sldId="568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9:48.855" v="664"/>
          <ac:inkMkLst>
            <pc:docMk/>
            <pc:sldMk cId="388662114" sldId="568"/>
            <ac:inkMk id="23572" creationId="{B9C4A1FB-67E2-4BED-9908-CDD670C3D085}"/>
          </ac:inkMkLst>
        </pc:inkChg>
        <pc:inkChg chg="del mod">
          <ac:chgData name="Sherif Khattab" userId="c83b1e15-36f3-4f46-aceb-05aac24c545e" providerId="ADAL" clId="{40561216-C3B6-4E03-B696-C2E8E46E1565}" dt="2021-03-02T14:59:48.822" v="658"/>
          <ac:inkMkLst>
            <pc:docMk/>
            <pc:sldMk cId="388662114" sldId="568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1.059" v="584"/>
          <ac:inkMkLst>
            <pc:docMk/>
            <pc:sldMk cId="388662114" sldId="568"/>
            <ac:inkMk id="23576" creationId="{D0BE1369-00A5-44C7-8452-53D1B39882EE}"/>
          </ac:inkMkLst>
        </pc:inkChg>
        <pc:inkChg chg="del mod">
          <ac:chgData name="Sherif Khattab" userId="c83b1e15-36f3-4f46-aceb-05aac24c545e" providerId="ADAL" clId="{40561216-C3B6-4E03-B696-C2E8E46E1565}" dt="2021-03-02T14:57:01.057" v="583"/>
          <ac:inkMkLst>
            <pc:docMk/>
            <pc:sldMk cId="388662114" sldId="568"/>
            <ac:inkMk id="23577" creationId="{43BAB690-6EB8-4D2F-9260-3E735FEB4B2D}"/>
          </ac:inkMkLst>
        </pc:inkChg>
        <pc:inkChg chg="del mod">
          <ac:chgData name="Sherif Khattab" userId="c83b1e15-36f3-4f46-aceb-05aac24c545e" providerId="ADAL" clId="{40561216-C3B6-4E03-B696-C2E8E46E1565}" dt="2021-03-02T14:57:01.056" v="582"/>
          <ac:inkMkLst>
            <pc:docMk/>
            <pc:sldMk cId="388662114" sldId="568"/>
            <ac:inkMk id="23578" creationId="{83315C3A-A95B-42AC-9D6D-979EB8D173B6}"/>
          </ac:inkMkLst>
        </pc:inkChg>
        <pc:inkChg chg="del mod">
          <ac:chgData name="Sherif Khattab" userId="c83b1e15-36f3-4f46-aceb-05aac24c545e" providerId="ADAL" clId="{40561216-C3B6-4E03-B696-C2E8E46E1565}" dt="2021-03-02T14:57:01.060" v="585"/>
          <ac:inkMkLst>
            <pc:docMk/>
            <pc:sldMk cId="388662114" sldId="568"/>
            <ac:inkMk id="23579" creationId="{E04171F8-E595-4689-B13C-72E0E4EF4978}"/>
          </ac:inkMkLst>
        </pc:inkChg>
        <pc:inkChg chg="del mod">
          <ac:chgData name="Sherif Khattab" userId="c83b1e15-36f3-4f46-aceb-05aac24c545e" providerId="ADAL" clId="{40561216-C3B6-4E03-B696-C2E8E46E1565}" dt="2021-03-02T14:57:01.061" v="586"/>
          <ac:inkMkLst>
            <pc:docMk/>
            <pc:sldMk cId="388662114" sldId="568"/>
            <ac:inkMk id="23580" creationId="{E8FD612D-4AE1-407E-90A1-CE8B0F7F65A7}"/>
          </ac:inkMkLst>
        </pc:inkChg>
        <pc:inkChg chg="del">
          <ac:chgData name="Sherif Khattab" userId="c83b1e15-36f3-4f46-aceb-05aac24c545e" providerId="ADAL" clId="{40561216-C3B6-4E03-B696-C2E8E46E1565}" dt="2021-03-02T14:57:01.053" v="581"/>
          <ac:inkMkLst>
            <pc:docMk/>
            <pc:sldMk cId="388662114" sldId="568"/>
            <ac:inkMk id="23581" creationId="{C8D3D5B6-B190-475B-BF38-91CC60C733FE}"/>
          </ac:inkMkLst>
        </pc:inkChg>
        <pc:inkChg chg="del mod">
          <ac:chgData name="Sherif Khattab" userId="c83b1e15-36f3-4f46-aceb-05aac24c545e" providerId="ADAL" clId="{40561216-C3B6-4E03-B696-C2E8E46E1565}" dt="2021-03-02T14:59:48.851" v="663"/>
          <ac:inkMkLst>
            <pc:docMk/>
            <pc:sldMk cId="388662114" sldId="568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8:41.947" v="645"/>
        <pc:sldMkLst>
          <pc:docMk/>
          <pc:sldMk cId="3390924536" sldId="569"/>
        </pc:sldMkLst>
        <pc:grpChg chg="mod">
          <ac:chgData name="Sherif Khattab" userId="c83b1e15-36f3-4f46-aceb-05aac24c545e" providerId="ADAL" clId="{40561216-C3B6-4E03-B696-C2E8E46E1565}" dt="2021-03-02T14:57:21.636" v="604"/>
          <ac:grpSpMkLst>
            <pc:docMk/>
            <pc:sldMk cId="3390924536" sldId="569"/>
            <ac:grpSpMk id="23672" creationId="{D3B42BF9-8198-43FC-B7E5-062D26193C4A}"/>
          </ac:grpSpMkLst>
        </pc:grp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" creationId="{B0FBBC0D-35B9-448B-9D52-F9702601D9E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" creationId="{1334F479-0557-4560-B3CA-54D487BC169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" creationId="{C77C32EE-2731-421E-9672-5A63D6E9F538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4" creationId="{76F4BB3E-F0E4-42AA-ACB1-D0A6A3746F2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5" creationId="{BB1041F6-9E9F-4186-AC93-4372635DAB2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6" creationId="{FBD4DC2C-2A69-4F9C-9FD0-0A2D83A1703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8" creationId="{08DD68F7-523C-4437-9949-BFD6B8B320B7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39" creationId="{6B907EBB-5700-4291-BB4C-D8877DB4FFCD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0" creationId="{D1405003-6795-43E1-B78F-70DFA34AAA56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1" creationId="{E5C63D8D-A5A2-4ECA-9233-25A9BB4111B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2" creationId="{DA8E3D6B-1BC0-4231-B0D7-7B8A4360DEC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4" creationId="{19C19232-5340-48E5-9ED6-62DEBBCE121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5" creationId="{D1B4E85F-AC34-40C2-82B7-32CDF26E2AA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6" creationId="{E6BF4D18-EC16-4386-BB86-4E44BAF7C03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7" creationId="{02569F11-2943-4F04-87BA-CA8732D937C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8" creationId="{B58E1670-F3F7-4DFE-AF3D-056FDA78531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49" creationId="{19257841-2019-40BC-AD69-87A73EC0948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0" creationId="{26C81269-5964-499B-83AC-4B4F3ECF46D9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1" creationId="{20368D2C-01B3-405E-89B9-A7788F5F56C4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3" creationId="{4B0B24DC-2DC7-4C85-8BDA-CB5171C1850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4" creationId="{FAA76FFB-4F7B-44CF-9E3F-7D873ACD011E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5" creationId="{2A509FA3-B322-44A6-A5B7-3B6A64FF271C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6" creationId="{9FB1D72E-EF06-4758-9CAE-0C2AFAB761B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8" creationId="{AD54C535-8A13-4466-B936-FDE4EE0D13A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59" creationId="{8191728A-6391-4424-97E9-9D875C21CABB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1" creationId="{3873DDFB-3276-4A9C-A452-0E255D449AE0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2" creationId="{6CA89F45-C596-4B44-8218-2E80CDFD9AC1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63" creationId="{C0DC48F3-13CB-48CD-943B-D376DED3D452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2" creationId="{AD02388C-420C-4C10-A5B7-33825C4777B5}"/>
          </ac:inkMkLst>
        </pc:inkChg>
        <pc:inkChg chg="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56" creationId="{B63716A9-A45C-49C7-8CC0-3310F6B827F6}"/>
          </ac:inkMkLst>
        </pc:inkChg>
        <pc:inkChg chg="del mod">
          <ac:chgData name="Sherif Khattab" userId="c83b1e15-36f3-4f46-aceb-05aac24c545e" providerId="ADAL" clId="{40561216-C3B6-4E03-B696-C2E8E46E1565}" dt="2021-03-02T14:57:21.631" v="600"/>
          <ac:inkMkLst>
            <pc:docMk/>
            <pc:sldMk cId="3390924536" sldId="569"/>
            <ac:inkMk id="23558" creationId="{12438C2F-B2BE-423F-8FB0-A8B24276FAA9}"/>
          </ac:inkMkLst>
        </pc:inkChg>
        <pc:inkChg chg="del mod">
          <ac:chgData name="Sherif Khattab" userId="c83b1e15-36f3-4f46-aceb-05aac24c545e" providerId="ADAL" clId="{40561216-C3B6-4E03-B696-C2E8E46E1565}" dt="2021-03-02T14:57:21.635" v="603"/>
          <ac:inkMkLst>
            <pc:docMk/>
            <pc:sldMk cId="3390924536" sldId="569"/>
            <ac:inkMk id="23559" creationId="{63236EA0-8781-4E1D-ACC7-D2AB2BA2975A}"/>
          </ac:inkMkLst>
        </pc:inkChg>
        <pc:inkChg chg="del mod">
          <ac:chgData name="Sherif Khattab" userId="c83b1e15-36f3-4f46-aceb-05aac24c545e" providerId="ADAL" clId="{40561216-C3B6-4E03-B696-C2E8E46E1565}" dt="2021-03-02T14:57:21.621" v="598"/>
          <ac:inkMkLst>
            <pc:docMk/>
            <pc:sldMk cId="3390924536" sldId="569"/>
            <ac:inkMk id="23560" creationId="{8296C127-E688-4138-8B46-A545AA74759F}"/>
          </ac:inkMkLst>
        </pc:inkChg>
        <pc:inkChg chg="del mod">
          <ac:chgData name="Sherif Khattab" userId="c83b1e15-36f3-4f46-aceb-05aac24c545e" providerId="ADAL" clId="{40561216-C3B6-4E03-B696-C2E8E46E1565}" dt="2021-03-02T14:57:21.629" v="599"/>
          <ac:inkMkLst>
            <pc:docMk/>
            <pc:sldMk cId="3390924536" sldId="569"/>
            <ac:inkMk id="23561" creationId="{27B15F83-7325-42D6-B559-2D057C3A0C3F}"/>
          </ac:inkMkLst>
        </pc:inkChg>
        <pc:inkChg chg="del mod">
          <ac:chgData name="Sherif Khattab" userId="c83b1e15-36f3-4f46-aceb-05aac24c545e" providerId="ADAL" clId="{40561216-C3B6-4E03-B696-C2E8E46E1565}" dt="2021-03-02T14:57:21.632" v="601"/>
          <ac:inkMkLst>
            <pc:docMk/>
            <pc:sldMk cId="3390924536" sldId="569"/>
            <ac:inkMk id="23562" creationId="{41609FE5-F416-4C74-A5D0-5EFA0CF8EF70}"/>
          </ac:inkMkLst>
        </pc:inkChg>
        <pc:inkChg chg="del mod">
          <ac:chgData name="Sherif Khattab" userId="c83b1e15-36f3-4f46-aceb-05aac24c545e" providerId="ADAL" clId="{40561216-C3B6-4E03-B696-C2E8E46E1565}" dt="2021-03-02T14:57:21.633" v="602"/>
          <ac:inkMkLst>
            <pc:docMk/>
            <pc:sldMk cId="3390924536" sldId="569"/>
            <ac:inkMk id="23564" creationId="{0479C8AE-E53D-4F3D-9A1F-0B3B4EF8E437}"/>
          </ac:inkMkLst>
        </pc:inkChg>
        <pc:inkChg chg="del mod">
          <ac:chgData name="Sherif Khattab" userId="c83b1e15-36f3-4f46-aceb-05aac24c545e" providerId="ADAL" clId="{40561216-C3B6-4E03-B696-C2E8E46E1565}" dt="2021-03-02T14:57:21.636" v="604"/>
          <ac:inkMkLst>
            <pc:docMk/>
            <pc:sldMk cId="3390924536" sldId="569"/>
            <ac:inkMk id="23565" creationId="{7EA1AC65-0991-4EAD-9289-5B6967D4C6A4}"/>
          </ac:inkMkLst>
        </pc:inkChg>
        <pc:inkChg chg="del mod">
          <ac:chgData name="Sherif Khattab" userId="c83b1e15-36f3-4f46-aceb-05aac24c545e" providerId="ADAL" clId="{40561216-C3B6-4E03-B696-C2E8E46E1565}" dt="2021-03-02T14:57:09.225" v="595"/>
          <ac:inkMkLst>
            <pc:docMk/>
            <pc:sldMk cId="3390924536" sldId="569"/>
            <ac:inkMk id="23567" creationId="{B964468F-11D4-4449-BD5D-D276B04321BD}"/>
          </ac:inkMkLst>
        </pc:inkChg>
        <pc:inkChg chg="del mod">
          <ac:chgData name="Sherif Khattab" userId="c83b1e15-36f3-4f46-aceb-05aac24c545e" providerId="ADAL" clId="{40561216-C3B6-4E03-B696-C2E8E46E1565}" dt="2021-03-02T14:57:09.203" v="591"/>
          <ac:inkMkLst>
            <pc:docMk/>
            <pc:sldMk cId="3390924536" sldId="569"/>
            <ac:inkMk id="23568" creationId="{B0D8423F-0857-4468-8FB1-850C348CC062}"/>
          </ac:inkMkLst>
        </pc:inkChg>
        <pc:inkChg chg="del mod">
          <ac:chgData name="Sherif Khattab" userId="c83b1e15-36f3-4f46-aceb-05aac24c545e" providerId="ADAL" clId="{40561216-C3B6-4E03-B696-C2E8E46E1565}" dt="2021-03-02T14:57:09.218" v="594"/>
          <ac:inkMkLst>
            <pc:docMk/>
            <pc:sldMk cId="3390924536" sldId="569"/>
            <ac:inkMk id="23569" creationId="{E089F2E3-45EA-486B-A260-E766EB2A0258}"/>
          </ac:inkMkLst>
        </pc:inkChg>
        <pc:inkChg chg="del mod">
          <ac:chgData name="Sherif Khattab" userId="c83b1e15-36f3-4f46-aceb-05aac24c545e" providerId="ADAL" clId="{40561216-C3B6-4E03-B696-C2E8E46E1565}" dt="2021-03-02T14:57:09.213" v="593"/>
          <ac:inkMkLst>
            <pc:docMk/>
            <pc:sldMk cId="3390924536" sldId="569"/>
            <ac:inkMk id="23570" creationId="{C315644A-BBCC-4823-9005-14F1A7FDE1C2}"/>
          </ac:inkMkLst>
        </pc:inkChg>
        <pc:inkChg chg="del mod">
          <ac:chgData name="Sherif Khattab" userId="c83b1e15-36f3-4f46-aceb-05aac24c545e" providerId="ADAL" clId="{40561216-C3B6-4E03-B696-C2E8E46E1565}" dt="2021-03-02T14:57:09.198" v="590"/>
          <ac:inkMkLst>
            <pc:docMk/>
            <pc:sldMk cId="3390924536" sldId="569"/>
            <ac:inkMk id="23571" creationId="{4A65A549-A8AD-4542-8C89-6269FF5866D1}"/>
          </ac:inkMkLst>
        </pc:inkChg>
        <pc:inkChg chg="del mod">
          <ac:chgData name="Sherif Khattab" userId="c83b1e15-36f3-4f46-aceb-05aac24c545e" providerId="ADAL" clId="{40561216-C3B6-4E03-B696-C2E8E46E1565}" dt="2021-03-02T14:57:09.193" v="589"/>
          <ac:inkMkLst>
            <pc:docMk/>
            <pc:sldMk cId="3390924536" sldId="569"/>
            <ac:inkMk id="23572" creationId="{B9C4A1FB-67E2-4BED-9908-CDD670C3D085}"/>
          </ac:inkMkLst>
        </pc:inkChg>
        <pc:inkChg chg="del">
          <ac:chgData name="Sherif Khattab" userId="c83b1e15-36f3-4f46-aceb-05aac24c545e" providerId="ADAL" clId="{40561216-C3B6-4E03-B696-C2E8E46E1565}" dt="2021-03-02T14:57:09.186" v="588"/>
          <ac:inkMkLst>
            <pc:docMk/>
            <pc:sldMk cId="3390924536" sldId="569"/>
            <ac:inkMk id="23574" creationId="{5080E0A9-56D7-4D4F-A195-E284339CA129}"/>
          </ac:inkMkLst>
        </pc:inkChg>
        <pc:inkChg chg="del mod">
          <ac:chgData name="Sherif Khattab" userId="c83b1e15-36f3-4f46-aceb-05aac24c545e" providerId="ADAL" clId="{40561216-C3B6-4E03-B696-C2E8E46E1565}" dt="2021-03-02T14:57:09.209" v="592"/>
          <ac:inkMkLst>
            <pc:docMk/>
            <pc:sldMk cId="3390924536" sldId="569"/>
            <ac:inkMk id="23660" creationId="{EB9F504E-52DF-4A05-AB88-BDF5876CA8B9}"/>
          </ac:inkMkLst>
        </pc:inkChg>
      </pc:sldChg>
      <pc:sldChg chg="delSp modSp add modAnim">
        <pc:chgData name="Sherif Khattab" userId="c83b1e15-36f3-4f46-aceb-05aac24c545e" providerId="ADAL" clId="{40561216-C3B6-4E03-B696-C2E8E46E1565}" dt="2021-03-02T14:57:56.892" v="639"/>
        <pc:sldMkLst>
          <pc:docMk/>
          <pc:sldMk cId="1377651607" sldId="570"/>
        </pc:sldMkLst>
        <pc:grpChg chg="del mod">
          <ac:chgData name="Sherif Khattab" userId="c83b1e15-36f3-4f46-aceb-05aac24c545e" providerId="ADAL" clId="{40561216-C3B6-4E03-B696-C2E8E46E1565}" dt="2021-03-02T14:57:56.892" v="638"/>
          <ac:grpSpMkLst>
            <pc:docMk/>
            <pc:sldMk cId="1377651607" sldId="570"/>
            <ac:grpSpMk id="23672" creationId="{D3B42BF9-8198-43FC-B7E5-062D26193C4A}"/>
          </ac:grpSpMkLst>
        </pc:grpChg>
        <pc:inkChg chg="del mod">
          <ac:chgData name="Sherif Khattab" userId="c83b1e15-36f3-4f46-aceb-05aac24c545e" providerId="ADAL" clId="{40561216-C3B6-4E03-B696-C2E8E46E1565}" dt="2021-03-02T14:57:56.892" v="638"/>
          <ac:inkMkLst>
            <pc:docMk/>
            <pc:sldMk cId="1377651607" sldId="570"/>
            <ac:inkMk id="3" creationId="{B0FBBC0D-35B9-448B-9D52-F9702601D9E2}"/>
          </ac:inkMkLst>
        </pc:inkChg>
        <pc:inkChg chg="del mod">
          <ac:chgData name="Sherif Khattab" userId="c83b1e15-36f3-4f46-aceb-05aac24c545e" providerId="ADAL" clId="{40561216-C3B6-4E03-B696-C2E8E46E1565}" dt="2021-03-02T14:57:56.888" v="636"/>
          <ac:inkMkLst>
            <pc:docMk/>
            <pc:sldMk cId="1377651607" sldId="570"/>
            <ac:inkMk id="5" creationId="{1334F479-0557-4560-B3CA-54D487BC1692}"/>
          </ac:inkMkLst>
        </pc:inkChg>
        <pc:inkChg chg="del mod">
          <ac:chgData name="Sherif Khattab" userId="c83b1e15-36f3-4f46-aceb-05aac24c545e" providerId="ADAL" clId="{40561216-C3B6-4E03-B696-C2E8E46E1565}" dt="2021-03-02T14:57:56.892" v="639"/>
          <ac:inkMkLst>
            <pc:docMk/>
            <pc:sldMk cId="1377651607" sldId="570"/>
            <ac:inkMk id="6" creationId="{C77C32EE-2731-421E-9672-5A63D6E9F538}"/>
          </ac:inkMkLst>
        </pc:inkChg>
        <pc:inkChg chg="del mod">
          <ac:chgData name="Sherif Khattab" userId="c83b1e15-36f3-4f46-aceb-05aac24c545e" providerId="ADAL" clId="{40561216-C3B6-4E03-B696-C2E8E46E1565}" dt="2021-03-02T14:57:56.887" v="635"/>
          <ac:inkMkLst>
            <pc:docMk/>
            <pc:sldMk cId="1377651607" sldId="570"/>
            <ac:inkMk id="34" creationId="{76F4BB3E-F0E4-42AA-ACB1-D0A6A3746F24}"/>
          </ac:inkMkLst>
        </pc:inkChg>
        <pc:inkChg chg="del mod">
          <ac:chgData name="Sherif Khattab" userId="c83b1e15-36f3-4f46-aceb-05aac24c545e" providerId="ADAL" clId="{40561216-C3B6-4E03-B696-C2E8E46E1565}" dt="2021-03-02T14:57:56.886" v="634"/>
          <ac:inkMkLst>
            <pc:docMk/>
            <pc:sldMk cId="1377651607" sldId="570"/>
            <ac:inkMk id="35" creationId="{BB1041F6-9E9F-4186-AC93-4372635DAB2B}"/>
          </ac:inkMkLst>
        </pc:inkChg>
        <pc:inkChg chg="del mod">
          <ac:chgData name="Sherif Khattab" userId="c83b1e15-36f3-4f46-aceb-05aac24c545e" providerId="ADAL" clId="{40561216-C3B6-4E03-B696-C2E8E46E1565}" dt="2021-03-02T14:57:56.888" v="637"/>
          <ac:inkMkLst>
            <pc:docMk/>
            <pc:sldMk cId="1377651607" sldId="570"/>
            <ac:inkMk id="36" creationId="{FBD4DC2C-2A69-4F9C-9FD0-0A2D83A17035}"/>
          </ac:inkMkLst>
        </pc:inkChg>
        <pc:inkChg chg="del mod">
          <ac:chgData name="Sherif Khattab" userId="c83b1e15-36f3-4f46-aceb-05aac24c545e" providerId="ADAL" clId="{40561216-C3B6-4E03-B696-C2E8E46E1565}" dt="2021-03-02T14:57:48.383" v="632"/>
          <ac:inkMkLst>
            <pc:docMk/>
            <pc:sldMk cId="1377651607" sldId="570"/>
            <ac:inkMk id="38" creationId="{08DD68F7-523C-4437-9949-BFD6B8B320B7}"/>
          </ac:inkMkLst>
        </pc:inkChg>
        <pc:inkChg chg="del mod">
          <ac:chgData name="Sherif Khattab" userId="c83b1e15-36f3-4f46-aceb-05aac24c545e" providerId="ADAL" clId="{40561216-C3B6-4E03-B696-C2E8E46E1565}" dt="2021-03-02T14:57:48.381" v="628"/>
          <ac:inkMkLst>
            <pc:docMk/>
            <pc:sldMk cId="1377651607" sldId="570"/>
            <ac:inkMk id="39" creationId="{6B907EBB-5700-4291-BB4C-D8877DB4FFCD}"/>
          </ac:inkMkLst>
        </pc:inkChg>
        <pc:inkChg chg="del mod">
          <ac:chgData name="Sherif Khattab" userId="c83b1e15-36f3-4f46-aceb-05aac24c545e" providerId="ADAL" clId="{40561216-C3B6-4E03-B696-C2E8E46E1565}" dt="2021-03-02T14:57:48.382" v="630"/>
          <ac:inkMkLst>
            <pc:docMk/>
            <pc:sldMk cId="1377651607" sldId="570"/>
            <ac:inkMk id="40" creationId="{D1405003-6795-43E1-B78F-70DFA34AAA56}"/>
          </ac:inkMkLst>
        </pc:inkChg>
        <pc:inkChg chg="del mod">
          <ac:chgData name="Sherif Khattab" userId="c83b1e15-36f3-4f46-aceb-05aac24c545e" providerId="ADAL" clId="{40561216-C3B6-4E03-B696-C2E8E46E1565}" dt="2021-03-02T14:57:48.383" v="631"/>
          <ac:inkMkLst>
            <pc:docMk/>
            <pc:sldMk cId="1377651607" sldId="570"/>
            <ac:inkMk id="41" creationId="{E5C63D8D-A5A2-4ECA-9233-25A9BB4111B0}"/>
          </ac:inkMkLst>
        </pc:inkChg>
        <pc:inkChg chg="del mod">
          <ac:chgData name="Sherif Khattab" userId="c83b1e15-36f3-4f46-aceb-05aac24c545e" providerId="ADAL" clId="{40561216-C3B6-4E03-B696-C2E8E46E1565}" dt="2021-03-02T14:57:48.382" v="629"/>
          <ac:inkMkLst>
            <pc:docMk/>
            <pc:sldMk cId="1377651607" sldId="570"/>
            <ac:inkMk id="42" creationId="{DA8E3D6B-1BC0-4231-B0D7-7B8A4360DECC}"/>
          </ac:inkMkLst>
        </pc:inkChg>
        <pc:inkChg chg="del mod">
          <ac:chgData name="Sherif Khattab" userId="c83b1e15-36f3-4f46-aceb-05aac24c545e" providerId="ADAL" clId="{40561216-C3B6-4E03-B696-C2E8E46E1565}" dt="2021-03-02T14:57:48.379" v="627"/>
          <ac:inkMkLst>
            <pc:docMk/>
            <pc:sldMk cId="1377651607" sldId="570"/>
            <ac:inkMk id="44" creationId="{19C19232-5340-48E5-9ED6-62DEBBCE1215}"/>
          </ac:inkMkLst>
        </pc:inkChg>
        <pc:inkChg chg="del mod">
          <ac:chgData name="Sherif Khattab" userId="c83b1e15-36f3-4f46-aceb-05aac24c545e" providerId="ADAL" clId="{40561216-C3B6-4E03-B696-C2E8E46E1565}" dt="2021-03-02T14:57:42.712" v="625"/>
          <ac:inkMkLst>
            <pc:docMk/>
            <pc:sldMk cId="1377651607" sldId="570"/>
            <ac:inkMk id="45" creationId="{D1B4E85F-AC34-40C2-82B7-32CDF26E2AA9}"/>
          </ac:inkMkLst>
        </pc:inkChg>
        <pc:inkChg chg="del mod">
          <ac:chgData name="Sherif Khattab" userId="c83b1e15-36f3-4f46-aceb-05aac24c545e" providerId="ADAL" clId="{40561216-C3B6-4E03-B696-C2E8E46E1565}" dt="2021-03-02T14:57:42.710" v="623"/>
          <ac:inkMkLst>
            <pc:docMk/>
            <pc:sldMk cId="1377651607" sldId="570"/>
            <ac:inkMk id="46" creationId="{E6BF4D18-EC16-4386-BB86-4E44BAF7C03B}"/>
          </ac:inkMkLst>
        </pc:inkChg>
        <pc:inkChg chg="del mod">
          <ac:chgData name="Sherif Khattab" userId="c83b1e15-36f3-4f46-aceb-05aac24c545e" providerId="ADAL" clId="{40561216-C3B6-4E03-B696-C2E8E46E1565}" dt="2021-03-02T14:57:42.708" v="622"/>
          <ac:inkMkLst>
            <pc:docMk/>
            <pc:sldMk cId="1377651607" sldId="570"/>
            <ac:inkMk id="47" creationId="{02569F11-2943-4F04-87BA-CA8732D937CB}"/>
          </ac:inkMkLst>
        </pc:inkChg>
        <pc:inkChg chg="del mod">
          <ac:chgData name="Sherif Khattab" userId="c83b1e15-36f3-4f46-aceb-05aac24c545e" providerId="ADAL" clId="{40561216-C3B6-4E03-B696-C2E8E46E1565}" dt="2021-03-02T14:57:42.705" v="619"/>
          <ac:inkMkLst>
            <pc:docMk/>
            <pc:sldMk cId="1377651607" sldId="570"/>
            <ac:inkMk id="48" creationId="{B58E1670-F3F7-4DFE-AF3D-056FDA785310}"/>
          </ac:inkMkLst>
        </pc:inkChg>
        <pc:inkChg chg="del mod">
          <ac:chgData name="Sherif Khattab" userId="c83b1e15-36f3-4f46-aceb-05aac24c545e" providerId="ADAL" clId="{40561216-C3B6-4E03-B696-C2E8E46E1565}" dt="2021-03-02T14:57:42.707" v="621"/>
          <ac:inkMkLst>
            <pc:docMk/>
            <pc:sldMk cId="1377651607" sldId="570"/>
            <ac:inkMk id="49" creationId="{19257841-2019-40BC-AD69-87A73EC0948B}"/>
          </ac:inkMkLst>
        </pc:inkChg>
        <pc:inkChg chg="del mod">
          <ac:chgData name="Sherif Khattab" userId="c83b1e15-36f3-4f46-aceb-05aac24c545e" providerId="ADAL" clId="{40561216-C3B6-4E03-B696-C2E8E46E1565}" dt="2021-03-02T14:57:42.707" v="620"/>
          <ac:inkMkLst>
            <pc:docMk/>
            <pc:sldMk cId="1377651607" sldId="570"/>
            <ac:inkMk id="50" creationId="{26C81269-5964-499B-83AC-4B4F3ECF46D9}"/>
          </ac:inkMkLst>
        </pc:inkChg>
        <pc:inkChg chg="del mod">
          <ac:chgData name="Sherif Khattab" userId="c83b1e15-36f3-4f46-aceb-05aac24c545e" providerId="ADAL" clId="{40561216-C3B6-4E03-B696-C2E8E46E1565}" dt="2021-03-02T14:57:42.712" v="624"/>
          <ac:inkMkLst>
            <pc:docMk/>
            <pc:sldMk cId="1377651607" sldId="570"/>
            <ac:inkMk id="51" creationId="{20368D2C-01B3-405E-89B9-A7788F5F56C4}"/>
          </ac:inkMkLst>
        </pc:inkChg>
        <pc:inkChg chg="del mod">
          <ac:chgData name="Sherif Khattab" userId="c83b1e15-36f3-4f46-aceb-05aac24c545e" providerId="ADAL" clId="{40561216-C3B6-4E03-B696-C2E8E46E1565}" dt="2021-03-02T14:57:36.647" v="616"/>
          <ac:inkMkLst>
            <pc:docMk/>
            <pc:sldMk cId="1377651607" sldId="570"/>
            <ac:inkMk id="53" creationId="{4B0B24DC-2DC7-4C85-8BDA-CB5171C1850E}"/>
          </ac:inkMkLst>
        </pc:inkChg>
        <pc:inkChg chg="del mod">
          <ac:chgData name="Sherif Khattab" userId="c83b1e15-36f3-4f46-aceb-05aac24c545e" providerId="ADAL" clId="{40561216-C3B6-4E03-B696-C2E8E46E1565}" dt="2021-03-02T14:57:36.645" v="614"/>
          <ac:inkMkLst>
            <pc:docMk/>
            <pc:sldMk cId="1377651607" sldId="570"/>
            <ac:inkMk id="54" creationId="{FAA76FFB-4F7B-44CF-9E3F-7D873ACD011E}"/>
          </ac:inkMkLst>
        </pc:inkChg>
        <pc:inkChg chg="del mod">
          <ac:chgData name="Sherif Khattab" userId="c83b1e15-36f3-4f46-aceb-05aac24c545e" providerId="ADAL" clId="{40561216-C3B6-4E03-B696-C2E8E46E1565}" dt="2021-03-02T14:57:36.644" v="613"/>
          <ac:inkMkLst>
            <pc:docMk/>
            <pc:sldMk cId="1377651607" sldId="570"/>
            <ac:inkMk id="55" creationId="{2A509FA3-B322-44A6-A5B7-3B6A64FF271C}"/>
          </ac:inkMkLst>
        </pc:inkChg>
        <pc:inkChg chg="del mod">
          <ac:chgData name="Sherif Khattab" userId="c83b1e15-36f3-4f46-aceb-05aac24c545e" providerId="ADAL" clId="{40561216-C3B6-4E03-B696-C2E8E46E1565}" dt="2021-03-02T14:57:36.638" v="612"/>
          <ac:inkMkLst>
            <pc:docMk/>
            <pc:sldMk cId="1377651607" sldId="570"/>
            <ac:inkMk id="56" creationId="{9FB1D72E-EF06-4758-9CAE-0C2AFAB761B2}"/>
          </ac:inkMkLst>
        </pc:inkChg>
        <pc:inkChg chg="del mod">
          <ac:chgData name="Sherif Khattab" userId="c83b1e15-36f3-4f46-aceb-05aac24c545e" providerId="ADAL" clId="{40561216-C3B6-4E03-B696-C2E8E46E1565}" dt="2021-03-02T14:57:36.648" v="617"/>
          <ac:inkMkLst>
            <pc:docMk/>
            <pc:sldMk cId="1377651607" sldId="570"/>
            <ac:inkMk id="58" creationId="{AD54C535-8A13-4466-B936-FDE4EE0D13AB}"/>
          </ac:inkMkLst>
        </pc:inkChg>
        <pc:inkChg chg="del mod">
          <ac:chgData name="Sherif Khattab" userId="c83b1e15-36f3-4f46-aceb-05aac24c545e" providerId="ADAL" clId="{40561216-C3B6-4E03-B696-C2E8E46E1565}" dt="2021-03-02T14:57:36.646" v="615"/>
          <ac:inkMkLst>
            <pc:docMk/>
            <pc:sldMk cId="1377651607" sldId="570"/>
            <ac:inkMk id="59" creationId="{8191728A-6391-4424-97E9-9D875C21CABB}"/>
          </ac:inkMkLst>
        </pc:inkChg>
        <pc:inkChg chg="del mod">
          <ac:chgData name="Sherif Khattab" userId="c83b1e15-36f3-4f46-aceb-05aac24c545e" providerId="ADAL" clId="{40561216-C3B6-4E03-B696-C2E8E46E1565}" dt="2021-03-02T14:57:28.877" v="609"/>
          <ac:inkMkLst>
            <pc:docMk/>
            <pc:sldMk cId="1377651607" sldId="570"/>
            <ac:inkMk id="61" creationId="{3873DDFB-3276-4A9C-A452-0E255D449AE0}"/>
          </ac:inkMkLst>
        </pc:inkChg>
        <pc:inkChg chg="del mod">
          <ac:chgData name="Sherif Khattab" userId="c83b1e15-36f3-4f46-aceb-05aac24c545e" providerId="ADAL" clId="{40561216-C3B6-4E03-B696-C2E8E46E1565}" dt="2021-03-02T14:57:28.875" v="607"/>
          <ac:inkMkLst>
            <pc:docMk/>
            <pc:sldMk cId="1377651607" sldId="570"/>
            <ac:inkMk id="62" creationId="{6CA89F45-C596-4B44-8218-2E80CDFD9AC1}"/>
          </ac:inkMkLst>
        </pc:inkChg>
        <pc:inkChg chg="del mod">
          <ac:chgData name="Sherif Khattab" userId="c83b1e15-36f3-4f46-aceb-05aac24c545e" providerId="ADAL" clId="{40561216-C3B6-4E03-B696-C2E8E46E1565}" dt="2021-03-02T14:57:28.878" v="610"/>
          <ac:inkMkLst>
            <pc:docMk/>
            <pc:sldMk cId="1377651607" sldId="570"/>
            <ac:inkMk id="63" creationId="{C0DC48F3-13CB-48CD-943B-D376DED3D452}"/>
          </ac:inkMkLst>
        </pc:inkChg>
        <pc:inkChg chg="del mod">
          <ac:chgData name="Sherif Khattab" userId="c83b1e15-36f3-4f46-aceb-05aac24c545e" providerId="ADAL" clId="{40561216-C3B6-4E03-B696-C2E8E46E1565}" dt="2021-03-02T14:57:28.876" v="608"/>
          <ac:inkMkLst>
            <pc:docMk/>
            <pc:sldMk cId="1377651607" sldId="570"/>
            <ac:inkMk id="23552" creationId="{AD02388C-420C-4C10-A5B7-33825C4777B5}"/>
          </ac:inkMkLst>
        </pc:inkChg>
        <pc:inkChg chg="del">
          <ac:chgData name="Sherif Khattab" userId="c83b1e15-36f3-4f46-aceb-05aac24c545e" providerId="ADAL" clId="{40561216-C3B6-4E03-B696-C2E8E46E1565}" dt="2021-03-02T14:57:28.872" v="606"/>
          <ac:inkMkLst>
            <pc:docMk/>
            <pc:sldMk cId="1377651607" sldId="570"/>
            <ac:inkMk id="23556" creationId="{B63716A9-A45C-49C7-8CC0-3310F6B827F6}"/>
          </ac:inkMkLst>
        </pc:inkChg>
      </pc:sldChg>
      <pc:sldChg chg="add del">
        <pc:chgData name="Sherif Khattab" userId="c83b1e15-36f3-4f46-aceb-05aac24c545e" providerId="ADAL" clId="{40561216-C3B6-4E03-B696-C2E8E46E1565}" dt="2021-03-02T14:57:14.674" v="597"/>
        <pc:sldMkLst>
          <pc:docMk/>
          <pc:sldMk cId="2705297987" sldId="570"/>
        </pc:sldMkLst>
      </pc:sldChg>
      <pc:sldChg chg="add modAnim">
        <pc:chgData name="Sherif Khattab" userId="c83b1e15-36f3-4f46-aceb-05aac24c545e" providerId="ADAL" clId="{40561216-C3B6-4E03-B696-C2E8E46E1565}" dt="2021-03-02T14:58:39.602" v="644"/>
        <pc:sldMkLst>
          <pc:docMk/>
          <pc:sldMk cId="1670379455" sldId="571"/>
        </pc:sldMkLst>
      </pc:sldChg>
      <pc:sldChg chg="add modAnim">
        <pc:chgData name="Sherif Khattab" userId="c83b1e15-36f3-4f46-aceb-05aac24c545e" providerId="ADAL" clId="{40561216-C3B6-4E03-B696-C2E8E46E1565}" dt="2021-03-02T14:58:37.306" v="643"/>
        <pc:sldMkLst>
          <pc:docMk/>
          <pc:sldMk cId="3115630515" sldId="572"/>
        </pc:sldMkLst>
      </pc:sldChg>
      <pc:sldChg chg="add modAnim">
        <pc:chgData name="Sherif Khattab" userId="c83b1e15-36f3-4f46-aceb-05aac24c545e" providerId="ADAL" clId="{40561216-C3B6-4E03-B696-C2E8E46E1565}" dt="2021-03-02T14:58:34.646" v="642"/>
        <pc:sldMkLst>
          <pc:docMk/>
          <pc:sldMk cId="3693182178" sldId="573"/>
        </pc:sldMkLst>
      </pc:sldChg>
      <pc:sldChg chg="add modAnim">
        <pc:chgData name="Sherif Khattab" userId="c83b1e15-36f3-4f46-aceb-05aac24c545e" providerId="ADAL" clId="{40561216-C3B6-4E03-B696-C2E8E46E1565}" dt="2021-03-02T14:58:32.151" v="641"/>
        <pc:sldMkLst>
          <pc:docMk/>
          <pc:sldMk cId="1917878205" sldId="574"/>
        </pc:sldMkLst>
      </pc:sldChg>
      <pc:sldChg chg="add">
        <pc:chgData name="Sherif Khattab" userId="c83b1e15-36f3-4f46-aceb-05aac24c545e" providerId="ADAL" clId="{40561216-C3B6-4E03-B696-C2E8E46E1565}" dt="2021-03-02T14:59:43.634" v="657"/>
        <pc:sldMkLst>
          <pc:docMk/>
          <pc:sldMk cId="86902699" sldId="575"/>
        </pc:sldMkLst>
      </pc:sldChg>
      <pc:sldChg chg="add">
        <pc:chgData name="Sherif Khattab" userId="c83b1e15-36f3-4f46-aceb-05aac24c545e" providerId="ADAL" clId="{40561216-C3B6-4E03-B696-C2E8E46E1565}" dt="2021-03-02T15:11:50.930" v="788"/>
        <pc:sldMkLst>
          <pc:docMk/>
          <pc:sldMk cId="1417188528" sldId="576"/>
        </pc:sldMkLst>
      </pc:sldChg>
      <pc:sldChg chg="add">
        <pc:chgData name="Sherif Khattab" userId="c83b1e15-36f3-4f46-aceb-05aac24c545e" providerId="ADAL" clId="{40561216-C3B6-4E03-B696-C2E8E46E1565}" dt="2021-03-02T15:12:00.394" v="797"/>
        <pc:sldMkLst>
          <pc:docMk/>
          <pc:sldMk cId="3517715337" sldId="577"/>
        </pc:sldMkLst>
      </pc:sldChg>
      <pc:sldChg chg="add">
        <pc:chgData name="Sherif Khattab" userId="c83b1e15-36f3-4f46-aceb-05aac24c545e" providerId="ADAL" clId="{40561216-C3B6-4E03-B696-C2E8E46E1565}" dt="2021-03-02T15:12:07.374" v="805"/>
        <pc:sldMkLst>
          <pc:docMk/>
          <pc:sldMk cId="3183407000" sldId="578"/>
        </pc:sldMkLst>
      </pc:sldChg>
      <pc:sldChg chg="add">
        <pc:chgData name="Sherif Khattab" userId="c83b1e15-36f3-4f46-aceb-05aac24c545e" providerId="ADAL" clId="{40561216-C3B6-4E03-B696-C2E8E46E1565}" dt="2021-03-02T15:12:14.258" v="814"/>
        <pc:sldMkLst>
          <pc:docMk/>
          <pc:sldMk cId="1432894990" sldId="579"/>
        </pc:sldMkLst>
      </pc:sldChg>
      <pc:sldChg chg="add">
        <pc:chgData name="Sherif Khattab" userId="c83b1e15-36f3-4f46-aceb-05aac24c545e" providerId="ADAL" clId="{40561216-C3B6-4E03-B696-C2E8E46E1565}" dt="2021-03-02T15:12:20.689" v="823"/>
        <pc:sldMkLst>
          <pc:docMk/>
          <pc:sldMk cId="1883612794" sldId="580"/>
        </pc:sldMkLst>
      </pc:sldChg>
      <pc:sldChg chg="add">
        <pc:chgData name="Sherif Khattab" userId="c83b1e15-36f3-4f46-aceb-05aac24c545e" providerId="ADAL" clId="{40561216-C3B6-4E03-B696-C2E8E46E1565}" dt="2021-03-02T15:12:27.002" v="832"/>
        <pc:sldMkLst>
          <pc:docMk/>
          <pc:sldMk cId="1594120570" sldId="581"/>
        </pc:sldMkLst>
      </pc:sldChg>
      <pc:sldChg chg="add">
        <pc:chgData name="Sherif Khattab" userId="c83b1e15-36f3-4f46-aceb-05aac24c545e" providerId="ADAL" clId="{40561216-C3B6-4E03-B696-C2E8E46E1565}" dt="2021-03-02T15:12:32.814" v="840"/>
        <pc:sldMkLst>
          <pc:docMk/>
          <pc:sldMk cId="3049654475" sldId="582"/>
        </pc:sldMkLst>
      </pc:sldChg>
      <pc:sldChg chg="add">
        <pc:chgData name="Sherif Khattab" userId="c83b1e15-36f3-4f46-aceb-05aac24c545e" providerId="ADAL" clId="{40561216-C3B6-4E03-B696-C2E8E46E1565}" dt="2021-03-02T15:12:37.715" v="847"/>
        <pc:sldMkLst>
          <pc:docMk/>
          <pc:sldMk cId="2799572395" sldId="583"/>
        </pc:sldMkLst>
      </pc:sldChg>
      <pc:sldChg chg="add">
        <pc:chgData name="Sherif Khattab" userId="c83b1e15-36f3-4f46-aceb-05aac24c545e" providerId="ADAL" clId="{40561216-C3B6-4E03-B696-C2E8E46E1565}" dt="2021-03-02T15:12:42.495" v="854"/>
        <pc:sldMkLst>
          <pc:docMk/>
          <pc:sldMk cId="1377987034" sldId="584"/>
        </pc:sldMkLst>
      </pc:sldChg>
      <pc:sldChg chg="add">
        <pc:chgData name="Sherif Khattab" userId="c83b1e15-36f3-4f46-aceb-05aac24c545e" providerId="ADAL" clId="{40561216-C3B6-4E03-B696-C2E8E46E1565}" dt="2021-03-02T15:12:47.463" v="862"/>
        <pc:sldMkLst>
          <pc:docMk/>
          <pc:sldMk cId="2782214765" sldId="585"/>
        </pc:sldMkLst>
      </pc:sldChg>
      <pc:sldChg chg="add">
        <pc:chgData name="Sherif Khattab" userId="c83b1e15-36f3-4f46-aceb-05aac24c545e" providerId="ADAL" clId="{40561216-C3B6-4E03-B696-C2E8E46E1565}" dt="2021-03-02T15:12:52.867" v="869"/>
        <pc:sldMkLst>
          <pc:docMk/>
          <pc:sldMk cId="3635695113" sldId="586"/>
        </pc:sldMkLst>
      </pc:sldChg>
      <pc:sldChg chg="add">
        <pc:chgData name="Sherif Khattab" userId="c83b1e15-36f3-4f46-aceb-05aac24c545e" providerId="ADAL" clId="{40561216-C3B6-4E03-B696-C2E8E46E1565}" dt="2021-03-02T15:12:58.446" v="877"/>
        <pc:sldMkLst>
          <pc:docMk/>
          <pc:sldMk cId="2826360827" sldId="587"/>
        </pc:sldMkLst>
      </pc:sldChg>
      <pc:sldChg chg="add del">
        <pc:chgData name="Sherif Khattab" userId="c83b1e15-36f3-4f46-aceb-05aac24c545e" providerId="ADAL" clId="{40561216-C3B6-4E03-B696-C2E8E46E1565}" dt="2021-03-02T15:13:12.608" v="885"/>
        <pc:sldMkLst>
          <pc:docMk/>
          <pc:sldMk cId="1680381744" sldId="588"/>
        </pc:sldMkLst>
      </pc:sldChg>
      <pc:sldChg chg="add">
        <pc:chgData name="Sherif Khattab" userId="c83b1e15-36f3-4f46-aceb-05aac24c545e" providerId="ADAL" clId="{40561216-C3B6-4E03-B696-C2E8E46E1565}" dt="2021-03-02T15:13:16.543" v="886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FBC08372-D30C-4535-9D73-77EEB925784E}"/>
    <pc:docChg chg="custSel addSld delSld modSld sldOrd">
      <pc:chgData name="Khattab, Sherif" userId="c83b1e15-36f3-4f46-aceb-05aac24c545e" providerId="ADAL" clId="{FBC08372-D30C-4535-9D73-77EEB925784E}" dt="2022-02-24T13:22:00.680" v="705" actId="2696"/>
      <pc:docMkLst>
        <pc:docMk/>
      </pc:docMkLst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3949722242" sldId="286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1268007695" sldId="288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463012687" sldId="289"/>
        </pc:sldMkLst>
      </pc:sldChg>
      <pc:sldChg chg="modSp mod">
        <pc:chgData name="Khattab, Sherif" userId="c83b1e15-36f3-4f46-aceb-05aac24c545e" providerId="ADAL" clId="{FBC08372-D30C-4535-9D73-77EEB925784E}" dt="2022-02-22T13:30:49.905" v="17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BC08372-D30C-4535-9D73-77EEB925784E}" dt="2022-02-22T13:30:49.905" v="17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3714784862" sldId="461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1215068544" sldId="470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1416205421" sldId="473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2922282012" sldId="474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4191706530" sldId="475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1155444083" sldId="476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2699784146" sldId="477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3905532786" sldId="478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1298367991" sldId="479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1218690417" sldId="480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4050025745" sldId="481"/>
        </pc:sldMkLst>
      </pc:sldChg>
      <pc:sldChg chg="add del">
        <pc:chgData name="Khattab, Sherif" userId="c83b1e15-36f3-4f46-aceb-05aac24c545e" providerId="ADAL" clId="{FBC08372-D30C-4535-9D73-77EEB925784E}" dt="2022-02-22T13:57:43.327" v="394"/>
        <pc:sldMkLst>
          <pc:docMk/>
          <pc:sldMk cId="3033252372" sldId="483"/>
        </pc:sldMkLst>
      </pc:sldChg>
      <pc:sldChg chg="add del">
        <pc:chgData name="Khattab, Sherif" userId="c83b1e15-36f3-4f46-aceb-05aac24c545e" providerId="ADAL" clId="{FBC08372-D30C-4535-9D73-77EEB925784E}" dt="2022-02-22T13:57:43.327" v="394"/>
        <pc:sldMkLst>
          <pc:docMk/>
          <pc:sldMk cId="892110939" sldId="484"/>
        </pc:sldMkLst>
      </pc:sldChg>
      <pc:sldChg chg="add del">
        <pc:chgData name="Khattab, Sherif" userId="c83b1e15-36f3-4f46-aceb-05aac24c545e" providerId="ADAL" clId="{FBC08372-D30C-4535-9D73-77EEB925784E}" dt="2022-02-22T13:57:43.327" v="394"/>
        <pc:sldMkLst>
          <pc:docMk/>
          <pc:sldMk cId="1412671351" sldId="485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236669778" sldId="486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3936848013" sldId="488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4132993662" sldId="489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1537398195" sldId="490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1907216448" sldId="491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1636025134" sldId="492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3231356886" sldId="493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3872131497" sldId="494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1089473434" sldId="495"/>
        </pc:sldMkLst>
      </pc:sldChg>
      <pc:sldChg chg="modSp mod modAnim">
        <pc:chgData name="Khattab, Sherif" userId="c83b1e15-36f3-4f46-aceb-05aac24c545e" providerId="ADAL" clId="{FBC08372-D30C-4535-9D73-77EEB925784E}" dt="2022-02-22T16:56:31.413" v="704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BC08372-D30C-4535-9D73-77EEB925784E}" dt="2022-02-22T16:56:31.413" v="70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FBC08372-D30C-4535-9D73-77EEB925784E}" dt="2022-02-22T13:42:56.839" v="163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FBC08372-D30C-4535-9D73-77EEB925784E}" dt="2022-02-22T13:42:13.367" v="41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FBC08372-D30C-4535-9D73-77EEB925784E}" dt="2022-02-22T13:42:56.839" v="163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2987249071" sldId="523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1810255753" sldId="524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1613586742" sldId="525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1883276906" sldId="526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725852215" sldId="527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2733511410" sldId="528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2369676605" sldId="529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2849079961" sldId="530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198862008" sldId="531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3242586881" sldId="532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202149894" sldId="533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1862553252" sldId="534"/>
        </pc:sldMkLst>
      </pc:sldChg>
      <pc:sldChg chg="del">
        <pc:chgData name="Khattab, Sherif" userId="c83b1e15-36f3-4f46-aceb-05aac24c545e" providerId="ADAL" clId="{FBC08372-D30C-4535-9D73-77EEB925784E}" dt="2022-02-22T13:43:11.991" v="169" actId="47"/>
        <pc:sldMkLst>
          <pc:docMk/>
          <pc:sldMk cId="924667073" sldId="555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1417188528" sldId="576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3517715337" sldId="577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3183407000" sldId="578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1432894990" sldId="579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1883612794" sldId="580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931898487" sldId="581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1594120570" sldId="581"/>
        </pc:sldMkLst>
      </pc:sldChg>
      <pc:sldChg chg="del">
        <pc:chgData name="Khattab, Sherif" userId="c83b1e15-36f3-4f46-aceb-05aac24c545e" providerId="ADAL" clId="{FBC08372-D30C-4535-9D73-77EEB925784E}" dt="2022-02-10T14:23:15.320" v="0" actId="2696"/>
        <pc:sldMkLst>
          <pc:docMk/>
          <pc:sldMk cId="2301043" sldId="582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3049654475" sldId="582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2799572395" sldId="583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1377987034" sldId="584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2782214765" sldId="585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3635695113" sldId="586"/>
        </pc:sldMkLst>
      </pc:sldChg>
      <pc:sldChg chg="del">
        <pc:chgData name="Khattab, Sherif" userId="c83b1e15-36f3-4f46-aceb-05aac24c545e" providerId="ADAL" clId="{FBC08372-D30C-4535-9D73-77EEB925784E}" dt="2022-02-22T13:43:12.465" v="170" actId="47"/>
        <pc:sldMkLst>
          <pc:docMk/>
          <pc:sldMk cId="1289932183" sldId="587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2826360827" sldId="587"/>
        </pc:sldMkLst>
      </pc:sldChg>
      <pc:sldChg chg="modSp mod modAnim">
        <pc:chgData name="Khattab, Sherif" userId="c83b1e15-36f3-4f46-aceb-05aac24c545e" providerId="ADAL" clId="{FBC08372-D30C-4535-9D73-77EEB925784E}" dt="2022-02-22T14:08:17.430" v="611"/>
        <pc:sldMkLst>
          <pc:docMk/>
          <pc:sldMk cId="673383906" sldId="588"/>
        </pc:sldMkLst>
        <pc:spChg chg="mod">
          <ac:chgData name="Khattab, Sherif" userId="c83b1e15-36f3-4f46-aceb-05aac24c545e" providerId="ADAL" clId="{FBC08372-D30C-4535-9D73-77EEB925784E}" dt="2022-02-22T14:05:07.394" v="516" actId="404"/>
          <ac:spMkLst>
            <pc:docMk/>
            <pc:sldMk cId="673383906" sldId="588"/>
            <ac:spMk id="2" creationId="{5B17C7BB-53CF-4CC3-ABD0-4F82ABFDCF42}"/>
          </ac:spMkLst>
        </pc:spChg>
        <pc:spChg chg="mod">
          <ac:chgData name="Khattab, Sherif" userId="c83b1e15-36f3-4f46-aceb-05aac24c545e" providerId="ADAL" clId="{FBC08372-D30C-4535-9D73-77EEB925784E}" dt="2022-02-22T14:08:03.637" v="606" actId="6549"/>
          <ac:spMkLst>
            <pc:docMk/>
            <pc:sldMk cId="673383906" sldId="588"/>
            <ac:spMk id="3" creationId="{ECE42A93-7727-46DF-99D7-E0D74EC92787}"/>
          </ac:spMkLst>
        </pc:spChg>
      </pc:sldChg>
      <pc:sldChg chg="modSp mod ord modAnim">
        <pc:chgData name="Khattab, Sherif" userId="c83b1e15-36f3-4f46-aceb-05aac24c545e" providerId="ADAL" clId="{FBC08372-D30C-4535-9D73-77EEB925784E}" dt="2022-02-22T14:08:34.612" v="616" actId="20577"/>
        <pc:sldMkLst>
          <pc:docMk/>
          <pc:sldMk cId="448500256" sldId="589"/>
        </pc:sldMkLst>
        <pc:spChg chg="mod">
          <ac:chgData name="Khattab, Sherif" userId="c83b1e15-36f3-4f46-aceb-05aac24c545e" providerId="ADAL" clId="{FBC08372-D30C-4535-9D73-77EEB925784E}" dt="2022-02-22T14:08:34.612" v="616" actId="20577"/>
          <ac:spMkLst>
            <pc:docMk/>
            <pc:sldMk cId="448500256" sldId="589"/>
            <ac:spMk id="2" creationId="{C68C7D50-9C33-4D54-961A-9B1EDC622FAE}"/>
          </ac:spMkLst>
        </pc:spChg>
        <pc:spChg chg="mod">
          <ac:chgData name="Khattab, Sherif" userId="c83b1e15-36f3-4f46-aceb-05aac24c545e" providerId="ADAL" clId="{FBC08372-D30C-4535-9D73-77EEB925784E}" dt="2022-02-22T14:08:26.443" v="615" actId="20577"/>
          <ac:spMkLst>
            <pc:docMk/>
            <pc:sldMk cId="448500256" sldId="589"/>
            <ac:spMk id="3" creationId="{6BEADA8D-DE0F-4273-9EBA-14ABF36E2B66}"/>
          </ac:spMkLst>
        </pc:spChg>
      </pc:sldChg>
      <pc:sldChg chg="modSp new mod">
        <pc:chgData name="Khattab, Sherif" userId="c83b1e15-36f3-4f46-aceb-05aac24c545e" providerId="ADAL" clId="{FBC08372-D30C-4535-9D73-77EEB925784E}" dt="2022-02-22T13:58:38.003" v="475" actId="113"/>
        <pc:sldMkLst>
          <pc:docMk/>
          <pc:sldMk cId="3739213661" sldId="590"/>
        </pc:sldMkLst>
        <pc:spChg chg="mod">
          <ac:chgData name="Khattab, Sherif" userId="c83b1e15-36f3-4f46-aceb-05aac24c545e" providerId="ADAL" clId="{FBC08372-D30C-4535-9D73-77EEB925784E}" dt="2022-02-22T13:54:51.887" v="388" actId="20577"/>
          <ac:spMkLst>
            <pc:docMk/>
            <pc:sldMk cId="3739213661" sldId="590"/>
            <ac:spMk id="2" creationId="{FD2F86FD-ACD7-4500-A6CB-046B515D9D57}"/>
          </ac:spMkLst>
        </pc:spChg>
        <pc:spChg chg="mod">
          <ac:chgData name="Khattab, Sherif" userId="c83b1e15-36f3-4f46-aceb-05aac24c545e" providerId="ADAL" clId="{FBC08372-D30C-4535-9D73-77EEB925784E}" dt="2022-02-22T13:58:38.003" v="475" actId="113"/>
          <ac:spMkLst>
            <pc:docMk/>
            <pc:sldMk cId="3739213661" sldId="590"/>
            <ac:spMk id="3" creationId="{4523B547-69A8-4C94-BB8C-ACAD363690DB}"/>
          </ac:spMkLst>
        </pc:spChg>
      </pc:sldChg>
      <pc:sldChg chg="modSp del modAnim">
        <pc:chgData name="Khattab, Sherif" userId="c83b1e15-36f3-4f46-aceb-05aac24c545e" providerId="ADAL" clId="{FBC08372-D30C-4535-9D73-77EEB925784E}" dt="2022-02-22T13:43:09.185" v="168" actId="47"/>
        <pc:sldMkLst>
          <pc:docMk/>
          <pc:sldMk cId="4079687518" sldId="590"/>
        </pc:sldMkLst>
        <pc:spChg chg="mod">
          <ac:chgData name="Khattab, Sherif" userId="c83b1e15-36f3-4f46-aceb-05aac24c545e" providerId="ADAL" clId="{FBC08372-D30C-4535-9D73-77EEB925784E}" dt="2022-02-22T13:43:06.407" v="167" actId="6549"/>
          <ac:spMkLst>
            <pc:docMk/>
            <pc:sldMk cId="4079687518" sldId="590"/>
            <ac:spMk id="3" creationId="{B4323BF8-EA29-4858-8E9A-BB86F0C275EC}"/>
          </ac:spMkLst>
        </pc:spChg>
      </pc:sldChg>
      <pc:sldChg chg="modSp new mod">
        <pc:chgData name="Khattab, Sherif" userId="c83b1e15-36f3-4f46-aceb-05aac24c545e" providerId="ADAL" clId="{FBC08372-D30C-4535-9D73-77EEB925784E}" dt="2022-02-22T13:53:12.782" v="372" actId="20577"/>
        <pc:sldMkLst>
          <pc:docMk/>
          <pc:sldMk cId="323889854" sldId="591"/>
        </pc:sldMkLst>
        <pc:spChg chg="mod">
          <ac:chgData name="Khattab, Sherif" userId="c83b1e15-36f3-4f46-aceb-05aac24c545e" providerId="ADAL" clId="{FBC08372-D30C-4535-9D73-77EEB925784E}" dt="2022-02-22T13:44:00.970" v="289" actId="313"/>
          <ac:spMkLst>
            <pc:docMk/>
            <pc:sldMk cId="323889854" sldId="591"/>
            <ac:spMk id="2" creationId="{86D56F92-0E02-42B5-88E9-7DEEF9EB865D}"/>
          </ac:spMkLst>
        </pc:spChg>
        <pc:spChg chg="mod">
          <ac:chgData name="Khattab, Sherif" userId="c83b1e15-36f3-4f46-aceb-05aac24c545e" providerId="ADAL" clId="{FBC08372-D30C-4535-9D73-77EEB925784E}" dt="2022-02-22T13:53:12.782" v="372" actId="20577"/>
          <ac:spMkLst>
            <pc:docMk/>
            <pc:sldMk cId="323889854" sldId="591"/>
            <ac:spMk id="3" creationId="{543FAB30-6965-464C-83D4-426AED6C6022}"/>
          </ac:spMkLst>
        </pc:spChg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712558247" sldId="595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2967156490" sldId="596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3939197551" sldId="597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2175651853" sldId="598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1377651607" sldId="603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1917878205" sldId="604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3693182178" sldId="605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3115630515" sldId="606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1670379455" sldId="607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3390924536" sldId="608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388662114" sldId="609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86902699" sldId="610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1747732605" sldId="611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1938775688" sldId="612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3925931934" sldId="613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3283012382" sldId="614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68515591" sldId="615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1287194210" sldId="616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3311359803" sldId="617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2378700803" sldId="618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3036780415" sldId="619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868814156" sldId="620"/>
        </pc:sldMkLst>
      </pc:sldChg>
      <pc:sldChg chg="add del">
        <pc:chgData name="Khattab, Sherif" userId="c83b1e15-36f3-4f46-aceb-05aac24c545e" providerId="ADAL" clId="{FBC08372-D30C-4535-9D73-77EEB925784E}" dt="2022-02-22T13:56:15.842" v="391"/>
        <pc:sldMkLst>
          <pc:docMk/>
          <pc:sldMk cId="1099529074" sldId="621"/>
        </pc:sldMkLst>
      </pc:sldChg>
      <pc:sldChg chg="add del">
        <pc:chgData name="Khattab, Sherif" userId="c83b1e15-36f3-4f46-aceb-05aac24c545e" providerId="ADAL" clId="{FBC08372-D30C-4535-9D73-77EEB925784E}" dt="2022-02-22T13:57:43.327" v="394"/>
        <pc:sldMkLst>
          <pc:docMk/>
          <pc:sldMk cId="1779653332" sldId="622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1236644830" sldId="623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2768941197" sldId="624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3315090836" sldId="625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2114761885" sldId="632"/>
        </pc:sldMkLst>
      </pc:sldChg>
      <pc:sldChg chg="add del">
        <pc:chgData name="Khattab, Sherif" userId="c83b1e15-36f3-4f46-aceb-05aac24c545e" providerId="ADAL" clId="{FBC08372-D30C-4535-9D73-77EEB925784E}" dt="2022-02-24T13:22:00.680" v="705" actId="2696"/>
        <pc:sldMkLst>
          <pc:docMk/>
          <pc:sldMk cId="1689778907" sldId="633"/>
        </pc:sldMkLst>
      </pc:sldChg>
      <pc:sldChg chg="modSp new mod">
        <pc:chgData name="Khattab, Sherif" userId="c83b1e15-36f3-4f46-aceb-05aac24c545e" providerId="ADAL" clId="{FBC08372-D30C-4535-9D73-77EEB925784E}" dt="2022-02-22T14:08:20.924" v="613" actId="20577"/>
        <pc:sldMkLst>
          <pc:docMk/>
          <pc:sldMk cId="4085157099" sldId="634"/>
        </pc:sldMkLst>
        <pc:spChg chg="mod">
          <ac:chgData name="Khattab, Sherif" userId="c83b1e15-36f3-4f46-aceb-05aac24c545e" providerId="ADAL" clId="{FBC08372-D30C-4535-9D73-77EEB925784E}" dt="2022-02-22T14:05:57.285" v="547" actId="20577"/>
          <ac:spMkLst>
            <pc:docMk/>
            <pc:sldMk cId="4085157099" sldId="634"/>
            <ac:spMk id="2" creationId="{659B248A-92C8-4E05-B9BF-42FDFEAC2712}"/>
          </ac:spMkLst>
        </pc:spChg>
        <pc:spChg chg="mod">
          <ac:chgData name="Khattab, Sherif" userId="c83b1e15-36f3-4f46-aceb-05aac24c545e" providerId="ADAL" clId="{FBC08372-D30C-4535-9D73-77EEB925784E}" dt="2022-02-22T14:08:20.924" v="613" actId="20577"/>
          <ac:spMkLst>
            <pc:docMk/>
            <pc:sldMk cId="4085157099" sldId="634"/>
            <ac:spMk id="3" creationId="{2BF1E487-9C38-4EF5-B586-AC7D9E1E73C3}"/>
          </ac:spMkLst>
        </pc:spChg>
      </pc:sldChg>
    </pc:docChg>
  </pc:docChgLst>
  <pc:docChgLst>
    <pc:chgData name="Khattab, Sherif" userId="c83b1e15-36f3-4f46-aceb-05aac24c545e" providerId="ADAL" clId="{C06B2DE3-C98F-6E49-AFDC-1D0A9A27480F}"/>
    <pc:docChg chg="undo custSel addSld delSld modSld">
      <pc:chgData name="Khattab, Sherif" userId="c83b1e15-36f3-4f46-aceb-05aac24c545e" providerId="ADAL" clId="{C06B2DE3-C98F-6E49-AFDC-1D0A9A27480F}" dt="2023-02-21T13:56:59.195" v="368" actId="20577"/>
      <pc:docMkLst>
        <pc:docMk/>
      </pc:docMkLst>
      <pc:sldChg chg="modSp mod modAnim">
        <pc:chgData name="Khattab, Sherif" userId="c83b1e15-36f3-4f46-aceb-05aac24c545e" providerId="ADAL" clId="{C06B2DE3-C98F-6E49-AFDC-1D0A9A27480F}" dt="2023-02-21T13:46:34.093" v="172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C06B2DE3-C98F-6E49-AFDC-1D0A9A27480F}" dt="2023-02-21T13:46:34.093" v="172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C06B2DE3-C98F-6E49-AFDC-1D0A9A27480F}" dt="2023-02-21T13:56:59.195" v="368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C06B2DE3-C98F-6E49-AFDC-1D0A9A27480F}" dt="2023-02-21T13:54:40.084" v="196" actId="20577"/>
          <ac:spMkLst>
            <pc:docMk/>
            <pc:sldMk cId="2116864396" sldId="505"/>
            <ac:spMk id="2" creationId="{4697D5D8-73B6-46FE-9121-07FEE70D566F}"/>
          </ac:spMkLst>
        </pc:spChg>
        <pc:spChg chg="mod">
          <ac:chgData name="Khattab, Sherif" userId="c83b1e15-36f3-4f46-aceb-05aac24c545e" providerId="ADAL" clId="{C06B2DE3-C98F-6E49-AFDC-1D0A9A27480F}" dt="2023-02-21T13:56:59.195" v="368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add del">
        <pc:chgData name="Khattab, Sherif" userId="c83b1e15-36f3-4f46-aceb-05aac24c545e" providerId="ADAL" clId="{C06B2DE3-C98F-6E49-AFDC-1D0A9A27480F}" dt="2023-02-21T13:54:21.888" v="181"/>
        <pc:sldMkLst>
          <pc:docMk/>
          <pc:sldMk cId="3446618930" sldId="569"/>
        </pc:sldMkLst>
      </pc:sldChg>
      <pc:sldChg chg="del">
        <pc:chgData name="Khattab, Sherif" userId="c83b1e15-36f3-4f46-aceb-05aac24c545e" providerId="ADAL" clId="{C06B2DE3-C98F-6E49-AFDC-1D0A9A27480F}" dt="2023-02-21T13:54:08.929" v="174" actId="2696"/>
        <pc:sldMkLst>
          <pc:docMk/>
          <pc:sldMk cId="673383906" sldId="588"/>
        </pc:sldMkLst>
      </pc:sldChg>
      <pc:sldChg chg="del">
        <pc:chgData name="Khattab, Sherif" userId="c83b1e15-36f3-4f46-aceb-05aac24c545e" providerId="ADAL" clId="{C06B2DE3-C98F-6E49-AFDC-1D0A9A27480F}" dt="2023-02-21T13:54:10.913" v="176" actId="2696"/>
        <pc:sldMkLst>
          <pc:docMk/>
          <pc:sldMk cId="448500256" sldId="589"/>
        </pc:sldMkLst>
      </pc:sldChg>
      <pc:sldChg chg="modSp add del mod">
        <pc:chgData name="Khattab, Sherif" userId="c83b1e15-36f3-4f46-aceb-05aac24c545e" providerId="ADAL" clId="{C06B2DE3-C98F-6E49-AFDC-1D0A9A27480F}" dt="2023-02-21T13:54:21.888" v="181"/>
        <pc:sldMkLst>
          <pc:docMk/>
          <pc:sldMk cId="3043610519" sldId="599"/>
        </pc:sldMkLst>
        <pc:spChg chg="mod">
          <ac:chgData name="Khattab, Sherif" userId="c83b1e15-36f3-4f46-aceb-05aac24c545e" providerId="ADAL" clId="{C06B2DE3-C98F-6E49-AFDC-1D0A9A27480F}" dt="2023-02-21T13:54:21.777" v="180"/>
          <ac:spMkLst>
            <pc:docMk/>
            <pc:sldMk cId="3043610519" sldId="599"/>
            <ac:spMk id="2" creationId="{1E30EF80-237B-4976-8DB8-56559DC0E828}"/>
          </ac:spMkLst>
        </pc:spChg>
      </pc:sldChg>
      <pc:sldChg chg="add del">
        <pc:chgData name="Khattab, Sherif" userId="c83b1e15-36f3-4f46-aceb-05aac24c545e" providerId="ADAL" clId="{C06B2DE3-C98F-6E49-AFDC-1D0A9A27480F}" dt="2023-02-21T13:54:21.888" v="181"/>
        <pc:sldMkLst>
          <pc:docMk/>
          <pc:sldMk cId="1749704373" sldId="600"/>
        </pc:sldMkLst>
      </pc:sldChg>
      <pc:sldChg chg="add del">
        <pc:chgData name="Khattab, Sherif" userId="c83b1e15-36f3-4f46-aceb-05aac24c545e" providerId="ADAL" clId="{C06B2DE3-C98F-6E49-AFDC-1D0A9A27480F}" dt="2023-02-21T13:54:21.888" v="181"/>
        <pc:sldMkLst>
          <pc:docMk/>
          <pc:sldMk cId="3206453647" sldId="601"/>
        </pc:sldMkLst>
      </pc:sldChg>
      <pc:sldChg chg="add del">
        <pc:chgData name="Khattab, Sherif" userId="c83b1e15-36f3-4f46-aceb-05aac24c545e" providerId="ADAL" clId="{C06B2DE3-C98F-6E49-AFDC-1D0A9A27480F}" dt="2023-02-21T13:54:21.888" v="181"/>
        <pc:sldMkLst>
          <pc:docMk/>
          <pc:sldMk cId="2828430435" sldId="602"/>
        </pc:sldMkLst>
      </pc:sldChg>
      <pc:sldChg chg="add del">
        <pc:chgData name="Khattab, Sherif" userId="c83b1e15-36f3-4f46-aceb-05aac24c545e" providerId="ADAL" clId="{C06B2DE3-C98F-6E49-AFDC-1D0A9A27480F}" dt="2023-02-21T13:54:21.888" v="181"/>
        <pc:sldMkLst>
          <pc:docMk/>
          <pc:sldMk cId="2766677642" sldId="623"/>
        </pc:sldMkLst>
      </pc:sldChg>
      <pc:sldChg chg="add del">
        <pc:chgData name="Khattab, Sherif" userId="c83b1e15-36f3-4f46-aceb-05aac24c545e" providerId="ADAL" clId="{C06B2DE3-C98F-6E49-AFDC-1D0A9A27480F}" dt="2023-02-21T13:54:21.888" v="181"/>
        <pc:sldMkLst>
          <pc:docMk/>
          <pc:sldMk cId="3634502600" sldId="624"/>
        </pc:sldMkLst>
      </pc:sldChg>
      <pc:sldChg chg="add del">
        <pc:chgData name="Khattab, Sherif" userId="c83b1e15-36f3-4f46-aceb-05aac24c545e" providerId="ADAL" clId="{C06B2DE3-C98F-6E49-AFDC-1D0A9A27480F}" dt="2023-02-21T13:54:21.888" v="181"/>
        <pc:sldMkLst>
          <pc:docMk/>
          <pc:sldMk cId="3510909355" sldId="625"/>
        </pc:sldMkLst>
      </pc:sldChg>
      <pc:sldChg chg="add del">
        <pc:chgData name="Khattab, Sherif" userId="c83b1e15-36f3-4f46-aceb-05aac24c545e" providerId="ADAL" clId="{C06B2DE3-C98F-6E49-AFDC-1D0A9A27480F}" dt="2023-02-21T13:54:21.888" v="181"/>
        <pc:sldMkLst>
          <pc:docMk/>
          <pc:sldMk cId="310650595" sldId="626"/>
        </pc:sldMkLst>
      </pc:sldChg>
      <pc:sldChg chg="add del">
        <pc:chgData name="Khattab, Sherif" userId="c83b1e15-36f3-4f46-aceb-05aac24c545e" providerId="ADAL" clId="{C06B2DE3-C98F-6E49-AFDC-1D0A9A27480F}" dt="2023-02-21T13:54:21.888" v="181"/>
        <pc:sldMkLst>
          <pc:docMk/>
          <pc:sldMk cId="1564615938" sldId="627"/>
        </pc:sldMkLst>
      </pc:sldChg>
      <pc:sldChg chg="modSp new mod">
        <pc:chgData name="Khattab, Sherif" userId="c83b1e15-36f3-4f46-aceb-05aac24c545e" providerId="ADAL" clId="{C06B2DE3-C98F-6E49-AFDC-1D0A9A27480F}" dt="2023-02-21T13:56:30.036" v="330" actId="20577"/>
        <pc:sldMkLst>
          <pc:docMk/>
          <pc:sldMk cId="4186627609" sldId="628"/>
        </pc:sldMkLst>
        <pc:spChg chg="mod">
          <ac:chgData name="Khattab, Sherif" userId="c83b1e15-36f3-4f46-aceb-05aac24c545e" providerId="ADAL" clId="{C06B2DE3-C98F-6E49-AFDC-1D0A9A27480F}" dt="2023-02-21T13:55:08.050" v="225" actId="20577"/>
          <ac:spMkLst>
            <pc:docMk/>
            <pc:sldMk cId="4186627609" sldId="628"/>
            <ac:spMk id="2" creationId="{EA5F509B-4513-7E7E-C349-3D2BDA504FF3}"/>
          </ac:spMkLst>
        </pc:spChg>
        <pc:spChg chg="mod">
          <ac:chgData name="Khattab, Sherif" userId="c83b1e15-36f3-4f46-aceb-05aac24c545e" providerId="ADAL" clId="{C06B2DE3-C98F-6E49-AFDC-1D0A9A27480F}" dt="2023-02-21T13:56:30.036" v="330" actId="20577"/>
          <ac:spMkLst>
            <pc:docMk/>
            <pc:sldMk cId="4186627609" sldId="628"/>
            <ac:spMk id="3" creationId="{B9CA89FD-EFF7-2C93-A0F1-0D08A0912948}"/>
          </ac:spMkLst>
        </pc:spChg>
      </pc:sldChg>
      <pc:sldChg chg="del">
        <pc:chgData name="Khattab, Sherif" userId="c83b1e15-36f3-4f46-aceb-05aac24c545e" providerId="ADAL" clId="{C06B2DE3-C98F-6E49-AFDC-1D0A9A27480F}" dt="2023-02-21T13:54:10.165" v="175" actId="2696"/>
        <pc:sldMkLst>
          <pc:docMk/>
          <pc:sldMk cId="4085157099" sldId="634"/>
        </pc:sldMkLst>
      </pc:sldChg>
    </pc:docChg>
  </pc:docChgLst>
  <pc:docChgLst>
    <pc:chgData name="Khattab, Sherif" userId="c83b1e15-36f3-4f46-aceb-05aac24c545e" providerId="ADAL" clId="{720455E6-EEB4-41FC-A930-4B4194099231}"/>
    <pc:docChg chg="undo custSel addSld delSld modSld sldOrd">
      <pc:chgData name="Khattab, Sherif" userId="c83b1e15-36f3-4f46-aceb-05aac24c545e" providerId="ADAL" clId="{720455E6-EEB4-41FC-A930-4B4194099231}" dt="2021-10-19T16:09:18.521" v="416" actId="2696"/>
      <pc:docMkLst>
        <pc:docMk/>
      </pc:docMkLst>
      <pc:sldChg chg="modSp add del mod">
        <pc:chgData name="Khattab, Sherif" userId="c83b1e15-36f3-4f46-aceb-05aac24c545e" providerId="ADAL" clId="{720455E6-EEB4-41FC-A930-4B4194099231}" dt="2021-10-12T16:30:08.403" v="107" actId="47"/>
        <pc:sldMkLst>
          <pc:docMk/>
          <pc:sldMk cId="3681208715" sldId="257"/>
        </pc:sldMkLst>
        <pc:spChg chg="mod">
          <ac:chgData name="Khattab, Sherif" userId="c83b1e15-36f3-4f46-aceb-05aac24c545e" providerId="ADAL" clId="{720455E6-EEB4-41FC-A930-4B4194099231}" dt="2021-10-12T16:29:50.386" v="91" actId="21"/>
          <ac:spMkLst>
            <pc:docMk/>
            <pc:sldMk cId="3681208715" sldId="257"/>
            <ac:spMk id="5123" creationId="{550C3EC1-F853-4061-A0F2-F81B64390D10}"/>
          </ac:spMkLst>
        </pc:spChg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712558247" sldId="266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920820884" sldId="273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017417480" sldId="277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773510753" sldId="280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71235497" sldId="283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099089282" sldId="284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136622862" sldId="285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3949722242" sldId="286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1032220564" sldId="287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1268007695" sldId="288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463012687" sldId="289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442392580" sldId="290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3400641916" sldId="456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2840639230" sldId="457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2116012598" sldId="458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4107670357" sldId="460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3714784862" sldId="461"/>
        </pc:sldMkLst>
      </pc:sldChg>
      <pc:sldChg chg="add del">
        <pc:chgData name="Khattab, Sherif" userId="c83b1e15-36f3-4f46-aceb-05aac24c545e" providerId="ADAL" clId="{720455E6-EEB4-41FC-A930-4B4194099231}" dt="2021-10-19T16:08:45.424" v="413" actId="47"/>
        <pc:sldMkLst>
          <pc:docMk/>
          <pc:sldMk cId="30550501" sldId="462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574001865" sldId="464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156977365" sldId="465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17329803" sldId="466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643915362" sldId="467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593910045" sldId="468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392020218" sldId="469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215068544" sldId="470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416205421" sldId="473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922282012" sldId="474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4191706530" sldId="475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155444083" sldId="476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699784146" sldId="477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905532786" sldId="478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298367991" sldId="479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218690417" sldId="480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4050025745" sldId="481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033252372" sldId="483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892110939" sldId="484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412671351" sldId="485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36669778" sldId="486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482587836" sldId="487"/>
        </pc:sldMkLst>
      </pc:sldChg>
      <pc:sldChg chg="modSp modAnim">
        <pc:chgData name="Khattab, Sherif" userId="c83b1e15-36f3-4f46-aceb-05aac24c545e" providerId="ADAL" clId="{720455E6-EEB4-41FC-A930-4B4194099231}" dt="2021-10-18T16:33:11.918" v="129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720455E6-EEB4-41FC-A930-4B4194099231}" dt="2021-10-18T16:33:11.918" v="129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720455E6-EEB4-41FC-A930-4B4194099231}" dt="2021-10-12T16:29:03.288" v="3" actId="47"/>
        <pc:sldMkLst>
          <pc:docMk/>
          <pc:sldMk cId="4202616107" sldId="500"/>
        </pc:sldMkLst>
      </pc:sldChg>
      <pc:sldChg chg="modSp mod">
        <pc:chgData name="Khattab, Sherif" userId="c83b1e15-36f3-4f46-aceb-05aac24c545e" providerId="ADAL" clId="{720455E6-EEB4-41FC-A930-4B4194099231}" dt="2021-10-19T16:05:42.062" v="410" actId="20577"/>
        <pc:sldMkLst>
          <pc:docMk/>
          <pc:sldMk cId="2116864396" sldId="505"/>
        </pc:sldMkLst>
        <pc:spChg chg="mod">
          <ac:chgData name="Khattab, Sherif" userId="c83b1e15-36f3-4f46-aceb-05aac24c545e" providerId="ADAL" clId="{720455E6-EEB4-41FC-A930-4B4194099231}" dt="2021-10-19T16:05:42.062" v="410" actId="20577"/>
          <ac:spMkLst>
            <pc:docMk/>
            <pc:sldMk cId="2116864396" sldId="505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652489610" sldId="506"/>
        </pc:sldMkLst>
      </pc:sldChg>
      <pc:sldChg chg="add del">
        <pc:chgData name="Khattab, Sherif" userId="c83b1e15-36f3-4f46-aceb-05aac24c545e" providerId="ADAL" clId="{720455E6-EEB4-41FC-A930-4B4194099231}" dt="2021-10-19T16:08:44.008" v="412" actId="47"/>
        <pc:sldMkLst>
          <pc:docMk/>
          <pc:sldMk cId="2126070970" sldId="520"/>
        </pc:sldMkLst>
      </pc:sldChg>
      <pc:sldChg chg="add del">
        <pc:chgData name="Khattab, Sherif" userId="c83b1e15-36f3-4f46-aceb-05aac24c545e" providerId="ADAL" clId="{720455E6-EEB4-41FC-A930-4B4194099231}" dt="2021-10-19T16:08:56.630" v="415" actId="47"/>
        <pc:sldMkLst>
          <pc:docMk/>
          <pc:sldMk cId="3688450523" sldId="521"/>
        </pc:sldMkLst>
      </pc:sldChg>
      <pc:sldChg chg="add del">
        <pc:chgData name="Khattab, Sherif" userId="c83b1e15-36f3-4f46-aceb-05aac24c545e" providerId="ADAL" clId="{720455E6-EEB4-41FC-A930-4B4194099231}" dt="2021-10-19T16:08:55.697" v="414" actId="47"/>
        <pc:sldMkLst>
          <pc:docMk/>
          <pc:sldMk cId="2393077361" sldId="522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2987249071" sldId="523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1810255753" sldId="524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1613586742" sldId="525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1883276906" sldId="526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725852215" sldId="527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2733511410" sldId="528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2369676605" sldId="529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2849079961" sldId="530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198862008" sldId="531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3242586881" sldId="532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202149894" sldId="533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1862553252" sldId="534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560037637" sldId="535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261657990" sldId="536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968698010" sldId="537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645502707" sldId="538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730445920" sldId="539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782470152" sldId="540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036122529" sldId="541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103852141" sldId="542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587680791" sldId="543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971477576" sldId="544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621208385" sldId="545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563809780" sldId="546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982848977" sldId="547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106578269" sldId="548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239345036" sldId="549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4026883250" sldId="550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741972698" sldId="551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111545709" sldId="552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486997367" sldId="553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967156490" sldId="554"/>
        </pc:sldMkLst>
      </pc:sldChg>
      <pc:sldChg chg="add">
        <pc:chgData name="Khattab, Sherif" userId="c83b1e15-36f3-4f46-aceb-05aac24c545e" providerId="ADAL" clId="{720455E6-EEB4-41FC-A930-4B4194099231}" dt="2021-10-12T16:30:33.491" v="126"/>
        <pc:sldMkLst>
          <pc:docMk/>
          <pc:sldMk cId="924667073" sldId="555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938775688" sldId="557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925931934" sldId="558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283012382" sldId="559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68515591" sldId="560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287194210" sldId="561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311359803" sldId="562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378700803" sldId="563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036780415" sldId="564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868814156" sldId="565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099529074" sldId="566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747732605" sldId="567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88662114" sldId="568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390924536" sldId="569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377651607" sldId="570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670379455" sldId="571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115630515" sldId="572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693182178" sldId="573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917878205" sldId="574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86902699" sldId="575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939197551" sldId="576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482409994" sldId="577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4260117394" sldId="578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175651853" sldId="579"/>
        </pc:sldMkLst>
      </pc:sldChg>
      <pc:sldChg chg="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779653332" sldId="580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931898487" sldId="581"/>
        </pc:sldMkLst>
      </pc:sldChg>
      <pc:sldChg chg="add del">
        <pc:chgData name="Khattab, Sherif" userId="c83b1e15-36f3-4f46-aceb-05aac24c545e" providerId="ADAL" clId="{720455E6-EEB4-41FC-A930-4B4194099231}" dt="2021-10-12T16:29:12.584" v="6"/>
        <pc:sldMkLst>
          <pc:docMk/>
          <pc:sldMk cId="2301043" sldId="582"/>
        </pc:sldMkLst>
      </pc:sldChg>
      <pc:sldChg chg="add del">
        <pc:chgData name="Khattab, Sherif" userId="c83b1e15-36f3-4f46-aceb-05aac24c545e" providerId="ADAL" clId="{720455E6-EEB4-41FC-A930-4B4194099231}" dt="2021-10-19T16:08:27.233" v="411" actId="47"/>
        <pc:sldMkLst>
          <pc:docMk/>
          <pc:sldMk cId="2732779083" sldId="583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2901168676" sldId="584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1077456904" sldId="585"/>
        </pc:sldMkLst>
      </pc:sldChg>
      <pc:sldChg chg="add del">
        <pc:chgData name="Khattab, Sherif" userId="c83b1e15-36f3-4f46-aceb-05aac24c545e" providerId="ADAL" clId="{720455E6-EEB4-41FC-A930-4B4194099231}" dt="2021-10-12T16:29:11.546" v="5"/>
        <pc:sldMkLst>
          <pc:docMk/>
          <pc:sldMk cId="1973264334" sldId="585"/>
        </pc:sldMkLst>
      </pc:sldChg>
      <pc:sldChg chg="add del">
        <pc:chgData name="Khattab, Sherif" userId="c83b1e15-36f3-4f46-aceb-05aac24c545e" providerId="ADAL" clId="{720455E6-EEB4-41FC-A930-4B4194099231}" dt="2021-10-12T16:29:11.546" v="5"/>
        <pc:sldMkLst>
          <pc:docMk/>
          <pc:sldMk cId="99233092" sldId="586"/>
        </pc:sldMkLst>
      </pc:sldChg>
      <pc:sldChg chg="add del">
        <pc:chgData name="Khattab, Sherif" userId="c83b1e15-36f3-4f46-aceb-05aac24c545e" providerId="ADAL" clId="{720455E6-EEB4-41FC-A930-4B4194099231}" dt="2021-10-19T16:09:18.521" v="416" actId="2696"/>
        <pc:sldMkLst>
          <pc:docMk/>
          <pc:sldMk cId="3269903431" sldId="586"/>
        </pc:sldMkLst>
      </pc:sldChg>
      <pc:sldChg chg="modSp new mod">
        <pc:chgData name="Khattab, Sherif" userId="c83b1e15-36f3-4f46-aceb-05aac24c545e" providerId="ADAL" clId="{720455E6-EEB4-41FC-A930-4B4194099231}" dt="2021-10-12T16:30:01.220" v="106" actId="20577"/>
        <pc:sldMkLst>
          <pc:docMk/>
          <pc:sldMk cId="1289932183" sldId="587"/>
        </pc:sldMkLst>
        <pc:spChg chg="mod">
          <ac:chgData name="Khattab, Sherif" userId="c83b1e15-36f3-4f46-aceb-05aac24c545e" providerId="ADAL" clId="{720455E6-EEB4-41FC-A930-4B4194099231}" dt="2021-10-12T16:30:01.220" v="106" actId="20577"/>
          <ac:spMkLst>
            <pc:docMk/>
            <pc:sldMk cId="1289932183" sldId="587"/>
            <ac:spMk id="2" creationId="{2F7A6B75-35E0-40DC-B6AA-3C6FB478755D}"/>
          </ac:spMkLst>
        </pc:spChg>
        <pc:spChg chg="mod">
          <ac:chgData name="Khattab, Sherif" userId="c83b1e15-36f3-4f46-aceb-05aac24c545e" providerId="ADAL" clId="{720455E6-EEB4-41FC-A930-4B4194099231}" dt="2021-10-12T16:29:58.186" v="103" actId="21"/>
          <ac:spMkLst>
            <pc:docMk/>
            <pc:sldMk cId="1289932183" sldId="587"/>
            <ac:spMk id="3" creationId="{BF77E51C-D95D-4135-8570-46DF2498EB4B}"/>
          </ac:spMkLst>
        </pc:spChg>
      </pc:sldChg>
      <pc:sldChg chg="modSp new mod modAnim">
        <pc:chgData name="Khattab, Sherif" userId="c83b1e15-36f3-4f46-aceb-05aac24c545e" providerId="ADAL" clId="{720455E6-EEB4-41FC-A930-4B4194099231}" dt="2021-10-18T16:43:50.292" v="320"/>
        <pc:sldMkLst>
          <pc:docMk/>
          <pc:sldMk cId="673383906" sldId="588"/>
        </pc:sldMkLst>
        <pc:spChg chg="mod">
          <ac:chgData name="Khattab, Sherif" userId="c83b1e15-36f3-4f46-aceb-05aac24c545e" providerId="ADAL" clId="{720455E6-EEB4-41FC-A930-4B4194099231}" dt="2021-10-18T16:42:16.385" v="246" actId="20577"/>
          <ac:spMkLst>
            <pc:docMk/>
            <pc:sldMk cId="673383906" sldId="588"/>
            <ac:spMk id="2" creationId="{5B17C7BB-53CF-4CC3-ABD0-4F82ABFDCF42}"/>
          </ac:spMkLst>
        </pc:spChg>
        <pc:spChg chg="mod">
          <ac:chgData name="Khattab, Sherif" userId="c83b1e15-36f3-4f46-aceb-05aac24c545e" providerId="ADAL" clId="{720455E6-EEB4-41FC-A930-4B4194099231}" dt="2021-10-18T16:43:19.297" v="310" actId="27636"/>
          <ac:spMkLst>
            <pc:docMk/>
            <pc:sldMk cId="673383906" sldId="588"/>
            <ac:spMk id="3" creationId="{ECE42A93-7727-46DF-99D7-E0D74EC92787}"/>
          </ac:spMkLst>
        </pc:spChg>
      </pc:sldChg>
      <pc:sldChg chg="modSp new mod ord modAnim">
        <pc:chgData name="Khattab, Sherif" userId="c83b1e15-36f3-4f46-aceb-05aac24c545e" providerId="ADAL" clId="{720455E6-EEB4-41FC-A930-4B4194099231}" dt="2021-10-18T16:43:44.134" v="318"/>
        <pc:sldMkLst>
          <pc:docMk/>
          <pc:sldMk cId="448500256" sldId="589"/>
        </pc:sldMkLst>
        <pc:spChg chg="mod">
          <ac:chgData name="Khattab, Sherif" userId="c83b1e15-36f3-4f46-aceb-05aac24c545e" providerId="ADAL" clId="{720455E6-EEB4-41FC-A930-4B4194099231}" dt="2021-10-18T16:42:38.325" v="282" actId="20577"/>
          <ac:spMkLst>
            <pc:docMk/>
            <pc:sldMk cId="448500256" sldId="589"/>
            <ac:spMk id="2" creationId="{C68C7D50-9C33-4D54-961A-9B1EDC622FAE}"/>
          </ac:spMkLst>
        </pc:spChg>
        <pc:spChg chg="mod">
          <ac:chgData name="Khattab, Sherif" userId="c83b1e15-36f3-4f46-aceb-05aac24c545e" providerId="ADAL" clId="{720455E6-EEB4-41FC-A930-4B4194099231}" dt="2021-10-18T16:43:35.878" v="316" actId="6549"/>
          <ac:spMkLst>
            <pc:docMk/>
            <pc:sldMk cId="448500256" sldId="589"/>
            <ac:spMk id="3" creationId="{6BEADA8D-DE0F-4273-9EBA-14ABF36E2B66}"/>
          </ac:spMkLst>
        </pc:spChg>
      </pc:sldChg>
      <pc:sldChg chg="modSp new mod modAnim">
        <pc:chgData name="Khattab, Sherif" userId="c83b1e15-36f3-4f46-aceb-05aac24c545e" providerId="ADAL" clId="{720455E6-EEB4-41FC-A930-4B4194099231}" dt="2021-10-18T16:44:02.422" v="325"/>
        <pc:sldMkLst>
          <pc:docMk/>
          <pc:sldMk cId="4079687518" sldId="590"/>
        </pc:sldMkLst>
        <pc:spChg chg="mod">
          <ac:chgData name="Khattab, Sherif" userId="c83b1e15-36f3-4f46-aceb-05aac24c545e" providerId="ADAL" clId="{720455E6-EEB4-41FC-A930-4B4194099231}" dt="2021-10-18T16:42:59.530" v="297" actId="20577"/>
          <ac:spMkLst>
            <pc:docMk/>
            <pc:sldMk cId="4079687518" sldId="590"/>
            <ac:spMk id="2" creationId="{2E0DE08B-0240-40D4-A9F9-56020F3A5BDB}"/>
          </ac:spMkLst>
        </pc:spChg>
        <pc:spChg chg="mod">
          <ac:chgData name="Khattab, Sherif" userId="c83b1e15-36f3-4f46-aceb-05aac24c545e" providerId="ADAL" clId="{720455E6-EEB4-41FC-A930-4B4194099231}" dt="2021-10-18T16:43:55.674" v="323" actId="6549"/>
          <ac:spMkLst>
            <pc:docMk/>
            <pc:sldMk cId="4079687518" sldId="590"/>
            <ac:spMk id="3" creationId="{B4323BF8-EA29-4858-8E9A-BB86F0C275EC}"/>
          </ac:spMkLst>
        </pc:spChg>
      </pc:sldChg>
    </pc:docChg>
  </pc:docChgLst>
  <pc:docChgLst>
    <pc:chgData name="Khattab, Sherif" userId="c83b1e15-36f3-4f46-aceb-05aac24c545e" providerId="ADAL" clId="{79D9A848-63DC-C04B-A37B-45CD4B398B25}"/>
    <pc:docChg chg="sldOrd">
      <pc:chgData name="Khattab, Sherif" userId="c83b1e15-36f3-4f46-aceb-05aac24c545e" providerId="ADAL" clId="{79D9A848-63DC-C04B-A37B-45CD4B398B25}" dt="2020-10-07T03:45:55.390" v="0" actId="20578"/>
      <pc:docMkLst>
        <pc:docMk/>
      </pc:docMkLst>
      <pc:sldChg chg="ord">
        <pc:chgData name="Khattab, Sherif" userId="c83b1e15-36f3-4f46-aceb-05aac24c545e" providerId="ADAL" clId="{79D9A848-63DC-C04B-A37B-45CD4B398B25}" dt="2020-10-07T03:45:55.390" v="0" actId="20578"/>
        <pc:sldMkLst>
          <pc:docMk/>
          <pc:sldMk cId="434376579" sldId="363"/>
        </pc:sldMkLst>
      </pc:sldChg>
    </pc:docChg>
  </pc:docChgLst>
  <pc:docChgLst>
    <pc:chgData name="Khattab, Sherif" userId="c83b1e15-36f3-4f46-aceb-05aac24c545e" providerId="ADAL" clId="{00771379-563B-405F-813C-A6D6F2B0CDAD}"/>
    <pc:docChg chg="modSld">
      <pc:chgData name="Khattab, Sherif" userId="c83b1e15-36f3-4f46-aceb-05aac24c545e" providerId="ADAL" clId="{00771379-563B-405F-813C-A6D6F2B0CDAD}" dt="2020-09-08T04:21:57.867" v="3" actId="20577"/>
      <pc:docMkLst>
        <pc:docMk/>
      </pc:docMkLst>
      <pc:sldChg chg="modSp mod">
        <pc:chgData name="Khattab, Sherif" userId="c83b1e15-36f3-4f46-aceb-05aac24c545e" providerId="ADAL" clId="{00771379-563B-405F-813C-A6D6F2B0CDAD}" dt="2020-09-08T04:21:57.867" v="3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00771379-563B-405F-813C-A6D6F2B0CDAD}" dt="2020-09-08T04:21:57.867" v="3" actId="20577"/>
          <ac:spMkLst>
            <pc:docMk/>
            <pc:sldMk cId="1330366002" sldId="454"/>
            <ac:spMk id="3" creationId="{00000000-0000-0000-0000-000000000000}"/>
          </ac:spMkLst>
        </pc:spChg>
      </pc:sldChg>
    </pc:docChg>
  </pc:docChgLst>
  <pc:docChgLst>
    <pc:chgData name="Sherif Khattab" userId="c83b1e15-36f3-4f46-aceb-05aac24c545e" providerId="ADAL" clId="{D1F8C7F8-B63D-426F-B9AE-033C1F2663EE}"/>
    <pc:docChg chg="custSel addSld delSld modSld">
      <pc:chgData name="Sherif Khattab" userId="c83b1e15-36f3-4f46-aceb-05aac24c545e" providerId="ADAL" clId="{D1F8C7F8-B63D-426F-B9AE-033C1F2663EE}" dt="2021-02-18T15:58:02.150" v="261" actId="207"/>
      <pc:docMkLst>
        <pc:docMk/>
      </pc:docMkLst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920820884" sldId="27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17417480" sldId="27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773510753" sldId="280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71235497" sldId="283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099089282" sldId="28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36622862" sldId="285"/>
        </pc:sldMkLst>
      </pc:sldChg>
      <pc:sldChg chg="modSp">
        <pc:chgData name="Sherif Khattab" userId="c83b1e15-36f3-4f46-aceb-05aac24c545e" providerId="ADAL" clId="{D1F8C7F8-B63D-426F-B9AE-033C1F2663EE}" dt="2021-02-18T15:58:02.150" v="261" actId="207"/>
        <pc:sldMkLst>
          <pc:docMk/>
          <pc:sldMk cId="463012687" sldId="289"/>
        </pc:sldMkLst>
        <pc:spChg chg="mod">
          <ac:chgData name="Sherif Khattab" userId="c83b1e15-36f3-4f46-aceb-05aac24c545e" providerId="ADAL" clId="{D1F8C7F8-B63D-426F-B9AE-033C1F2663EE}" dt="2021-02-18T15:58:02.150" v="261" actId="207"/>
          <ac:spMkLst>
            <pc:docMk/>
            <pc:sldMk cId="463012687" sldId="289"/>
            <ac:spMk id="103" creationId="{4F76D617-EEBD-4B8B-B82A-EA3BF2585492}"/>
          </ac:spMkLst>
        </pc:spChg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D1F8C7F8-B63D-426F-B9AE-033C1F2663EE}" dt="2021-02-18T06:35:56.761" v="43" actId="47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D1F8C7F8-B63D-426F-B9AE-033C1F2663EE}" dt="2021-02-18T06:35:52.792" v="42" actId="47"/>
        <pc:sldMkLst>
          <pc:docMk/>
          <pc:sldMk cId="1898410716" sldId="38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574001865" sldId="464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2156977365" sldId="465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17329803" sldId="466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643915362" sldId="467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1593910045" sldId="468"/>
        </pc:sldMkLst>
      </pc:sldChg>
      <pc:sldChg chg="add">
        <pc:chgData name="Sherif Khattab" userId="c83b1e15-36f3-4f46-aceb-05aac24c545e" providerId="ADAL" clId="{D1F8C7F8-B63D-426F-B9AE-033C1F2663EE}" dt="2021-02-18T06:36:50.686" v="44"/>
        <pc:sldMkLst>
          <pc:docMk/>
          <pc:sldMk cId="3392020218" sldId="469"/>
        </pc:sldMkLst>
      </pc:sldChg>
      <pc:sldChg chg="modSp mod modAnim">
        <pc:chgData name="Sherif Khattab" userId="c83b1e15-36f3-4f46-aceb-05aac24c545e" providerId="ADAL" clId="{D1F8C7F8-B63D-426F-B9AE-033C1F2663EE}" dt="2021-02-18T06:49:33.301" v="256" actId="27636"/>
        <pc:sldMkLst>
          <pc:docMk/>
          <pc:sldMk cId="4202616107" sldId="500"/>
        </pc:sldMkLst>
        <pc:spChg chg="mod">
          <ac:chgData name="Sherif Khattab" userId="c83b1e15-36f3-4f46-aceb-05aac24c545e" providerId="ADAL" clId="{D1F8C7F8-B63D-426F-B9AE-033C1F2663EE}" dt="2021-02-18T06:49:33.301" v="256" actId="27636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D1F8C7F8-B63D-426F-B9AE-033C1F2663EE}" dt="2021-02-18T06:35:48.192" v="41"/>
        <pc:sldMkLst>
          <pc:docMk/>
          <pc:sldMk cId="2116864396" sldId="505"/>
        </pc:sldMkLst>
        <pc:spChg chg="mod">
          <ac:chgData name="Sherif Khattab" userId="c83b1e15-36f3-4f46-aceb-05aac24c545e" providerId="ADAL" clId="{D1F8C7F8-B63D-426F-B9AE-033C1F2663EE}" dt="2021-02-18T06:35:48.192" v="41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D1F8C7F8-B63D-426F-B9AE-033C1F2663EE}" dt="2021-02-18T06:35:21.237" v="40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D1F8C7F8-B63D-426F-B9AE-033C1F2663EE}" dt="2021-02-18T06:35:21.237" v="40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modAnim">
        <pc:chgData name="Sherif Khattab" userId="c83b1e15-36f3-4f46-aceb-05aac24c545e" providerId="ADAL" clId="{D1F8C7F8-B63D-426F-B9AE-033C1F2663EE}" dt="2021-02-18T06:49:41.395" v="258"/>
        <pc:sldMkLst>
          <pc:docMk/>
          <pc:sldMk cId="2487721040" sldId="516"/>
        </pc:sldMkLst>
        <pc:spChg chg="mod">
          <ac:chgData name="Sherif Khattab" userId="c83b1e15-36f3-4f46-aceb-05aac24c545e" providerId="ADAL" clId="{D1F8C7F8-B63D-426F-B9AE-033C1F2663EE}" dt="2021-02-18T06:49:41.395" v="258"/>
          <ac:spMkLst>
            <pc:docMk/>
            <pc:sldMk cId="2487721040" sldId="516"/>
            <ac:spMk id="3" creationId="{CBB5D1A1-A1C5-4D4A-9051-CB104F0E3B4F}"/>
          </ac:spMkLst>
        </pc:spChg>
      </pc:sldChg>
      <pc:sldChg chg="del">
        <pc:chgData name="Sherif Khattab" userId="c83b1e15-36f3-4f46-aceb-05aac24c545e" providerId="ADAL" clId="{D1F8C7F8-B63D-426F-B9AE-033C1F2663EE}" dt="2021-02-18T06:49:38.556" v="257" actId="47"/>
        <pc:sldMkLst>
          <pc:docMk/>
          <pc:sldMk cId="3504930043" sldId="519"/>
        </pc:sldMkLst>
      </pc:sldChg>
      <pc:sldChg chg="modSp mod modAnim">
        <pc:chgData name="Sherif Khattab" userId="c83b1e15-36f3-4f46-aceb-05aac24c545e" providerId="ADAL" clId="{D1F8C7F8-B63D-426F-B9AE-033C1F2663EE}" dt="2021-02-18T06:48:49.773" v="216" actId="27636"/>
        <pc:sldMkLst>
          <pc:docMk/>
          <pc:sldMk cId="2126070970" sldId="520"/>
        </pc:sldMkLst>
        <pc:spChg chg="mod">
          <ac:chgData name="Sherif Khattab" userId="c83b1e15-36f3-4f46-aceb-05aac24c545e" providerId="ADAL" clId="{D1F8C7F8-B63D-426F-B9AE-033C1F2663EE}" dt="2021-02-18T06:48:49.773" v="216" actId="27636"/>
          <ac:spMkLst>
            <pc:docMk/>
            <pc:sldMk cId="2126070970" sldId="520"/>
            <ac:spMk id="3" creationId="{D7399D59-7ED8-4451-AEDE-1AC4DE33563A}"/>
          </ac:spMkLst>
        </pc:spChg>
      </pc:sldChg>
    </pc:docChg>
  </pc:docChgLst>
  <pc:docChgLst>
    <pc:chgData name="Khattab, Sherif" userId="c83b1e15-36f3-4f46-aceb-05aac24c545e" providerId="ADAL" clId="{DE316A4D-089D-2A40-9FA9-4724C2884636}"/>
    <pc:docChg chg="undo custSel addSld delSld modSld">
      <pc:chgData name="Khattab, Sherif" userId="c83b1e15-36f3-4f46-aceb-05aac24c545e" providerId="ADAL" clId="{DE316A4D-089D-2A40-9FA9-4724C2884636}" dt="2019-05-23T05:43:41.544" v="183"/>
      <pc:docMkLst>
        <pc:docMk/>
      </pc:docMkLst>
      <pc:sldChg chg="modSp">
        <pc:chgData name="Khattab, Sherif" userId="c83b1e15-36f3-4f46-aceb-05aac24c545e" providerId="ADAL" clId="{DE316A4D-089D-2A40-9FA9-4724C2884636}" dt="2019-05-14T13:41:27.276" v="1" actId="20577"/>
        <pc:sldMkLst>
          <pc:docMk/>
          <pc:sldMk cId="0" sldId="256"/>
        </pc:sldMkLst>
        <pc:spChg chg="mod">
          <ac:chgData name="Khattab, Sherif" userId="c83b1e15-36f3-4f46-aceb-05aac24c545e" providerId="ADAL" clId="{DE316A4D-089D-2A40-9FA9-4724C2884636}" dt="2019-05-14T13:41:27.276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DE316A4D-089D-2A40-9FA9-4724C2884636}" dt="2019-05-23T03:59:27.081" v="2" actId="2696"/>
        <pc:sldMkLst>
          <pc:docMk/>
          <pc:sldMk cId="1969176380" sldId="257"/>
        </pc:sldMkLst>
      </pc:sldChg>
      <pc:sldChg chg="del">
        <pc:chgData name="Khattab, Sherif" userId="c83b1e15-36f3-4f46-aceb-05aac24c545e" providerId="ADAL" clId="{DE316A4D-089D-2A40-9FA9-4724C2884636}" dt="2019-05-23T03:59:31.239" v="3" actId="2696"/>
        <pc:sldMkLst>
          <pc:docMk/>
          <pc:sldMk cId="978894378" sldId="266"/>
        </pc:sldMkLst>
      </pc:sldChg>
      <pc:sldChg chg="del">
        <pc:chgData name="Khattab, Sherif" userId="c83b1e15-36f3-4f46-aceb-05aac24c545e" providerId="ADAL" clId="{DE316A4D-089D-2A40-9FA9-4724C2884636}" dt="2019-05-23T03:59:34.863" v="4" actId="2696"/>
        <pc:sldMkLst>
          <pc:docMk/>
          <pc:sldMk cId="1871263980" sldId="275"/>
        </pc:sldMkLst>
      </pc:sldChg>
      <pc:sldChg chg="del">
        <pc:chgData name="Khattab, Sherif" userId="c83b1e15-36f3-4f46-aceb-05aac24c545e" providerId="ADAL" clId="{DE316A4D-089D-2A40-9FA9-4724C2884636}" dt="2019-05-23T03:59:50.802" v="5" actId="2696"/>
        <pc:sldMkLst>
          <pc:docMk/>
          <pc:sldMk cId="2119836463" sldId="283"/>
        </pc:sldMkLst>
      </pc:sldChg>
      <pc:sldChg chg="del">
        <pc:chgData name="Khattab, Sherif" userId="c83b1e15-36f3-4f46-aceb-05aac24c545e" providerId="ADAL" clId="{DE316A4D-089D-2A40-9FA9-4724C2884636}" dt="2019-05-23T03:59:50.830" v="6" actId="2696"/>
        <pc:sldMkLst>
          <pc:docMk/>
          <pc:sldMk cId="1220313734" sldId="284"/>
        </pc:sldMkLst>
      </pc:sldChg>
      <pc:sldChg chg="del">
        <pc:chgData name="Khattab, Sherif" userId="c83b1e15-36f3-4f46-aceb-05aac24c545e" providerId="ADAL" clId="{DE316A4D-089D-2A40-9FA9-4724C2884636}" dt="2019-05-23T03:59:50.853" v="7" actId="2696"/>
        <pc:sldMkLst>
          <pc:docMk/>
          <pc:sldMk cId="882805023" sldId="285"/>
        </pc:sldMkLst>
      </pc:sldChg>
      <pc:sldChg chg="del">
        <pc:chgData name="Khattab, Sherif" userId="c83b1e15-36f3-4f46-aceb-05aac24c545e" providerId="ADAL" clId="{DE316A4D-089D-2A40-9FA9-4724C2884636}" dt="2019-05-23T03:59:50.877" v="8" actId="2696"/>
        <pc:sldMkLst>
          <pc:docMk/>
          <pc:sldMk cId="561854054" sldId="287"/>
        </pc:sldMkLst>
      </pc:sldChg>
      <pc:sldChg chg="del">
        <pc:chgData name="Khattab, Sherif" userId="c83b1e15-36f3-4f46-aceb-05aac24c545e" providerId="ADAL" clId="{DE316A4D-089D-2A40-9FA9-4724C2884636}" dt="2019-05-23T03:59:50.893" v="9" actId="2696"/>
        <pc:sldMkLst>
          <pc:docMk/>
          <pc:sldMk cId="1121912213" sldId="288"/>
        </pc:sldMkLst>
      </pc:sldChg>
      <pc:sldChg chg="del">
        <pc:chgData name="Khattab, Sherif" userId="c83b1e15-36f3-4f46-aceb-05aac24c545e" providerId="ADAL" clId="{DE316A4D-089D-2A40-9FA9-4724C2884636}" dt="2019-05-23T03:59:50.912" v="10" actId="2696"/>
        <pc:sldMkLst>
          <pc:docMk/>
          <pc:sldMk cId="2123485087" sldId="289"/>
        </pc:sldMkLst>
      </pc:sldChg>
      <pc:sldChg chg="del">
        <pc:chgData name="Khattab, Sherif" userId="c83b1e15-36f3-4f46-aceb-05aac24c545e" providerId="ADAL" clId="{DE316A4D-089D-2A40-9FA9-4724C2884636}" dt="2019-05-23T03:59:50.929" v="11" actId="2696"/>
        <pc:sldMkLst>
          <pc:docMk/>
          <pc:sldMk cId="1071549106" sldId="290"/>
        </pc:sldMkLst>
      </pc:sldChg>
      <pc:sldChg chg="del">
        <pc:chgData name="Khattab, Sherif" userId="c83b1e15-36f3-4f46-aceb-05aac24c545e" providerId="ADAL" clId="{DE316A4D-089D-2A40-9FA9-4724C2884636}" dt="2019-05-23T03:59:50.947" v="12" actId="2696"/>
        <pc:sldMkLst>
          <pc:docMk/>
          <pc:sldMk cId="622828641" sldId="291"/>
        </pc:sldMkLst>
      </pc:sldChg>
      <pc:sldChg chg="del">
        <pc:chgData name="Khattab, Sherif" userId="c83b1e15-36f3-4f46-aceb-05aac24c545e" providerId="ADAL" clId="{DE316A4D-089D-2A40-9FA9-4724C2884636}" dt="2019-05-23T03:59:50.968" v="13" actId="2696"/>
        <pc:sldMkLst>
          <pc:docMk/>
          <pc:sldMk cId="1781024462" sldId="292"/>
        </pc:sldMkLst>
      </pc:sldChg>
      <pc:sldChg chg="del">
        <pc:chgData name="Khattab, Sherif" userId="c83b1e15-36f3-4f46-aceb-05aac24c545e" providerId="ADAL" clId="{DE316A4D-089D-2A40-9FA9-4724C2884636}" dt="2019-05-23T03:59:50.988" v="14" actId="2696"/>
        <pc:sldMkLst>
          <pc:docMk/>
          <pc:sldMk cId="64306115" sldId="295"/>
        </pc:sldMkLst>
      </pc:sldChg>
      <pc:sldChg chg="del">
        <pc:chgData name="Khattab, Sherif" userId="c83b1e15-36f3-4f46-aceb-05aac24c545e" providerId="ADAL" clId="{DE316A4D-089D-2A40-9FA9-4724C2884636}" dt="2019-05-23T03:59:51.007" v="15" actId="2696"/>
        <pc:sldMkLst>
          <pc:docMk/>
          <pc:sldMk cId="281707087" sldId="296"/>
        </pc:sldMkLst>
      </pc:sldChg>
      <pc:sldChg chg="del">
        <pc:chgData name="Khattab, Sherif" userId="c83b1e15-36f3-4f46-aceb-05aac24c545e" providerId="ADAL" clId="{DE316A4D-089D-2A40-9FA9-4724C2884636}" dt="2019-05-23T03:59:51.028" v="16" actId="2696"/>
        <pc:sldMkLst>
          <pc:docMk/>
          <pc:sldMk cId="275381494" sldId="297"/>
        </pc:sldMkLst>
      </pc:sldChg>
      <pc:sldChg chg="del">
        <pc:chgData name="Khattab, Sherif" userId="c83b1e15-36f3-4f46-aceb-05aac24c545e" providerId="ADAL" clId="{DE316A4D-089D-2A40-9FA9-4724C2884636}" dt="2019-05-23T03:59:51.054" v="17" actId="2696"/>
        <pc:sldMkLst>
          <pc:docMk/>
          <pc:sldMk cId="1323538422" sldId="298"/>
        </pc:sldMkLst>
      </pc:sldChg>
      <pc:sldChg chg="del">
        <pc:chgData name="Khattab, Sherif" userId="c83b1e15-36f3-4f46-aceb-05aac24c545e" providerId="ADAL" clId="{DE316A4D-089D-2A40-9FA9-4724C2884636}" dt="2019-05-23T03:59:51.076" v="18" actId="2696"/>
        <pc:sldMkLst>
          <pc:docMk/>
          <pc:sldMk cId="1186219626" sldId="299"/>
        </pc:sldMkLst>
      </pc:sldChg>
      <pc:sldChg chg="del">
        <pc:chgData name="Khattab, Sherif" userId="c83b1e15-36f3-4f46-aceb-05aac24c545e" providerId="ADAL" clId="{DE316A4D-089D-2A40-9FA9-4724C2884636}" dt="2019-05-23T03:59:51.094" v="19" actId="2696"/>
        <pc:sldMkLst>
          <pc:docMk/>
          <pc:sldMk cId="1838361739" sldId="300"/>
        </pc:sldMkLst>
      </pc:sldChg>
      <pc:sldChg chg="del">
        <pc:chgData name="Khattab, Sherif" userId="c83b1e15-36f3-4f46-aceb-05aac24c545e" providerId="ADAL" clId="{DE316A4D-089D-2A40-9FA9-4724C2884636}" dt="2019-05-23T03:59:51.121" v="20" actId="2696"/>
        <pc:sldMkLst>
          <pc:docMk/>
          <pc:sldMk cId="2051028719" sldId="301"/>
        </pc:sldMkLst>
      </pc:sldChg>
      <pc:sldChg chg="del">
        <pc:chgData name="Khattab, Sherif" userId="c83b1e15-36f3-4f46-aceb-05aac24c545e" providerId="ADAL" clId="{DE316A4D-089D-2A40-9FA9-4724C2884636}" dt="2019-05-23T03:59:51.137" v="21" actId="2696"/>
        <pc:sldMkLst>
          <pc:docMk/>
          <pc:sldMk cId="247758724" sldId="302"/>
        </pc:sldMkLst>
      </pc:sldChg>
      <pc:sldChg chg="del">
        <pc:chgData name="Khattab, Sherif" userId="c83b1e15-36f3-4f46-aceb-05aac24c545e" providerId="ADAL" clId="{DE316A4D-089D-2A40-9FA9-4724C2884636}" dt="2019-05-23T03:59:51.155" v="22" actId="2696"/>
        <pc:sldMkLst>
          <pc:docMk/>
          <pc:sldMk cId="1220341221" sldId="308"/>
        </pc:sldMkLst>
      </pc:sldChg>
      <pc:sldChg chg="del">
        <pc:chgData name="Khattab, Sherif" userId="c83b1e15-36f3-4f46-aceb-05aac24c545e" providerId="ADAL" clId="{DE316A4D-089D-2A40-9FA9-4724C2884636}" dt="2019-05-23T03:59:51.175" v="23" actId="2696"/>
        <pc:sldMkLst>
          <pc:docMk/>
          <pc:sldMk cId="7029104" sldId="310"/>
        </pc:sldMkLst>
      </pc:sldChg>
      <pc:sldChg chg="del">
        <pc:chgData name="Khattab, Sherif" userId="c83b1e15-36f3-4f46-aceb-05aac24c545e" providerId="ADAL" clId="{DE316A4D-089D-2A40-9FA9-4724C2884636}" dt="2019-05-23T03:59:51.194" v="24" actId="2696"/>
        <pc:sldMkLst>
          <pc:docMk/>
          <pc:sldMk cId="1024142779" sldId="312"/>
        </pc:sldMkLst>
      </pc:sldChg>
      <pc:sldChg chg="del">
        <pc:chgData name="Khattab, Sherif" userId="c83b1e15-36f3-4f46-aceb-05aac24c545e" providerId="ADAL" clId="{DE316A4D-089D-2A40-9FA9-4724C2884636}" dt="2019-05-23T03:59:51.209" v="25" actId="2696"/>
        <pc:sldMkLst>
          <pc:docMk/>
          <pc:sldMk cId="1916533646" sldId="313"/>
        </pc:sldMkLst>
      </pc:sldChg>
      <pc:sldChg chg="del">
        <pc:chgData name="Khattab, Sherif" userId="c83b1e15-36f3-4f46-aceb-05aac24c545e" providerId="ADAL" clId="{DE316A4D-089D-2A40-9FA9-4724C2884636}" dt="2019-05-23T03:59:51.225" v="26" actId="2696"/>
        <pc:sldMkLst>
          <pc:docMk/>
          <pc:sldMk cId="1496362242" sldId="314"/>
        </pc:sldMkLst>
      </pc:sldChg>
      <pc:sldChg chg="del">
        <pc:chgData name="Khattab, Sherif" userId="c83b1e15-36f3-4f46-aceb-05aac24c545e" providerId="ADAL" clId="{DE316A4D-089D-2A40-9FA9-4724C2884636}" dt="2019-05-23T03:59:51.246" v="27" actId="2696"/>
        <pc:sldMkLst>
          <pc:docMk/>
          <pc:sldMk cId="1231859445" sldId="315"/>
        </pc:sldMkLst>
      </pc:sldChg>
      <pc:sldChg chg="del">
        <pc:chgData name="Khattab, Sherif" userId="c83b1e15-36f3-4f46-aceb-05aac24c545e" providerId="ADAL" clId="{DE316A4D-089D-2A40-9FA9-4724C2884636}" dt="2019-05-23T03:59:51.263" v="28" actId="2696"/>
        <pc:sldMkLst>
          <pc:docMk/>
          <pc:sldMk cId="1500164103" sldId="316"/>
        </pc:sldMkLst>
      </pc:sldChg>
      <pc:sldChg chg="del">
        <pc:chgData name="Khattab, Sherif" userId="c83b1e15-36f3-4f46-aceb-05aac24c545e" providerId="ADAL" clId="{DE316A4D-089D-2A40-9FA9-4724C2884636}" dt="2019-05-23T03:59:51.285" v="29" actId="2696"/>
        <pc:sldMkLst>
          <pc:docMk/>
          <pc:sldMk cId="2062436898" sldId="317"/>
        </pc:sldMkLst>
      </pc:sldChg>
      <pc:sldChg chg="del">
        <pc:chgData name="Khattab, Sherif" userId="c83b1e15-36f3-4f46-aceb-05aac24c545e" providerId="ADAL" clId="{DE316A4D-089D-2A40-9FA9-4724C2884636}" dt="2019-05-23T04:00:10.658" v="31" actId="2696"/>
        <pc:sldMkLst>
          <pc:docMk/>
          <pc:sldMk cId="234564799" sldId="321"/>
        </pc:sldMkLst>
      </pc:sldChg>
      <pc:sldChg chg="del">
        <pc:chgData name="Khattab, Sherif" userId="c83b1e15-36f3-4f46-aceb-05aac24c545e" providerId="ADAL" clId="{DE316A4D-089D-2A40-9FA9-4724C2884636}" dt="2019-05-23T04:00:10.675" v="32" actId="2696"/>
        <pc:sldMkLst>
          <pc:docMk/>
          <pc:sldMk cId="12771870" sldId="323"/>
        </pc:sldMkLst>
      </pc:sldChg>
      <pc:sldChg chg="del">
        <pc:chgData name="Khattab, Sherif" userId="c83b1e15-36f3-4f46-aceb-05aac24c545e" providerId="ADAL" clId="{DE316A4D-089D-2A40-9FA9-4724C2884636}" dt="2019-05-23T04:00:10.691" v="33" actId="2696"/>
        <pc:sldMkLst>
          <pc:docMk/>
          <pc:sldMk cId="1847714567" sldId="325"/>
        </pc:sldMkLst>
      </pc:sldChg>
      <pc:sldChg chg="del">
        <pc:chgData name="Khattab, Sherif" userId="c83b1e15-36f3-4f46-aceb-05aac24c545e" providerId="ADAL" clId="{DE316A4D-089D-2A40-9FA9-4724C2884636}" dt="2019-05-23T04:00:10.712" v="34" actId="2696"/>
        <pc:sldMkLst>
          <pc:docMk/>
          <pc:sldMk cId="564977494" sldId="326"/>
        </pc:sldMkLst>
      </pc:sldChg>
      <pc:sldChg chg="del">
        <pc:chgData name="Khattab, Sherif" userId="c83b1e15-36f3-4f46-aceb-05aac24c545e" providerId="ADAL" clId="{DE316A4D-089D-2A40-9FA9-4724C2884636}" dt="2019-05-23T04:00:10.730" v="35" actId="2696"/>
        <pc:sldMkLst>
          <pc:docMk/>
          <pc:sldMk cId="1957278823" sldId="327"/>
        </pc:sldMkLst>
      </pc:sldChg>
      <pc:sldChg chg="del">
        <pc:chgData name="Khattab, Sherif" userId="c83b1e15-36f3-4f46-aceb-05aac24c545e" providerId="ADAL" clId="{DE316A4D-089D-2A40-9FA9-4724C2884636}" dt="2019-05-23T04:00:10.745" v="36" actId="2696"/>
        <pc:sldMkLst>
          <pc:docMk/>
          <pc:sldMk cId="336896758" sldId="328"/>
        </pc:sldMkLst>
      </pc:sldChg>
      <pc:sldChg chg="del">
        <pc:chgData name="Khattab, Sherif" userId="c83b1e15-36f3-4f46-aceb-05aac24c545e" providerId="ADAL" clId="{DE316A4D-089D-2A40-9FA9-4724C2884636}" dt="2019-05-23T04:00:10.764" v="37" actId="2696"/>
        <pc:sldMkLst>
          <pc:docMk/>
          <pc:sldMk cId="815879604" sldId="329"/>
        </pc:sldMkLst>
      </pc:sldChg>
      <pc:sldChg chg="del">
        <pc:chgData name="Khattab, Sherif" userId="c83b1e15-36f3-4f46-aceb-05aac24c545e" providerId="ADAL" clId="{DE316A4D-089D-2A40-9FA9-4724C2884636}" dt="2019-05-23T04:00:10.782" v="38" actId="2696"/>
        <pc:sldMkLst>
          <pc:docMk/>
          <pc:sldMk cId="1076495690" sldId="330"/>
        </pc:sldMkLst>
      </pc:sldChg>
      <pc:sldChg chg="del">
        <pc:chgData name="Khattab, Sherif" userId="c83b1e15-36f3-4f46-aceb-05aac24c545e" providerId="ADAL" clId="{DE316A4D-089D-2A40-9FA9-4724C2884636}" dt="2019-05-23T04:00:10.800" v="39" actId="2696"/>
        <pc:sldMkLst>
          <pc:docMk/>
          <pc:sldMk cId="17720096" sldId="331"/>
        </pc:sldMkLst>
      </pc:sldChg>
      <pc:sldChg chg="del">
        <pc:chgData name="Khattab, Sherif" userId="c83b1e15-36f3-4f46-aceb-05aac24c545e" providerId="ADAL" clId="{DE316A4D-089D-2A40-9FA9-4724C2884636}" dt="2019-05-23T04:00:10.818" v="40" actId="2696"/>
        <pc:sldMkLst>
          <pc:docMk/>
          <pc:sldMk cId="501490190" sldId="332"/>
        </pc:sldMkLst>
      </pc:sldChg>
      <pc:sldChg chg="del">
        <pc:chgData name="Khattab, Sherif" userId="c83b1e15-36f3-4f46-aceb-05aac24c545e" providerId="ADAL" clId="{DE316A4D-089D-2A40-9FA9-4724C2884636}" dt="2019-05-23T04:00:10.831" v="41" actId="2696"/>
        <pc:sldMkLst>
          <pc:docMk/>
          <pc:sldMk cId="790480540" sldId="333"/>
        </pc:sldMkLst>
      </pc:sldChg>
      <pc:sldChg chg="del">
        <pc:chgData name="Khattab, Sherif" userId="c83b1e15-36f3-4f46-aceb-05aac24c545e" providerId="ADAL" clId="{DE316A4D-089D-2A40-9FA9-4724C2884636}" dt="2019-05-23T04:00:10.847" v="42" actId="2696"/>
        <pc:sldMkLst>
          <pc:docMk/>
          <pc:sldMk cId="1721885993" sldId="334"/>
        </pc:sldMkLst>
      </pc:sldChg>
      <pc:sldChg chg="del">
        <pc:chgData name="Khattab, Sherif" userId="c83b1e15-36f3-4f46-aceb-05aac24c545e" providerId="ADAL" clId="{DE316A4D-089D-2A40-9FA9-4724C2884636}" dt="2019-05-23T04:00:10.862" v="43" actId="2696"/>
        <pc:sldMkLst>
          <pc:docMk/>
          <pc:sldMk cId="2048526379" sldId="335"/>
        </pc:sldMkLst>
      </pc:sldChg>
      <pc:sldChg chg="del">
        <pc:chgData name="Khattab, Sherif" userId="c83b1e15-36f3-4f46-aceb-05aac24c545e" providerId="ADAL" clId="{DE316A4D-089D-2A40-9FA9-4724C2884636}" dt="2019-05-23T04:00:10.875" v="44" actId="2696"/>
        <pc:sldMkLst>
          <pc:docMk/>
          <pc:sldMk cId="1818037055" sldId="336"/>
        </pc:sldMkLst>
      </pc:sldChg>
      <pc:sldChg chg="del">
        <pc:chgData name="Khattab, Sherif" userId="c83b1e15-36f3-4f46-aceb-05aac24c545e" providerId="ADAL" clId="{DE316A4D-089D-2A40-9FA9-4724C2884636}" dt="2019-05-23T04:00:10.942" v="45" actId="2696"/>
        <pc:sldMkLst>
          <pc:docMk/>
          <pc:sldMk cId="1351453869" sldId="337"/>
        </pc:sldMkLst>
      </pc:sldChg>
      <pc:sldChg chg="del">
        <pc:chgData name="Khattab, Sherif" userId="c83b1e15-36f3-4f46-aceb-05aac24c545e" providerId="ADAL" clId="{DE316A4D-089D-2A40-9FA9-4724C2884636}" dt="2019-05-23T04:00:10.959" v="46" actId="2696"/>
        <pc:sldMkLst>
          <pc:docMk/>
          <pc:sldMk cId="299099826" sldId="344"/>
        </pc:sldMkLst>
      </pc:sldChg>
      <pc:sldChg chg="del">
        <pc:chgData name="Khattab, Sherif" userId="c83b1e15-36f3-4f46-aceb-05aac24c545e" providerId="ADAL" clId="{DE316A4D-089D-2A40-9FA9-4724C2884636}" dt="2019-05-23T04:00:10.978" v="47" actId="2696"/>
        <pc:sldMkLst>
          <pc:docMk/>
          <pc:sldMk cId="1172624611" sldId="345"/>
        </pc:sldMkLst>
      </pc:sldChg>
      <pc:sldChg chg="del">
        <pc:chgData name="Khattab, Sherif" userId="c83b1e15-36f3-4f46-aceb-05aac24c545e" providerId="ADAL" clId="{DE316A4D-089D-2A40-9FA9-4724C2884636}" dt="2019-05-23T04:00:10.995" v="48" actId="2696"/>
        <pc:sldMkLst>
          <pc:docMk/>
          <pc:sldMk cId="1402694930" sldId="346"/>
        </pc:sldMkLst>
      </pc:sldChg>
      <pc:sldChg chg="del">
        <pc:chgData name="Khattab, Sherif" userId="c83b1e15-36f3-4f46-aceb-05aac24c545e" providerId="ADAL" clId="{DE316A4D-089D-2A40-9FA9-4724C2884636}" dt="2019-05-23T04:00:11.012" v="49" actId="2696"/>
        <pc:sldMkLst>
          <pc:docMk/>
          <pc:sldMk cId="1142103534" sldId="347"/>
        </pc:sldMkLst>
      </pc:sldChg>
      <pc:sldChg chg="del">
        <pc:chgData name="Khattab, Sherif" userId="c83b1e15-36f3-4f46-aceb-05aac24c545e" providerId="ADAL" clId="{DE316A4D-089D-2A40-9FA9-4724C2884636}" dt="2019-05-23T04:00:11.027" v="50" actId="2696"/>
        <pc:sldMkLst>
          <pc:docMk/>
          <pc:sldMk cId="1487891482" sldId="348"/>
        </pc:sldMkLst>
      </pc:sldChg>
      <pc:sldChg chg="del">
        <pc:chgData name="Khattab, Sherif" userId="c83b1e15-36f3-4f46-aceb-05aac24c545e" providerId="ADAL" clId="{DE316A4D-089D-2A40-9FA9-4724C2884636}" dt="2019-05-23T04:00:11.046" v="51" actId="2696"/>
        <pc:sldMkLst>
          <pc:docMk/>
          <pc:sldMk cId="1088938428" sldId="350"/>
        </pc:sldMkLst>
      </pc:sldChg>
      <pc:sldChg chg="del">
        <pc:chgData name="Khattab, Sherif" userId="c83b1e15-36f3-4f46-aceb-05aac24c545e" providerId="ADAL" clId="{DE316A4D-089D-2A40-9FA9-4724C2884636}" dt="2019-05-23T04:00:11.061" v="52" actId="2696"/>
        <pc:sldMkLst>
          <pc:docMk/>
          <pc:sldMk cId="522303428" sldId="351"/>
        </pc:sldMkLst>
      </pc:sldChg>
      <pc:sldChg chg="del">
        <pc:chgData name="Khattab, Sherif" userId="c83b1e15-36f3-4f46-aceb-05aac24c545e" providerId="ADAL" clId="{DE316A4D-089D-2A40-9FA9-4724C2884636}" dt="2019-05-23T04:00:11.078" v="53" actId="2696"/>
        <pc:sldMkLst>
          <pc:docMk/>
          <pc:sldMk cId="1414576433" sldId="352"/>
        </pc:sldMkLst>
      </pc:sldChg>
      <pc:sldChg chg="del">
        <pc:chgData name="Khattab, Sherif" userId="c83b1e15-36f3-4f46-aceb-05aac24c545e" providerId="ADAL" clId="{DE316A4D-089D-2A40-9FA9-4724C2884636}" dt="2019-05-23T04:00:11.097" v="54" actId="2696"/>
        <pc:sldMkLst>
          <pc:docMk/>
          <pc:sldMk cId="335586832" sldId="353"/>
        </pc:sldMkLst>
      </pc:sldChg>
      <pc:sldChg chg="del">
        <pc:chgData name="Khattab, Sherif" userId="c83b1e15-36f3-4f46-aceb-05aac24c545e" providerId="ADAL" clId="{DE316A4D-089D-2A40-9FA9-4724C2884636}" dt="2019-05-23T04:00:11.116" v="55" actId="2696"/>
        <pc:sldMkLst>
          <pc:docMk/>
          <pc:sldMk cId="1312654365" sldId="354"/>
        </pc:sldMkLst>
      </pc:sldChg>
      <pc:sldChg chg="del">
        <pc:chgData name="Khattab, Sherif" userId="c83b1e15-36f3-4f46-aceb-05aac24c545e" providerId="ADAL" clId="{DE316A4D-089D-2A40-9FA9-4724C2884636}" dt="2019-05-23T04:00:11.135" v="56" actId="2696"/>
        <pc:sldMkLst>
          <pc:docMk/>
          <pc:sldMk cId="1650496688" sldId="355"/>
        </pc:sldMkLst>
      </pc:sldChg>
      <pc:sldChg chg="del">
        <pc:chgData name="Khattab, Sherif" userId="c83b1e15-36f3-4f46-aceb-05aac24c545e" providerId="ADAL" clId="{DE316A4D-089D-2A40-9FA9-4724C2884636}" dt="2019-05-23T04:00:11.151" v="57" actId="2696"/>
        <pc:sldMkLst>
          <pc:docMk/>
          <pc:sldMk cId="1454150411" sldId="356"/>
        </pc:sldMkLst>
      </pc:sldChg>
      <pc:sldChg chg="del">
        <pc:chgData name="Khattab, Sherif" userId="c83b1e15-36f3-4f46-aceb-05aac24c545e" providerId="ADAL" clId="{DE316A4D-089D-2A40-9FA9-4724C2884636}" dt="2019-05-23T04:00:11.168" v="58" actId="2696"/>
        <pc:sldMkLst>
          <pc:docMk/>
          <pc:sldMk cId="101929529" sldId="360"/>
        </pc:sldMkLst>
      </pc:sldChg>
      <pc:sldChg chg="del">
        <pc:chgData name="Khattab, Sherif" userId="c83b1e15-36f3-4f46-aceb-05aac24c545e" providerId="ADAL" clId="{DE316A4D-089D-2A40-9FA9-4724C2884636}" dt="2019-05-23T04:00:11.184" v="59" actId="2696"/>
        <pc:sldMkLst>
          <pc:docMk/>
          <pc:sldMk cId="1698948873" sldId="361"/>
        </pc:sldMkLst>
      </pc:sldChg>
      <pc:sldChg chg="del">
        <pc:chgData name="Khattab, Sherif" userId="c83b1e15-36f3-4f46-aceb-05aac24c545e" providerId="ADAL" clId="{DE316A4D-089D-2A40-9FA9-4724C2884636}" dt="2019-05-23T04:00:10.639" v="30" actId="2696"/>
        <pc:sldMkLst>
          <pc:docMk/>
          <pc:sldMk cId="1039212811" sldId="362"/>
        </pc:sldMkLst>
      </pc:sldChg>
      <pc:sldChg chg="modSp">
        <pc:chgData name="Khattab, Sherif" userId="c83b1e15-36f3-4f46-aceb-05aac24c545e" providerId="ADAL" clId="{DE316A4D-089D-2A40-9FA9-4724C2884636}" dt="2019-05-23T04:41:06.345" v="179" actId="20577"/>
        <pc:sldMkLst>
          <pc:docMk/>
          <pc:sldMk cId="2782429159" sldId="366"/>
        </pc:sldMkLst>
        <pc:spChg chg="mod">
          <ac:chgData name="Khattab, Sherif" userId="c83b1e15-36f3-4f46-aceb-05aac24c545e" providerId="ADAL" clId="{DE316A4D-089D-2A40-9FA9-4724C2884636}" dt="2019-05-23T04:41:06.345" v="179" actId="20577"/>
          <ac:spMkLst>
            <pc:docMk/>
            <pc:sldMk cId="2782429159" sldId="366"/>
            <ac:spMk id="95235" creationId="{2B3AF23D-100F-A945-8AE4-C62D08FB4EFF}"/>
          </ac:spMkLst>
        </pc:spChg>
      </pc:sldChg>
      <pc:sldChg chg="modSp">
        <pc:chgData name="Khattab, Sherif" userId="c83b1e15-36f3-4f46-aceb-05aac24c545e" providerId="ADAL" clId="{DE316A4D-089D-2A40-9FA9-4724C2884636}" dt="2019-05-23T04:06:27.051" v="169" actId="20577"/>
        <pc:sldMkLst>
          <pc:docMk/>
          <pc:sldMk cId="1542066946" sldId="374"/>
        </pc:sldMkLst>
        <pc:spChg chg="mod">
          <ac:chgData name="Khattab, Sherif" userId="c83b1e15-36f3-4f46-aceb-05aac24c545e" providerId="ADAL" clId="{DE316A4D-089D-2A40-9FA9-4724C2884636}" dt="2019-05-23T04:06:27.051" v="169" actId="20577"/>
          <ac:spMkLst>
            <pc:docMk/>
            <pc:sldMk cId="1542066946" sldId="374"/>
            <ac:spMk id="105475" creationId="{B2EA02B2-FF2F-E840-9115-9F46B908CC54}"/>
          </ac:spMkLst>
        </pc:spChg>
      </pc:sldChg>
      <pc:sldChg chg="add">
        <pc:chgData name="Khattab, Sherif" userId="c83b1e15-36f3-4f46-aceb-05aac24c545e" providerId="ADAL" clId="{DE316A4D-089D-2A40-9FA9-4724C2884636}" dt="2019-05-23T05:43:41.544" v="183"/>
        <pc:sldMkLst>
          <pc:docMk/>
          <pc:sldMk cId="583513582" sldId="377"/>
        </pc:sldMkLst>
      </pc:sldChg>
      <pc:sldChg chg="modSp del">
        <pc:chgData name="Khattab, Sherif" userId="c83b1e15-36f3-4f46-aceb-05aac24c545e" providerId="ADAL" clId="{DE316A4D-089D-2A40-9FA9-4724C2884636}" dt="2019-05-23T05:43:32.974" v="182" actId="2696"/>
        <pc:sldMkLst>
          <pc:docMk/>
          <pc:sldMk cId="1942139729" sldId="377"/>
        </pc:sldMkLst>
        <pc:spChg chg="mod">
          <ac:chgData name="Khattab, Sherif" userId="c83b1e15-36f3-4f46-aceb-05aac24c545e" providerId="ADAL" clId="{DE316A4D-089D-2A40-9FA9-4724C2884636}" dt="2019-05-23T05:40:47.295" v="181" actId="20577"/>
          <ac:spMkLst>
            <pc:docMk/>
            <pc:sldMk cId="1942139729" sldId="377"/>
            <ac:spMk id="114694" creationId="{BBDAC104-BD98-9A47-A516-EE144AE2C4FF}"/>
          </ac:spMkLst>
        </pc:spChg>
      </pc:sldChg>
    </pc:docChg>
  </pc:docChgLst>
  <pc:docChgLst>
    <pc:chgData name="Khattab, Sherif" userId="c83b1e15-36f3-4f46-aceb-05aac24c545e" providerId="ADAL" clId="{068211A2-2836-449E-A147-556758358A47}"/>
    <pc:docChg chg="modSld">
      <pc:chgData name="Khattab, Sherif" userId="c83b1e15-36f3-4f46-aceb-05aac24c545e" providerId="ADAL" clId="{068211A2-2836-449E-A147-556758358A47}" dt="2023-01-12T18:46:40.031" v="4"/>
      <pc:docMkLst>
        <pc:docMk/>
      </pc:docMkLst>
      <pc:sldChg chg="addSp modSp mod">
        <pc:chgData name="Khattab, Sherif" userId="c83b1e15-36f3-4f46-aceb-05aac24c545e" providerId="ADAL" clId="{068211A2-2836-449E-A147-556758358A47}" dt="2023-01-12T18:46:40.031" v="4"/>
        <pc:sldMkLst>
          <pc:docMk/>
          <pc:sldMk cId="1330366002" sldId="454"/>
        </pc:sldMkLst>
        <pc:spChg chg="mod">
          <ac:chgData name="Khattab, Sherif" userId="c83b1e15-36f3-4f46-aceb-05aac24c545e" providerId="ADAL" clId="{068211A2-2836-449E-A147-556758358A47}" dt="2023-01-12T18:46:37.274" v="1" actId="20577"/>
          <ac:spMkLst>
            <pc:docMk/>
            <pc:sldMk cId="1330366002" sldId="454"/>
            <ac:spMk id="2" creationId="{00000000-0000-0000-0000-000000000000}"/>
          </ac:spMkLst>
        </pc:spChg>
        <pc:spChg chg="mod">
          <ac:chgData name="Khattab, Sherif" userId="c83b1e15-36f3-4f46-aceb-05aac24c545e" providerId="ADAL" clId="{068211A2-2836-449E-A147-556758358A47}" dt="2023-01-12T18:46:39.334" v="3" actId="20577"/>
          <ac:spMkLst>
            <pc:docMk/>
            <pc:sldMk cId="1330366002" sldId="454"/>
            <ac:spMk id="3" creationId="{00000000-0000-0000-0000-000000000000}"/>
          </ac:spMkLst>
        </pc:spChg>
        <pc:picChg chg="add mod">
          <ac:chgData name="Khattab, Sherif" userId="c83b1e15-36f3-4f46-aceb-05aac24c545e" providerId="ADAL" clId="{068211A2-2836-449E-A147-556758358A47}" dt="2023-01-12T18:46:40.031" v="4"/>
          <ac:picMkLst>
            <pc:docMk/>
            <pc:sldMk cId="1330366002" sldId="454"/>
            <ac:picMk id="5" creationId="{A66B1FD8-F8BB-43BC-30A4-FB76C3FD7A46}"/>
          </ac:picMkLst>
        </pc:picChg>
      </pc:sldChg>
    </pc:docChg>
  </pc:docChgLst>
  <pc:docChgLst>
    <pc:chgData name="Khattab, Sherif" userId="c83b1e15-36f3-4f46-aceb-05aac24c545e" providerId="ADAL" clId="{CCBA98CA-D928-264B-BDA4-877EDF5A8B56}"/>
    <pc:docChg chg="undo custSel addSld delSld modSld sldOrd">
      <pc:chgData name="Khattab, Sherif" userId="c83b1e15-36f3-4f46-aceb-05aac24c545e" providerId="ADAL" clId="{CCBA98CA-D928-264B-BDA4-877EDF5A8B56}" dt="2021-02-25T15:24:55.560" v="441" actId="5793"/>
      <pc:docMkLst>
        <pc:docMk/>
      </pc:docMkLst>
      <pc:sldChg chg="del">
        <pc:chgData name="Khattab, Sherif" userId="c83b1e15-36f3-4f46-aceb-05aac24c545e" providerId="ADAL" clId="{CCBA98CA-D928-264B-BDA4-877EDF5A8B56}" dt="2021-02-25T15:19:26.754" v="381" actId="2696"/>
        <pc:sldMkLst>
          <pc:docMk/>
          <pc:sldMk cId="3681208715" sldId="25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12558247" sldId="266"/>
        </pc:sldMkLst>
      </pc:sldChg>
      <pc:sldChg chg="del">
        <pc:chgData name="Khattab, Sherif" userId="c83b1e15-36f3-4f46-aceb-05aac24c545e" providerId="ADAL" clId="{CCBA98CA-D928-264B-BDA4-877EDF5A8B56}" dt="2021-02-25T15:19:29.566" v="386" actId="2696"/>
        <pc:sldMkLst>
          <pc:docMk/>
          <pc:sldMk cId="3949722242" sldId="286"/>
        </pc:sldMkLst>
      </pc:sldChg>
      <pc:sldChg chg="delSp add del">
        <pc:chgData name="Khattab, Sherif" userId="c83b1e15-36f3-4f46-aceb-05aac24c545e" providerId="ADAL" clId="{CCBA98CA-D928-264B-BDA4-877EDF5A8B56}" dt="2021-02-25T15:24:30.231" v="439" actId="2696"/>
        <pc:sldMkLst>
          <pc:docMk/>
          <pc:sldMk cId="122444407" sldId="287"/>
        </pc:sldMkLst>
        <pc:spChg chg="del">
          <ac:chgData name="Khattab, Sherif" userId="c83b1e15-36f3-4f46-aceb-05aac24c545e" providerId="ADAL" clId="{CCBA98CA-D928-264B-BDA4-877EDF5A8B56}" dt="2021-02-25T15:23:19.555" v="426" actId="21"/>
          <ac:spMkLst>
            <pc:docMk/>
            <pc:sldMk cId="122444407" sldId="287"/>
            <ac:spMk id="41991" creationId="{3B09519B-42DA-41D4-8DFA-91675AB71EB5}"/>
          </ac:spMkLst>
        </pc:spChg>
      </pc:sldChg>
      <pc:sldChg chg="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1032220564" sldId="287"/>
        </pc:sldMkLst>
      </pc:sldChg>
      <pc:sldChg chg="del">
        <pc:chgData name="Khattab, Sherif" userId="c83b1e15-36f3-4f46-aceb-05aac24c545e" providerId="ADAL" clId="{CCBA98CA-D928-264B-BDA4-877EDF5A8B56}" dt="2021-02-25T15:20:00.167" v="392" actId="2696"/>
        <pc:sldMkLst>
          <pc:docMk/>
          <pc:sldMk cId="1268007695" sldId="288"/>
        </pc:sldMkLst>
      </pc:sldChg>
      <pc:sldChg chg="modSp mod">
        <pc:chgData name="Khattab, Sherif" userId="c83b1e15-36f3-4f46-aceb-05aac24c545e" providerId="ADAL" clId="{CCBA98CA-D928-264B-BDA4-877EDF5A8B56}" dt="2021-02-25T15:24:55.560" v="441" actId="5793"/>
        <pc:sldMkLst>
          <pc:docMk/>
          <pc:sldMk cId="463012687" sldId="289"/>
        </pc:sldMkLst>
        <pc:spChg chg="mod">
          <ac:chgData name="Khattab, Sherif" userId="c83b1e15-36f3-4f46-aceb-05aac24c545e" providerId="ADAL" clId="{CCBA98CA-D928-264B-BDA4-877EDF5A8B56}" dt="2021-02-25T15:24:55.560" v="441" actId="5793"/>
          <ac:spMkLst>
            <pc:docMk/>
            <pc:sldMk cId="463012687" sldId="289"/>
            <ac:spMk id="3" creationId="{A796DF92-F102-4646-A298-BB70F5017AAE}"/>
          </ac:spMkLst>
        </pc:spChg>
        <pc:spChg chg="mod">
          <ac:chgData name="Khattab, Sherif" userId="c83b1e15-36f3-4f46-aceb-05aac24c545e" providerId="ADAL" clId="{CCBA98CA-D928-264B-BDA4-877EDF5A8B56}" dt="2021-02-25T15:24:50.098" v="440" actId="20577"/>
          <ac:spMkLst>
            <pc:docMk/>
            <pc:sldMk cId="463012687" sldId="289"/>
            <ac:spMk id="46282" creationId="{E7A6F565-6797-41A4-9E37-DE763723D06D}"/>
          </ac:spMkLst>
        </pc:spChg>
      </pc:sldChg>
      <pc:sldChg chg="del">
        <pc:chgData name="Khattab, Sherif" userId="c83b1e15-36f3-4f46-aceb-05aac24c545e" providerId="ADAL" clId="{CCBA98CA-D928-264B-BDA4-877EDF5A8B56}" dt="2021-02-25T15:19:27.204" v="382" actId="2696"/>
        <pc:sldMkLst>
          <pc:docMk/>
          <pc:sldMk cId="3400641916" sldId="456"/>
        </pc:sldMkLst>
      </pc:sldChg>
      <pc:sldChg chg="del">
        <pc:chgData name="Khattab, Sherif" userId="c83b1e15-36f3-4f46-aceb-05aac24c545e" providerId="ADAL" clId="{CCBA98CA-D928-264B-BDA4-877EDF5A8B56}" dt="2021-02-25T15:19:27.725" v="383" actId="2696"/>
        <pc:sldMkLst>
          <pc:docMk/>
          <pc:sldMk cId="2840639230" sldId="457"/>
        </pc:sldMkLst>
      </pc:sldChg>
      <pc:sldChg chg="del">
        <pc:chgData name="Khattab, Sherif" userId="c83b1e15-36f3-4f46-aceb-05aac24c545e" providerId="ADAL" clId="{CCBA98CA-D928-264B-BDA4-877EDF5A8B56}" dt="2021-02-25T15:19:28.260" v="384" actId="2696"/>
        <pc:sldMkLst>
          <pc:docMk/>
          <pc:sldMk cId="2116012598" sldId="458"/>
        </pc:sldMkLst>
      </pc:sldChg>
      <pc:sldChg chg="del">
        <pc:chgData name="Khattab, Sherif" userId="c83b1e15-36f3-4f46-aceb-05aac24c545e" providerId="ADAL" clId="{CCBA98CA-D928-264B-BDA4-877EDF5A8B56}" dt="2021-02-25T15:19:28.915" v="385" actId="2696"/>
        <pc:sldMkLst>
          <pc:docMk/>
          <pc:sldMk cId="4107670357" sldId="460"/>
        </pc:sldMkLst>
      </pc:sldChg>
      <pc:sldChg chg="del">
        <pc:chgData name="Khattab, Sherif" userId="c83b1e15-36f3-4f46-aceb-05aac24c545e" providerId="ADAL" clId="{CCBA98CA-D928-264B-BDA4-877EDF5A8B56}" dt="2021-02-25T15:19:30.429" v="387" actId="2696"/>
        <pc:sldMkLst>
          <pc:docMk/>
          <pc:sldMk cId="3714784862" sldId="461"/>
        </pc:sldMkLst>
      </pc:sldChg>
      <pc:sldChg chg="addSp delSp modSp add mod">
        <pc:chgData name="Khattab, Sherif" userId="c83b1e15-36f3-4f46-aceb-05aac24c545e" providerId="ADAL" clId="{CCBA98CA-D928-264B-BDA4-877EDF5A8B56}" dt="2021-02-25T15:24:16.382" v="438" actId="1076"/>
        <pc:sldMkLst>
          <pc:docMk/>
          <pc:sldMk cId="30550501" sldId="462"/>
        </pc:sldMkLst>
        <pc:spChg chg="add del mod">
          <ac:chgData name="Khattab, Sherif" userId="c83b1e15-36f3-4f46-aceb-05aac24c545e" providerId="ADAL" clId="{CCBA98CA-D928-264B-BDA4-877EDF5A8B56}" dt="2021-02-25T15:23:13.037" v="425" actId="478"/>
          <ac:spMkLst>
            <pc:docMk/>
            <pc:sldMk cId="30550501" sldId="462"/>
            <ac:spMk id="2" creationId="{2E7FE488-5352-E64F-BA34-E021360CCC03}"/>
          </ac:spMkLst>
        </pc:spChg>
        <pc:spChg chg="add mod">
          <ac:chgData name="Khattab, Sherif" userId="c83b1e15-36f3-4f46-aceb-05aac24c545e" providerId="ADAL" clId="{CCBA98CA-D928-264B-BDA4-877EDF5A8B56}" dt="2021-02-25T15:24:16.382" v="438" actId="1076"/>
          <ac:spMkLst>
            <pc:docMk/>
            <pc:sldMk cId="30550501" sldId="462"/>
            <ac:spMk id="34" creationId="{66F29630-8D57-824B-B00D-EA0408B80622}"/>
          </ac:spMkLst>
        </pc:spChg>
        <pc:spChg chg="mod">
          <ac:chgData name="Khattab, Sherif" userId="c83b1e15-36f3-4f46-aceb-05aac24c545e" providerId="ADAL" clId="{CCBA98CA-D928-264B-BDA4-877EDF5A8B56}" dt="2021-02-25T15:23:36.356" v="431" actId="1076"/>
          <ac:spMkLst>
            <pc:docMk/>
            <pc:sldMk cId="30550501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CCBA98CA-D928-264B-BDA4-877EDF5A8B56}" dt="2021-02-25T15:23:10.220" v="424" actId="478"/>
          <ac:spMkLst>
            <pc:docMk/>
            <pc:sldMk cId="30550501" sldId="462"/>
            <ac:spMk id="15367" creationId="{C682B606-36D1-4D20-A0B5-489B0D19F6C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0" creationId="{10960EB8-7CBF-4864-9F04-14ADD6E3CE4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1" creationId="{2F6A9377-8E87-429E-804C-541C52E74552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3" creationId="{88A830AA-F338-489B-9C2C-A13FBE807D9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4" creationId="{84F833D6-F4AA-4D55-A2C2-E4AE1CB89299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5" creationId="{B2C14D48-2AAA-4018-B2DC-8ECE4527D670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376" creationId="{69E0A646-87AD-4FBE-914E-D2484E6FEFC3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0" creationId="{3ADB356A-E862-42A8-8D6A-3E725A391B0B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1" creationId="{06F8BAC1-609D-456D-A2AC-5960F6E5553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2" creationId="{8C74E55C-C07F-4B52-800E-85A7DE3ABE8F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3" creationId="{278AFF7D-3B72-4762-BE22-9E2B44EC4A6C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4" creationId="{92C01B71-7A47-4C92-AACB-849C68453456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45" creationId="{82717D57-0F04-42F4-BF6B-6708DA085B67}"/>
          </ac:spMkLst>
        </pc:spChg>
        <pc:spChg chg="mod">
          <ac:chgData name="Khattab, Sherif" userId="c83b1e15-36f3-4f46-aceb-05aac24c545e" providerId="ADAL" clId="{CCBA98CA-D928-264B-BDA4-877EDF5A8B56}" dt="2021-02-25T15:23:58.230" v="434" actId="1076"/>
          <ac:spMkLst>
            <pc:docMk/>
            <pc:sldMk cId="30550501" sldId="462"/>
            <ac:spMk id="15451" creationId="{E9BC0A36-3D1A-48BD-B3C2-4340B2971B80}"/>
          </ac:spMkLst>
        </pc:spChg>
        <pc:graphicFrameChg chg="mod">
          <ac:chgData name="Khattab, Sherif" userId="c83b1e15-36f3-4f46-aceb-05aac24c545e" providerId="ADAL" clId="{CCBA98CA-D928-264B-BDA4-877EDF5A8B56}" dt="2021-02-25T15:24:04.381" v="435" actId="1076"/>
          <ac:graphicFrameMkLst>
            <pc:docMk/>
            <pc:sldMk cId="30550501" sldId="462"/>
            <ac:graphicFrameMk id="15434" creationId="{9BDAD108-8745-49F7-A745-5930453D7CFC}"/>
          </ac:graphicFrameMkLst>
        </pc:graphicFrame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5" creationId="{EAB014E5-7383-4357-9EF8-FEDE0ED97AF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6" creationId="{DAB83A1B-AA94-4502-9E34-B6E5EC9E0B9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7" creationId="{219AC73F-DF4D-4C12-88C3-F69CE9864F37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8" creationId="{EB064ACF-3534-46F6-A362-17045B4F4A93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39" creationId="{52074E4C-3649-46B8-9A15-687B2251B9D9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6" creationId="{5A663216-B249-4211-892C-B481E718F2D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7" creationId="{7809CEC5-DBA8-4921-8BA1-6ACA76963746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8" creationId="{9B8F5093-0B70-42A9-8825-E4E4AB5C8E8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49" creationId="{597B19A8-F8BD-4E80-9090-6D2AAF0D7A3A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0" creationId="{5E2D026C-4BEF-467A-BA9D-ABCF07C1990B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2" creationId="{62F4E21D-24B4-4DB4-B97E-BEA56275D3C4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3" creationId="{0079FA74-3E7C-4CAA-98EE-29A5F7BC637F}"/>
          </ac:cxnSpMkLst>
        </pc:cxnChg>
        <pc:cxnChg chg="mod">
          <ac:chgData name="Khattab, Sherif" userId="c83b1e15-36f3-4f46-aceb-05aac24c545e" providerId="ADAL" clId="{CCBA98CA-D928-264B-BDA4-877EDF5A8B56}" dt="2021-02-25T15:23:58.230" v="434" actId="1076"/>
          <ac:cxnSpMkLst>
            <pc:docMk/>
            <pc:sldMk cId="30550501" sldId="462"/>
            <ac:cxnSpMk id="15454" creationId="{A0402E6C-29BC-4EC1-8324-F05E0FEB0779}"/>
          </ac:cxnSpMkLst>
        </pc:cxnChg>
      </pc:sldChg>
      <pc:sldChg chg="add del">
        <pc:chgData name="Khattab, Sherif" userId="c83b1e15-36f3-4f46-aceb-05aac24c545e" providerId="ADAL" clId="{CCBA98CA-D928-264B-BDA4-877EDF5A8B56}" dt="2021-02-25T15:19:47.583" v="390" actId="2696"/>
        <pc:sldMkLst>
          <pc:docMk/>
          <pc:sldMk cId="931898487" sldId="46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5068544" sldId="47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8432277" sldId="47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899682656" sldId="47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16205421" sldId="47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922282012" sldId="47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91706530" sldId="47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155444083" sldId="47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699784146" sldId="47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905532786" sldId="47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98367991" sldId="47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218690417" sldId="48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35438083" sldId="48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057102088" sldId="48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447634280" sldId="48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53139649" sldId="48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525073586" sldId="485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383821824" sldId="486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1452566324" sldId="487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944056640" sldId="488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287903914" sldId="489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98407738" sldId="490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756847625" sldId="491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724765287" sldId="492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4152191741" sldId="493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3631551235" sldId="494"/>
        </pc:sldMkLst>
      </pc:sldChg>
      <pc:sldChg chg="add">
        <pc:chgData name="Khattab, Sherif" userId="c83b1e15-36f3-4f46-aceb-05aac24c545e" providerId="ADAL" clId="{CCBA98CA-D928-264B-BDA4-877EDF5A8B56}" dt="2021-02-25T15:20:50.617" v="393"/>
        <pc:sldMkLst>
          <pc:docMk/>
          <pc:sldMk cId="2502517520" sldId="495"/>
        </pc:sldMkLst>
      </pc:sldChg>
      <pc:sldChg chg="modSp mod modAnim">
        <pc:chgData name="Khattab, Sherif" userId="c83b1e15-36f3-4f46-aceb-05aac24c545e" providerId="ADAL" clId="{CCBA98CA-D928-264B-BDA4-877EDF5A8B56}" dt="2021-02-25T15:22:09.726" v="395"/>
        <pc:sldMkLst>
          <pc:docMk/>
          <pc:sldMk cId="702367729" sldId="496"/>
        </pc:sldMkLst>
        <pc:spChg chg="mod">
          <ac:chgData name="Khattab, Sherif" userId="c83b1e15-36f3-4f46-aceb-05aac24c545e" providerId="ADAL" clId="{CCBA98CA-D928-264B-BDA4-877EDF5A8B56}" dt="2021-02-25T15:10:54.021" v="164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CCBA98CA-D928-264B-BDA4-877EDF5A8B56}" dt="2021-02-25T15:22:32.312" v="407"/>
        <pc:sldMkLst>
          <pc:docMk/>
          <pc:sldMk cId="4202616107" sldId="500"/>
        </pc:sldMkLst>
        <pc:spChg chg="mod">
          <ac:chgData name="Khattab, Sherif" userId="c83b1e15-36f3-4f46-aceb-05aac24c545e" providerId="ADAL" clId="{CCBA98CA-D928-264B-BDA4-877EDF5A8B56}" dt="2021-02-25T15:18:40.421" v="346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Khattab, Sherif" userId="c83b1e15-36f3-4f46-aceb-05aac24c545e" providerId="ADAL" clId="{CCBA98CA-D928-264B-BDA4-877EDF5A8B56}" dt="2021-02-25T15:22:24.546" v="405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">
        <pc:chgData name="Khattab, Sherif" userId="c83b1e15-36f3-4f46-aceb-05aac24c545e" providerId="ADAL" clId="{CCBA98CA-D928-264B-BDA4-877EDF5A8B56}" dt="2021-02-25T15:09:15.297" v="83"/>
        <pc:sldMkLst>
          <pc:docMk/>
          <pc:sldMk cId="2116864396" sldId="505"/>
        </pc:sldMkLst>
        <pc:spChg chg="mod">
          <ac:chgData name="Khattab, Sherif" userId="c83b1e15-36f3-4f46-aceb-05aac24c545e" providerId="ADAL" clId="{CCBA98CA-D928-264B-BDA4-877EDF5A8B56}" dt="2021-02-25T15:09:15.297" v="83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Khattab, Sherif" userId="c83b1e15-36f3-4f46-aceb-05aac24c545e" providerId="ADAL" clId="{CCBA98CA-D928-264B-BDA4-877EDF5A8B56}" dt="2021-02-25T15:19:21.920" v="379" actId="20577"/>
        <pc:sldMkLst>
          <pc:docMk/>
          <pc:sldMk cId="3652489610" sldId="506"/>
        </pc:sldMkLst>
        <pc:spChg chg="mod">
          <ac:chgData name="Khattab, Sherif" userId="c83b1e15-36f3-4f46-aceb-05aac24c545e" providerId="ADAL" clId="{CCBA98CA-D928-264B-BDA4-877EDF5A8B56}" dt="2021-02-25T15:19:21.920" v="379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Khattab, Sherif" userId="c83b1e15-36f3-4f46-aceb-05aac24c545e" providerId="ADAL" clId="{CCBA98CA-D928-264B-BDA4-877EDF5A8B56}" dt="2021-02-25T15:18:37.130" v="344" actId="2696"/>
        <pc:sldMkLst>
          <pc:docMk/>
          <pc:sldMk cId="2487721040" sldId="516"/>
        </pc:sldMkLst>
      </pc:sldChg>
      <pc:sldChg chg="del">
        <pc:chgData name="Khattab, Sherif" userId="c83b1e15-36f3-4f46-aceb-05aac24c545e" providerId="ADAL" clId="{CCBA98CA-D928-264B-BDA4-877EDF5A8B56}" dt="2021-02-25T15:19:24.604" v="380" actId="2696"/>
        <pc:sldMkLst>
          <pc:docMk/>
          <pc:sldMk cId="1616471687" sldId="518"/>
        </pc:sldMkLst>
      </pc:sldChg>
      <pc:sldChg chg="modSp mod modAnim">
        <pc:chgData name="Khattab, Sherif" userId="c83b1e15-36f3-4f46-aceb-05aac24c545e" providerId="ADAL" clId="{CCBA98CA-D928-264B-BDA4-877EDF5A8B56}" dt="2021-02-25T15:22:47.821" v="422"/>
        <pc:sldMkLst>
          <pc:docMk/>
          <pc:sldMk cId="2126070970" sldId="520"/>
        </pc:sldMkLst>
        <pc:spChg chg="mod">
          <ac:chgData name="Khattab, Sherif" userId="c83b1e15-36f3-4f46-aceb-05aac24c545e" providerId="ADAL" clId="{CCBA98CA-D928-264B-BDA4-877EDF5A8B56}" dt="2021-02-25T15:18:43.446" v="348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Khattab, Sherif" userId="c83b1e15-36f3-4f46-aceb-05aac24c545e" providerId="ADAL" clId="{CCBA98CA-D928-264B-BDA4-877EDF5A8B56}" dt="2021-02-25T15:22:38.779" v="419" actId="6549"/>
          <ac:spMkLst>
            <pc:docMk/>
            <pc:sldMk cId="2126070970" sldId="520"/>
            <ac:spMk id="3" creationId="{D7399D59-7ED8-4451-AEDE-1AC4DE33563A}"/>
          </ac:spMkLst>
        </pc:spChg>
      </pc:sldChg>
      <pc:sldChg chg="add ord modAnim">
        <pc:chgData name="Khattab, Sherif" userId="c83b1e15-36f3-4f46-aceb-05aac24c545e" providerId="ADAL" clId="{CCBA98CA-D928-264B-BDA4-877EDF5A8B56}" dt="2021-02-25T15:22:56.635" v="423" actId="20578"/>
        <pc:sldMkLst>
          <pc:docMk/>
          <pc:sldMk cId="3688450523" sldId="521"/>
        </pc:sldMkLst>
      </pc:sldChg>
      <pc:sldChg chg="add ord">
        <pc:chgData name="Khattab, Sherif" userId="c83b1e15-36f3-4f46-aceb-05aac24c545e" providerId="ADAL" clId="{CCBA98CA-D928-264B-BDA4-877EDF5A8B56}" dt="2021-02-25T15:22:56.635" v="423" actId="20578"/>
        <pc:sldMkLst>
          <pc:docMk/>
          <pc:sldMk cId="2393077361" sldId="522"/>
        </pc:sldMkLst>
      </pc:sldChg>
    </pc:docChg>
  </pc:docChgLst>
  <pc:docChgLst>
    <pc:chgData name="Khattab, Sherif" userId="c83b1e15-36f3-4f46-aceb-05aac24c545e" providerId="ADAL" clId="{2ADE63E9-E2C9-7246-9E3A-3CE97796841D}"/>
    <pc:docChg chg="custSel addSld modSld modMainMaster">
      <pc:chgData name="Khattab, Sherif" userId="c83b1e15-36f3-4f46-aceb-05aac24c545e" providerId="ADAL" clId="{2ADE63E9-E2C9-7246-9E3A-3CE97796841D}" dt="2020-05-14T17:34:15.216" v="192" actId="1036"/>
      <pc:docMkLst>
        <pc:docMk/>
      </pc:docMkLst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681208715" sldId="25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4" creationId="{2E0DDA8D-06C7-4BAC-BDBD-D3BD3DDF9BA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" creationId="{A1EA3AF4-D3F1-4298-8140-9B5106826B6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81208715" sldId="257"/>
            <ac:spMk id="6" creationId="{30039E47-83F5-4986-AD67-385C5E992CC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2" creationId="{45699F27-E993-49CA-AED1-B264756636F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681208715" sldId="257"/>
            <ac:spMk id="5123" creationId="{550C3EC1-F853-4061-A0F2-F81B64390D10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14.941" v="31" actId="700"/>
        <pc:sldMkLst>
          <pc:docMk/>
          <pc:sldMk cId="1664517503" sldId="258"/>
        </pc:sldMkLst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4" creationId="{6D5DB287-3308-4A27-B442-02FC48B43DCC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5" creationId="{7F62074C-DB6F-4B49-B5BE-426A56D752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664517503" sldId="258"/>
            <ac:spMk id="6" creationId="{DBEB0910-47B5-4B34-B216-EE6456CE63F3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0" creationId="{0368ECC8-3051-4F99-A98B-C53D8F6FD10D}"/>
          </ac:spMkLst>
        </pc:spChg>
        <pc:spChg chg="mod ord">
          <ac:chgData name="Khattab, Sherif" userId="c83b1e15-36f3-4f46-aceb-05aac24c545e" providerId="ADAL" clId="{2ADE63E9-E2C9-7246-9E3A-3CE97796841D}" dt="2020-05-14T17:25:14.941" v="31" actId="700"/>
          <ac:spMkLst>
            <pc:docMk/>
            <pc:sldMk cId="1664517503" sldId="258"/>
            <ac:spMk id="1031" creationId="{A3A9FBD7-079E-4DB0-ABD2-CFB33A90CD3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7.153" v="35" actId="700"/>
        <pc:sldMkLst>
          <pc:docMk/>
          <pc:sldMk cId="3230569327" sldId="260"/>
        </pc:sldMkLst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4" creationId="{12D0CFB9-98A1-4644-9075-FD8241684B3F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5" creationId="{EA6302F6-5FA4-4BF9-9BAC-047F6A9EB36E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230569327" sldId="260"/>
            <ac:spMk id="6" creationId="{952F9D76-11EF-4C87-AEE4-5B113B33AA47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2" creationId="{7B1E42B3-380F-43F5-A523-96E27B80FD0B}"/>
          </ac:spMkLst>
        </pc:spChg>
        <pc:spChg chg="mod ord">
          <ac:chgData name="Khattab, Sherif" userId="c83b1e15-36f3-4f46-aceb-05aac24c545e" providerId="ADAL" clId="{2ADE63E9-E2C9-7246-9E3A-3CE97796841D}" dt="2020-05-14T17:25:37.153" v="35" actId="700"/>
          <ac:spMkLst>
            <pc:docMk/>
            <pc:sldMk cId="3230569327" sldId="260"/>
            <ac:spMk id="7173" creationId="{78A499B5-9D51-4382-A503-4CC1F3B2216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6763112" sldId="26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2" creationId="{CEFAF124-F9B6-474A-B09B-B27BF28DF28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4" creationId="{A566E38A-BBB5-4D22-9BE1-AC143426CD4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89" creationId="{62C40A63-7AEB-4A3F-820B-BC2E23CF62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6763112" sldId="266"/>
            <ac:spMk id="12290" creationId="{8FA9C2D3-E42F-4A88-98BE-A8B3EE2EB90D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30:14.773" v="112" actId="207"/>
        <pc:sldMkLst>
          <pc:docMk/>
          <pc:sldMk cId="1920820884" sldId="273"/>
        </pc:sldMkLst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5" creationId="{FC499793-E9E3-4888-8413-2E106D10E477}"/>
          </ac:spMkLst>
        </pc:spChg>
        <pc:spChg chg="mod ord">
          <ac:chgData name="Khattab, Sherif" userId="c83b1e15-36f3-4f46-aceb-05aac24c545e" providerId="ADAL" clId="{2ADE63E9-E2C9-7246-9E3A-3CE97796841D}" dt="2020-05-14T17:30:14.773" v="112" actId="207"/>
          <ac:spMkLst>
            <pc:docMk/>
            <pc:sldMk cId="1920820884" sldId="273"/>
            <ac:spMk id="6" creationId="{510D549B-08F4-40D1-AD1E-68D24CF202CA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1920820884" sldId="273"/>
            <ac:spMk id="7" creationId="{48178900-0A09-4069-8BC8-DE856ABAE4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3" creationId="{E4058124-78B3-4B54-BDBF-2295EAF9CC4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920820884" sldId="273"/>
            <ac:spMk id="20485" creationId="{7BEED891-A5E7-4A54-A86A-39E4EE6AE0FF}"/>
          </ac:spMkLst>
        </pc:spChg>
      </pc:sldChg>
      <pc:sldChg chg="delSp modSp add mod modClrScheme chgLayout">
        <pc:chgData name="Khattab, Sherif" userId="c83b1e15-36f3-4f46-aceb-05aac24c545e" providerId="ADAL" clId="{2ADE63E9-E2C9-7246-9E3A-3CE97796841D}" dt="2020-05-14T17:24:59.667" v="30" actId="207"/>
        <pc:sldMkLst>
          <pc:docMk/>
          <pc:sldMk cId="2017417480" sldId="277"/>
        </pc:sldMkLst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5" creationId="{3525546F-0B66-4C13-9C3B-8D2383FE1C94}"/>
          </ac:spMkLst>
        </pc:spChg>
        <pc:spChg chg="mod ord">
          <ac:chgData name="Khattab, Sherif" userId="c83b1e15-36f3-4f46-aceb-05aac24c545e" providerId="ADAL" clId="{2ADE63E9-E2C9-7246-9E3A-3CE97796841D}" dt="2020-05-14T17:24:59.667" v="30" actId="207"/>
          <ac:spMkLst>
            <pc:docMk/>
            <pc:sldMk cId="2017417480" sldId="277"/>
            <ac:spMk id="6" creationId="{F3EC550F-BE8A-4470-B27A-79D5F8830C0D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2017417480" sldId="277"/>
            <ac:spMk id="7" creationId="{01A28142-74E0-4C0E-93DC-07C2A38ED49F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79" creationId="{FDA90472-0A8B-442F-AA48-71099394017A}"/>
          </ac:spMkLst>
        </pc:spChg>
        <pc:spChg chg="mod ord">
          <ac:chgData name="Khattab, Sherif" userId="c83b1e15-36f3-4f46-aceb-05aac24c545e" providerId="ADAL" clId="{2ADE63E9-E2C9-7246-9E3A-3CE97796841D}" dt="2020-05-14T17:24:40.474" v="25" actId="700"/>
          <ac:spMkLst>
            <pc:docMk/>
            <pc:sldMk cId="2017417480" sldId="277"/>
            <ac:spMk id="24581" creationId="{134F36E9-EC25-4348-AB7C-576D69035F2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773510753" sldId="280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6" creationId="{45E3724B-6C7E-4F4E-BBD0-0508D920F7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7" creationId="{770F542D-F07B-4DEE-BF4A-F55839083B1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773510753" sldId="280"/>
            <ac:spMk id="8" creationId="{B7636233-5A62-4E29-998B-97B89F01C446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5" creationId="{88CD6029-D505-4046-B262-3728E98558C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773510753" sldId="280"/>
            <ac:spMk id="27656" creationId="{5F645CD5-8D2C-44F7-817E-5B87B631AF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71235497" sldId="283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4" creationId="{ADAF0CBA-9954-4CCC-95D5-CC30D48E0F1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5" creationId="{810DD0E0-1167-4E24-AE69-A61BD962FDBB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71235497" sldId="283"/>
            <ac:spMk id="6" creationId="{0EE071E0-1F5B-45D8-90C3-DBF412334D4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4" creationId="{0E15F83F-A5FA-4153-B851-341E8E8157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71235497" sldId="283"/>
            <ac:spMk id="30725" creationId="{E1B18993-CB9D-41C2-9E1C-724CA5CC047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2099089282" sldId="284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4" creationId="{F6C9B60F-3DBB-44E1-9FC8-922232D2428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5" creationId="{87869125-CE2E-4072-9F2F-E6170BA0F1E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099089282" sldId="284"/>
            <ac:spMk id="6" creationId="{48FF70CE-030D-4E7A-B681-E99B3CD57E5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8" creationId="{2653520C-A7DA-4A69-8691-2BB64FFE2A6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2099089282" sldId="284"/>
            <ac:spMk id="31749" creationId="{33CB87FD-8E8E-445B-AD23-77F43FDA0814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1136622862" sldId="285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4" creationId="{4FEB4148-A4C2-4EEE-A3CD-76B9C83F2F7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5" creationId="{78D1783B-087A-4549-B409-A2FF5AFD999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36622862" sldId="285"/>
            <ac:spMk id="6" creationId="{90459C1A-26C0-4018-8B40-76A28E751E9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4" creationId="{06FD15CE-FF1B-49F4-8641-CBFFE261702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136622862" sldId="285"/>
            <ac:spMk id="32775" creationId="{180AA69F-72BB-4974-BC4E-09B7641CAFF4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949722242" sldId="286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4" creationId="{EEAD60E3-B94D-402F-938C-6053223687C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5" creationId="{792B3F77-C24F-4032-B208-E646BB91B58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949722242" sldId="286"/>
            <ac:spMk id="6" creationId="{42FD183D-42B2-4301-8A0E-0D264EBBDAB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8" creationId="{CED1A8E4-F3B1-4AB6-8113-BB0DE942000F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949722242" sldId="286"/>
            <ac:spMk id="39939" creationId="{91F39470-FE02-4902-B89F-87DBA61AB2C6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01.093" v="68" actId="14100"/>
        <pc:sldMkLst>
          <pc:docMk/>
          <pc:sldMk cId="1032220564" sldId="287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5" creationId="{178E55D8-C24A-4E57-B865-4EB4969B6C6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6" creationId="{BFF95065-C649-4526-93B3-E883909D87A2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032220564" sldId="287"/>
            <ac:spMk id="7" creationId="{17800276-4567-4676-A54C-5FE3EA9ACEC0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032220564" sldId="287"/>
            <ac:spMk id="41986" creationId="{3A79F927-4F1A-4373-BAE8-F498E25BB301}"/>
          </ac:spMkLst>
        </pc:spChg>
        <pc:spChg chg="mod ord">
          <ac:chgData name="Khattab, Sherif" userId="c83b1e15-36f3-4f46-aceb-05aac24c545e" providerId="ADAL" clId="{2ADE63E9-E2C9-7246-9E3A-3CE97796841D}" dt="2020-05-14T17:28:01.093" v="68" actId="14100"/>
          <ac:spMkLst>
            <pc:docMk/>
            <pc:sldMk cId="1032220564" sldId="287"/>
            <ac:spMk id="41987" creationId="{26929F26-875D-4BB7-9162-E5C46D0A53E8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28:21.126" v="69" actId="700"/>
        <pc:sldMkLst>
          <pc:docMk/>
          <pc:sldMk cId="1268007695" sldId="288"/>
        </pc:sldMkLst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" creationId="{8DADB8A8-04F4-43EF-A724-E4DF86BBDDE7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5" creationId="{0B3C0DF3-BDE8-4BBC-A0B5-9911BC2FBB9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268007695" sldId="288"/>
            <ac:spMk id="6" creationId="{08FB0B5A-2A32-46B6-B2EB-37646A3ACD46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0" creationId="{773007D0-99A1-415B-902E-F099D53A88A5}"/>
          </ac:spMkLst>
        </pc:spChg>
        <pc:spChg chg="mod ord">
          <ac:chgData name="Khattab, Sherif" userId="c83b1e15-36f3-4f46-aceb-05aac24c545e" providerId="ADAL" clId="{2ADE63E9-E2C9-7246-9E3A-3CE97796841D}" dt="2020-05-14T17:28:21.126" v="69" actId="700"/>
          <ac:spMkLst>
            <pc:docMk/>
            <pc:sldMk cId="1268007695" sldId="288"/>
            <ac:spMk id="45061" creationId="{C82BDD8E-B02C-45D7-A4E1-5AA0B3D3D510}"/>
          </ac:spMkLst>
        </pc:spChg>
      </pc:sldChg>
      <pc:sldChg chg="addSp delSp modSp add mod modTransition modClrScheme chgLayout">
        <pc:chgData name="Khattab, Sherif" userId="c83b1e15-36f3-4f46-aceb-05aac24c545e" providerId="ADAL" clId="{2ADE63E9-E2C9-7246-9E3A-3CE97796841D}" dt="2020-05-14T17:29:40.055" v="89" actId="20577"/>
        <pc:sldMkLst>
          <pc:docMk/>
          <pc:sldMk cId="463012687" sldId="289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2" creationId="{6A29EE6B-2263-DA48-AEA8-296266CA9B91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3" creationId="{A796DF92-F102-4646-A298-BB70F5017AA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3" creationId="{4F76D617-EEBD-4B8B-B82A-EA3BF2585492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104" creationId="{68C29CE1-EA81-413E-B1F8-53A0F2399AB7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63012687" sldId="289"/>
            <ac:spMk id="105" creationId="{A65A479E-8F06-4807-A3BA-E4FB7EE7338D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63012687" sldId="289"/>
            <ac:spMk id="46082" creationId="{15E50D80-617E-410E-98DB-B2F2274843A1}"/>
          </ac:spMkLst>
        </pc:spChg>
        <pc:spChg chg="mod">
          <ac:chgData name="Khattab, Sherif" userId="c83b1e15-36f3-4f46-aceb-05aac24c545e" providerId="ADAL" clId="{2ADE63E9-E2C9-7246-9E3A-3CE97796841D}" dt="2020-05-14T17:29:40.055" v="89" actId="20577"/>
          <ac:spMkLst>
            <pc:docMk/>
            <pc:sldMk cId="463012687" sldId="289"/>
            <ac:spMk id="46282" creationId="{E7A6F565-6797-41A4-9E37-DE763723D06D}"/>
          </ac:spMkLst>
        </pc:spChg>
        <pc:spChg chg="mod">
          <ac:chgData name="Khattab, Sherif" userId="c83b1e15-36f3-4f46-aceb-05aac24c545e" providerId="ADAL" clId="{2ADE63E9-E2C9-7246-9E3A-3CE97796841D}" dt="2020-05-14T17:28:54.793" v="79" actId="20577"/>
          <ac:spMkLst>
            <pc:docMk/>
            <pc:sldMk cId="463012687" sldId="289"/>
            <ac:spMk id="46283" creationId="{3F42026E-385F-48A6-8000-7D34E9DD210A}"/>
          </ac:spMkLst>
        </pc:spChg>
      </pc:sldChg>
      <pc:sldChg chg="delSp modSp add mod modTransition chgLayout">
        <pc:chgData name="Khattab, Sherif" userId="c83b1e15-36f3-4f46-aceb-05aac24c545e" providerId="ADAL" clId="{2ADE63E9-E2C9-7246-9E3A-3CE97796841D}" dt="2020-05-14T17:30:33.872" v="125" actId="700"/>
        <pc:sldMkLst>
          <pc:docMk/>
          <pc:sldMk cId="442392580" sldId="290"/>
        </pc:sldMkLst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4" creationId="{47F3073E-0434-49F9-B09D-F5F5E393ECB2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" creationId="{6751EE3F-1EE0-4017-8CCC-0FC0F892042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442392580" sldId="290"/>
            <ac:spMk id="6" creationId="{5B59F93E-BC5B-4A6C-BB2E-D594EECDCE93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2" creationId="{1832268E-E249-40C6-B18D-A6A0000E752C}"/>
          </ac:spMkLst>
        </pc:spChg>
        <pc:spChg chg="mod ord">
          <ac:chgData name="Khattab, Sherif" userId="c83b1e15-36f3-4f46-aceb-05aac24c545e" providerId="ADAL" clId="{2ADE63E9-E2C9-7246-9E3A-3CE97796841D}" dt="2020-05-14T17:30:33.872" v="125" actId="700"/>
          <ac:spMkLst>
            <pc:docMk/>
            <pc:sldMk cId="442392580" sldId="290"/>
            <ac:spMk id="51203" creationId="{E1844388-F7ED-4AAE-B175-B692045FDD4D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32.689" v="34" actId="14100"/>
        <pc:sldMkLst>
          <pc:docMk/>
          <pc:sldMk cId="2163467695" sldId="455"/>
        </pc:sldMkLst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3" creationId="{F928C86B-9BBA-478E-97A6-0FED10F15F5A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14" creationId="{E452A7E1-97CE-42C7-A761-3560AB948338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63467695" sldId="455"/>
            <ac:spMk id="15" creationId="{1E01F785-60CA-42DE-8E3B-590093AC26AD}"/>
          </ac:spMkLst>
        </pc:spChg>
        <pc:spChg chg="mod ord">
          <ac:chgData name="Khattab, Sherif" userId="c83b1e15-36f3-4f46-aceb-05aac24c545e" providerId="ADAL" clId="{2ADE63E9-E2C9-7246-9E3A-3CE97796841D}" dt="2020-05-14T17:25:27.042" v="33" actId="700"/>
          <ac:spMkLst>
            <pc:docMk/>
            <pc:sldMk cId="2163467695" sldId="455"/>
            <ac:spMk id="6148" creationId="{7106B0E7-A749-4160-B5A9-D2DF2E8EA412}"/>
          </ac:spMkLst>
        </pc:spChg>
        <pc:spChg chg="mod ord">
          <ac:chgData name="Khattab, Sherif" userId="c83b1e15-36f3-4f46-aceb-05aac24c545e" providerId="ADAL" clId="{2ADE63E9-E2C9-7246-9E3A-3CE97796841D}" dt="2020-05-14T17:25:32.689" v="34" actId="14100"/>
          <ac:spMkLst>
            <pc:docMk/>
            <pc:sldMk cId="2163467695" sldId="455"/>
            <ac:spMk id="6149" creationId="{63646622-A320-4FCB-BDB6-A3233F933A38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44.638" v="36" actId="700"/>
        <pc:sldMkLst>
          <pc:docMk/>
          <pc:sldMk cId="3400641916" sldId="456"/>
        </pc:sldMkLst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4" creationId="{0C501DED-619E-4C64-9029-D36EDA52D5E2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5" creationId="{4DB07EA0-620D-48EC-8380-94EDB409FF33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400641916" sldId="456"/>
            <ac:spMk id="6" creationId="{023763B8-FFB6-4DAF-ABC2-8FA8BF93BD2B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6" creationId="{00C9B4BB-AB2D-4394-BF7A-F5949276FF65}"/>
          </ac:spMkLst>
        </pc:spChg>
        <pc:spChg chg="mod ord">
          <ac:chgData name="Khattab, Sherif" userId="c83b1e15-36f3-4f46-aceb-05aac24c545e" providerId="ADAL" clId="{2ADE63E9-E2C9-7246-9E3A-3CE97796841D}" dt="2020-05-14T17:25:44.638" v="36" actId="700"/>
          <ac:spMkLst>
            <pc:docMk/>
            <pc:sldMk cId="3400641916" sldId="456"/>
            <ac:spMk id="8197" creationId="{6F433D05-CE85-4E2C-9163-77BFF5B30FA1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5:54.410" v="37" actId="700"/>
        <pc:sldMkLst>
          <pc:docMk/>
          <pc:sldMk cId="2840639230" sldId="457"/>
        </pc:sldMkLst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4" creationId="{CA333CC6-DFDD-4181-9081-11B37BF22B5A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5" creationId="{2A335E4A-CE74-4E32-A60A-8D66FBB9796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840639230" sldId="457"/>
            <ac:spMk id="6" creationId="{CC7B709E-E350-4A23-BD38-1D49FBF24361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0" creationId="{9F6ACF0A-A9BC-458D-91BA-7F81A03D1827}"/>
          </ac:spMkLst>
        </pc:spChg>
        <pc:spChg chg="mod ord">
          <ac:chgData name="Khattab, Sherif" userId="c83b1e15-36f3-4f46-aceb-05aac24c545e" providerId="ADAL" clId="{2ADE63E9-E2C9-7246-9E3A-3CE97796841D}" dt="2020-05-14T17:25:54.410" v="37" actId="700"/>
          <ac:spMkLst>
            <pc:docMk/>
            <pc:sldMk cId="2840639230" sldId="457"/>
            <ac:spMk id="9221" creationId="{F0F5198E-4256-459E-84F8-6DCC0EAB9C4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7:11.851" v="45" actId="1076"/>
        <pc:sldMkLst>
          <pc:docMk/>
          <pc:sldMk cId="2116012598" sldId="458"/>
        </pc:sldMkLst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8" creationId="{0DD0BCCC-1C21-41BD-A2D4-4187D528A6FA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9" creationId="{A8939D31-7531-443B-A1D6-3A025603C129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16012598" sldId="458"/>
            <ac:spMk id="20" creationId="{35596B77-5781-457D-B69A-9809B57D757E}"/>
          </ac:spMkLst>
        </pc:spChg>
        <pc:spChg chg="mod ord">
          <ac:chgData name="Khattab, Sherif" userId="c83b1e15-36f3-4f46-aceb-05aac24c545e" providerId="ADAL" clId="{2ADE63E9-E2C9-7246-9E3A-3CE97796841D}" dt="2020-05-14T17:25:59.210" v="38" actId="700"/>
          <ac:spMkLst>
            <pc:docMk/>
            <pc:sldMk cId="2116012598" sldId="458"/>
            <ac:spMk id="10246" creationId="{C3A12935-12F8-4ED8-9B64-F06AB12E55B9}"/>
          </ac:spMkLst>
        </pc:spChg>
        <pc:spChg chg="mod ord">
          <ac:chgData name="Khattab, Sherif" userId="c83b1e15-36f3-4f46-aceb-05aac24c545e" providerId="ADAL" clId="{2ADE63E9-E2C9-7246-9E3A-3CE97796841D}" dt="2020-05-14T17:26:44.400" v="43" actId="14100"/>
          <ac:spMkLst>
            <pc:docMk/>
            <pc:sldMk cId="2116012598" sldId="458"/>
            <ac:spMk id="10248" creationId="{BC108558-57C0-4606-AEA5-8FBFB994DE51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49" creationId="{0CC99AEF-0A47-4870-9967-83A349E495DE}"/>
          </ac:spMkLst>
        </pc:spChg>
        <pc:spChg chg="mod">
          <ac:chgData name="Khattab, Sherif" userId="c83b1e15-36f3-4f46-aceb-05aac24c545e" providerId="ADAL" clId="{2ADE63E9-E2C9-7246-9E3A-3CE97796841D}" dt="2020-05-14T17:27:11.851" v="45" actId="1076"/>
          <ac:spMkLst>
            <pc:docMk/>
            <pc:sldMk cId="2116012598" sldId="458"/>
            <ac:spMk id="10251" creationId="{5EF53F1F-0B14-4F0D-843F-E2ED0FB972F7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4" creationId="{CEE787A4-AF92-423A-AD6D-CEA0E6CD4844}"/>
          </ac:spMkLst>
        </pc:spChg>
        <pc:spChg chg="mod">
          <ac:chgData name="Khattab, Sherif" userId="c83b1e15-36f3-4f46-aceb-05aac24c545e" providerId="ADAL" clId="{2ADE63E9-E2C9-7246-9E3A-3CE97796841D}" dt="2020-05-14T17:27:02.740" v="44" actId="1076"/>
          <ac:spMkLst>
            <pc:docMk/>
            <pc:sldMk cId="2116012598" sldId="458"/>
            <ac:spMk id="10255" creationId="{5A30A7C0-C52B-454E-B438-BC14429A33D9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7" creationId="{866139E2-3D1E-481A-8179-1A2DEC24B474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8" creationId="{9324300F-DE68-4EE0-AD03-608DED84E467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59" creationId="{B81CE88E-A537-493D-9679-69C67FD74225}"/>
          </ac:spMkLst>
        </pc:spChg>
        <pc:spChg chg="mod">
          <ac:chgData name="Khattab, Sherif" userId="c83b1e15-36f3-4f46-aceb-05aac24c545e" providerId="ADAL" clId="{2ADE63E9-E2C9-7246-9E3A-3CE97796841D}" dt="2020-05-14T17:26:38.787" v="42" actId="1076"/>
          <ac:spMkLst>
            <pc:docMk/>
            <pc:sldMk cId="2116012598" sldId="458"/>
            <ac:spMk id="10260" creationId="{FA805A1E-17ED-4CFD-9111-2C9BB1ADAEE7}"/>
          </ac:spMkLst>
        </pc:spChg>
        <pc:cxnChg chg="mod">
          <ac:chgData name="Khattab, Sherif" userId="c83b1e15-36f3-4f46-aceb-05aac24c545e" providerId="ADAL" clId="{2ADE63E9-E2C9-7246-9E3A-3CE97796841D}" dt="2020-05-14T17:27:11.851" v="45" actId="1076"/>
          <ac:cxnSpMkLst>
            <pc:docMk/>
            <pc:sldMk cId="2116012598" sldId="458"/>
            <ac:cxnSpMk id="10253" creationId="{09213882-3891-4831-B492-5211BCF84E7B}"/>
          </ac:cxnSpMkLst>
        </pc:cxnChg>
        <pc:cxnChg chg="mod">
          <ac:chgData name="Khattab, Sherif" userId="c83b1e15-36f3-4f46-aceb-05aac24c545e" providerId="ADAL" clId="{2ADE63E9-E2C9-7246-9E3A-3CE97796841D}" dt="2020-05-14T17:27:02.740" v="44" actId="1076"/>
          <ac:cxnSpMkLst>
            <pc:docMk/>
            <pc:sldMk cId="2116012598" sldId="458"/>
            <ac:cxnSpMk id="10256" creationId="{4C68CDC5-C1C6-4D6A-9EB5-0F73849E4725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1" creationId="{F96E3A30-DA5E-4B87-8F76-9FB72DBAE7F3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2" creationId="{FB165D0C-B543-4919-9B90-A4D660124DC7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3" creationId="{FBABDE2A-455A-406C-A492-DD1C65E2CB9E}"/>
          </ac:cxnSpMkLst>
        </pc:cxnChg>
        <pc:cxnChg chg="mod">
          <ac:chgData name="Khattab, Sherif" userId="c83b1e15-36f3-4f46-aceb-05aac24c545e" providerId="ADAL" clId="{2ADE63E9-E2C9-7246-9E3A-3CE97796841D}" dt="2020-05-14T17:26:38.787" v="42" actId="1076"/>
          <ac:cxnSpMkLst>
            <pc:docMk/>
            <pc:sldMk cId="2116012598" sldId="458"/>
            <ac:cxnSpMk id="10264" creationId="{3F677374-EC85-4B1A-8FE7-1788F0E69DC9}"/>
          </ac:cxnSpMkLst>
        </pc:cxnChg>
      </pc:sldChg>
      <pc:sldChg chg="delSp modSp add mod chgLayout">
        <pc:chgData name="Khattab, Sherif" userId="c83b1e15-36f3-4f46-aceb-05aac24c545e" providerId="ADAL" clId="{2ADE63E9-E2C9-7246-9E3A-3CE97796841D}" dt="2020-05-14T17:27:19.561" v="46" actId="700"/>
        <pc:sldMkLst>
          <pc:docMk/>
          <pc:sldMk cId="1816629761" sldId="459"/>
        </pc:sldMkLst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4" creationId="{4241FD83-D063-4E9C-9970-2E18A952654A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5" creationId="{5A593ACF-D8C4-4DA4-9B4B-043F2DE1609C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816629761" sldId="459"/>
            <ac:spMk id="6" creationId="{85AABA79-04DE-4964-90C2-01CC00A14945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8" creationId="{DCC8124E-C0C4-47F4-9CF8-0B29C0F180CC}"/>
          </ac:spMkLst>
        </pc:spChg>
        <pc:spChg chg="mod ord">
          <ac:chgData name="Khattab, Sherif" userId="c83b1e15-36f3-4f46-aceb-05aac24c545e" providerId="ADAL" clId="{2ADE63E9-E2C9-7246-9E3A-3CE97796841D}" dt="2020-05-14T17:27:19.561" v="46" actId="700"/>
          <ac:spMkLst>
            <pc:docMk/>
            <pc:sldMk cId="1816629761" sldId="459"/>
            <ac:spMk id="11269" creationId="{4C1EEB5E-4EB2-44E4-B248-0B50DA997EEE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27:48.367" v="67" actId="1035"/>
        <pc:sldMkLst>
          <pc:docMk/>
          <pc:sldMk cId="4107670357" sldId="460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4107670357" sldId="460"/>
            <ac:spMk id="2" creationId="{27B2015D-2FAF-F241-9C3D-20404D9BDD66}"/>
          </ac:spMkLst>
        </pc:spChg>
        <pc:spChg chg="add del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3" creationId="{1FC44D7F-81AF-244D-B9A7-BC25C5E49A53}"/>
          </ac:spMkLst>
        </pc:spChg>
        <pc:spChg chg="add 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4" creationId="{6A8B551D-0577-AE4D-B330-5B218FF32064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79" creationId="{AC30E945-E64B-46D7-8282-9E5BE33141DE}"/>
          </ac:spMkLst>
        </pc:spChg>
        <pc:spChg chg="mod ord">
          <ac:chgData name="Khattab, Sherif" userId="c83b1e15-36f3-4f46-aceb-05aac24c545e" providerId="ADAL" clId="{2ADE63E9-E2C9-7246-9E3A-3CE97796841D}" dt="2020-05-14T17:27:48.367" v="67" actId="1035"/>
          <ac:spMkLst>
            <pc:docMk/>
            <pc:sldMk cId="4107670357" sldId="460"/>
            <ac:spMk id="80" creationId="{C943E33F-8841-4C77-93A0-696A25CE1F56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4107670357" sldId="460"/>
            <ac:spMk id="81" creationId="{E86BDC68-12BF-4C23-8ACC-3EBEE330CE85}"/>
          </ac:spMkLst>
        </pc:spChg>
        <pc:spChg chg="mod ord">
          <ac:chgData name="Khattab, Sherif" userId="c83b1e15-36f3-4f46-aceb-05aac24c545e" providerId="ADAL" clId="{2ADE63E9-E2C9-7246-9E3A-3CE97796841D}" dt="2020-05-14T17:27:37.722" v="47" actId="700"/>
          <ac:spMkLst>
            <pc:docMk/>
            <pc:sldMk cId="4107670357" sldId="460"/>
            <ac:spMk id="12293" creationId="{55D07904-8037-463C-87D9-314C7FCE51EC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714784862" sldId="461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4" creationId="{ADAADE78-9B55-46C4-AAAC-067854EBC4EA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5" creationId="{8763EA49-9752-4630-B350-5728A8E09E5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714784862" sldId="461"/>
            <ac:spMk id="6" creationId="{121C9742-BCD4-4F27-A4E1-E74690BFBC7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0" creationId="{4E3EBF97-B232-4C38-A629-8E537DE9F824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714784862" sldId="461"/>
            <ac:spMk id="14341" creationId="{1B14A586-9478-40F6-BB1C-D6F20F86AE9E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931898487" sldId="462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8" creationId="{B49C1101-554F-429F-8FC4-CA827B867275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69" creationId="{C528BF96-5199-4A59-B9E4-7E72C35DA246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931898487" sldId="462"/>
            <ac:spMk id="70" creationId="{B777A156-D19B-4C7C-B2E0-BCEB2329160C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6" creationId="{E923A2DC-56ED-44C8-A2A3-DDEA48F9BFF8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931898487" sldId="462"/>
            <ac:spMk id="15367" creationId="{C682B606-36D1-4D20-A0B5-489B0D19F6C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00.439" v="90" actId="700"/>
        <pc:sldMkLst>
          <pc:docMk/>
          <pc:sldMk cId="1471081860" sldId="463"/>
        </pc:sldMkLst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4" creationId="{3824219C-153C-4D64-9A11-4DAF4D90F28B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5" creationId="{C32C4E1D-BAFE-4FC5-B4DB-23D6BC466537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471081860" sldId="463"/>
            <ac:spMk id="6" creationId="{01428443-F6BF-413D-967D-219DE01CDF81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6" creationId="{F154481D-3DE0-40CD-B589-DE9EDB37E87E}"/>
          </ac:spMkLst>
        </pc:spChg>
        <pc:spChg chg="mod ord">
          <ac:chgData name="Khattab, Sherif" userId="c83b1e15-36f3-4f46-aceb-05aac24c545e" providerId="ADAL" clId="{2ADE63E9-E2C9-7246-9E3A-3CE97796841D}" dt="2020-05-14T17:30:00.439" v="90" actId="700"/>
          <ac:spMkLst>
            <pc:docMk/>
            <pc:sldMk cId="1471081860" sldId="463"/>
            <ac:spMk id="18437" creationId="{88C1900D-94A0-4933-AD4A-875F96A4F933}"/>
          </ac:spMkLst>
        </pc:spChg>
      </pc:sldChg>
      <pc:sldChg chg="addSp delSp modSp add mod modClrScheme chgLayout">
        <pc:chgData name="Khattab, Sherif" userId="c83b1e15-36f3-4f46-aceb-05aac24c545e" providerId="ADAL" clId="{2ADE63E9-E2C9-7246-9E3A-3CE97796841D}" dt="2020-05-14T17:30:27.381" v="124" actId="1036"/>
        <pc:sldMkLst>
          <pc:docMk/>
          <pc:sldMk cId="574001865" sldId="464"/>
        </pc:sldMkLst>
        <pc:spChg chg="add del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" creationId="{AF74D17F-A8E8-A546-92E4-8411F0365F46}"/>
          </ac:spMkLst>
        </pc:spChg>
        <pc:spChg chg="add 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3" creationId="{EF088527-5E4D-794E-84BE-3FAD5F7C8AEF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5" creationId="{C49D5FF6-FB0D-4D7B-9DE7-585FBBDADD7C}"/>
          </ac:spMkLst>
        </pc:spChg>
        <pc:spChg chg="mod ord">
          <ac:chgData name="Khattab, Sherif" userId="c83b1e15-36f3-4f46-aceb-05aac24c545e" providerId="ADAL" clId="{2ADE63E9-E2C9-7246-9E3A-3CE97796841D}" dt="2020-05-14T17:30:27.381" v="124" actId="1036"/>
          <ac:spMkLst>
            <pc:docMk/>
            <pc:sldMk cId="574001865" sldId="464"/>
            <ac:spMk id="276" creationId="{A0EA9709-73B3-425A-90D2-8F028DE26365}"/>
          </ac:spMkLst>
        </pc:spChg>
        <pc:spChg chg="del mod ord">
          <ac:chgData name="Khattab, Sherif" userId="c83b1e15-36f3-4f46-aceb-05aac24c545e" providerId="ADAL" clId="{2ADE63E9-E2C9-7246-9E3A-3CE97796841D}" dt="2020-05-14T17:22:51.467" v="19"/>
          <ac:spMkLst>
            <pc:docMk/>
            <pc:sldMk cId="574001865" sldId="464"/>
            <ac:spMk id="277" creationId="{A856A312-C89F-4C69-A147-76FBD1014D79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574001865" sldId="464"/>
            <ac:spMk id="21511" creationId="{E3A549C8-FA9E-4588-BF78-E3FF3FFE9549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35.303" v="24" actId="700"/>
        <pc:sldMkLst>
          <pc:docMk/>
          <pc:sldMk cId="2156977365" sldId="465"/>
        </pc:sldMkLst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09" creationId="{A90DB8E0-A944-4A37-8EC2-27F8FB89DD71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110" creationId="{A536D14A-687D-472B-9FF2-70C66F2F3880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2156977365" sldId="465"/>
            <ac:spMk id="111" creationId="{1129D549-1D8A-4399-9861-55F84C18678E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558" creationId="{0EC85F20-8F2B-4BE3-A710-9004CBE2EC92}"/>
          </ac:spMkLst>
        </pc:spChg>
        <pc:spChg chg="mod ord">
          <ac:chgData name="Khattab, Sherif" userId="c83b1e15-36f3-4f46-aceb-05aac24c545e" providerId="ADAL" clId="{2ADE63E9-E2C9-7246-9E3A-3CE97796841D}" dt="2020-05-14T17:24:35.303" v="24" actId="700"/>
          <ac:spMkLst>
            <pc:docMk/>
            <pc:sldMk cId="2156977365" sldId="465"/>
            <ac:spMk id="23674" creationId="{4D76BCDC-27B9-4D4B-B937-8F5D4916D535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38.337" v="126" actId="700"/>
        <pc:sldMkLst>
          <pc:docMk/>
          <pc:sldMk cId="117329803" sldId="466"/>
        </pc:sldMkLst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4" creationId="{ACF29A16-AD11-411C-8EF9-10E778F2444C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5" creationId="{EF1138B3-919F-4581-95C4-F2A59707A4CD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17329803" sldId="466"/>
            <ac:spMk id="6" creationId="{C6861837-F629-4FAB-95C7-9AE41D4AB90A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4" creationId="{33F74F58-5AEE-4208-B2A0-F38BE7CC0488}"/>
          </ac:spMkLst>
        </pc:spChg>
        <pc:spChg chg="mod ord">
          <ac:chgData name="Khattab, Sherif" userId="c83b1e15-36f3-4f46-aceb-05aac24c545e" providerId="ADAL" clId="{2ADE63E9-E2C9-7246-9E3A-3CE97796841D}" dt="2020-05-14T17:30:38.337" v="126" actId="700"/>
          <ac:spMkLst>
            <pc:docMk/>
            <pc:sldMk cId="117329803" sldId="466"/>
            <ac:spMk id="25605" creationId="{A1CFC3EC-62FE-4B9A-AE92-1B4871A2A24B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42.656" v="127" actId="700"/>
        <pc:sldMkLst>
          <pc:docMk/>
          <pc:sldMk cId="3643915362" sldId="467"/>
        </pc:sldMkLst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4" creationId="{B9F28271-2B8E-44F6-B7B2-17DE57478D8E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5" creationId="{1B0A81B9-6197-45F7-B296-7A52C18063C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643915362" sldId="467"/>
            <ac:spMk id="6" creationId="{8F14868C-3BCB-49E8-BF8F-1D5536247C49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0" creationId="{A81363C7-4655-46A6-8596-994579C8C8EA}"/>
          </ac:spMkLst>
        </pc:spChg>
        <pc:spChg chg="mod ord">
          <ac:chgData name="Khattab, Sherif" userId="c83b1e15-36f3-4f46-aceb-05aac24c545e" providerId="ADAL" clId="{2ADE63E9-E2C9-7246-9E3A-3CE97796841D}" dt="2020-05-14T17:30:42.656" v="127" actId="700"/>
          <ac:spMkLst>
            <pc:docMk/>
            <pc:sldMk cId="3643915362" sldId="467"/>
            <ac:spMk id="26631" creationId="{72F21A71-3278-4DB9-B611-9115B3F42092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30:52.614" v="128" actId="14100"/>
        <pc:sldMkLst>
          <pc:docMk/>
          <pc:sldMk cId="1593910045" sldId="468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8" creationId="{7151C27D-109F-470D-BED0-8B859A72E38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19" creationId="{7F995B3A-E6BD-4C96-8C11-B5CEEF6DDB01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1593910045" sldId="468"/>
            <ac:spMk id="20" creationId="{B7C6FCFA-C53F-4C3B-8C44-2A3D992AA30E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1593910045" sldId="468"/>
            <ac:spMk id="28682" creationId="{B7C01B7A-81D1-4F0D-9CC2-B4DA989AFCC4}"/>
          </ac:spMkLst>
        </pc:spChg>
        <pc:spChg chg="mod ord">
          <ac:chgData name="Khattab, Sherif" userId="c83b1e15-36f3-4f46-aceb-05aac24c545e" providerId="ADAL" clId="{2ADE63E9-E2C9-7246-9E3A-3CE97796841D}" dt="2020-05-14T17:30:52.614" v="128" actId="14100"/>
          <ac:spMkLst>
            <pc:docMk/>
            <pc:sldMk cId="1593910045" sldId="468"/>
            <ac:spMk id="28683" creationId="{5D7D31E4-586C-4C3B-B93F-13DF7256B63A}"/>
          </ac:spMkLst>
        </pc:spChg>
      </pc:sldChg>
      <pc:sldChg chg="delSp modSp add mod chgLayout">
        <pc:chgData name="Khattab, Sherif" userId="c83b1e15-36f3-4f46-aceb-05aac24c545e" providerId="ADAL" clId="{2ADE63E9-E2C9-7246-9E3A-3CE97796841D}" dt="2020-05-14T17:24:26.078" v="22" actId="700"/>
        <pc:sldMkLst>
          <pc:docMk/>
          <pc:sldMk cId="3392020218" sldId="469"/>
        </pc:sldMkLst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4" creationId="{35C2CA87-30FC-4FA4-9F1C-6D57B7A5BF67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5" creationId="{99807333-FB32-4274-BAF1-5581E2466BAF}"/>
          </ac:spMkLst>
        </pc:spChg>
        <pc:spChg chg="del">
          <ac:chgData name="Khattab, Sherif" userId="c83b1e15-36f3-4f46-aceb-05aac24c545e" providerId="ADAL" clId="{2ADE63E9-E2C9-7246-9E3A-3CE97796841D}" dt="2020-05-14T17:22:51.467" v="19"/>
          <ac:spMkLst>
            <pc:docMk/>
            <pc:sldMk cId="3392020218" sldId="469"/>
            <ac:spMk id="6" creationId="{2790CF52-F99C-42CE-860C-F428475E7881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1" creationId="{D1B90B40-FE0C-45D1-A230-8D39376F51A3}"/>
          </ac:spMkLst>
        </pc:spChg>
        <pc:spChg chg="mod ord">
          <ac:chgData name="Khattab, Sherif" userId="c83b1e15-36f3-4f46-aceb-05aac24c545e" providerId="ADAL" clId="{2ADE63E9-E2C9-7246-9E3A-3CE97796841D}" dt="2020-05-14T17:24:26.078" v="22" actId="700"/>
          <ac:spMkLst>
            <pc:docMk/>
            <pc:sldMk cId="3392020218" sldId="469"/>
            <ac:spMk id="29702" creationId="{DDDD1F21-3A23-4298-A5B5-EB5A1986D181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824051756" sldId="47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2" creationId="{E8D6067A-05A1-42FE-89B0-4E11641FA97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" creationId="{2881FF88-3CAD-40CD-B84F-E2F0AE3D5D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7" creationId="{1955F746-344D-4502-874B-6359F36BEDD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824051756" sldId="470"/>
            <ac:spMk id="4098" creationId="{B93A81E3-4C4D-4BD0-A5D6-A2B6E3655A85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025764700" sldId="47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2" creationId="{002C4211-0128-449E-9D1F-69BC748F28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4" creationId="{2E01187D-8C39-467D-8FD2-B6E79B15F5C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1" creationId="{7512BAA4-EBB3-4158-9546-24CBE50F643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025764700" sldId="471"/>
            <ac:spMk id="5122" creationId="{23997D45-6B1B-416E-BB06-0DAFD6B2DE75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109107092" sldId="472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109107092" sldId="472"/>
            <ac:spMk id="2" creationId="{2AED4BE0-CB8B-46A2-8EF0-E486F269B2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3" creationId="{30AEF3C6-7EA7-449A-9293-E3ED9F2886F9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109107092" sldId="472"/>
            <ac:spMk id="4" creationId="{40106270-06DE-6746-89D3-5C56B4143AC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5" creationId="{86D334BE-F1A0-401C-A7A6-E8399DADA66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" creationId="{9AF3B698-8433-684C-8D9B-C1734A69A18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7" creationId="{E5F29704-03AA-B747-A2ED-5B8027B1EDE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109107092" sldId="472"/>
            <ac:spMk id="6146" creationId="{5AEA12F1-A345-4E80-B81B-BB7F54B720F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85675405" sldId="47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2" creationId="{C6813236-8B8F-4096-AD46-1CA9A921239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4" creationId="{281F98A8-A1F2-450D-82CF-2ED88520FB3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5" creationId="{522206D1-4DDC-47D9-9088-90C5CFB6F86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85675405" sldId="473"/>
            <ac:spMk id="11266" creationId="{C570F62B-5E72-4698-A9CD-B82D69B1B3E0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719184921" sldId="474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2" creationId="{714500B9-F99D-46AA-A49A-B9CB985764E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4" creationId="{C7A7847A-2027-436E-B690-771D4CE550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7" creationId="{5E0F9F94-F989-4125-BDDE-E01760E2392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719184921" sldId="474"/>
            <ac:spMk id="14338" creationId="{A9E55149-AC71-450D-B27A-2FAC68CBC7EB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32958702" sldId="47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2" creationId="{9098BFE0-FB14-4FDF-B239-368AB25C465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4" creationId="{0EF6E624-0A3E-4DD3-9D16-BE20815A90D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1" creationId="{20D7B19A-244C-4451-AB31-637CE4D4CE6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32958702" sldId="475"/>
            <ac:spMk id="10242" creationId="{612ED614-FC4A-4C8B-8216-6ACBE1A9541E}"/>
          </ac:spMkLst>
        </pc:spChg>
      </pc:sldChg>
      <pc:sldChg chg="addSp delSp 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634117846" sldId="476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2634117846" sldId="476"/>
            <ac:spMk id="2" creationId="{38487650-FCF5-4B5C-856E-BE30F32C03B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3" creationId="{0D5FC714-764A-42DC-B362-C00E7889E545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2634117846" sldId="476"/>
            <ac:spMk id="4" creationId="{9F41C026-540C-D946-80B8-D5DD12B5185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5" creationId="{8BDA7C5A-80A5-42EE-B6CF-BFAE25598543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6" creationId="{4B557CF0-5D0E-3545-A965-5B23F43F3FB9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7" creationId="{44731E72-C95C-EB4B-A626-59E28AE89AF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634117846" sldId="476"/>
            <ac:spMk id="15361" creationId="{46F2E61B-6CE8-4481-A01D-E49CADFFB587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4038969182" sldId="47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2" creationId="{FC2F5822-FB95-4FA7-8814-7A99730302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4" creationId="{AC512AFF-6A18-4D49-A4E6-2CC1827AA03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5" creationId="{6A11D2B9-CA45-4A0D-B509-8257E2D9B94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4038969182" sldId="477"/>
            <ac:spMk id="16386" creationId="{2EE14E1C-57AD-4AA5-8D97-EF494DA8A5A6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6259628" sldId="47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2" creationId="{E062ACD1-570C-402E-8392-9B5493153BD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4" creationId="{C930AAE5-A143-485B-8675-C5B93A7A5FB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09" creationId="{3FA5BF51-7963-48D9-BD2B-FB627F72FD9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6259628" sldId="478"/>
            <ac:spMk id="17410" creationId="{FD2C61C6-866E-4872-9AD1-25125E23911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873856523" sldId="47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2" creationId="{0EA6D591-B53C-496E-AC8A-4A137C95CF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4" creationId="{ED98CD1B-CC0F-4183-9A7A-D761866A61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3" creationId="{E3607FC9-A77A-4CEC-B201-FD6943B401E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873856523" sldId="479"/>
            <ac:spMk id="18434" creationId="{A670C1CC-C98F-4983-9392-1D866C0F5D4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65344065" sldId="48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2" creationId="{11132C19-C3D2-4144-95C9-05511E06308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4" creationId="{F9CF27AE-4665-4145-A6BD-FA5AEE73A1D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7" creationId="{1260AB16-B7C6-49E8-8537-222E8A0B12D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65344065" sldId="480"/>
            <ac:spMk id="19458" creationId="{8DE01213-3EA3-44D3-A522-C138B7172B87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002489455" sldId="48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" creationId="{28056DCF-BD99-41AE-8A45-79565A5E5EC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4" creationId="{A79585B2-A921-40F0-932E-AC3F74E709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29" creationId="{A112A8D4-1658-40CE-AA71-89F4B1ED4C5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002489455" sldId="481"/>
            <ac:spMk id="22530" creationId="{2CBAA7AF-2C27-461D-A7D3-183D7DE49AE2}"/>
          </ac:spMkLst>
        </pc:spChg>
      </pc:sldChg>
      <pc:sldChg chg="modSp add mod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560930406" sldId="48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" creationId="{DF0F4013-0B68-4D88-865A-4FC3176C865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4" creationId="{EC2FC32F-B9CD-4D1A-AE2B-0825BE05563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3" creationId="{E59624D1-FEEB-4340-9651-13DD586B53A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560930406" sldId="482"/>
            <ac:spMk id="23554" creationId="{352A19DE-2E99-4131-8018-428EB1D381D8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87835057" sldId="48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" creationId="{A6AF18B9-6FF0-4C74-A586-1E93EC2994B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4" creationId="{695B28AA-F135-4C0B-81EF-050B8EDFE010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7" creationId="{77EC0389-3FCE-4FE8-A2EC-CC38786BD14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87835057" sldId="483"/>
            <ac:spMk id="24578" creationId="{A4BB8E81-AF1B-43C3-BD62-03BC2CAACBA4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48397067" sldId="48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1948397067" sldId="484"/>
            <ac:spMk id="2" creationId="{583DE45C-2415-4E3D-8278-F5157083227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3" creationId="{8EEA02BE-54EF-4DED-8936-3DDE41ED48F3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1948397067" sldId="484"/>
            <ac:spMk id="4" creationId="{CA42FC3E-BF76-B145-B3A3-B75EDD4DF99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5" creationId="{DE1FD728-0EB3-4F5A-B200-1BF20173728C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6" creationId="{1797A981-9C02-B14D-965E-3A26A76E662D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7" creationId="{8A225AA0-21AD-A843-A4E3-3C82E24A7D1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48397067" sldId="484"/>
            <ac:spMk id="25601" creationId="{5E2E26B9-79A1-4156-BA81-69E66E0DF0C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73693154" sldId="48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" creationId="{586854B2-D813-4866-991C-A454A76AA11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4" creationId="{8A46F5C7-08E2-45F5-81BA-1784EE13616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5" creationId="{C1D92301-73F4-4C23-99EC-1F78FAD6D49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73693154" sldId="485"/>
            <ac:spMk id="26626" creationId="{2651E592-DA2E-4E0E-A6BB-2B5F2709864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983945636" sldId="486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" creationId="{030E642F-8AF9-447D-9779-038C807126F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4" creationId="{9A4DA0B9-6022-40BD-A698-C2A0004977E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49" creationId="{A30CE637-C564-4C88-9CE7-7861A8F8541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983945636" sldId="486"/>
            <ac:spMk id="27650" creationId="{3B4B0BBB-7C33-4C49-9B92-A42C3AB117E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673539870" sldId="487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" creationId="{27633559-11FA-4E73-827B-61052702ECFD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4" creationId="{DB7AC9D8-6AAC-45B4-B947-1418EC60416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3" creationId="{01919240-6D5F-40C6-9DDB-8CA2B9C67437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673539870" sldId="487"/>
            <ac:spMk id="28674" creationId="{33FEC19D-87C7-48B3-AA20-D08F664388EE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363323927" sldId="488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" creationId="{D1784F0E-0CE3-4DF2-BF5E-AC961DED9AD5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4" creationId="{EDE852BE-9DBB-4B9F-96D6-41502235E6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7" creationId="{28E17C06-9C26-4EA2-A8CB-9E266E08CFC9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363323927" sldId="488"/>
            <ac:spMk id="29699" creationId="{9B87D08D-EF4A-454B-A132-2A933B33FADF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936409682" sldId="489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2" creationId="{150C62BB-E114-454B-85DB-53D764ED603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4" creationId="{8F548AA1-681E-4DA0-A9AF-6C8D550D5E0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1" creationId="{0A3F3B3A-9F5F-4801-AFED-E732F58A9EA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936409682" sldId="489"/>
            <ac:spMk id="30722" creationId="{33C3E8B9-1772-47B4-9411-185F126423BA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252833104" sldId="490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2" creationId="{0AB4CCAD-745E-4E3C-9226-6DC017810F96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4" creationId="{0E17533F-915A-40CF-AD4D-FEF68ECE520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5" creationId="{1E8891A6-96C0-4E27-853C-F42C1FEB58A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252833104" sldId="490"/>
            <ac:spMk id="31746" creationId="{BF923C93-357F-4C7D-9396-96EB75958AAC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13759872" sldId="491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2" creationId="{1027E442-3CFA-4401-94FC-2170C9E73E8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4" creationId="{A2496084-E468-4336-8392-0971AB5A5C1C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69" creationId="{70B7AFA9-D4FE-4173-A948-E13727E09CD2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13759872" sldId="491"/>
            <ac:spMk id="32770" creationId="{2003D6DA-6FCF-4674-B357-0BC2E15667E5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1930502979" sldId="492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2" creationId="{AF463D6A-7083-4182-9A9C-D477EE5F3F7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4" creationId="{77D35DCD-6B4B-48ED-A662-E0C04B82AC1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3" creationId="{98938A4B-FBBE-4B80-96D3-98D19EAD19A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1930502979" sldId="492"/>
            <ac:spMk id="33794" creationId="{F897DF60-5272-4433-A64E-8A0B17493296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20106575" sldId="493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2" creationId="{43DFBBC9-4136-4E97-A6D6-B78F7012890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4" creationId="{25CF7889-61F0-4C28-8BFB-01E675AA116F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7" creationId="{2B049970-E6B8-4764-A81D-48485CE156A1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20106575" sldId="493"/>
            <ac:spMk id="34818" creationId="{FA1CAA89-73A8-442A-8657-96DF59B323CA}"/>
          </ac:spMkLst>
        </pc:spChg>
      </pc:sldChg>
      <pc:sldChg chg="addSp delSp 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3447713174" sldId="494"/>
        </pc:sldMkLst>
        <pc:spChg chg="del">
          <ac:chgData name="Khattab, Sherif" userId="c83b1e15-36f3-4f46-aceb-05aac24c545e" providerId="ADAL" clId="{2ADE63E9-E2C9-7246-9E3A-3CE97796841D}" dt="2020-05-14T17:32:26.256" v="130" actId="700"/>
          <ac:spMkLst>
            <pc:docMk/>
            <pc:sldMk cId="3447713174" sldId="494"/>
            <ac:spMk id="2" creationId="{320299F7-1750-4643-86A4-EBD60FF8D413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" creationId="{68983252-D58B-4136-834E-912F539F00B6}"/>
          </ac:spMkLst>
        </pc:spChg>
        <pc:spChg chg="add del mod ord">
          <ac:chgData name="Khattab, Sherif" userId="c83b1e15-36f3-4f46-aceb-05aac24c545e" providerId="ADAL" clId="{2ADE63E9-E2C9-7246-9E3A-3CE97796841D}" dt="2020-05-14T17:32:29.326" v="131" actId="700"/>
          <ac:spMkLst>
            <pc:docMk/>
            <pc:sldMk cId="3447713174" sldId="494"/>
            <ac:spMk id="4" creationId="{F1C5221E-3275-354D-8246-664C2D10F868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5" creationId="{6E7E3CCF-4F96-45E6-B828-6AA5F067043A}"/>
          </ac:spMkLst>
        </pc:spChg>
        <pc:spChg chg="add del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6" creationId="{D189306E-1892-F346-B097-2E016845C1A6}"/>
          </ac:spMkLst>
        </pc:spChg>
        <pc:spChg chg="add 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7" creationId="{E82B22B3-1517-E346-9A8B-094A40D2FC5B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3447713174" sldId="494"/>
            <ac:spMk id="35841" creationId="{B48F48C8-3631-4F5F-8724-374B534CDB0D}"/>
          </ac:spMkLst>
        </pc:spChg>
      </pc:sldChg>
      <pc:sldChg chg="modSp add mod modTransition setBg chgLayout">
        <pc:chgData name="Khattab, Sherif" userId="c83b1e15-36f3-4f46-aceb-05aac24c545e" providerId="ADAL" clId="{2ADE63E9-E2C9-7246-9E3A-3CE97796841D}" dt="2020-05-14T17:32:32.474" v="132" actId="700"/>
        <pc:sldMkLst>
          <pc:docMk/>
          <pc:sldMk cId="2129126942" sldId="495"/>
        </pc:sldMkLst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2" creationId="{B0EDE6F0-5E08-467B-A6AE-AA045809023A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4" creationId="{31048580-254B-4562-B07A-13FA9D7EEB7E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5" creationId="{7EA33581-0FBA-4513-BC21-59EBD3254C34}"/>
          </ac:spMkLst>
        </pc:spChg>
        <pc:spChg chg="mod ord">
          <ac:chgData name="Khattab, Sherif" userId="c83b1e15-36f3-4f46-aceb-05aac24c545e" providerId="ADAL" clId="{2ADE63E9-E2C9-7246-9E3A-3CE97796841D}" dt="2020-05-14T17:32:32.474" v="132" actId="700"/>
          <ac:spMkLst>
            <pc:docMk/>
            <pc:sldMk cId="2129126942" sldId="495"/>
            <ac:spMk id="36866" creationId="{D4B374AC-8E1B-4FB1-8CD1-E75C5A388926}"/>
          </ac:spMkLst>
        </pc:spChg>
      </pc:sldChg>
      <pc:sldMasterChg chg="delSldLayout modSldLayout">
        <pc:chgData name="Khattab, Sherif" userId="c83b1e15-36f3-4f46-aceb-05aac24c545e" providerId="ADAL" clId="{2ADE63E9-E2C9-7246-9E3A-3CE97796841D}" dt="2020-05-14T17:34:15.216" v="192" actId="1036"/>
        <pc:sldMasterMkLst>
          <pc:docMk/>
          <pc:sldMasterMk cId="0" sldId="2147483648"/>
        </pc:sldMasterMkLst>
        <pc:sldLayoutChg chg="delSp modSp">
          <pc:chgData name="Khattab, Sherif" userId="c83b1e15-36f3-4f46-aceb-05aac24c545e" providerId="ADAL" clId="{2ADE63E9-E2C9-7246-9E3A-3CE97796841D}" dt="2020-05-14T17:34:15.216" v="192" actId="1036"/>
          <pc:sldLayoutMkLst>
            <pc:docMk/>
            <pc:sldMasterMk cId="0" sldId="2147483648"/>
            <pc:sldLayoutMk cId="75952674" sldId="2147483651"/>
          </pc:sldLayoutMkLst>
          <pc:spChg chg="del">
            <ac:chgData name="Khattab, Sherif" userId="c83b1e15-36f3-4f46-aceb-05aac24c545e" providerId="ADAL" clId="{2ADE63E9-E2C9-7246-9E3A-3CE97796841D}" dt="2020-05-14T17:23:27.201" v="20" actId="478"/>
            <ac:spMkLst>
              <pc:docMk/>
              <pc:sldMasterMk cId="0" sldId="2147483648"/>
              <pc:sldLayoutMk cId="75952674" sldId="2147483651"/>
              <ac:spMk id="7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3:25.139" v="179" actId="1035"/>
            <ac:spMkLst>
              <pc:docMk/>
              <pc:sldMasterMk cId="0" sldId="2147483648"/>
              <pc:sldLayoutMk cId="75952674" sldId="2147483651"/>
              <ac:spMk id="8" creationId="{00000000-0000-0000-0000-000000000000}"/>
            </ac:spMkLst>
          </pc:spChg>
          <pc:spChg chg="mod">
            <ac:chgData name="Khattab, Sherif" userId="c83b1e15-36f3-4f46-aceb-05aac24c545e" providerId="ADAL" clId="{2ADE63E9-E2C9-7246-9E3A-3CE97796841D}" dt="2020-05-14T17:34:15.216" v="192" actId="1036"/>
            <ac:spMkLst>
              <pc:docMk/>
              <pc:sldMasterMk cId="0" sldId="2147483648"/>
              <pc:sldLayoutMk cId="75952674" sldId="2147483651"/>
              <ac:spMk id="9" creationId="{00000000-0000-0000-0000-000000000000}"/>
            </ac:spMkLst>
          </pc:spChg>
        </pc:sldLayoutChg>
        <pc:sldLayoutChg chg="del">
          <pc:chgData name="Khattab, Sherif" userId="c83b1e15-36f3-4f46-aceb-05aac24c545e" providerId="ADAL" clId="{2ADE63E9-E2C9-7246-9E3A-3CE97796841D}" dt="2020-05-14T17:33:04.174" v="173" actId="2696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DE63E9-E2C9-7246-9E3A-3CE97796841D}" dt="2020-05-14T17:33:04.164" v="172" actId="2696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DE63E9-E2C9-7246-9E3A-3CE97796841D}" dt="2020-05-14T17:33:04.149" v="171" actId="2696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DE63E9-E2C9-7246-9E3A-3CE97796841D}" dt="2020-05-14T17:33:04.132" v="170" actId="2696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DE63E9-E2C9-7246-9E3A-3CE97796841D}" dt="2020-05-14T17:33:04.126" v="169" actId="2696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DE63E9-E2C9-7246-9E3A-3CE97796841D}" dt="2020-05-14T17:33:04.117" v="168" actId="2696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DE63E9-E2C9-7246-9E3A-3CE97796841D}" dt="2020-05-14T17:33:04.109" v="167" actId="2696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DE63E9-E2C9-7246-9E3A-3CE97796841D}" dt="2020-05-14T17:33:04.101" v="166" actId="2696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DE63E9-E2C9-7246-9E3A-3CE97796841D}" dt="2020-05-14T17:33:04.093" v="165" actId="2696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DE63E9-E2C9-7246-9E3A-3CE97796841D}" dt="2020-05-14T17:33:04.085" v="164" actId="2696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DE63E9-E2C9-7246-9E3A-3CE97796841D}" dt="2020-05-14T17:33:04.077" v="163" actId="2696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DE63E9-E2C9-7246-9E3A-3CE97796841D}" dt="2020-05-14T17:33:04.068" v="162" actId="2696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DE63E9-E2C9-7246-9E3A-3CE97796841D}" dt="2020-05-14T17:33:04.059" v="161" actId="2696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DE63E9-E2C9-7246-9E3A-3CE97796841D}" dt="2020-05-14T17:33:04.051" v="160" actId="2696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DE63E9-E2C9-7246-9E3A-3CE97796841D}" dt="2020-05-14T17:33:04.042" v="159" actId="2696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DE63E9-E2C9-7246-9E3A-3CE97796841D}" dt="2020-05-14T17:33:03.982" v="152" actId="2696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DE63E9-E2C9-7246-9E3A-3CE97796841D}" dt="2020-05-14T17:33:04.034" v="158" actId="2696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DE63E9-E2C9-7246-9E3A-3CE97796841D}" dt="2020-05-14T17:33:04.028" v="157" actId="2696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DE63E9-E2C9-7246-9E3A-3CE97796841D}" dt="2020-05-14T17:33:04.019" v="156" actId="2696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DE63E9-E2C9-7246-9E3A-3CE97796841D}" dt="2020-05-14T17:33:04.009" v="155" actId="2696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DE63E9-E2C9-7246-9E3A-3CE97796841D}" dt="2020-05-14T17:33:04" v="154" actId="2696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DE63E9-E2C9-7246-9E3A-3CE97796841D}" dt="2020-05-14T17:33:03.991" v="153" actId="2696"/>
          <pc:sldLayoutMkLst>
            <pc:docMk/>
            <pc:sldMasterMk cId="0" sldId="2147483648"/>
            <pc:sldLayoutMk cId="2604926639" sldId="2147483724"/>
          </pc:sldLayoutMkLst>
        </pc:sldLayoutChg>
        <pc:sldLayoutChg chg="del">
          <pc:chgData name="Khattab, Sherif" userId="c83b1e15-36f3-4f46-aceb-05aac24c545e" providerId="ADAL" clId="{2ADE63E9-E2C9-7246-9E3A-3CE97796841D}" dt="2020-05-14T17:33:03.973" v="151" actId="2696"/>
          <pc:sldLayoutMkLst>
            <pc:docMk/>
            <pc:sldMasterMk cId="0" sldId="2147483648"/>
            <pc:sldLayoutMk cId="3403911752" sldId="2147483725"/>
          </pc:sldLayoutMkLst>
        </pc:sldLayoutChg>
        <pc:sldLayoutChg chg="del">
          <pc:chgData name="Khattab, Sherif" userId="c83b1e15-36f3-4f46-aceb-05aac24c545e" providerId="ADAL" clId="{2ADE63E9-E2C9-7246-9E3A-3CE97796841D}" dt="2020-05-14T17:33:03.970" v="150" actId="2696"/>
          <pc:sldLayoutMkLst>
            <pc:docMk/>
            <pc:sldMasterMk cId="0" sldId="2147483648"/>
            <pc:sldLayoutMk cId="1271462927" sldId="2147483726"/>
          </pc:sldLayoutMkLst>
        </pc:sldLayoutChg>
        <pc:sldLayoutChg chg="del">
          <pc:chgData name="Khattab, Sherif" userId="c83b1e15-36f3-4f46-aceb-05aac24c545e" providerId="ADAL" clId="{2ADE63E9-E2C9-7246-9E3A-3CE97796841D}" dt="2020-05-14T17:33:03.966" v="149" actId="2696"/>
          <pc:sldLayoutMkLst>
            <pc:docMk/>
            <pc:sldMasterMk cId="0" sldId="2147483648"/>
            <pc:sldLayoutMk cId="2728139940" sldId="2147483733"/>
          </pc:sldLayoutMkLst>
        </pc:sldLayoutChg>
        <pc:sldLayoutChg chg="del">
          <pc:chgData name="Khattab, Sherif" userId="c83b1e15-36f3-4f46-aceb-05aac24c545e" providerId="ADAL" clId="{2ADE63E9-E2C9-7246-9E3A-3CE97796841D}" dt="2020-05-14T17:33:03.961" v="148" actId="2696"/>
          <pc:sldLayoutMkLst>
            <pc:docMk/>
            <pc:sldMasterMk cId="0" sldId="2147483648"/>
            <pc:sldLayoutMk cId="1311146222" sldId="2147483735"/>
          </pc:sldLayoutMkLst>
        </pc:sldLayoutChg>
        <pc:sldLayoutChg chg="del">
          <pc:chgData name="Khattab, Sherif" userId="c83b1e15-36f3-4f46-aceb-05aac24c545e" providerId="ADAL" clId="{2ADE63E9-E2C9-7246-9E3A-3CE97796841D}" dt="2020-05-14T17:33:03.953" v="147" actId="2696"/>
          <pc:sldLayoutMkLst>
            <pc:docMk/>
            <pc:sldMasterMk cId="0" sldId="2147483648"/>
            <pc:sldLayoutMk cId="898799085" sldId="2147483736"/>
          </pc:sldLayoutMkLst>
        </pc:sldLayoutChg>
        <pc:sldLayoutChg chg="del">
          <pc:chgData name="Khattab, Sherif" userId="c83b1e15-36f3-4f46-aceb-05aac24c545e" providerId="ADAL" clId="{2ADE63E9-E2C9-7246-9E3A-3CE97796841D}" dt="2020-05-14T17:33:03.944" v="146" actId="2696"/>
          <pc:sldLayoutMkLst>
            <pc:docMk/>
            <pc:sldMasterMk cId="0" sldId="2147483648"/>
            <pc:sldLayoutMk cId="1404730390" sldId="2147483737"/>
          </pc:sldLayoutMkLst>
        </pc:sldLayoutChg>
        <pc:sldLayoutChg chg="del">
          <pc:chgData name="Khattab, Sherif" userId="c83b1e15-36f3-4f46-aceb-05aac24c545e" providerId="ADAL" clId="{2ADE63E9-E2C9-7246-9E3A-3CE97796841D}" dt="2020-05-14T17:33:03.936" v="145" actId="2696"/>
          <pc:sldLayoutMkLst>
            <pc:docMk/>
            <pc:sldMasterMk cId="0" sldId="2147483648"/>
            <pc:sldLayoutMk cId="2602697234" sldId="2147483738"/>
          </pc:sldLayoutMkLst>
        </pc:sldLayoutChg>
        <pc:sldLayoutChg chg="del">
          <pc:chgData name="Khattab, Sherif" userId="c83b1e15-36f3-4f46-aceb-05aac24c545e" providerId="ADAL" clId="{2ADE63E9-E2C9-7246-9E3A-3CE97796841D}" dt="2020-05-14T17:33:03.927" v="144" actId="2696"/>
          <pc:sldLayoutMkLst>
            <pc:docMk/>
            <pc:sldMasterMk cId="0" sldId="2147483648"/>
            <pc:sldLayoutMk cId="1603948302" sldId="2147483739"/>
          </pc:sldLayoutMkLst>
        </pc:sldLayoutChg>
        <pc:sldLayoutChg chg="del">
          <pc:chgData name="Khattab, Sherif" userId="c83b1e15-36f3-4f46-aceb-05aac24c545e" providerId="ADAL" clId="{2ADE63E9-E2C9-7246-9E3A-3CE97796841D}" dt="2020-05-14T17:33:03.919" v="143" actId="2696"/>
          <pc:sldLayoutMkLst>
            <pc:docMk/>
            <pc:sldMasterMk cId="0" sldId="2147483648"/>
            <pc:sldLayoutMk cId="1795622570" sldId="2147483740"/>
          </pc:sldLayoutMkLst>
        </pc:sldLayoutChg>
        <pc:sldLayoutChg chg="del">
          <pc:chgData name="Khattab, Sherif" userId="c83b1e15-36f3-4f46-aceb-05aac24c545e" providerId="ADAL" clId="{2ADE63E9-E2C9-7246-9E3A-3CE97796841D}" dt="2020-05-14T17:33:03.911" v="142" actId="2696"/>
          <pc:sldLayoutMkLst>
            <pc:docMk/>
            <pc:sldMasterMk cId="0" sldId="2147483648"/>
            <pc:sldLayoutMk cId="1939396029" sldId="2147483741"/>
          </pc:sldLayoutMkLst>
        </pc:sldLayoutChg>
        <pc:sldLayoutChg chg="del">
          <pc:chgData name="Khattab, Sherif" userId="c83b1e15-36f3-4f46-aceb-05aac24c545e" providerId="ADAL" clId="{2ADE63E9-E2C9-7246-9E3A-3CE97796841D}" dt="2020-05-14T17:33:03.902" v="141" actId="2696"/>
          <pc:sldLayoutMkLst>
            <pc:docMk/>
            <pc:sldMasterMk cId="0" sldId="2147483648"/>
            <pc:sldLayoutMk cId="1803011769" sldId="2147483742"/>
          </pc:sldLayoutMkLst>
        </pc:sldLayoutChg>
        <pc:sldLayoutChg chg="del">
          <pc:chgData name="Khattab, Sherif" userId="c83b1e15-36f3-4f46-aceb-05aac24c545e" providerId="ADAL" clId="{2ADE63E9-E2C9-7246-9E3A-3CE97796841D}" dt="2020-05-14T17:33:03.894" v="140" actId="2696"/>
          <pc:sldLayoutMkLst>
            <pc:docMk/>
            <pc:sldMasterMk cId="0" sldId="2147483648"/>
            <pc:sldLayoutMk cId="1159562957" sldId="2147483743"/>
          </pc:sldLayoutMkLst>
        </pc:sldLayoutChg>
        <pc:sldLayoutChg chg="del">
          <pc:chgData name="Khattab, Sherif" userId="c83b1e15-36f3-4f46-aceb-05aac24c545e" providerId="ADAL" clId="{2ADE63E9-E2C9-7246-9E3A-3CE97796841D}" dt="2020-05-14T17:33:03.886" v="139" actId="2696"/>
          <pc:sldLayoutMkLst>
            <pc:docMk/>
            <pc:sldMasterMk cId="0" sldId="2147483648"/>
            <pc:sldLayoutMk cId="1278813586" sldId="2147483744"/>
          </pc:sldLayoutMkLst>
        </pc:sldLayoutChg>
        <pc:sldLayoutChg chg="del">
          <pc:chgData name="Khattab, Sherif" userId="c83b1e15-36f3-4f46-aceb-05aac24c545e" providerId="ADAL" clId="{2ADE63E9-E2C9-7246-9E3A-3CE97796841D}" dt="2020-05-14T17:33:03.877" v="138" actId="2696"/>
          <pc:sldLayoutMkLst>
            <pc:docMk/>
            <pc:sldMasterMk cId="0" sldId="2147483648"/>
            <pc:sldLayoutMk cId="2999496241" sldId="2147483746"/>
          </pc:sldLayoutMkLst>
        </pc:sldLayoutChg>
        <pc:sldLayoutChg chg="del">
          <pc:chgData name="Khattab, Sherif" userId="c83b1e15-36f3-4f46-aceb-05aac24c545e" providerId="ADAL" clId="{2ADE63E9-E2C9-7246-9E3A-3CE97796841D}" dt="2020-05-14T17:33:03.867" v="137" actId="2696"/>
          <pc:sldLayoutMkLst>
            <pc:docMk/>
            <pc:sldMasterMk cId="0" sldId="2147483648"/>
            <pc:sldLayoutMk cId="451071923" sldId="2147483747"/>
          </pc:sldLayoutMkLst>
        </pc:sldLayoutChg>
        <pc:sldLayoutChg chg="del">
          <pc:chgData name="Khattab, Sherif" userId="c83b1e15-36f3-4f46-aceb-05aac24c545e" providerId="ADAL" clId="{2ADE63E9-E2C9-7246-9E3A-3CE97796841D}" dt="2020-05-14T17:33:03.857" v="136" actId="2696"/>
          <pc:sldLayoutMkLst>
            <pc:docMk/>
            <pc:sldMasterMk cId="0" sldId="2147483648"/>
            <pc:sldLayoutMk cId="3305184107" sldId="2147483748"/>
          </pc:sldLayoutMkLst>
        </pc:sldLayoutChg>
        <pc:sldLayoutChg chg="del">
          <pc:chgData name="Khattab, Sherif" userId="c83b1e15-36f3-4f46-aceb-05aac24c545e" providerId="ADAL" clId="{2ADE63E9-E2C9-7246-9E3A-3CE97796841D}" dt="2020-05-14T17:33:03.848" v="135" actId="2696"/>
          <pc:sldLayoutMkLst>
            <pc:docMk/>
            <pc:sldMasterMk cId="0" sldId="2147483648"/>
            <pc:sldLayoutMk cId="564874526" sldId="2147483749"/>
          </pc:sldLayoutMkLst>
        </pc:sldLayoutChg>
        <pc:sldLayoutChg chg="del">
          <pc:chgData name="Khattab, Sherif" userId="c83b1e15-36f3-4f46-aceb-05aac24c545e" providerId="ADAL" clId="{2ADE63E9-E2C9-7246-9E3A-3CE97796841D}" dt="2020-05-14T17:33:03.839" v="134" actId="2696"/>
          <pc:sldLayoutMkLst>
            <pc:docMk/>
            <pc:sldMasterMk cId="0" sldId="2147483648"/>
            <pc:sldLayoutMk cId="1136361707" sldId="2147483750"/>
          </pc:sldLayoutMkLst>
        </pc:sldLayoutChg>
        <pc:sldLayoutChg chg="del">
          <pc:chgData name="Khattab, Sherif" userId="c83b1e15-36f3-4f46-aceb-05aac24c545e" providerId="ADAL" clId="{2ADE63E9-E2C9-7246-9E3A-3CE97796841D}" dt="2020-05-14T17:33:03.829" v="133" actId="2696"/>
          <pc:sldLayoutMkLst>
            <pc:docMk/>
            <pc:sldMasterMk cId="0" sldId="2147483648"/>
            <pc:sldLayoutMk cId="432095624" sldId="2147483751"/>
          </pc:sldLayoutMkLst>
        </pc:sldLayoutChg>
      </pc:sldMasterChg>
    </pc:docChg>
  </pc:docChgLst>
  <pc:docChgLst>
    <pc:chgData name="Sherif Khattab" userId="c83b1e15-36f3-4f46-aceb-05aac24c545e" providerId="ADAL" clId="{B3734109-7497-4176-B8B4-8D96BA065BFC}"/>
    <pc:docChg chg="custSel addSld delSld modSld">
      <pc:chgData name="Sherif Khattab" userId="c83b1e15-36f3-4f46-aceb-05aac24c545e" providerId="ADAL" clId="{B3734109-7497-4176-B8B4-8D96BA065BFC}" dt="2021-03-05T04:43:13.164" v="334" actId="1076"/>
      <pc:docMkLst>
        <pc:docMk/>
      </pc:docMkLst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712558247" sldId="2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36622862" sldId="28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215068544" sldId="470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416205421" sldId="473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22282012" sldId="474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4191706530" sldId="47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155444083" sldId="47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699784146" sldId="477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3905532786" sldId="478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936848013" sldId="488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4132993662" sldId="489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537398195" sldId="490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907216448" sldId="491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636025134" sldId="492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231356886" sldId="493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872131497" sldId="494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089473434" sldId="495"/>
        </pc:sldMkLst>
      </pc:sldChg>
      <pc:sldChg chg="modSp modAnim">
        <pc:chgData name="Sherif Khattab" userId="c83b1e15-36f3-4f46-aceb-05aac24c545e" providerId="ADAL" clId="{B3734109-7497-4176-B8B4-8D96BA065BFC}" dt="2021-03-04T14:40:18.436" v="8" actId="20577"/>
        <pc:sldMkLst>
          <pc:docMk/>
          <pc:sldMk cId="702367729" sldId="496"/>
        </pc:sldMkLst>
        <pc:spChg chg="mod">
          <ac:chgData name="Sherif Khattab" userId="c83b1e15-36f3-4f46-aceb-05aac24c545e" providerId="ADAL" clId="{B3734109-7497-4176-B8B4-8D96BA065BFC}" dt="2021-03-04T14:40:18.436" v="8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modSp mod modAnim">
        <pc:chgData name="Sherif Khattab" userId="c83b1e15-36f3-4f46-aceb-05aac24c545e" providerId="ADAL" clId="{B3734109-7497-4176-B8B4-8D96BA065BFC}" dt="2021-03-04T15:10:43.633" v="185"/>
        <pc:sldMkLst>
          <pc:docMk/>
          <pc:sldMk cId="4202616107" sldId="500"/>
        </pc:sldMkLst>
        <pc:spChg chg="mod">
          <ac:chgData name="Sherif Khattab" userId="c83b1e15-36f3-4f46-aceb-05aac24c545e" providerId="ADAL" clId="{B3734109-7497-4176-B8B4-8D96BA065BFC}" dt="2021-03-04T15:10:15.033" v="177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B3734109-7497-4176-B8B4-8D96BA065BFC}" dt="2021-03-04T15:09:59.062" v="162" actId="6549"/>
          <ac:spMkLst>
            <pc:docMk/>
            <pc:sldMk cId="4202616107" sldId="500"/>
            <ac:spMk id="3" creationId="{443F42C8-5750-0341-86AA-B64ED9D37EB6}"/>
          </ac:spMkLst>
        </pc:spChg>
      </pc:sldChg>
      <pc:sldChg chg="modSp mod">
        <pc:chgData name="Sherif Khattab" userId="c83b1e15-36f3-4f46-aceb-05aac24c545e" providerId="ADAL" clId="{B3734109-7497-4176-B8B4-8D96BA065BFC}" dt="2021-03-04T14:49:55.659" v="9"/>
        <pc:sldMkLst>
          <pc:docMk/>
          <pc:sldMk cId="2116864396" sldId="505"/>
        </pc:sldMkLst>
        <pc:spChg chg="mod">
          <ac:chgData name="Sherif Khattab" userId="c83b1e15-36f3-4f46-aceb-05aac24c545e" providerId="ADAL" clId="{B3734109-7497-4176-B8B4-8D96BA065BFC}" dt="2021-03-04T14:49:55.659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mod">
        <pc:chgData name="Sherif Khattab" userId="c83b1e15-36f3-4f46-aceb-05aac24c545e" providerId="ADAL" clId="{B3734109-7497-4176-B8B4-8D96BA065BFC}" dt="2021-03-04T14:50:08.358" v="10" actId="6549"/>
        <pc:sldMkLst>
          <pc:docMk/>
          <pc:sldMk cId="3652489610" sldId="506"/>
        </pc:sldMkLst>
        <pc:spChg chg="mod">
          <ac:chgData name="Sherif Khattab" userId="c83b1e15-36f3-4f46-aceb-05aac24c545e" providerId="ADAL" clId="{B3734109-7497-4176-B8B4-8D96BA065BFC}" dt="2021-03-04T14:50:08.358" v="10" actId="6549"/>
          <ac:spMkLst>
            <pc:docMk/>
            <pc:sldMk cId="3652489610" sldId="506"/>
            <ac:spMk id="3" creationId="{9FDE3B14-90B9-4B5A-83C7-6E633E32EA28}"/>
          </ac:spMkLst>
        </pc:spChg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1621208385" sldId="545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563809780" sldId="546"/>
        </pc:sldMkLst>
      </pc:sldChg>
      <pc:sldChg chg="del">
        <pc:chgData name="Sherif Khattab" userId="c83b1e15-36f3-4f46-aceb-05aac24c545e" providerId="ADAL" clId="{B3734109-7497-4176-B8B4-8D96BA065BFC}" dt="2021-03-04T14:51:14.193" v="11" actId="47"/>
        <pc:sldMkLst>
          <pc:docMk/>
          <pc:sldMk cId="2982848977" sldId="547"/>
        </pc:sldMkLst>
      </pc:sldChg>
      <pc:sldChg chg="modSp mod modAnim">
        <pc:chgData name="Sherif Khattab" userId="c83b1e15-36f3-4f46-aceb-05aac24c545e" providerId="ADAL" clId="{B3734109-7497-4176-B8B4-8D96BA065BFC}" dt="2021-03-04T15:10:54.920" v="188"/>
        <pc:sldMkLst>
          <pc:docMk/>
          <pc:sldMk cId="3106578269" sldId="548"/>
        </pc:sldMkLst>
        <pc:spChg chg="mod">
          <ac:chgData name="Sherif Khattab" userId="c83b1e15-36f3-4f46-aceb-05aac24c545e" providerId="ADAL" clId="{B3734109-7497-4176-B8B4-8D96BA065BFC}" dt="2021-03-04T15:10:18.784" v="179" actId="20577"/>
          <ac:spMkLst>
            <pc:docMk/>
            <pc:sldMk cId="3106578269" sldId="548"/>
            <ac:spMk id="2" creationId="{D9354C77-2A5A-3248-B8B5-26713450198B}"/>
          </ac:spMkLst>
        </pc:spChg>
        <pc:spChg chg="mod">
          <ac:chgData name="Sherif Khattab" userId="c83b1e15-36f3-4f46-aceb-05aac24c545e" providerId="ADAL" clId="{B3734109-7497-4176-B8B4-8D96BA065BFC}" dt="2021-03-04T15:10:08.212" v="175" actId="6549"/>
          <ac:spMkLst>
            <pc:docMk/>
            <pc:sldMk cId="3106578269" sldId="548"/>
            <ac:spMk id="3" creationId="{8A6E32F3-197B-3B45-8FE6-0B7FD2891934}"/>
          </ac:spMkLst>
        </pc:spChg>
      </pc:sldChg>
      <pc:sldChg chg="del">
        <pc:chgData name="Sherif Khattab" userId="c83b1e15-36f3-4f46-aceb-05aac24c545e" providerId="ADAL" clId="{B3734109-7497-4176-B8B4-8D96BA065BFC}" dt="2021-03-04T15:10:21.270" v="180" actId="47"/>
        <pc:sldMkLst>
          <pc:docMk/>
          <pc:sldMk cId="1239345036" sldId="549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417188528" sldId="576"/>
        </pc:sldMkLst>
      </pc:sldChg>
      <pc:sldChg chg="addSp delSp modSp new mod">
        <pc:chgData name="Sherif Khattab" userId="c83b1e15-36f3-4f46-aceb-05aac24c545e" providerId="ADAL" clId="{B3734109-7497-4176-B8B4-8D96BA065BFC}" dt="2021-03-05T04:40:53.689" v="231" actId="1076"/>
        <pc:sldMkLst>
          <pc:docMk/>
          <pc:sldMk cId="3939197551" sldId="576"/>
        </pc:sldMkLst>
        <pc:spChg chg="mod">
          <ac:chgData name="Sherif Khattab" userId="c83b1e15-36f3-4f46-aceb-05aac24c545e" providerId="ADAL" clId="{B3734109-7497-4176-B8B4-8D96BA065BFC}" dt="2021-03-05T04:40:26.068" v="225" actId="20577"/>
          <ac:spMkLst>
            <pc:docMk/>
            <pc:sldMk cId="3939197551" sldId="576"/>
            <ac:spMk id="2" creationId="{8AF7100B-B651-450D-8E4E-7FEC23496D68}"/>
          </ac:spMkLst>
        </pc:spChg>
        <pc:picChg chg="add mod">
          <ac:chgData name="Sherif Khattab" userId="c83b1e15-36f3-4f46-aceb-05aac24c545e" providerId="ADAL" clId="{B3734109-7497-4176-B8B4-8D96BA065BFC}" dt="2021-03-05T04:40:53.689" v="231" actId="1076"/>
          <ac:picMkLst>
            <pc:docMk/>
            <pc:sldMk cId="3939197551" sldId="576"/>
            <ac:picMk id="8" creationId="{E8774D8D-5C45-4118-9DC8-0FB0076C59E2}"/>
          </ac:picMkLst>
        </pc:picChg>
        <pc:inkChg chg="add del">
          <ac:chgData name="Sherif Khattab" userId="c83b1e15-36f3-4f46-aceb-05aac24c545e" providerId="ADAL" clId="{B3734109-7497-4176-B8B4-8D96BA065BFC}" dt="2021-03-05T04:40:29.586" v="227"/>
          <ac:inkMkLst>
            <pc:docMk/>
            <pc:sldMk cId="3939197551" sldId="576"/>
            <ac:inkMk id="6" creationId="{E7977CDD-BE67-4819-B159-DF1FE6158C27}"/>
          </ac:inkMkLst>
        </pc:inkChg>
      </pc:sldChg>
      <pc:sldChg chg="addSp delSp modSp new mod">
        <pc:chgData name="Sherif Khattab" userId="c83b1e15-36f3-4f46-aceb-05aac24c545e" providerId="ADAL" clId="{B3734109-7497-4176-B8B4-8D96BA065BFC}" dt="2021-03-05T04:41:37.963" v="266" actId="1076"/>
        <pc:sldMkLst>
          <pc:docMk/>
          <pc:sldMk cId="482409994" sldId="577"/>
        </pc:sldMkLst>
        <pc:spChg chg="mod">
          <ac:chgData name="Sherif Khattab" userId="c83b1e15-36f3-4f46-aceb-05aac24c545e" providerId="ADAL" clId="{B3734109-7497-4176-B8B4-8D96BA065BFC}" dt="2021-03-05T04:41:22.509" v="261" actId="20577"/>
          <ac:spMkLst>
            <pc:docMk/>
            <pc:sldMk cId="482409994" sldId="577"/>
            <ac:spMk id="2" creationId="{1E4834CB-1CE7-45F4-8476-4A5DEBCCEAFA}"/>
          </ac:spMkLst>
        </pc:spChg>
        <pc:picChg chg="add mod">
          <ac:chgData name="Sherif Khattab" userId="c83b1e15-36f3-4f46-aceb-05aac24c545e" providerId="ADAL" clId="{B3734109-7497-4176-B8B4-8D96BA065BFC}" dt="2021-03-05T04:41:37.963" v="266" actId="1076"/>
          <ac:picMkLst>
            <pc:docMk/>
            <pc:sldMk cId="482409994" sldId="577"/>
            <ac:picMk id="8" creationId="{8A198F52-58CB-47B8-9174-A35B83BD3A3A}"/>
          </ac:picMkLst>
        </pc:picChg>
        <pc:inkChg chg="add del">
          <ac:chgData name="Sherif Khattab" userId="c83b1e15-36f3-4f46-aceb-05aac24c545e" providerId="ADAL" clId="{B3734109-7497-4176-B8B4-8D96BA065BFC}" dt="2021-03-05T04:41:27.418" v="263"/>
          <ac:inkMkLst>
            <pc:docMk/>
            <pc:sldMk cId="482409994" sldId="577"/>
            <ac:inkMk id="6" creationId="{69E17F7B-6C48-45B2-A2B7-04DC700433CB}"/>
          </ac:inkMkLst>
        </pc:inkChg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517715337" sldId="577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183407000" sldId="578"/>
        </pc:sldMkLst>
      </pc:sldChg>
      <pc:sldChg chg="addSp modSp new mod">
        <pc:chgData name="Sherif Khattab" userId="c83b1e15-36f3-4f46-aceb-05aac24c545e" providerId="ADAL" clId="{B3734109-7497-4176-B8B4-8D96BA065BFC}" dt="2021-03-05T04:42:04.019" v="287" actId="1076"/>
        <pc:sldMkLst>
          <pc:docMk/>
          <pc:sldMk cId="4260117394" sldId="578"/>
        </pc:sldMkLst>
        <pc:spChg chg="mod">
          <ac:chgData name="Sherif Khattab" userId="c83b1e15-36f3-4f46-aceb-05aac24c545e" providerId="ADAL" clId="{B3734109-7497-4176-B8B4-8D96BA065BFC}" dt="2021-03-05T04:41:57.703" v="283" actId="20577"/>
          <ac:spMkLst>
            <pc:docMk/>
            <pc:sldMk cId="4260117394" sldId="578"/>
            <ac:spMk id="2" creationId="{C358D94A-8F38-4286-B34A-09F0F7BEF302}"/>
          </ac:spMkLst>
        </pc:spChg>
        <pc:picChg chg="add mod">
          <ac:chgData name="Sherif Khattab" userId="c83b1e15-36f3-4f46-aceb-05aac24c545e" providerId="ADAL" clId="{B3734109-7497-4176-B8B4-8D96BA065BFC}" dt="2021-03-05T04:42:04.019" v="287" actId="1076"/>
          <ac:picMkLst>
            <pc:docMk/>
            <pc:sldMk cId="4260117394" sldId="578"/>
            <ac:picMk id="7" creationId="{CA6AEA72-1C2E-4F66-B683-2B14FBA8CCE3}"/>
          </ac:picMkLst>
        </pc:picChg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432894990" sldId="579"/>
        </pc:sldMkLst>
      </pc:sldChg>
      <pc:sldChg chg="addSp modSp new mod">
        <pc:chgData name="Sherif Khattab" userId="c83b1e15-36f3-4f46-aceb-05aac24c545e" providerId="ADAL" clId="{B3734109-7497-4176-B8B4-8D96BA065BFC}" dt="2021-03-05T04:42:33.052" v="304" actId="1076"/>
        <pc:sldMkLst>
          <pc:docMk/>
          <pc:sldMk cId="2175651853" sldId="579"/>
        </pc:sldMkLst>
        <pc:spChg chg="mod">
          <ac:chgData name="Sherif Khattab" userId="c83b1e15-36f3-4f46-aceb-05aac24c545e" providerId="ADAL" clId="{B3734109-7497-4176-B8B4-8D96BA065BFC}" dt="2021-03-05T04:42:28" v="301" actId="20577"/>
          <ac:spMkLst>
            <pc:docMk/>
            <pc:sldMk cId="2175651853" sldId="579"/>
            <ac:spMk id="2" creationId="{D019A723-12C0-47DF-B65F-D4C4375B9315}"/>
          </ac:spMkLst>
        </pc:spChg>
        <pc:picChg chg="add mod">
          <ac:chgData name="Sherif Khattab" userId="c83b1e15-36f3-4f46-aceb-05aac24c545e" providerId="ADAL" clId="{B3734109-7497-4176-B8B4-8D96BA065BFC}" dt="2021-03-05T04:42:33.052" v="304" actId="1076"/>
          <ac:picMkLst>
            <pc:docMk/>
            <pc:sldMk cId="2175651853" sldId="579"/>
            <ac:picMk id="7" creationId="{A9D9FB0B-A48B-4C02-9ADE-0F6E7887FF96}"/>
          </ac:picMkLst>
        </pc:picChg>
      </pc:sldChg>
      <pc:sldChg chg="addSp delSp modSp new mod">
        <pc:chgData name="Sherif Khattab" userId="c83b1e15-36f3-4f46-aceb-05aac24c545e" providerId="ADAL" clId="{B3734109-7497-4176-B8B4-8D96BA065BFC}" dt="2021-03-05T04:43:13.164" v="334" actId="1076"/>
        <pc:sldMkLst>
          <pc:docMk/>
          <pc:sldMk cId="1779653332" sldId="580"/>
        </pc:sldMkLst>
        <pc:spChg chg="mod">
          <ac:chgData name="Sherif Khattab" userId="c83b1e15-36f3-4f46-aceb-05aac24c545e" providerId="ADAL" clId="{B3734109-7497-4176-B8B4-8D96BA065BFC}" dt="2021-03-05T04:42:58.161" v="329" actId="20577"/>
          <ac:spMkLst>
            <pc:docMk/>
            <pc:sldMk cId="1779653332" sldId="580"/>
            <ac:spMk id="2" creationId="{8CD561B9-8CF2-4F3E-A29D-C6319B9CF899}"/>
          </ac:spMkLst>
        </pc:spChg>
        <pc:picChg chg="add mod">
          <ac:chgData name="Sherif Khattab" userId="c83b1e15-36f3-4f46-aceb-05aac24c545e" providerId="ADAL" clId="{B3734109-7497-4176-B8B4-8D96BA065BFC}" dt="2021-03-05T04:43:13.164" v="334" actId="1076"/>
          <ac:picMkLst>
            <pc:docMk/>
            <pc:sldMk cId="1779653332" sldId="580"/>
            <ac:picMk id="8" creationId="{77FB2B60-3B44-43E0-B76B-E90644B95EC4}"/>
          </ac:picMkLst>
        </pc:picChg>
        <pc:inkChg chg="add del">
          <ac:chgData name="Sherif Khattab" userId="c83b1e15-36f3-4f46-aceb-05aac24c545e" providerId="ADAL" clId="{B3734109-7497-4176-B8B4-8D96BA065BFC}" dt="2021-03-05T04:43:01.924" v="331"/>
          <ac:inkMkLst>
            <pc:docMk/>
            <pc:sldMk cId="1779653332" sldId="580"/>
            <ac:inkMk id="6" creationId="{9D747F5A-EE2C-4527-90F9-6F14F2C7C893}"/>
          </ac:inkMkLst>
        </pc:inkChg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883612794" sldId="580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594120570" sldId="581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049654475" sldId="582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2799572395" sldId="583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1377987034" sldId="584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2782214765" sldId="585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3635695113" sldId="586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2826360827" sldId="587"/>
        </pc:sldMkLst>
      </pc:sldChg>
      <pc:sldChg chg="del">
        <pc:chgData name="Sherif Khattab" userId="c83b1e15-36f3-4f46-aceb-05aac24c545e" providerId="ADAL" clId="{B3734109-7497-4176-B8B4-8D96BA065BFC}" dt="2021-03-05T04:38:09.041" v="189" actId="47"/>
        <pc:sldMkLst>
          <pc:docMk/>
          <pc:sldMk cId="2768941197" sldId="588"/>
        </pc:sldMkLst>
      </pc:sldChg>
    </pc:docChg>
  </pc:docChgLst>
  <pc:docChgLst>
    <pc:chgData name="Khattab, Sherif" userId="c83b1e15-36f3-4f46-aceb-05aac24c545e" providerId="ADAL" clId="{FE92C68B-4A2B-491A-802D-9A016E970098}"/>
    <pc:docChg chg="addSld modSld">
      <pc:chgData name="Khattab, Sherif" userId="c83b1e15-36f3-4f46-aceb-05aac24c545e" providerId="ADAL" clId="{FE92C68B-4A2B-491A-802D-9A016E970098}" dt="2021-01-21T02:52:14.809" v="71" actId="20577"/>
      <pc:docMkLst>
        <pc:docMk/>
      </pc:docMkLst>
      <pc:sldChg chg="modSp mod">
        <pc:chgData name="Khattab, Sherif" userId="c83b1e15-36f3-4f46-aceb-05aac24c545e" providerId="ADAL" clId="{FE92C68B-4A2B-491A-802D-9A016E970098}" dt="2021-01-21T02:51:24.200" v="12" actId="20577"/>
        <pc:sldMkLst>
          <pc:docMk/>
          <pc:sldMk cId="1330366002" sldId="454"/>
        </pc:sldMkLst>
        <pc:spChg chg="mod">
          <ac:chgData name="Khattab, Sherif" userId="c83b1e15-36f3-4f46-aceb-05aac24c545e" providerId="ADAL" clId="{FE92C68B-4A2B-491A-802D-9A016E970098}" dt="2021-01-21T02:51:24.200" v="12" actId="20577"/>
          <ac:spMkLst>
            <pc:docMk/>
            <pc:sldMk cId="1330366002" sldId="454"/>
            <ac:spMk id="3" creationId="{00000000-0000-0000-0000-000000000000}"/>
          </ac:spMkLst>
        </pc:spChg>
      </pc:sldChg>
      <pc:sldChg chg="modSp new mod">
        <pc:chgData name="Khattab, Sherif" userId="c83b1e15-36f3-4f46-aceb-05aac24c545e" providerId="ADAL" clId="{FE92C68B-4A2B-491A-802D-9A016E970098}" dt="2021-01-21T02:52:14.809" v="71" actId="20577"/>
        <pc:sldMkLst>
          <pc:docMk/>
          <pc:sldMk cId="702367729" sldId="496"/>
        </pc:sldMkLst>
        <pc:spChg chg="mod">
          <ac:chgData name="Khattab, Sherif" userId="c83b1e15-36f3-4f46-aceb-05aac24c545e" providerId="ADAL" clId="{FE92C68B-4A2B-491A-802D-9A016E970098}" dt="2021-01-21T02:51:45.117" v="26" actId="20577"/>
          <ac:spMkLst>
            <pc:docMk/>
            <pc:sldMk cId="702367729" sldId="496"/>
            <ac:spMk id="2" creationId="{AB9EA720-F5B4-463B-B14C-1970BB85B2C8}"/>
          </ac:spMkLst>
        </pc:spChg>
        <pc:spChg chg="mod">
          <ac:chgData name="Khattab, Sherif" userId="c83b1e15-36f3-4f46-aceb-05aac24c545e" providerId="ADAL" clId="{FE92C68B-4A2B-491A-802D-9A016E970098}" dt="2021-01-21T02:52:14.809" v="71" actId="20577"/>
          <ac:spMkLst>
            <pc:docMk/>
            <pc:sldMk cId="702367729" sldId="496"/>
            <ac:spMk id="3" creationId="{2466C52D-9A48-4683-BE7F-268D8DB7FAAD}"/>
          </ac:spMkLst>
        </pc:spChg>
      </pc:sldChg>
    </pc:docChg>
  </pc:docChgLst>
  <pc:docChgLst>
    <pc:chgData name="Sherif Khattab" userId="c83b1e15-36f3-4f46-aceb-05aac24c545e" providerId="ADAL" clId="{4F266D3B-92A2-40A8-A073-356F608DC91A}"/>
    <pc:docChg chg="undo custSel addSld delSld modSld">
      <pc:chgData name="Sherif Khattab" userId="c83b1e15-36f3-4f46-aceb-05aac24c545e" providerId="ADAL" clId="{4F266D3B-92A2-40A8-A073-356F608DC91A}" dt="2021-02-16T18:38:20.208" v="578" actId="20577"/>
      <pc:docMkLst>
        <pc:docMk/>
      </pc:docMkLst>
      <pc:sldChg chg="modSp mod">
        <pc:chgData name="Sherif Khattab" userId="c83b1e15-36f3-4f46-aceb-05aac24c545e" providerId="ADAL" clId="{4F266D3B-92A2-40A8-A073-356F608DC91A}" dt="2021-02-16T15:39:14.558" v="504" actId="20577"/>
        <pc:sldMkLst>
          <pc:docMk/>
          <pc:sldMk cId="3681208715" sldId="257"/>
        </pc:sldMkLst>
        <pc:spChg chg="mod">
          <ac:chgData name="Sherif Khattab" userId="c83b1e15-36f3-4f46-aceb-05aac24c545e" providerId="ADAL" clId="{4F266D3B-92A2-40A8-A073-356F608DC91A}" dt="2021-02-16T15:39:14.558" v="504" actId="20577"/>
          <ac:spMkLst>
            <pc:docMk/>
            <pc:sldMk cId="3681208715" sldId="257"/>
            <ac:spMk id="5123" creationId="{550C3EC1-F853-4061-A0F2-F81B64390D10}"/>
          </ac:spMkLst>
        </pc:spChg>
      </pc:sldChg>
      <pc:sldChg chg="del">
        <pc:chgData name="Sherif Khattab" userId="c83b1e15-36f3-4f46-aceb-05aac24c545e" providerId="ADAL" clId="{4F266D3B-92A2-40A8-A073-356F608DC91A}" dt="2021-02-16T15:39:00.760" v="491" actId="47"/>
        <pc:sldMkLst>
          <pc:docMk/>
          <pc:sldMk cId="1664517503" sldId="25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4035158" sldId="259"/>
        </pc:sldMkLst>
      </pc:sldChg>
      <pc:sldChg chg="del">
        <pc:chgData name="Sherif Khattab" userId="c83b1e15-36f3-4f46-aceb-05aac24c545e" providerId="ADAL" clId="{4F266D3B-92A2-40A8-A073-356F608DC91A}" dt="2021-02-16T15:39:06.861" v="493" actId="47"/>
        <pc:sldMkLst>
          <pc:docMk/>
          <pc:sldMk cId="3230569327" sldId="26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4142485" sldId="26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16417489" sldId="26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61583903" sldId="2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982315759" sldId="2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3130617" sldId="26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6763112" sldId="2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661211275" sldId="2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97509347" sldId="2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42310649" sldId="2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703361262" sldId="2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36808390" sldId="2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301683851" sldId="272"/>
        </pc:sldMkLst>
      </pc:sldChg>
      <pc:sldChg chg="del">
        <pc:chgData name="Sherif Khattab" userId="c83b1e15-36f3-4f46-aceb-05aac24c545e" providerId="ADAL" clId="{4F266D3B-92A2-40A8-A073-356F608DC91A}" dt="2021-02-16T15:40:09.232" v="506" actId="47"/>
        <pc:sldMkLst>
          <pc:docMk/>
          <pc:sldMk cId="1920820884" sldId="2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5302999" sldId="2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64114192" sldId="276"/>
        </pc:sldMkLst>
      </pc:sldChg>
      <pc:sldChg chg="del">
        <pc:chgData name="Sherif Khattab" userId="c83b1e15-36f3-4f46-aceb-05aac24c545e" providerId="ADAL" clId="{4F266D3B-92A2-40A8-A073-356F608DC91A}" dt="2021-02-16T15:40:10.078" v="509" actId="47"/>
        <pc:sldMkLst>
          <pc:docMk/>
          <pc:sldMk cId="2017417480" sldId="2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000435174" sldId="2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080017563" sldId="279"/>
        </pc:sldMkLst>
      </pc:sldChg>
      <pc:sldChg chg="del">
        <pc:chgData name="Sherif Khattab" userId="c83b1e15-36f3-4f46-aceb-05aac24c545e" providerId="ADAL" clId="{4F266D3B-92A2-40A8-A073-356F608DC91A}" dt="2021-02-16T15:40:10.241" v="513" actId="47"/>
        <pc:sldMkLst>
          <pc:docMk/>
          <pc:sldMk cId="2773510753" sldId="2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445345591" sldId="2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06268545" sldId="282"/>
        </pc:sldMkLst>
      </pc:sldChg>
      <pc:sldChg chg="del">
        <pc:chgData name="Sherif Khattab" userId="c83b1e15-36f3-4f46-aceb-05aac24c545e" providerId="ADAL" clId="{4F266D3B-92A2-40A8-A073-356F608DC91A}" dt="2021-02-16T15:40:10.360" v="516" actId="47"/>
        <pc:sldMkLst>
          <pc:docMk/>
          <pc:sldMk cId="171235497" sldId="283"/>
        </pc:sldMkLst>
      </pc:sldChg>
      <pc:sldChg chg="del">
        <pc:chgData name="Sherif Khattab" userId="c83b1e15-36f3-4f46-aceb-05aac24c545e" providerId="ADAL" clId="{4F266D3B-92A2-40A8-A073-356F608DC91A}" dt="2021-02-16T15:40:10.408" v="517" actId="47"/>
        <pc:sldMkLst>
          <pc:docMk/>
          <pc:sldMk cId="2099089282" sldId="284"/>
        </pc:sldMkLst>
      </pc:sldChg>
      <pc:sldChg chg="del">
        <pc:chgData name="Sherif Khattab" userId="c83b1e15-36f3-4f46-aceb-05aac24c545e" providerId="ADAL" clId="{4F266D3B-92A2-40A8-A073-356F608DC91A}" dt="2021-02-16T15:40:10.457" v="518" actId="47"/>
        <pc:sldMkLst>
          <pc:docMk/>
          <pc:sldMk cId="1136622862" sldId="285"/>
        </pc:sldMkLst>
      </pc:sldChg>
      <pc:sldChg chg="add del">
        <pc:chgData name="Sherif Khattab" userId="c83b1e15-36f3-4f46-aceb-05aac24c545e" providerId="ADAL" clId="{4F266D3B-92A2-40A8-A073-356F608DC91A}" dt="2021-02-16T15:40:13.523" v="522" actId="47"/>
        <pc:sldMkLst>
          <pc:docMk/>
          <pc:sldMk cId="1268007695" sldId="288"/>
        </pc:sldMkLst>
      </pc:sldChg>
      <pc:sldChg chg="add del">
        <pc:chgData name="Sherif Khattab" userId="c83b1e15-36f3-4f46-aceb-05aac24c545e" providerId="ADAL" clId="{4F266D3B-92A2-40A8-A073-356F608DC91A}" dt="2021-02-16T15:40:16.374" v="523" actId="47"/>
        <pc:sldMkLst>
          <pc:docMk/>
          <pc:sldMk cId="463012687" sldId="289"/>
        </pc:sldMkLst>
      </pc:sldChg>
      <pc:sldChg chg="del">
        <pc:chgData name="Sherif Khattab" userId="c83b1e15-36f3-4f46-aceb-05aac24c545e" providerId="ADAL" clId="{4F266D3B-92A2-40A8-A073-356F608DC91A}" dt="2021-02-16T15:40:10.116" v="510" actId="47"/>
        <pc:sldMkLst>
          <pc:docMk/>
          <pc:sldMk cId="442392580" sldId="29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10637777" sldId="32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92918179" sldId="32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55119911" sldId="33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223572414" sldId="33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70668490" sldId="34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05868326" sldId="34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806563943" sldId="34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7711490" sldId="34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271999567" sldId="34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34376579" sldId="36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15621424" sldId="36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34104099" sldId="36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82429159" sldId="36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51973667" sldId="36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38501136" sldId="36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210992163" sldId="36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4013065491" sldId="37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592968416" sldId="37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848335379" sldId="37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161117264" sldId="37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542066946" sldId="374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834112894" sldId="37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165577892" sldId="376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83513582" sldId="377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990797458" sldId="37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736486443" sldId="379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541381985" sldId="380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35897330" sldId="381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3360044446" sldId="382"/>
        </pc:sldMkLst>
      </pc:sldChg>
      <pc:sldChg chg="add">
        <pc:chgData name="Sherif Khattab" userId="c83b1e15-36f3-4f46-aceb-05aac24c545e" providerId="ADAL" clId="{4F266D3B-92A2-40A8-A073-356F608DC91A}" dt="2021-02-16T15:42:33.963" v="573"/>
        <pc:sldMkLst>
          <pc:docMk/>
          <pc:sldMk cId="3851230975" sldId="382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954384084" sldId="383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0759689" sldId="384"/>
        </pc:sldMkLst>
      </pc:sldChg>
      <pc:sldChg chg="add">
        <pc:chgData name="Sherif Khattab" userId="c83b1e15-36f3-4f46-aceb-05aac24c545e" providerId="ADAL" clId="{4F266D3B-92A2-40A8-A073-356F608DC91A}" dt="2021-02-16T15:42:21.392" v="572"/>
        <pc:sldMkLst>
          <pc:docMk/>
          <pc:sldMk cId="189841071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809799376" sldId="38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329144619" sldId="445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1783368962" sldId="448"/>
        </pc:sldMkLst>
      </pc:sldChg>
      <pc:sldChg chg="del">
        <pc:chgData name="Sherif Khattab" userId="c83b1e15-36f3-4f46-aceb-05aac24c545e" providerId="ADAL" clId="{4F266D3B-92A2-40A8-A073-356F608DC91A}" dt="2021-02-16T14:38:32.321" v="5" actId="47"/>
        <pc:sldMkLst>
          <pc:docMk/>
          <pc:sldMk cId="2276002102" sldId="451"/>
        </pc:sldMkLst>
      </pc:sldChg>
      <pc:sldChg chg="del">
        <pc:chgData name="Sherif Khattab" userId="c83b1e15-36f3-4f46-aceb-05aac24c545e" providerId="ADAL" clId="{4F266D3B-92A2-40A8-A073-356F608DC91A}" dt="2021-02-16T15:39:03.476" v="492" actId="47"/>
        <pc:sldMkLst>
          <pc:docMk/>
          <pc:sldMk cId="2163467695" sldId="455"/>
        </pc:sldMkLst>
      </pc:sldChg>
      <pc:sldChg chg="del">
        <pc:chgData name="Sherif Khattab" userId="c83b1e15-36f3-4f46-aceb-05aac24c545e" providerId="ADAL" clId="{4F266D3B-92A2-40A8-A073-356F608DC91A}" dt="2021-02-16T15:39:36.243" v="505" actId="47"/>
        <pc:sldMkLst>
          <pc:docMk/>
          <pc:sldMk cId="1816629761" sldId="459"/>
        </pc:sldMkLst>
      </pc:sldChg>
      <pc:sldChg chg="del">
        <pc:chgData name="Sherif Khattab" userId="c83b1e15-36f3-4f46-aceb-05aac24c545e" providerId="ADAL" clId="{4F266D3B-92A2-40A8-A073-356F608DC91A}" dt="2021-02-16T15:40:10.605" v="519" actId="47"/>
        <pc:sldMkLst>
          <pc:docMk/>
          <pc:sldMk cId="1471081860" sldId="463"/>
        </pc:sldMkLst>
      </pc:sldChg>
      <pc:sldChg chg="del">
        <pc:chgData name="Sherif Khattab" userId="c83b1e15-36f3-4f46-aceb-05aac24c545e" providerId="ADAL" clId="{4F266D3B-92A2-40A8-A073-356F608DC91A}" dt="2021-02-16T15:40:09.473" v="507" actId="47"/>
        <pc:sldMkLst>
          <pc:docMk/>
          <pc:sldMk cId="574001865" sldId="464"/>
        </pc:sldMkLst>
      </pc:sldChg>
      <pc:sldChg chg="del">
        <pc:chgData name="Sherif Khattab" userId="c83b1e15-36f3-4f46-aceb-05aac24c545e" providerId="ADAL" clId="{4F266D3B-92A2-40A8-A073-356F608DC91A}" dt="2021-02-16T15:40:09.605" v="508" actId="47"/>
        <pc:sldMkLst>
          <pc:docMk/>
          <pc:sldMk cId="2156977365" sldId="465"/>
        </pc:sldMkLst>
      </pc:sldChg>
      <pc:sldChg chg="del">
        <pc:chgData name="Sherif Khattab" userId="c83b1e15-36f3-4f46-aceb-05aac24c545e" providerId="ADAL" clId="{4F266D3B-92A2-40A8-A073-356F608DC91A}" dt="2021-02-16T15:40:10.156" v="511" actId="47"/>
        <pc:sldMkLst>
          <pc:docMk/>
          <pc:sldMk cId="117329803" sldId="466"/>
        </pc:sldMkLst>
      </pc:sldChg>
      <pc:sldChg chg="del">
        <pc:chgData name="Sherif Khattab" userId="c83b1e15-36f3-4f46-aceb-05aac24c545e" providerId="ADAL" clId="{4F266D3B-92A2-40A8-A073-356F608DC91A}" dt="2021-02-16T15:40:10.190" v="512" actId="47"/>
        <pc:sldMkLst>
          <pc:docMk/>
          <pc:sldMk cId="3643915362" sldId="467"/>
        </pc:sldMkLst>
      </pc:sldChg>
      <pc:sldChg chg="del">
        <pc:chgData name="Sherif Khattab" userId="c83b1e15-36f3-4f46-aceb-05aac24c545e" providerId="ADAL" clId="{4F266D3B-92A2-40A8-A073-356F608DC91A}" dt="2021-02-16T15:40:10.286" v="514" actId="47"/>
        <pc:sldMkLst>
          <pc:docMk/>
          <pc:sldMk cId="1593910045" sldId="468"/>
        </pc:sldMkLst>
      </pc:sldChg>
      <pc:sldChg chg="del">
        <pc:chgData name="Sherif Khattab" userId="c83b1e15-36f3-4f46-aceb-05aac24c545e" providerId="ADAL" clId="{4F266D3B-92A2-40A8-A073-356F608DC91A}" dt="2021-02-16T15:40:10.331" v="515" actId="47"/>
        <pc:sldMkLst>
          <pc:docMk/>
          <pc:sldMk cId="3392020218" sldId="46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824051756" sldId="47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025764700" sldId="47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109107092" sldId="47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85675405" sldId="47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719184921" sldId="47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32958702" sldId="47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634117846" sldId="47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4038969182" sldId="47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6259628" sldId="47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873856523" sldId="47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65344065" sldId="48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002489455" sldId="48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560930406" sldId="48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87835057" sldId="48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48397067" sldId="48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73693154" sldId="485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983945636" sldId="486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673539870" sldId="487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363323927" sldId="488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936409682" sldId="489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252833104" sldId="490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13759872" sldId="491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1930502979" sldId="492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20106575" sldId="493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3447713174" sldId="494"/>
        </pc:sldMkLst>
      </pc:sldChg>
      <pc:sldChg chg="del">
        <pc:chgData name="Sherif Khattab" userId="c83b1e15-36f3-4f46-aceb-05aac24c545e" providerId="ADAL" clId="{4F266D3B-92A2-40A8-A073-356F608DC91A}" dt="2021-02-16T14:40:29.007" v="103" actId="47"/>
        <pc:sldMkLst>
          <pc:docMk/>
          <pc:sldMk cId="2129126942" sldId="495"/>
        </pc:sldMkLst>
      </pc:sldChg>
      <pc:sldChg chg="modSp mod">
        <pc:chgData name="Sherif Khattab" userId="c83b1e15-36f3-4f46-aceb-05aac24c545e" providerId="ADAL" clId="{4F266D3B-92A2-40A8-A073-356F608DC91A}" dt="2021-02-16T14:49:58.948" v="196" actId="20577"/>
        <pc:sldMkLst>
          <pc:docMk/>
          <pc:sldMk cId="702367729" sldId="496"/>
        </pc:sldMkLst>
        <pc:spChg chg="mod">
          <ac:chgData name="Sherif Khattab" userId="c83b1e15-36f3-4f46-aceb-05aac24c545e" providerId="ADAL" clId="{4F266D3B-92A2-40A8-A073-356F608DC91A}" dt="2021-02-16T14:49:58.948" v="196" actId="20577"/>
          <ac:spMkLst>
            <pc:docMk/>
            <pc:sldMk cId="702367729" sldId="496"/>
            <ac:spMk id="3" creationId="{2466C52D-9A48-4683-BE7F-268D8DB7FAAD}"/>
          </ac:spMkLst>
        </pc:spChg>
      </pc:sldChg>
      <pc:sldChg chg="addSp delSp modSp add mod modAnim">
        <pc:chgData name="Sherif Khattab" userId="c83b1e15-36f3-4f46-aceb-05aac24c545e" providerId="ADAL" clId="{4F266D3B-92A2-40A8-A073-356F608DC91A}" dt="2021-02-16T15:29:38.464" v="468" actId="478"/>
        <pc:sldMkLst>
          <pc:docMk/>
          <pc:sldMk cId="4202616107" sldId="500"/>
        </pc:sldMkLst>
        <pc:spChg chg="mod">
          <ac:chgData name="Sherif Khattab" userId="c83b1e15-36f3-4f46-aceb-05aac24c545e" providerId="ADAL" clId="{4F266D3B-92A2-40A8-A073-356F608DC91A}" dt="2021-02-16T15:29:07.533" v="458" actId="20577"/>
          <ac:spMkLst>
            <pc:docMk/>
            <pc:sldMk cId="4202616107" sldId="500"/>
            <ac:spMk id="2" creationId="{6BF01C35-B7E9-AD43-99C8-95170559C8A0}"/>
          </ac:spMkLst>
        </pc:spChg>
        <pc:spChg chg="mod">
          <ac:chgData name="Sherif Khattab" userId="c83b1e15-36f3-4f46-aceb-05aac24c545e" providerId="ADAL" clId="{4F266D3B-92A2-40A8-A073-356F608DC91A}" dt="2021-02-16T15:28:55.379" v="451" actId="27636"/>
          <ac:spMkLst>
            <pc:docMk/>
            <pc:sldMk cId="4202616107" sldId="500"/>
            <ac:spMk id="3" creationId="{443F42C8-5750-0341-86AA-B64ED9D37EB6}"/>
          </ac:spMkLst>
        </pc:spChg>
        <pc:graphicFrameChg chg="add del modGraphic">
          <ac:chgData name="Sherif Khattab" userId="c83b1e15-36f3-4f46-aceb-05aac24c545e" providerId="ADAL" clId="{4F266D3B-92A2-40A8-A073-356F608DC91A}" dt="2021-02-16T15:29:38.464" v="468" actId="478"/>
          <ac:graphicFrameMkLst>
            <pc:docMk/>
            <pc:sldMk cId="4202616107" sldId="500"/>
            <ac:graphicFrameMk id="7" creationId="{8FA67E28-1575-4A35-92AE-803D55765388}"/>
          </ac:graphicFrameMkLst>
        </pc:graphicFrameChg>
      </pc:sldChg>
      <pc:sldChg chg="modSp add mod">
        <pc:chgData name="Sherif Khattab" userId="c83b1e15-36f3-4f46-aceb-05aac24c545e" providerId="ADAL" clId="{4F266D3B-92A2-40A8-A073-356F608DC91A}" dt="2021-02-16T14:39:12.366" v="9"/>
        <pc:sldMkLst>
          <pc:docMk/>
          <pc:sldMk cId="2116864396" sldId="505"/>
        </pc:sldMkLst>
        <pc:spChg chg="mod">
          <ac:chgData name="Sherif Khattab" userId="c83b1e15-36f3-4f46-aceb-05aac24c545e" providerId="ADAL" clId="{4F266D3B-92A2-40A8-A073-356F608DC91A}" dt="2021-02-16T14:39:12.366" v="9"/>
          <ac:spMkLst>
            <pc:docMk/>
            <pc:sldMk cId="2116864396" sldId="505"/>
            <ac:spMk id="3" creationId="{9FDE3B14-90B9-4B5A-83C7-6E633E32EA28}"/>
          </ac:spMkLst>
        </pc:spChg>
      </pc:sldChg>
      <pc:sldChg chg="modSp add mod">
        <pc:chgData name="Sherif Khattab" userId="c83b1e15-36f3-4f46-aceb-05aac24c545e" providerId="ADAL" clId="{4F266D3B-92A2-40A8-A073-356F608DC91A}" dt="2021-02-16T18:38:20.208" v="578" actId="20577"/>
        <pc:sldMkLst>
          <pc:docMk/>
          <pc:sldMk cId="3652489610" sldId="506"/>
        </pc:sldMkLst>
        <pc:spChg chg="mod">
          <ac:chgData name="Sherif Khattab" userId="c83b1e15-36f3-4f46-aceb-05aac24c545e" providerId="ADAL" clId="{4F266D3B-92A2-40A8-A073-356F608DC91A}" dt="2021-02-16T18:38:20.208" v="578" actId="20577"/>
          <ac:spMkLst>
            <pc:docMk/>
            <pc:sldMk cId="3652489610" sldId="506"/>
            <ac:spMk id="3" creationId="{9FDE3B14-90B9-4B5A-83C7-6E633E32EA28}"/>
          </ac:spMkLst>
        </pc:spChg>
      </pc:sldChg>
      <pc:sldChg chg="modSp add mod modAnim">
        <pc:chgData name="Sherif Khattab" userId="c83b1e15-36f3-4f46-aceb-05aac24c545e" providerId="ADAL" clId="{4F266D3B-92A2-40A8-A073-356F608DC91A}" dt="2021-02-16T15:29:22.015" v="467" actId="20577"/>
        <pc:sldMkLst>
          <pc:docMk/>
          <pc:sldMk cId="2487721040" sldId="516"/>
        </pc:sldMkLst>
        <pc:spChg chg="mod">
          <ac:chgData name="Sherif Khattab" userId="c83b1e15-36f3-4f46-aceb-05aac24c545e" providerId="ADAL" clId="{4F266D3B-92A2-40A8-A073-356F608DC91A}" dt="2021-02-16T15:29:22.015" v="467" actId="20577"/>
          <ac:spMkLst>
            <pc:docMk/>
            <pc:sldMk cId="2487721040" sldId="516"/>
            <ac:spMk id="2" creationId="{8F0D0240-9749-9A4C-AFD0-B00F3A6D8FB6}"/>
          </ac:spMkLst>
        </pc:spChg>
        <pc:spChg chg="mod">
          <ac:chgData name="Sherif Khattab" userId="c83b1e15-36f3-4f46-aceb-05aac24c545e" providerId="ADAL" clId="{4F266D3B-92A2-40A8-A073-356F608DC91A}" dt="2021-02-16T14:57:08.364" v="397"/>
          <ac:spMkLst>
            <pc:docMk/>
            <pc:sldMk cId="2487721040" sldId="516"/>
            <ac:spMk id="3" creationId="{CBB5D1A1-A1C5-4D4A-9051-CB104F0E3B4F}"/>
          </ac:spMkLst>
        </pc:spChg>
      </pc:sldChg>
      <pc:sldChg chg="add del">
        <pc:chgData name="Sherif Khattab" userId="c83b1e15-36f3-4f46-aceb-05aac24c545e" providerId="ADAL" clId="{4F266D3B-92A2-40A8-A073-356F608DC91A}" dt="2021-02-16T14:57:11.643" v="398" actId="47"/>
        <pc:sldMkLst>
          <pc:docMk/>
          <pc:sldMk cId="3114182525" sldId="517"/>
        </pc:sldMkLst>
      </pc:sldChg>
      <pc:sldChg chg="add">
        <pc:chgData name="Sherif Khattab" userId="c83b1e15-36f3-4f46-aceb-05aac24c545e" providerId="ADAL" clId="{4F266D3B-92A2-40A8-A073-356F608DC91A}" dt="2021-02-16T14:38:45.616" v="6"/>
        <pc:sldMkLst>
          <pc:docMk/>
          <pc:sldMk cId="1616471687" sldId="518"/>
        </pc:sldMkLst>
      </pc:sldChg>
      <pc:sldChg chg="addSp delSp modSp new mod modAnim">
        <pc:chgData name="Sherif Khattab" userId="c83b1e15-36f3-4f46-aceb-05aac24c545e" providerId="ADAL" clId="{4F266D3B-92A2-40A8-A073-356F608DC91A}" dt="2021-02-16T15:28:48.026" v="449"/>
        <pc:sldMkLst>
          <pc:docMk/>
          <pc:sldMk cId="3504930043" sldId="519"/>
        </pc:sldMkLst>
        <pc:spChg chg="mod">
          <ac:chgData name="Sherif Khattab" userId="c83b1e15-36f3-4f46-aceb-05aac24c545e" providerId="ADAL" clId="{4F266D3B-92A2-40A8-A073-356F608DC91A}" dt="2021-02-16T15:27:02.433" v="415" actId="20577"/>
          <ac:spMkLst>
            <pc:docMk/>
            <pc:sldMk cId="3504930043" sldId="519"/>
            <ac:spMk id="2" creationId="{A0D540A4-5655-4AC5-A7D9-14716DD6CE03}"/>
          </ac:spMkLst>
        </pc:spChg>
        <pc:spChg chg="add del mod">
          <ac:chgData name="Sherif Khattab" userId="c83b1e15-36f3-4f46-aceb-05aac24c545e" providerId="ADAL" clId="{4F266D3B-92A2-40A8-A073-356F608DC91A}" dt="2021-02-16T15:28:30.614" v="447" actId="27636"/>
          <ac:spMkLst>
            <pc:docMk/>
            <pc:sldMk cId="3504930043" sldId="519"/>
            <ac:spMk id="3" creationId="{081F86C7-7D18-4E19-B794-DA1A4D2806F5}"/>
          </ac:spMkLst>
        </pc:spChg>
        <pc:spChg chg="add del mod">
          <ac:chgData name="Sherif Khattab" userId="c83b1e15-36f3-4f46-aceb-05aac24c545e" providerId="ADAL" clId="{4F266D3B-92A2-40A8-A073-356F608DC91A}" dt="2021-02-16T15:27:07.553" v="419"/>
          <ac:spMkLst>
            <pc:docMk/>
            <pc:sldMk cId="3504930043" sldId="519"/>
            <ac:spMk id="6" creationId="{5AAC249C-A516-4821-A58B-D2F4C5A24FC3}"/>
          </ac:spMkLst>
        </pc:spChg>
      </pc:sldChg>
      <pc:sldChg chg="add del">
        <pc:chgData name="Sherif Khattab" userId="c83b1e15-36f3-4f46-aceb-05aac24c545e" providerId="ADAL" clId="{4F266D3B-92A2-40A8-A073-356F608DC91A}" dt="2021-02-16T14:38:53.992" v="7" actId="47"/>
        <pc:sldMkLst>
          <pc:docMk/>
          <pc:sldMk cId="1895271479" sldId="520"/>
        </pc:sldMkLst>
      </pc:sldChg>
      <pc:sldChg chg="modSp new mod modAnim">
        <pc:chgData name="Sherif Khattab" userId="c83b1e15-36f3-4f46-aceb-05aac24c545e" providerId="ADAL" clId="{4F266D3B-92A2-40A8-A073-356F608DC91A}" dt="2021-02-16T15:29:50.503" v="470"/>
        <pc:sldMkLst>
          <pc:docMk/>
          <pc:sldMk cId="2126070970" sldId="520"/>
        </pc:sldMkLst>
        <pc:spChg chg="mod">
          <ac:chgData name="Sherif Khattab" userId="c83b1e15-36f3-4f46-aceb-05aac24c545e" providerId="ADAL" clId="{4F266D3B-92A2-40A8-A073-356F608DC91A}" dt="2021-02-16T15:29:16.027" v="461" actId="20577"/>
          <ac:spMkLst>
            <pc:docMk/>
            <pc:sldMk cId="2126070970" sldId="520"/>
            <ac:spMk id="2" creationId="{08235729-9B80-4A9E-BC29-C4B6E026AAF2}"/>
          </ac:spMkLst>
        </pc:spChg>
        <pc:spChg chg="mod">
          <ac:chgData name="Sherif Khattab" userId="c83b1e15-36f3-4f46-aceb-05aac24c545e" providerId="ADAL" clId="{4F266D3B-92A2-40A8-A073-356F608DC91A}" dt="2021-02-16T15:29:02.714" v="456" actId="20577"/>
          <ac:spMkLst>
            <pc:docMk/>
            <pc:sldMk cId="2126070970" sldId="520"/>
            <ac:spMk id="3" creationId="{D7399D59-7ED8-4451-AEDE-1AC4DE33563A}"/>
          </ac:spMkLst>
        </pc:spChg>
      </pc:sldChg>
      <pc:sldChg chg="add del">
        <pc:chgData name="Sherif Khattab" userId="c83b1e15-36f3-4f46-aceb-05aac24c545e" providerId="ADAL" clId="{4F266D3B-92A2-40A8-A073-356F608DC91A}" dt="2021-02-16T14:38:54.959" v="8" actId="47"/>
        <pc:sldMkLst>
          <pc:docMk/>
          <pc:sldMk cId="2885366123" sldId="521"/>
        </pc:sldMkLst>
      </pc:sldChg>
      <pc:sldChg chg="add del">
        <pc:chgData name="Sherif Khattab" userId="c83b1e15-36f3-4f46-aceb-05aac24c545e" providerId="ADAL" clId="{4F266D3B-92A2-40A8-A073-356F608DC91A}" dt="2021-02-16T14:39:22.937" v="10" actId="47"/>
        <pc:sldMkLst>
          <pc:docMk/>
          <pc:sldMk cId="158309068" sldId="52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49:57.5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 10592 0 0,'0'0'9535'0'0,"0"2"-9391"0"0,6 107-128 0 0,-6-96-16 0 0,-5 209 0 0 0,-1-6-77 0 0,11 123-52 0 0,2-184 127 0 0,8 139-8 0 0,-9-84-87 0 0,-3-51 87 0 0,-1 187 273 0 0,-3-188-193 0 0,32 438-70 0 0,-24-495 0 0 0,16 144-30 0 0,-3-48-162 0 0,19 656 102 0 0,-35-324 708 0 0,2-332-52 0 0,0 0 298 0 0,10 283 871 0 0,-11-357-1615 0 0,0 2-15 0 0,-2-83-401 0 0,-5 65-1 0 0,2-89-517 0 0,3 30 0 0 0,-2-32-549 0 0,0 19-6100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5.99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57 35 4144 0 0,'-1'2'34'0'0,"0"0"0"0"0,0 1 0 0 0,0-1 1 0 0,-1 0-1 0 0,1 0 0 0 0,-1 0 0 0 0,1 0 0 0 0,-1 0 0 0 0,0 0 0 0 0,1 0 1 0 0,-40 15 17476 0 0,45-20-16237 0 0,0 0-1172 0 0,1 0-76 0 0,1 1 0 0 0,-1-1-1 0 0,1 1 1 0 0,0 0 0 0 0,-1 1-1 0 0,1-1 1 0 0,0 1 0 0 0,0 0-1 0 0,8 0 1 0 0,1 0 55 0 0,-1-1 29 0 0,0 2 0 0 0,-1 0 0 0 0,23 3 0 0 0,-20-1-63 0 0,0-1 1 0 0,22-1-1 0 0,13-4-79 0 0,-12 2-723 0 0,0-2 1 0 0,0-2-1 0 0,65-17 1 0 0,-79 15-4567 0 0,2 2-1555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0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1376 0 0,'-2'1'107'0'0,"-24"17"11462"0"0,20-16-10751 0 0,0 0 1 0 0,1 0 0 0 0,-1-1 0 0 0,0 0-1 0 0,0 0 1 0 0,0 0 0 0 0,-7-1-1 0 0,-47-3-819 0 0,13 1-297 0 0,-57-4 66 0 0,62 3 447 0 0,-50 3 1 0 0,71 1-106 0 0,-168 7 706 0 0,-45 9-804 0 0,122-6-12 0 0,-50 8 0 0 0,-14 6 90 0 0,174-25-89 0 0,-175 38 819 0 0,152-28-530 0 0,22-9-238 0 0,0 1 1 0 0,0-1-1 0 0,0 0 0 0 0,0 0 0 0 0,0 0 0 0 0,0 0 0 0 0,-4 0 0 0 0,5 0-10 0 0,1-1 0 0 0,0 1 0 0 0,-1-1 1 0 0,1 1-1 0 0,0 0 0 0 0,0-1 0 0 0,0 1 1 0 0,-1 0-1 0 0,1 0 0 0 0,0 0 0 0 0,0 0 1 0 0,0 0-1 0 0,1 0 0 0 0,-1 0 0 0 0,0 0 1 0 0,0 0-1 0 0,0 0 0 0 0,0 2 0 0 0,-12 24 665 0 0,11-22-652 0 0,0 1-1 0 0,1 0 1 0 0,0 0 0 0 0,0 0 0 0 0,0 0 0 0 0,1-1-1 0 0,0 8 1 0 0,4 45-243 0 0,-1-35 123 0 0,9 231 266 0 0,-3-38-26 0 0,13 272-205 0 0,-16-214-852 0 0,-6-16-260 0 0,0-248 685 0 0,0 0 1 0 0,0-1-1 0 0,1 1 1 0 0,1-1 0 0 0,-1 1-1 0 0,2-1 1 0 0,-1 0-1 0 0,6 11 1 0 0,-8-19 356 0 0,1 0 0 0 0,-1 0 0 0 0,1 0-1 0 0,-1 0 1 0 0,1 0 0 0 0,0-1 0 0 0,0 1 0 0 0,0 0 0 0 0,-1 0 0 0 0,1-1 0 0 0,0 1 0 0 0,0-1 0 0 0,0 1 0 0 0,0-1 0 0 0,0 1-1 0 0,0-1 1 0 0,0 1 0 0 0,0-1 0 0 0,0 0 0 0 0,0 0 0 0 0,0 1 0 0 0,0-1 0 0 0,0 0 0 0 0,0 0 0 0 0,1 0 0 0 0,-1 0 0 0 0,0 0-1 0 0,0 0 1 0 0,0-1 0 0 0,1 1 0 0 0,28-11-1474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1632 0 11520 0 0,'0'3'8327'0'0,"-5"121"-10504"0"0,0-4 841 0 0,-12 395 3035 0 0,18-388-1765 0 0,9 98-227 0 0,0 0-278 0 0,-10-223 572 0 0,0 34-148 0 0,-1-1-1 0 0,-10 62 1 0 0,8-85 160 0 0,0-1 0 0 0,0 0 0 0 0,-1 0 0 0 0,-1 0 0 0 0,-6 11 0 0 0,7-15 73 0 0,0-1 0 0 0,0 0 0 0 0,-1 0 0 0 0,1-1 0 0 0,-1 0 0 0 0,-1 1-1 0 0,1-1 1 0 0,-1-1 0 0 0,-7 5 0 0 0,6-4 6 0 0,-1-1 0 0 0,0-1 0 0 0,0 0-1 0 0,0 0 1 0 0,0 0 0 0 0,-13 1-1 0 0,-53 5 253 0 0,44-6-190 0 0,-74 9 415 0 0,-75 8 306 0 0,-278 31 1133 0 0,193-17-1040 0 0,255-33-962 0 0,-258 19-681 0 0,261-20 445 0 0,1 0-153 0 0,0 0-1 0 0,-1 0 1 0 0,1-1 0 0 0,-1 1 0 0 0,1-1 0 0 0,0-1-1 0 0,-6-1 1 0 0,-11-6-6683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20127 0 0,'0'0'2022'0'0,"0"3"-1854"0"0,5 25-219 0 0,-3-22-71 0 0,0 0-1 0 0,-1 0 1 0 0,0 0-1 0 0,0 8 1 0 0,-7 77-657 0 0,-1 14 1049 0 0,3-57 72 0 0,-1 1 136 0 0,-1 27 223 0 0,6 173-1192 0 0,0-245 267 0 0,0-2-76 0 0,0 1 0 0 0,0-1 0 0 0,0 0 0 0 0,0 0 0 0 0,0 0 0 0 0,-1 1-1 0 0,1-1 1 0 0,-1 0 0 0 0,-1 4 0 0 0,-4 4-1611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6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1 209 5984 0 0,'0'0'464'0'0,"2"0"220"0"0,4-4 865 0 0,1 1-1 0 0,-1-1 1 0 0,0-1 0 0 0,0 1 0 0 0,0-1-1 0 0,-1 0 1 0 0,0 0 0 0 0,8-10 0 0 0,7-5-670 0 0,58-44-849 0 0,-37 32-612 0 0,-34 27 575 0 0,0 0 0 0 0,0 0 0 0 0,1 1 0 0 0,-1 0 1 0 0,1 0-1 0 0,0 1 0 0 0,0 0 0 0 0,0 1 0 0 0,0 0 0 0 0,1 0 0 0 0,-1 0 0 0 0,1 1 1 0 0,-1 1-1 0 0,15 0 0 0 0,-16 0 110 0 0,0 1 1 0 0,0 0 0 0 0,0 0-1 0 0,0 0 1 0 0,-1 1-1 0 0,1 1 1 0 0,0-1-1 0 0,-1 1 1 0 0,0 0 0 0 0,0 0-1 0 0,0 1 1 0 0,0-1-1 0 0,0 1 1 0 0,-1 1 0 0 0,1-1-1 0 0,-1 1 1 0 0,8 10-1 0 0,-9-10-52 0 0,-2-3-63 0 0,0 0 0 0 0,0 0 1 0 0,-1 0-1 0 0,1 1 1 0 0,-1-1-1 0 0,1 0 1 0 0,-1 1-1 0 0,0-1 0 0 0,0 1 1 0 0,0-1-1 0 0,0 1 1 0 0,-1 0-1 0 0,1-1 0 0 0,-1 1 1 0 0,1 0-1 0 0,-1 2 1 0 0,0-1-17 0 0,1 4-36 0 0,-1 1-1 0 0,0-1 0 0 0,-1 0 0 0 0,0 0 0 0 0,0 1 0 0 0,0-1 0 0 0,-1 0 0 0 0,-1 0 0 0 0,1 0 0 0 0,-7 11 0 0 0,-4 1 58 0 0,-1-1 0 0 0,-1 0 0 0 0,-1-1 0 0 0,-1-1-1 0 0,0-1 1 0 0,-1 0 0 0 0,-28 18 0 0 0,10-7-314 0 0,-1-2-1 0 0,-1-1 1 0 0,-44 19 0 0 0,53-30-668 0 0,-21 9-2791 0 0,32-13-2268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2304 0 0,'0'0'16051'0'0,"-2"0"-15865"0"0,-9 3-4 0 0,1-1 0 0 0,-12 2 0 0 0,9-3 254 0 0,-21 7 0 0 0,8-2 307 0 0,-9 3 432 0 0,8-4-634 0 0,23-5-473 0 0,0 1 1 0 0,0-1-1 0 0,1 1 1 0 0,-1 0-1 0 0,0 0 1 0 0,1 0-1 0 0,-5 2 1 0 0,-2 2-8 0 0,7-3-50 0 0,0 0-1 0 0,0 0 1 0 0,0 0-1 0 0,0 0 1 0 0,1 0-1 0 0,-1 0 1 0 0,-3 4-1 0 0,2-1-56 0 0,-1 0 1 0 0,0 1-1 0 0,1-1 0 0 0,0 1 0 0 0,0-1 0 0 0,0 1 0 0 0,1 0 0 0 0,0 1 0 0 0,0-1 1 0 0,1 1-1 0 0,0-1 0 0 0,0 1 0 0 0,-1 7 0 0 0,0 8-247 0 0,1 1 1 0 0,1 37-1 0 0,1-34 221 0 0,12-18-8 0 0,2 1 81 0 0,-12-7 0 0 0,1 1 1 0 0,0-1-1 0 0,-1 0 0 0 0,1-1 0 0 0,0 1 0 0 0,0 0 0 0 0,1-1 1 0 0,-1 0-1 0 0,0 0 0 0 0,0 0 0 0 0,1 0 0 0 0,5 1 0 0 0,9-1 198 0 0,0 1-1 0 0,25 6 1 0 0,3 0-187 0 0,-35-5-12 0 0,1 0 0 0 0,-1 1 0 0 0,17 9 0 0 0,-16-8 0 0 0,27 19 0 0 0,-23-19 0 0 0,-6 2 15 0 0,-9-5-8 0 0,0 0 1 0 0,0-1-1 0 0,0 1 1 0 0,0 0-1 0 0,0 0 1 0 0,0 0-1 0 0,-1 0 1 0 0,1 0-1 0 0,-1 0 1 0 0,0 0-1 0 0,1 0 0 0 0,-1 1 1 0 0,0-1-1 0 0,0 0 1 0 0,0 0-1 0 0,0 0 1 0 0,-1 0-1 0 0,1 0 1 0 0,-2 3-1 0 0,1 0 2 0 0,0-1 0 0 0,-1 0 0 0 0,0 0 0 0 0,0 0 0 0 0,0 0 0 0 0,0-1-1 0 0,-1 1 1 0 0,-4 6 0 0 0,-3-1-7 0 0,0 0 0 0 0,0-1 0 0 0,-1 0-1 0 0,0 0 1 0 0,0-1 0 0 0,-1 0 0 0 0,0-1-1 0 0,-16 6 1 0 0,6-4-11 0 0,-1-2 0 0 0,1 0 0 0 0,-44 5 0 0 0,34-8-379 0 0,0-1-1 0 0,-39-3 1 0 0,38-4-719 0 0,-3-8-285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18287 0 0,'0'0'1828'0'0,"0"2"-1673"0"0,-1 9-121 0 0,0 0 0 0 0,-1-1 0 0 0,-3 12 0 0 0,-3 16 319 0 0,1-4-438 0 0,-12 35-1 0 0,9-36-72 0 0,-7 45-1 0 0,7-33 100 0 0,6-31 98 0 0,1 0 1 0 0,-1 17-1 0 0,-13 97 126 0 0,12-97-290 0 0,4-3-1724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8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20127 0 0,'0'0'987'0'0,"0"2"-436"0"0,0 18-133 0 0,-5 122-198 0 0,3-101-477 0 0,2-28 42 0 0,-4 24-1 0 0,-28 193-200 0 0,27-202 400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9.6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1573 107 3224 0 0,'-3'-2'13493'0'0,"-5"-5"-11799"0"0,4 3-1469 0 0,0 1-1 0 0,0-1 1 0 0,0 1-1 0 0,-1 0 1 0 0,1 0-1 0 0,-1 1 1 0 0,0 0-1 0 0,-10-4 1 0 0,0 2-354 0 0,-27-4 1 0 0,7 2 359 0 0,-89-10 1235 0 0,49 8-924 0 0,-50-5 113 0 0,-30 2-133 0 0,-176 9-204 0 0,315 3-365 0 0,-32 2-14 0 0,0 3 1 0 0,1 1-1 0 0,-73 22 0 0 0,92-22 116 0 0,7-1 56 0 0,0 0 1 0 0,0 1-1 0 0,-35 18 0 0 0,30-12-111 0 0,19-10 0 0 0,0 0 0 0 0,1 1 0 0 0,-1 0 0 0 0,1 0 0 0 0,0 0 0 0 0,-9 10 0 0 0,-7 7 0 0 0,16-15 0 0 0,0 0 0 0 0,0 0 0 0 0,0 0 0 0 0,1 1 0 0 0,0 0 0 0 0,-6 10 0 0 0,0 5-44 0 0,8-16-5 0 0,-1 0 1 0 0,2 0-1 0 0,-1 1 1 0 0,1-1-1 0 0,-1 1 0 0 0,2 0 1 0 0,-2 10-1 0 0,-1 30-222 0 0,3 80 0 0 0,15 48 464 0 0,-6-94-112 0 0,1 1-67 0 0,3 34-4 0 0,-6 20-71 0 0,5 143-161 0 0,-11-262 222 0 0,6 135 0 0 0,0-42 18 0 0,-2-13-90 0 0,-1-82-512 0 0,0 0 0 0 0,0 0 0 0 0,8 20 0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2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1174 0 2760 0 0,'1'3'98'0'0,"0"-1"-1"0"0,0 1 1 0 0,-1-1 0 0 0,1 1 0 0 0,0 0 0 0 0,-1-1-1 0 0,0 1 1 0 0,0 0 0 0 0,0-1 0 0 0,0 4-1 0 0,0 10 2200 0 0,6 31 6166 0 0,-1 0-5101 0 0,-4 94-3640 0 0,-4-56-25 0 0,4 1 0 0 0,3-1-1 0 0,19 101 1 0 0,-8-69 878 0 0,2 10 202 0 0,3 3 232 0 0,-3-15-567 0 0,-14-96-404 0 0,-2 1 1 0 0,0 20-1 0 0,-1-20-72 0 0,4 34-1 0 0,-3-45 20 0 0,3 10-24 0 0,-2 0 0 0 0,1 26 0 0 0,-3-31 33 0 0,-1 1-1 0 0,-2 15 0 0 0,2-26 62 0 0,0 1-1 0 0,0-1 0 0 0,0 0 0 0 0,-1 0 0 0 0,1 1 1 0 0,-1-1-1 0 0,0 0 0 0 0,-1 0 0 0 0,1 0 0 0 0,-5 5 0 0 0,-2 3 328 0 0,8-11-310 0 0,0 1 0 0 0,0-1-1 0 0,0 1 1 0 0,-1-1 0 0 0,1 0 0 0 0,0 1-1 0 0,-1-1 1 0 0,1 0 0 0 0,-1 0 0 0 0,1 0-1 0 0,-1 0 1 0 0,-2 1 0 0 0,-6 2 180 0 0,0-1-1 0 0,-1 0 1 0 0,0-1 0 0 0,1 0 0 0 0,-1 0-1 0 0,0-1 1 0 0,0-1 0 0 0,0 0 0 0 0,-12-1-1 0 0,-81-11 456 0 0,-12 0-484 0 0,81 10-156 0 0,-497-2 1488 0 0,350 4-1895 0 0,61-6-3949 0 0,120 6 4228 0 0,-37-3-7840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9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0 17623 0 0,'0'0'1339'0'0,"-1"2"-912"0"0,-5 12-261 0 0,-8 23-10 0 0,12-24-68 0 0,1-1 0 0 0,0 0 0 0 0,3 25 0 0 0,-1-5-385 0 0,-11 150-766 0 0,4-28 949 0 0,6-30-1261 0 0,0-104-4791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3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64 154 11976 0 0,'-1'0'922'0'0,"0"0"-906"0"0,1 1 0 0 0,-1-1-1 0 0,1 0 1 0 0,-1 0 0 0 0,1 0-1 0 0,-1 0 1 0 0,1 0 0 0 0,-1 0-1 0 0,1 0 1 0 0,-1 0 0 0 0,1 0 0 0 0,-1 0-1 0 0,1 0 1 0 0,-1 0 0 0 0,1-1-1 0 0,-1 1 1 0 0,1 0 0 0 0,-1 0-1 0 0,1-1 1 0 0,-1 1 0 0 0,1 0-1 0 0,0 0 1 0 0,-1-1 0 0 0,1 1 0 0 0,-1 0-1 0 0,1-1 1 0 0,-1 0 0 0 0,0 0 150 0 0,0 0 44 0 0,0 0 1 0 0,-1 1 0 0 0,1-1-1 0 0,0 0 1 0 0,0 0 0 0 0,0 0-1 0 0,0 0 1 0 0,1 0 0 0 0,-1 0-1 0 0,0 0 1 0 0,0 0 0 0 0,0 0-1 0 0,1 0 1 0 0,-1 0-1 0 0,1 0 1 0 0,-1-1 0 0 0,1 1-1 0 0,-1 0 1 0 0,1 0 0 0 0,0-1-1 0 0,-1 1 1 0 0,1 0 0 0 0,0-1-1 0 0,0 1 1 0 0,0 0 0 0 0,0 0-1 0 0,0-1 1 0 0,0 1 0 0 0,1 0-1 0 0,-1-1 1 0 0,0 1 0 0 0,2-2-1 0 0,-2-2-192 0 0,2 1 0 0 0,-1-1 1 0 0,0 1-1 0 0,1-1 0 0 0,0 1 0 0 0,0 0 0 0 0,0 0 0 0 0,1 0 0 0 0,0 0 0 0 0,-1 0 0 0 0,1 1 0 0 0,4-5 0 0 0,9-14-224 0 0,-10 11 85 0 0,-5 10 125 0 0,0 0 0 0 0,-1-1-1 0 0,1 1 1 0 0,0 0 0 0 0,-1 0-1 0 0,1 0 1 0 0,0 0 0 0 0,0 0-1 0 0,0 1 1 0 0,0-1-1 0 0,0 0 1 0 0,0 0 0 0 0,0 1-1 0 0,0-1 1 0 0,0 0 0 0 0,1 1-1 0 0,-1-1 1 0 0,0 1 0 0 0,0 0-1 0 0,1-1 1 0 0,-1 1-1 0 0,0 0 1 0 0,0 0 0 0 0,1-1-1 0 0,0 1 1 0 0,2 0 45 0 0,2 0 55 0 0,-1 0-1 0 0,1 0 1 0 0,-1 0-1 0 0,1 0 1 0 0,-1 1-1 0 0,1 0 0 0 0,-1 0 1 0 0,0 1-1 0 0,0-1 1 0 0,6 3-1 0 0,3 3 234 0 0,26 17 0 0 0,-32-19-313 0 0,-4-2-20 0 0,0 0 1 0 0,-1 0-1 0 0,0 1 0 0 0,1-1 0 0 0,-2 1 0 0 0,1 0 0 0 0,0 0 0 0 0,-1 0 0 0 0,1 0 0 0 0,-1 1 0 0 0,0-1 0 0 0,-1 0 1 0 0,3 10-1 0 0,-4-11-32 0 0,0 1 1 0 0,0 0-1 0 0,-1-1 1 0 0,1 1 0 0 0,-1-1-1 0 0,0 1 1 0 0,0-1-1 0 0,0 1 1 0 0,0-1 0 0 0,-1 1-1 0 0,1-1 1 0 0,-1 0-1 0 0,0 0 1 0 0,0 0-1 0 0,-4 4 1 0 0,-3 5 11 0 0,0 0 1 0 0,-2-1-1 0 0,1 0 0 0 0,-1-1 1 0 0,-1 0-1 0 0,0-1 0 0 0,-21 12 1 0 0,2 2-108 0 0,26-19-27 0 0,0 1-1 0 0,-1-1 1 0 0,0 0 0 0 0,-7 3 0 0 0,-5 3-1194 0 0,0 0-1 0 0,-25 19 0 0 0,32-19-296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7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84 1 5064 0 0,'2'20'11322'0'0,"-3"-18"-10911"0"0,0 2 534 0 0,1-3-933 0 0,0 1-1 0 0,1-1 1 0 0,-1 0 0 0 0,0 0-1 0 0,0 1 1 0 0,0-1 0 0 0,0 0-1 0 0,-1 1 1 0 0,1-1 0 0 0,0 0-1 0 0,0 0 1 0 0,-1 1 0 0 0,1-1-1 0 0,-1 0 1 0 0,0 2-1 0 0,-2 2-38 0 0,-45 113-1507 0 0,42-104 1777 0 0,1-1-1 0 0,1 1 0 0 0,0 0 0 0 0,0 0 0 0 0,2 0 1 0 0,0 1-1 0 0,0-1 0 0 0,2 1 0 0 0,0-1 0 0 0,2 23 0 0 0,0-30-104 0 0,-1 0-1 0 0,2 0 1 0 0,-1 0-1 0 0,1 0 0 0 0,0-1 1 0 0,4 7-1 0 0,-5-8-136 0 0,1-1 1 0 0,-1 0-1 0 0,1 0 1 0 0,0 0-1 0 0,1-1 1 0 0,-1 1-1 0 0,0-1 1 0 0,1 0-1 0 0,8 6 0 0 0,-6-6-29 0 0,0-1 0 0 0,0 0 0 0 0,0 0-1 0 0,0 0 1 0 0,0-1 0 0 0,1 1 0 0 0,-1-2-1 0 0,12 1 1 0 0,-14 0-64 0 0,-1-1-1 0 0,1-1 1 0 0,0 1 0 0 0,0 0 0 0 0,-1-1-1 0 0,1 0 1 0 0,0 0 0 0 0,0 0 0 0 0,-1 0-1 0 0,1-1 1 0 0,-1 0 0 0 0,0 1 0 0 0,1-1-1 0 0,-1 0 1 0 0,5-4 0 0 0,13-12-5361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2.1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59 0 14400 0 0,'-1'5'134'0'0,"0"-1"13"0"0,1-1-1 0 0,-1 0 0 0 0,1 0 1 0 0,-1 0-1 0 0,0-1 0 0 0,0 1 1 0 0,-3 5-1 0 0,2-4-114 0 0,0 0 0 0 0,1-1 0 0 0,-1 1 0 0 0,1 0 0 0 0,0 0 0 0 0,0-1 0 0 0,1 1 0 0 0,-1 6 0 0 0,1 35 1307 0 0,1-23 298 0 0,-12 179-447 0 0,7-173-1182 0 0,2-7-41 0 0,0-1 0 0 0,-7 23 1 0 0,4-25-1031 0 0,3 0-3447 0 0,-1 1-1714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1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78 0 7832 0 0,'-1'2'10953'0'0,"-2"4"-10816"0"0,-1 1 0 0 0,1-1 0 0 0,0 1 0 0 0,-3 12 0 0 0,-2 6-76 0 0,2-11-18 0 0,2 1-1 0 0,-4 19 0 0 0,0-1 106 0 0,-9 46 126 0 0,14-62-227 0 0,1 8 49 0 0,0 0-1 0 0,3 43 0 0 0,0-20-93 0 0,-1-21-335 0 0,0 29 314 0 0,0-20-6178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46 14456 0 0,'0'0'1306'0'0,"2"0"-1071"0"0,4-1-150 0 0,-1 0-1 0 0,1 0 1 0 0,0 0 0 0 0,0-1 0 0 0,-1 0-1 0 0,1 0 1 0 0,9-6 0 0 0,-7 4-97 0 0,0 1-1 0 0,17-6 1 0 0,-15 7-164 0 0,-2 0 42 0 0,0-1 1 0 0,1 2 0 0 0,-1-1-1 0 0,1 1 1 0 0,-1 1-1 0 0,1-1 1 0 0,0 2-1 0 0,-1-1 1 0 0,13 3 0 0 0,-13-2 384 0 0,1 1 1 0 0,-1 1-1 0 0,0 0 1 0 0,0 0 0 0 0,0 0-1 0 0,0 1 1 0 0,-1 0 0 0 0,1 1-1 0 0,-1 0 1 0 0,12 10-1 0 0,-16-12-221 0 0,0 0-1 0 0,0-1 1 0 0,-1 2-1 0 0,1-1 1 0 0,-1 0-1 0 0,1 0 0 0 0,-1 1 1 0 0,0-1-1 0 0,-1 1 1 0 0,1 0-1 0 0,-1 0 1 0 0,1 0-1 0 0,-1-1 0 0 0,0 1 1 0 0,0 0-1 0 0,-1 0 1 0 0,1 0-1 0 0,-1 0 1 0 0,0 1-1 0 0,0-1 1 0 0,-1 0-1 0 0,1 0 0 0 0,-1 0 1 0 0,0 0-1 0 0,0 0 1 0 0,-2 5-1 0 0,-12 37-878 0 0,-37 74 0 0 0,30-72 1442 0 0,-18 54 0 0 0,38-93-274 0 0,0 0 0 0 0,1 0 0 0 0,0 0 0 0 0,1 16 0 0 0,0-20-214 0 0,0-4-61 0 0,0 0 1 0 0,0 0-1 0 0,0 0 1 0 0,1-1-1 0 0,-1 1 0 0 0,0 0 1 0 0,1 0-1 0 0,-1 0 1 0 0,1 0-1 0 0,-1 0 1 0 0,1 0-1 0 0,-1-1 0 0 0,1 1 1 0 0,0 0-1 0 0,-1-1 1 0 0,1 1-1 0 0,0 0 0 0 0,-1-1 1 0 0,2 2-1 0 0,17 7 173 0 0,-11-6-190 0 0,0-1-1 0 0,1 0 0 0 0,-1 0 1 0 0,1-1-1 0 0,0 0 0 0 0,-1-1 1 0 0,1 0-1 0 0,0 0 0 0 0,-1-1 1 0 0,1 0-1 0 0,11-3 0 0 0,11-5 210 0 0,53-20 0 0 0,-45 13-564 0 0,-4 3-1235 0 0,-9 2-3041 0 0,5-2-1968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1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217 66 8784 0 0,'0'0'793'0'0,"-1"-1"-650"0"0,-18-26 651 0 0,16 23-442 0 0,1 1-1 0 0,0-1 1 0 0,0 1 0 0 0,-1 0-1 0 0,-8-9 1569 0 0,11 11-1796 0 0,0 1 1 0 0,0-1-1 0 0,0 1 0 0 0,-1-1 1 0 0,1 1-1 0 0,0 0 0 0 0,0-1 1 0 0,-1 1-1 0 0,1-1 0 0 0,0 1 1 0 0,-1-1-1 0 0,1 1 0 0 0,-1 0 1 0 0,1-1-1 0 0,0 1 0 0 0,-1 0 1 0 0,1-1-1 0 0,-1 1 0 0 0,1 0 1 0 0,-1 0-1 0 0,0-1 0 0 0,-1 2 7 0 0,-1-1 0 0 0,0 0 0 0 0,1 1 0 0 0,-1 0 0 0 0,0 0 0 0 0,1-1 0 0 0,-1 1 0 0 0,1 1-1 0 0,0-1 1 0 0,-1 0 0 0 0,1 1 0 0 0,0-1 0 0 0,0 1 0 0 0,0 0 0 0 0,0 0 0 0 0,0-1 0 0 0,-2 4-1 0 0,0 0-63 0 0,0 0 0 0 0,0 0 0 0 0,1 0 0 0 0,0 1 0 0 0,0-1 0 0 0,-4 12-1 0 0,0 9 84 0 0,-5 35 0 0 0,5-24-122 0 0,-21 128 106 0 0,22-121-129 0 0,0 48 1 0 0,1-8-7 0 0,-11 194-1 0 0,11-173-90 0 0,4 75-683 0 0,1-104-1282 0 0,0-38 704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9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254 0 4608 0 0,'2'1'8676'0'0,"22"9"-4708"0"0,-18-7-3844 0 0,0 0 1 0 0,0 0-1 0 0,0-1 0 0 0,0 0 1 0 0,1-1-1 0 0,6 2 0 0 0,94 12 138 0 0,22 1 457 0 0,-97-13-326 0 0,0 2-1 0 0,51 14 0 0 0,-18-3 157 0 0,70 17-75 0 0,139 37-346 0 0,-193-38-128 0 0,-25-8 0 0 0,-42-18 0 0 0,1 1 0 0 0,24 17 0 0 0,-5-3 0 0 0,-27-17 0 0 0,0 1-1 0 0,0 1 0 0 0,0 0 0 0 0,-1 0 0 0 0,0 0 1 0 0,0 0-1 0 0,0 1 0 0 0,-1 0 0 0 0,0 1 0 0 0,6 12 1 0 0,-4-7-66 0 0,-1 1 1 0 0,-1 0 0 0 0,0 0 0 0 0,0 1 0 0 0,2 20-1 0 0,-5-14 34 0 0,-1 1-1 0 0,-1-1 0 0 0,-1 0 0 0 0,-1 1 0 0 0,-5 21 0 0 0,-2 23 38 0 0,-3 119-5 0 0,11-135 0 0 0,9 84 0 0 0,-2-55 0 0 0,-4-47 0 0 0,6 39 0 0 0,3 22 0 0 0,-7-37 0 0 0,-1-22 0 0 0,-4 46 0 0 0,0-31 0 0 0,1-44 74 0 0,0-1 0 0 0,-1 1-1 0 0,1-1 1 0 0,-1 0-1 0 0,0 1 1 0 0,-1-1-1 0 0,1 0 1 0 0,-1 0 0 0 0,-2 5-1 0 0,4-8-38 0 0,-1 1 0 0 0,0 0 0 0 0,0-1 0 0 0,0 1 0 0 0,-1-1 0 0 0,1 1 0 0 0,0-1 0 0 0,-1 1 0 0 0,1-1 0 0 0,0 0 0 0 0,-1 0 0 0 0,0 0 0 0 0,1 0 0 0 0,-1 0 0 0 0,0 0 0 0 0,1 0 0 0 0,-1-1 0 0 0,0 1 0 0 0,0 0 0 0 0,1-1 0 0 0,-1 1 0 0 0,0-1 0 0 0,-3 0 0 0 0,-32 1 234 0 0,-65-3 380 0 0,-174-22 189 0 0,-16 6-607 0 0,91 23-145 0 0,95 0 9 0 0,-70 8 78 0 0,-36 1-718 0 0,143-10-2429 0 0,45-8 1192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4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0 17479 0 0,'0'0'2476'0'0,"1"3"-1844"0"0,1 3-378 0 0,0 1-1 0 0,0 0 0 0 0,-1 0 0 0 0,1 0 0 0 0,-1 14 0 0 0,-1 42-400 0 0,-1-25 219 0 0,-10 227-6 0 0,2-118-68 0 0,1-46-107 0 0,0 33-2456 0 0,8-115 999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9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13 118 16296 0 0,'0'0'1634'0'0,"2"0"-1493"0"0,0-2-137 0 0,0 1-1 0 0,1-1 0 0 0,-1 0 0 0 0,0 0 0 0 0,0 0 0 0 0,0 0 0 0 0,2-2 0 0 0,14-13 242 0 0,11-2 181 0 0,35-16 1 0 0,-49 27-496 0 0,-7 5 82 0 0,1-1 0 0 0,0 1 0 0 0,0 0 0 0 0,0 1 0 0 0,1 0 0 0 0,-1 0 0 0 0,0 1 0 0 0,1 0 0 0 0,-1 1 0 0 0,1 0 0 0 0,-1 0 1 0 0,1 1-1 0 0,-1 1 0 0 0,12 2 0 0 0,-12-2 112 0 0,-1 0 0 0 0,0 1 0 0 0,0-1 0 0 0,0 2 0 0 0,0-1 0 0 0,0 1 0 0 0,-1 0-1 0 0,1 1 1 0 0,-1 0 0 0 0,11 9 0 0 0,-17-12-90 0 0,6 3 42 0 0,-1 0 0 0 0,0 1-1 0 0,-1 0 1 0 0,1 0-1 0 0,6 11 1 0 0,-2-1-7 0 0,-8-13-61 0 0,0 0 0 0 0,0 0 0 0 0,0 0 0 0 0,0 0 0 0 0,-1 0 0 0 0,0 0 0 0 0,1 1 0 0 0,-1-1 0 0 0,0 0 0 0 0,-1 1 0 0 0,1-1 0 0 0,0 1 0 0 0,-1 5 0 0 0,0-4 0 0 0,1-1 0 0 0,-2 1 0 0 0,1-1 0 0 0,0 0 1 0 0,-1 1-1 0 0,0-1 0 0 0,0 0 0 0 0,0 1 0 0 0,0-1 0 0 0,-1 0 0 0 0,-3 6 0 0 0,2-3 9 0 0,-4 6 17 0 0,-1 0 0 0 0,-1 0 0 0 0,0-1 0 0 0,-20 22-1 0 0,-7-3 59 0 0,-1-2-1 0 0,-75 44 1 0 0,65-43-56 0 0,14-10-307 0 0,-80 50-1807 0 0,91-60 637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6.5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 11376 0 0,'0'0'521'0'0,"2"0"-12"0"0,131-6 2733 0 0,-122 6-3144 0 0,1 1 0 0 0,21 3 0 0 0,-29-3-100 0 0,1 1 0 0 0,0-1 0 0 0,-1 1 0 0 0,1-1 0 0 0,-1 1 0 0 0,0 1 0 0 0,0-1 0 0 0,0 1 0 0 0,0-1 0 0 0,4 4 0 0 0,3 4 2 0 0,-1 0 0 0 0,-9-8 0 0 0,0 1 0 0 0,0 0 0 0 0,0 0 0 0 0,0 0 0 0 0,0 0 0 0 0,-1 0 0 0 0,1 0 0 0 0,-1 0 0 0 0,0 0 0 0 0,0 6 0 0 0,0-5 0 0 0,0-1 0 0 0,0 0 0 0 0,-1 0 0 0 0,1 1 0 0 0,0-1 0 0 0,-1 0 0 0 0,0 0 0 0 0,0 0 0 0 0,0 1 0 0 0,0-1 0 0 0,0 0 0 0 0,-1 0 0 0 0,1-1 0 0 0,-3 4 0 0 0,-4 10 0 0 0,3-6 31 0 0,1 0 1 0 0,-2-1-1 0 0,1 1 1 0 0,-10 10 0 0 0,-4 9 1169 0 0,40-3-306 0 0,-18-24-798 0 0,58 8 763 0 0,-49-10-518 0 0,0 0 0 0 0,0 1-1 0 0,0 0 1 0 0,22 6-1 0 0,-3 7 611 0 0,-29-11-738 0 0,-1-3-213 0 0,-1 0 0 0 0,1 1 0 0 0,-1-1 0 0 0,0 0 0 0 0,1 1 0 0 0,-1-1 0 0 0,0 1 0 0 0,0-1 0 0 0,1 1 1 0 0,-1-1-1 0 0,0 1 0 0 0,0-1 0 0 0,0 1 0 0 0,0-1 0 0 0,0 1 0 0 0,0-1 0 0 0,0 1 0 0 0,1-1 0 0 0,-1 1 0 0 0,-1-1 1 0 0,1 1-1 0 0,0-1 0 0 0,0 1 0 0 0,0-1 0 0 0,0 1 0 0 0,0-1 0 0 0,0 1 0 0 0,-1-1 0 0 0,1 1 0 0 0,0-1 0 0 0,0 1 0 0 0,-1-1 1 0 0,1 1-1 0 0,0-1 0 0 0,-1 1 0 0 0,0 0 2 0 0,-1 3-8 0 0,0-1 0 0 0,-1 1-1 0 0,1-1 1 0 0,0 0 0 0 0,-1 0 0 0 0,0 0-1 0 0,0 0 1 0 0,0-1 0 0 0,0 1-1 0 0,0-1 1 0 0,0 0 0 0 0,-1 0 0 0 0,1 0-1 0 0,-6 2 1 0 0,-8 3-393 0 0,-31 9-1 0 0,46-15 346 0 0,-20 5-1505 0 0,1 0 0 0 0,-44 4 0 0 0,34-9-4550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2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158 0 3224 0 0,'-1'2'143'0'0,"-5"9"131"0"0,0 1 0 0 0,-4 13 1 0 0,4-9 4218 0 0,1 1 1 0 0,-5 30-1 0 0,5-20-3294 0 0,-6 56-989 0 0,-22 116-345 0 0,24-154 202 0 0,-3 34 49 0 0,7-46-158 0 0,0-1-1 0 0,-13 40 0 0 0,4-20-2718 0 0,13-41 1723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6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16615 0 0,'0'0'1664'0'0,"2"0"-1520"0"0,20 7-453 0 0,0-1-1 0 0,39 5 0 0 0,-59-10 264 0 0,0-1 0 0 0,0 1-1 0 0,0 0 1 0 0,0-1 0 0 0,0 1-1 0 0,0 0 1 0 0,2 2 0 0 0,6 2-119 0 0,-2-3 129 0 0,0 1 0 0 0,0 1-1 0 0,-1 0 1 0 0,1 0 0 0 0,-1 0-1 0 0,13 10 1 0 0,-14-9 238 0 0,1 0 0 0 0,14 6 1 0 0,14 11 1132 0 0,-32-19-1124 0 0,-2-2-144 0 0,0 0 0 0 0,1 1 0 0 0,-1-1 1 0 0,0 0-1 0 0,1 0 0 0 0,-1 0 0 0 0,1-1 0 0 0,0 1 0 0 0,-1 0 1 0 0,4 1-1 0 0,4 16 142 0 0,-9-17-245 0 0,1 1 0 0 0,-1-1 0 0 0,1 1 0 0 0,-1-1 0 0 0,0 1 0 0 0,0-1 0 0 0,0 1 0 0 0,0-1 1 0 0,0 1-1 0 0,0 0 0 0 0,0-1 0 0 0,-1 1 0 0 0,1-1 0 0 0,0 1 0 0 0,-1-1 0 0 0,0 1 0 0 0,1-1 0 0 0,-1 0 0 0 0,-1 3 0 0 0,-1 0-102 0 0,0 0-1 0 0,0-1 1 0 0,-1 1 0 0 0,-6 5-1 0 0,6-6 58 0 0,0 1 0 0 0,0-1 0 0 0,-5 9 0 0 0,4-5 183 0 0,0 1-1 0 0,-12 10 1946 0 0,18-15-1973 0 0,10 16-61 0 0,-2-14-14 0 0,-2-3 1 0 0,47 32 102 0 0,-52-32-74 0 0,0-1 2 0 0,0 0 1 0 0,0 0 0 0 0,0 0 0 0 0,-1 1 0 0 0,1-1 0 0 0,-1 0 0 0 0,1 1 0 0 0,-1-1 0 0 0,1 1 0 0 0,-1 0 0 0 0,0-1 0 0 0,0 1 0 0 0,0 0 0 0 0,0 0-1 0 0,2 4 1 0 0,-2-3 19 0 0,0 0-1 0 0,0 0 0 0 0,0 0 0 0 0,-1 0 1 0 0,1 1-1 0 0,-1-1 0 0 0,0 0 0 0 0,0 0 1 0 0,0 1-1 0 0,0-1 0 0 0,-1 0 1 0 0,1 0-1 0 0,-1 0 0 0 0,0 1 0 0 0,-1 2 1 0 0,0-1 36 0 0,-1 0-1 0 0,1-1 1 0 0,-1 1 0 0 0,0-1 0 0 0,0 1 0 0 0,-1-1 0 0 0,1 0 0 0 0,-7 6 0 0 0,-3 0 108 0 0,0-1 0 0 0,0 0 0 0 0,-1-1 1 0 0,0 0-1 0 0,-22 9 0 0 0,16-9-220 0 0,0-1 0 0 0,0-1-1 0 0,-42 7 1 0 0,6-9-6584 0 0,24-4-721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9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1 3224 0 0,'0'2'240'0'0,"-1"55"8126"0"0,-3 0-4510 0 0,-1 62-2839 0 0,5 371 1527 0 0,10-173-2232 0 0,-10-278-803 0 0,1 62-4092 0 0,4-68 2794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1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3224 0 0,'0'0'143'0'0,"0"2"-3"0"0,0 7-111 0 0,2 16 8693 0 0,4-22-8204 0 0,0 1 0 0 0,0-1 1 0 0,0 0-1 0 0,0 0 0 0 0,0 0 0 0 0,0-1 0 0 0,1 0 0 0 0,10 2 0 0 0,5-1-399 0 0,30 2 0 0 0,192-11 1191 0 0,-127 0-721 0 0,396-25 2755 0 0,-407 24-2984 0 0,128 7 0 0 0,-217 0-211 0 0,0 1-1 0 0,1 1 1 0 0,-1 1 0 0 0,0 1 0 0 0,0 0 0 0 0,21 9-1 0 0,-18-5-59 0 0,21 12 46 0 0,-37-19-127 0 0,-1 1 0 0 0,0 1 0 0 0,0-1 0 0 0,0 0-1 0 0,-1 1 1 0 0,1-1 0 0 0,0 1 0 0 0,-1 0 0 0 0,4 6 0 0 0,-1-1 25 0 0,-1 1 0 0 0,0 0 0 0 0,0 0 0 0 0,-1 0 0 0 0,0 0 0 0 0,-1 1 0 0 0,0-1 0 0 0,0 1 0 0 0,-1 0 0 0 0,0 17 0 0 0,-10 276 31 0 0,7-80-109 0 0,3-120 36 0 0,-1-38-7 0 0,6 145-133 0 0,-2-154-14 0 0,-3-1 1 0 0,-11 101-1 0 0,8-115 124 0 0,2-30 35 0 0,-1 0 0 0 0,0 0 0 0 0,0 0 0 0 0,-1-1-1 0 0,-1 1 1 0 0,-4 13 0 0 0,6-22 16 0 0,0 0 0 0 0,-1 0 0 0 0,1 0-1 0 0,-1-1 1 0 0,1 1 0 0 0,-1-1 0 0 0,1 1 0 0 0,-1-1 0 0 0,0 1 0 0 0,0-1 0 0 0,-3 2-1 0 0,-24 10 215 0 0,6-8-153 0 0,1 0 1 0 0,-1-2-1 0 0,1 0 0 0 0,-46-2 1 0 0,27 0-24 0 0,-304 9-34 0 0,143-15-13 0 0,80 0-18 0 0,-125 5-237 0 0,10-4-1129 0 0,137-6-5392 0 0,46 1-336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5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96 0 18287 0 0,'1'2'1654'0'0,"-1"-2"-1635"0"0,1 1 0 0 0,0 0 1 0 0,-1 0-1 0 0,1 0 0 0 0,-1-1 1 0 0,1 1-1 0 0,-1 0 0 0 0,0 0 1 0 0,1 0-1 0 0,-1 0 0 0 0,0 0 1 0 0,1 0-1 0 0,-1 0 0 0 0,0 0 1 0 0,0 0-1 0 0,0 0 0 0 0,0 0 1 0 0,0 0-1 0 0,0-1 0 0 0,0 1 1 0 0,0 0-1 0 0,-1 0 0 0 0,1 0 1 0 0,0 0-1 0 0,-1 0 0 0 0,1 0 1 0 0,0 0-1 0 0,-2 1 0 0 0,0 4 299 0 0,1-4-210 0 0,1 1-1 0 0,0-1 1 0 0,0 1-1 0 0,0-1 1 0 0,0 1-1 0 0,0-1 1 0 0,1 1-1 0 0,-1-1 0 0 0,2 3 1 0 0,-2-2-10 0 0,1 0 0 0 0,-1 0 1 0 0,1-1-1 0 0,-1 1 0 0 0,0 0 1 0 0,0 6-1 0 0,-12 79-480 0 0,-19 92-1385 0 0,5-46 1693 0 0,21-108 149 0 0,-3 34-1 0 0,-1 8 161 0 0,6-47-855 0 0,-1 26 0 0 0,2-12-1053 0 0,1-17 562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9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22 161 13760 0 0,'0'0'1246'0'0,"0"-2"-1022"0"0,-3-8 89 0 0,3 9-171 0 0,-1 0-1 0 0,1-1 0 0 0,-1 1 1 0 0,1 0-1 0 0,0-1 0 0 0,0 1 1 0 0,-1 0-1 0 0,1-1 0 0 0,0 1 1 0 0,0 0-1 0 0,0-1 0 0 0,1-1 1 0 0,1-4 136 0 0,1 0-1 0 0,0 0 1 0 0,0 0 0 0 0,1 0-1 0 0,0 0 1 0 0,0 1 0 0 0,1-1-1 0 0,0 1 1 0 0,0 0 0 0 0,11-9 0 0 0,-12 10-285 0 0,1 1 1 0 0,0 1 0 0 0,0-1 0 0 0,0 1-1 0 0,0-1 1 0 0,0 2 0 0 0,1-1 0 0 0,-1 0-1 0 0,1 1 1 0 0,0 0 0 0 0,0 1 0 0 0,0-1 0 0 0,0 1-1 0 0,7-1 1 0 0,-9 2 78 0 0,0 0 0 0 0,0-1 0 0 0,-1 1 0 0 0,8-3 0 0 0,-9 3-32 0 0,0-1 1 0 0,0 1-1 0 0,0-1 0 0 0,0 1 0 0 0,0 0 0 0 0,0 0 1 0 0,0-1-1 0 0,0 2 0 0 0,0-1 0 0 0,0 0 0 0 0,0 0 0 0 0,-1 1 1 0 0,4 0-1 0 0,17 6 506 0 0,29 13 1 0 0,-43-16-532 0 0,0 0 0 0 0,0 1 0 0 0,-1 0 0 0 0,0 0 0 0 0,0 1 0 0 0,11 11 0 0 0,-15-14-15 0 0,0 1 0 0 0,0 0 0 0 0,-1 0 0 0 0,1 0 1 0 0,-1 0-1 0 0,0 0 0 0 0,0 0 0 0 0,0 1 0 0 0,-1-1 0 0 0,1 1 0 0 0,-1-1 0 0 0,0 1 0 0 0,-1-1 0 0 0,1 1 0 0 0,-1 0 0 0 0,0-1 0 0 0,0 1 0 0 0,0 0 0 0 0,-1-1 0 0 0,1 1 0 0 0,-1 0 0 0 0,0-1 0 0 0,-3 7 0 0 0,-1 3 29 0 0,-1-1-1 0 0,-1 1 1 0 0,0-1-1 0 0,0-1 0 0 0,-2 1 1 0 0,-10 12-1 0 0,11-16-26 0 0,0-1-1 0 0,0 1 0 0 0,-1-1 0 0 0,0-1 1 0 0,-16 10-1 0 0,-54 27-314 0 0,30-18-216 0 0,-30 13-1250 0 0,75-37 1310 0 0,0-1-1 0 0,0 1 1 0 0,0 0-1 0 0,-1-1 1 0 0,1 0-1 0 0,-9 1 0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1.5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18 3224 0 0,'5'3'4696'0'0,"-3"-2"-3743"0"0,1 0-1 0 0,-1 0 0 0 0,0 0 1 0 0,0 0-1 0 0,1-1 1 0 0,3 2-1 0 0,19-2 3067 0 0,-11-3-3218 0 0,25-7 0 0 0,3 0-799 0 0,-30 8 28 0 0,-9 1-21 0 0,0 0 0 0 0,1 1 0 0 0,-1 0 0 0 0,0-1 0 0 0,1 1 0 0 0,-1 0-1 0 0,0 1 1 0 0,0-1 0 0 0,1 0 0 0 0,5 3 0 0 0,-1-1-17 0 0,0 1 127 0 0,-1-1 0 0 0,1 1 0 0 0,-1 0 0 0 0,0 1 0 0 0,0 0 0 0 0,0 0 0 0 0,9 7 0 0 0,-15-9-75 0 0,0 0 0 0 0,1-1 1 0 0,-1 1-1 0 0,-1 0 0 0 0,1 0 0 0 0,0 0 0 0 0,0 0 1 0 0,-1 0-1 0 0,1-1 0 0 0,-1 1 0 0 0,0 0 0 0 0,1 0 1 0 0,-1 0-1 0 0,0 4 0 0 0,-3 27-590 0 0,0-25 504 0 0,0 1 1 0 0,0-1-1 0 0,-1 0 0 0 0,0 0 0 0 0,-6 8 0 0 0,0 3 37 0 0,2-7-40 0 0,1 0-1 0 0,-12 12 1 0 0,12-15-8 0 0,0 1 1 0 0,0 0-1 0 0,-8 18 1 0 0,-10 16 103 0 0,19-34 46 0 0,-1 0 0 0 0,2 1 0 0 0,-6 14 1 0 0,8-19 88 0 0,1 1 1 0 0,-1-1 0 0 0,-5 8 0 0 0,7-13-160 0 0,1-1-20 0 0,0 0 0 0 0,-1 0 0 0 0,1 1 0 0 0,0-1 0 0 0,0 0 0 0 0,0 1-1 0 0,0-1 1 0 0,-1 0 0 0 0,1 1 0 0 0,0-1 0 0 0,0 0 0 0 0,0 1 0 0 0,0-1 0 0 0,0 1 0 0 0,0-1-1 0 0,0 0 1 0 0,0 1 0 0 0,0-1 0 0 0,0 0 0 0 0,0 1 0 0 0,0-1 0 0 0,0 0 0 0 0,0 1-1 0 0,1-1 1 0 0,-1 0 0 0 0,0 1 0 0 0,0-1 0 0 0,0 0 0 0 0,0 1 0 0 0,1-1 0 0 0,-1 0 0 0 0,0 1-1 0 0,0-1 1 0 0,1 0 0 0 0,-1 0 0 0 0,0 1 0 0 0,0-1 0 0 0,1 0 0 0 0,-1 0 0 0 0,0 0-1 0 0,1 1 1 0 0,-1-1 0 0 0,0 0 0 0 0,1 0 0 0 0,-1 0 0 0 0,0 0 0 0 0,1 0 0 0 0,-1 0-1 0 0,1 0 1 0 0,19 2 63 0 0,-19-2-80 0 0,7-1 0 0 0,0 0-1 0 0,0 0 1 0 0,0-1-1 0 0,0 0 1 0 0,-1-1-1 0 0,1 0 1 0 0,-1 0-1 0 0,0-1 1 0 0,9-4-1 0 0,0-1-173 0 0,3-2-374 0 0,0-1 0 0 0,31-25-1 0 0,-40 29-6 0 0,13-12-911 0 0,3-4-55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5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134 1 17247 0 0,'0'0'2762'0'0,"-1"2"-2284"0"0,-3 12-249 0 0,-54 163 104 0 0,53-163-358 0 0,0 0 1 0 0,-3 25 0 0 0,-3 8 23 0 0,1-3-2 0 0,-10 91 1 0 0,13-75-90 0 0,2 13-884 0 0,5-42-2513 0 0,0-19 768 0 0,0 6-3179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 0 3224 0 0,'0'9'11419'0'0,"0"11"-5988"0"0,-1-9-6179 0 0,1 0 0 0 0,-4 16 0 0 0,-2 21-890 0 0,3-34 1962 0 0,1 0 1 0 0,1 0 0 0 0,0 0 0 0 0,0 0 0 0 0,1 0 0 0 0,4 22 0 0 0,-2-24 95 0 0,1 1-1 0 0,0-1 1 0 0,1 0-1 0 0,0 0 1 0 0,1-1-1 0 0,0 1 1 0 0,8 11-1 0 0,-9-16-336 0 0,0-1-1 0 0,1 0 1 0 0,-1 0 0 0 0,1 0-1 0 0,1-1 1 0 0,-1 0 0 0 0,1 0-1 0 0,0 0 1 0 0,0 0 0 0 0,0-1-1 0 0,1 0 1 0 0,-1 0 0 0 0,8 2-1 0 0,8 3-49 0 0,-18-6-26 0 0,1-1-1 0 0,1 0 1 0 0,-1 0-1 0 0,0 0 1 0 0,0-1 0 0 0,1 0-1 0 0,-1 0 1 0 0,6 1-1 0 0,-4-2 0 0 0,36-3-53 0 0,-40 3 16 0 0,1-1 1 0 0,0 0 0 0 0,-1 0-1 0 0,1 0 1 0 0,-1-1-1 0 0,0 1 1 0 0,1-1 0 0 0,-1 0-1 0 0,3-2 1 0 0,-2 2-201 0 0,0-1 1 0 0,-1 0-1 0 0,0 0 1 0 0,0 0-1 0 0,0 0 1 0 0,0-1-1 0 0,0 1 1 0 0,-1-1-1 0 0,1 0 0 0 0,-1 0 1 0 0,2-5-1 0 0,3-10-4734 0 0,-1 1-1493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3.2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148 0 9672 0 0,'-16'31'174'0'0,"12"-19"2389"0"0,-7 23 0 0 0,1 14 2849 0 0,6-16-4730 0 0,-8 43-269 0 0,2-1-406 0 0,1-19 181 0 0,-14 158 1291 0 0,9-112-821 0 0,2-22-350 0 0,11-69-701 0 0,-1-1 0 0 0,0 0 0 0 0,-1 0 0 0 0,-5 13 0 0 0,7-20 297 0 0,-5 14-1043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8.6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1555 1 18943 0 0,'0'0'1906'0'0,"-2"1"-1749"0"0,-1 1-126 0 0,-1 0-1 0 0,1-1 1 0 0,-1 1 0 0 0,0-1-1 0 0,0 0 1 0 0,0 0-1 0 0,0 0 1 0 0,-8 0 0 0 0,-34-2 433 0 0,12-1-323 0 0,-20 2-76 0 0,-444 14 2782 0 0,425-7-2809 0 0,-371 43 244 0 0,391-42-282 0 0,23-4 0 0 0,1 1 0 0 0,-1 1 0 0 0,-51 19 0 0 0,53-15 0 0 0,19-7 0 0 0,1 0 0 0 0,-1 1 0 0 0,1-1 0 0 0,0 2 0 0 0,0-1 0 0 0,0 1 0 0 0,-7 7 0 0 0,14-12 0 0 0,-1 2 0 0 0,-1 0 0 0 0,1 0 0 0 0,0 0 0 0 0,0 0 0 0 0,0 0 0 0 0,0 0 0 0 0,1 0 0 0 0,-1 1 0 0 0,1-1 0 0 0,-1 1 0 0 0,1-1 0 0 0,0 1 0 0 0,0 0 0 0 0,0-1 0 0 0,0 1 0 0 0,-1 4 0 0 0,-2 7 0 0 0,3-12 0 0 0,1 0 0 0 0,-1 1 0 0 0,0-1 0 0 0,1 0 0 0 0,-1 1 0 0 0,1-1 0 0 0,0 0 0 0 0,0 1 0 0 0,0-1 0 0 0,0 4 0 0 0,4 25 66 0 0,-2-12 61 0 0,8 31 0 0 0,42 199-359 0 0,12 73-56 0 0,-19-108-346 0 0,-24-106-117 0 0,-16-72 156 0 0,-3-19 122 0 0,8 30 1 0 0,-9-43-175 0 0,1 0 1 0 0,-1 1 0 0 0,1-1-1 0 0,0-1 1 0 0,0 1-1 0 0,0 0 1 0 0,0 0-1 0 0,1-1 1 0 0,-1 1 0 0 0,1-1-1 0 0,0 0 1 0 0,5 4-1 0 0,7 0-5239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1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10592 0 0,'1'1'11695'0'0,"8"5"-11536"0"0,-7-3-184 0 0,1 1-1 0 0,-1 0 1 0 0,0 0 0 0 0,0 0-1 0 0,0 0 1 0 0,0 0-1 0 0,1 9 1 0 0,6 35-416 0 0,-4-18 229 0 0,6 66 109 0 0,-6-39 74 0 0,3 25 276 0 0,11 75 310 0 0,8 8-193 0 0,49 141-343 0 0,-24-94 129 0 0,-50-168 36 0 0,-1-37-110 0 0,0-1-1 0 0,-1 0 0 0 0,0 1 1 0 0,0-1-1 0 0,-1 1 0 0 0,0-1 1 0 0,0 0-1 0 0,-3 12 0 0 0,2-14 4 0 0,0 0 0 0 0,0 0 0 0 0,0 0 0 0 0,0 0 0 0 0,-1 0 0 0 0,1 0 0 0 0,-1 0 0 0 0,0-1 0 0 0,0 1 0 0 0,0-1 0 0 0,-1 0 0 0 0,1 0 0 0 0,-8 4 0 0 0,2-1 33 0 0,-1 0-1 0 0,0 0 1 0 0,-1-1-1 0 0,1-1 1 0 0,-21 7 0 0 0,-422 70 1737 0 0,342-64-1454 0 0,-70 6 111 0 0,-132 0-89 0 0,163-14-434 0 0,55 0-347 0 0,-70 2-1909 0 0,60-17-963 0 0,89 4 2281 0 0,-1 0 0 0 0,0-2 0 0 0,-27-8 0 0 0,38 9 649 0 0,1 1 0 0 0,1-1 0 0 0,-1 0 0 0 0,0 0 0 0 0,1 0 0 0 0,-6-6-1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5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9672 0 0,'0'0'12807'0'0,"1"2"-12388"0"0,2 9-379 0 0,1-1-1 0 0,-2 0 1 0 0,1 1-1 0 0,-2 0 1 0 0,1-1 0 0 0,-1 14-1 0 0,-3 67-378 0 0,2-89 348 0 0,-16 151-76 0 0,2-3 272 0 0,12-106-130 0 0,-1 8-999 0 0,-3-21-5596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8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1 214 17247 0 0,'0'0'844'0'0,"1"-2"-368"0"0,5-8-284 0 0,0 1 0 0 0,11-14 0 0 0,0 1-56 0 0,-13 17-6 0 0,-1 0 0 0 0,1 1 0 0 0,8-9 0 0 0,15-13 358 0 0,-19 17-439 0 0,0 1 1 0 0,0 0-1 0 0,1 1 1 0 0,0 0-1 0 0,14-9 0 0 0,-12 11-14 0 0,2-3 124 0 0,1 1-1 0 0,21-7 0 0 0,-31 13-65 0 0,-1 0-1 0 0,1 0 1 0 0,0 0 0 0 0,-1 0-1 0 0,1 1 1 0 0,0 0-1 0 0,0-1 1 0 0,0 1 0 0 0,-1 1-1 0 0,1-1 1 0 0,0 1 0 0 0,0-1-1 0 0,-1 1 1 0 0,1 0 0 0 0,5 2-1 0 0,6 4 357 0 0,-11-6-339 0 0,-1 0 1 0 0,1 1 0 0 0,0 0-1 0 0,-1 0 1 0 0,5 3-1 0 0,-2-1-88 0 0,-1 0-1 0 0,1 0 1 0 0,-1 1-1 0 0,0 0 0 0 0,0 0 1 0 0,-1 0-1 0 0,0 1 1 0 0,1-1-1 0 0,-2 1 1 0 0,1 0-1 0 0,-1 0 1 0 0,5 13-1 0 0,-6-14-36 0 0,-1 0 0 0 0,0 0 0 0 0,0 0 0 0 0,0 0 0 0 0,-1 0 0 0 0,0 0 0 0 0,0 0 0 0 0,0 0 0 0 0,0 0 0 0 0,-1 0 0 0 0,0 0 0 0 0,0 0 0 0 0,0 0 0 0 0,-1 0 0 0 0,0-1 0 0 0,0 1 0 0 0,0 0 0 0 0,0-1 0 0 0,-1 1 0 0 0,-2 3 0 0 0,-8 8-21 0 0,-1-1 0 0 0,0 0 0 0 0,-22 16 0 0 0,-53 35-448 0 0,80-60 380 0 0,-12 8-525 0 0,-35 17-1 0 0,0-7-3368 0 0,35-15-2568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0.6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503 1 12872 0 0,'0'0'5538'0'0,"-2"1"-5219"0"0,-1 2-178 0 0,-1 0 1 0 0,1-1 0 0 0,-1 0-1 0 0,0 0 1 0 0,0 0 0 0 0,0 0-1 0 0,0-1 1 0 0,0 1 0 0 0,-6 0-1 0 0,-21 10 673 0 0,18-8-433 0 0,1 1 0 0 0,-21 3-1 0 0,23-5-221 0 0,-1-1-1 0 0,1 2 0 0 0,-1-1 1 0 0,1 1-1 0 0,-12 7 0 0 0,-21 13-109 0 0,28-17-52 0 0,-25 18 1 0 0,11-9 2 0 0,24-14 0 0 0,1 0 0 0 0,0 0 0 0 0,1 0 0 0 0,-1 0 0 0 0,0 1 0 0 0,1-1 0 0 0,-7 7 0 0 0,-20 23-16 0 0,29-31-5 0 0,0 0 0 0 0,0 0-1 0 0,0 0 1 0 0,0 1 0 0 0,0-1 0 0 0,0 1-1 0 0,1-1 1 0 0,-1 1 0 0 0,0-1-1 0 0,1 1 1 0 0,-1-1 0 0 0,1 1-1 0 0,-1 2 1 0 0,0 3-73 0 0,-1 1-38 0 0,0-1 0 0 0,1 1 0 0 0,0 0 0 0 0,1-1 0 0 0,0 10 0 0 0,0-16 120 0 0,0 0-28 0 0,0 1 0 0 0,1 0 0 0 0,-1 0-1 0 0,1-1 1 0 0,0 1 0 0 0,-1-1 0 0 0,1 1 0 0 0,0 0-1 0 0,0-1 1 0 0,0 1 0 0 0,0-1 0 0 0,0 0 0 0 0,0 1-1 0 0,0-1 1 0 0,1 0 0 0 0,-1 0 0 0 0,0 0-1 0 0,1 1 1 0 0,-1-2 0 0 0,1 1 0 0 0,-1 0 0 0 0,3 1-1 0 0,3 3 54 0 0,-4-3-10 0 0,0 0 0 0 0,1-1 0 0 0,-1 1 0 0 0,0-1-1 0 0,1 1 1 0 0,-1-1 0 0 0,1 0 0 0 0,0 0 0 0 0,-1 0 0 0 0,1-1-1 0 0,0 1 1 0 0,5-1 0 0 0,4-1 49 0 0,1 0-1 0 0,15-4 1 0 0,-19 3-44 0 0,-1 1 1 0 0,1 0 0 0 0,0 0 0 0 0,-1 1 0 0 0,19 1-1 0 0,-18 1 0 0 0,3 0 20 0 0,23 7 0 0 0,-34-9-28 0 0,-1 1 0 0 0,0-1 0 0 0,0 0-1 0 0,1 1 1 0 0,-1-1 0 0 0,0 1-1 0 0,0-1 1 0 0,0 1 0 0 0,0 0-1 0 0,0-1 1 0 0,0 1 0 0 0,0 0 0 0 0,0 0-1 0 0,0-1 1 0 0,2 3 0 0 0,1 1-13 0 0,0-2 38 0 0,-1 0 0 0 0,1 0-1 0 0,0 0 1 0 0,-1 1 0 0 0,0-1 0 0 0,0 1 0 0 0,0 0-1 0 0,0 0 1 0 0,0 0 0 0 0,0 1 0 0 0,-1-1 0 0 0,3 5-1 0 0,-4-6 3 0 0,0 0 0 0 0,0 0 0 0 0,-1 0-1 0 0,1 0 1 0 0,0 0 0 0 0,-1 1 0 0 0,0-1-1 0 0,1 0 1 0 0,-1 0 0 0 0,0 1-1 0 0,0-1 1 0 0,0 0 0 0 0,-1 0 0 0 0,1 1-1 0 0,0-1 1 0 0,-1 0 0 0 0,0 0 0 0 0,1 0-1 0 0,-1 0 1 0 0,0 1 0 0 0,0-1-1 0 0,0 0 1 0 0,0-1 0 0 0,-1 1 0 0 0,-1 2-1 0 0,-8 9 96 0 0,0-1-1 0 0,-2-1 1 0 0,1 0 0 0 0,-1-1-1 0 0,-25 15 1 0 0,34-21-53 0 0,-16 7 178 0 0,0-1-1 0 0,0 0 1 0 0,-1-1-1 0 0,-26 7 1 0 0,41-15-240 0 0,-4 2-248 0 0,-1 0 1 0 0,0-1-1 0 0,0 0 0 0 0,0-1 1 0 0,0 0-1 0 0,0-1 0 0 0,0 0 1 0 0,0-1-1 0 0,0 0 0 0 0,0-1 1 0 0,-20-6-1 0 0,2-2-7533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1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131 0 1376 0 0,'-5'20'109'0'0,"-6"23"531"0"0,8-35 2171 0 0,0 0 0 0 0,1 1-1 0 0,-3 15 1 0 0,1 27 3564 0 0,-1 12-5171 0 0,-20 103-1418 0 0,-3 19-1232 0 0,19-135 754 0 0,-14 67-3759 0 0,16-88 2787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2.3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372 0 2760 0 0,'25'6'16978'0'0,"-31"-2"-16885"0"0,1 0-1 0 0,-1-1 1 0 0,0 1-1 0 0,1-1 1 0 0,-2-1-1 0 0,1 1 1 0 0,-12 3-1 0 0,-8 3 216 0 0,-115 39 1772 0 0,126-43-2005 0 0,1 0-1 0 0,0 1 1 0 0,0 1 0 0 0,-13 9-1 0 0,25-15-82 0 0,0 1 0 0 0,0 0 0 0 0,0-1 0 0 0,0 1 0 0 0,1 0-1 0 0,-1 0 1 0 0,-2 4 0 0 0,-7 9-112 0 0,4-10 66 0 0,4-2 15 0 0,0-1 1 0 0,1 1-1 0 0,-1 0 1 0 0,0 0 0 0 0,1 0-1 0 0,-1 0 1 0 0,1 0-1 0 0,0 0 1 0 0,-2 4-1 0 0,-3 9-122 0 0,4-12 111 0 0,1 0 0 0 0,1 0-1 0 0,-1 0 1 0 0,1 0 0 0 0,-2 7 0 0 0,-3 13-96 0 0,6-13 76 0 0,5-1 4 0 0,4 12 110 0 0,-8-20 47 0 0,10 3-10 0 0,-4-2-80 0 0,1 0-1 0 0,0-1 0 0 0,0 1 0 0 0,0-2 1 0 0,0 1-1 0 0,0-1 0 0 0,0 0 1 0 0,0 0-1 0 0,10-2 0 0 0,28 4-69 0 0,7 10-102 0 0,-46-12 166 0 0,1 0-1 0 0,-1 0 1 0 0,1 1 0 0 0,-1 0-1 0 0,0 0 1 0 0,0 1 0 0 0,0 0-1 0 0,0 0 1 0 0,0 1 0 0 0,-1 0-1 0 0,0 0 1 0 0,1 1 0 0 0,9 8-1 0 0,-10-3 17 0 0,-5-1 58 0 0,0-4 52 0 0,-1 0 0 0 0,-1 1-1 0 0,1-1 1 0 0,-1 0-1 0 0,1 0 1 0 0,-4 10 0 0 0,2-12-34 0 0,1 0 1 0 0,-1-1-1 0 0,1 0 1 0 0,-1 1-1 0 0,0-1 1 0 0,0 0-1 0 0,0 0 1 0 0,0 0-1 0 0,0 0 1 0 0,-1 0-1 0 0,1-1 1 0 0,0 1 0 0 0,-1-1-1 0 0,-3 2 1 0 0,-1 2-47 0 0,-1-1 1 0 0,0 0-1 0 0,0 0 1 0 0,0-1-1 0 0,-1 0 1 0 0,1-1-1 0 0,-1 0 1 0 0,0 0 0 0 0,1 0-1 0 0,-1-1 1 0 0,-12-1-1 0 0,0-1-46 0 0,14 1-283 0 0,0 0 0 0 0,0-1 0 0 0,0 1 0 0 0,1-2 0 0 0,-1 1 0 0 0,-8-4 0 0 0,-6-4-787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3.09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10592 0 0,'0'0'818'0'0,"0"1"-219"0"0,-6 32 5506 0 0,4 73-2593 0 0,0 0-3699 0 0,-4 32 1239 0 0,0 2 428 0 0,-11 157 514 0 0,1-86-1584 0 0,-2-23-906 0 0,0-26-1692 0 0,13-64-1549 0 0,3-35-1657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3.91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250 9 18599 0 0,'0'0'1866'0'0,"3"0"-1709"0"0,49 5-114 0 0,-35-3-4 0 0,0-1 0 0 0,29 0 0 0 0,240-19 1237 0 0,24 19 1120 0 0,-119 3-1067 0 0,-123-5-1183 0 0,48 1 37 0 0,-93 1-159 0 0,0 1 0 0 0,44 11-1 0 0,-16-3 11 0 0,-36-7-4 0 0,0 0 1 0 0,0 0-1 0 0,25 11 0 0 0,-28-9-47 0 0,0 1 1 0 0,-1 0-1 0 0,0 1 1 0 0,-1 0-1 0 0,1 0 1 0 0,-2 1-1 0 0,18 18 1 0 0,-16-14 19 0 0,-1 1-1 0 0,-1 0 1 0 0,0 0 0 0 0,-1 1 0 0 0,-1 0 0 0 0,0 1 0 0 0,-1 0-1 0 0,9 29 1 0 0,-5-14 5 0 0,-6-20-19 0 0,0 0-1 0 0,-1 1 1 0 0,1 12 0 0 0,19 109-727 0 0,10 74-157 0 0,40 274-2688 0 0,-35-182 3506 0 0,-37-288 79 0 0,-1 0 0 0 0,0 1 0 0 0,-1-1 0 0 0,-3 20 0 0 0,3-27 34 0 0,1-1-1 0 0,-1 0 0 0 0,1 0 1 0 0,-1 0-1 0 0,0 0 0 0 0,1 0 1 0 0,-1 0-1 0 0,-1 0 1 0 0,1 0-1 0 0,0 0 0 0 0,0 0 1 0 0,-1 0-1 0 0,1 0 0 0 0,-1-1 1 0 0,1 1-1 0 0,-1-1 0 0 0,0 1 1 0 0,1-1-1 0 0,-1 0 0 0 0,0 0 1 0 0,0 1-1 0 0,0-1 1 0 0,0 0-1 0 0,0-1 0 0 0,0 1 1 0 0,-1 0-1 0 0,1-1 0 0 0,0 1 1 0 0,0-1-1 0 0,-4 1 0 0 0,-29 0 187 0 0,1-1-1 0 0,-52-7 1 0 0,32 2 7 0 0,-62-4 330 0 0,-165-9 412 0 0,127 16-671 0 0,-235 28 0 0 0,316-17-310 0 0,-194 28-68 0 0,158-23-2400 0 0,-170 1 0 0 0,229-15-4925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4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12896 0 0,'0'0'997'0'0,"0"2"-656"0"0,0 4 494 0 0,-1 0 1 0 0,-1 0-1 0 0,1 0 0 0 0,-5 9 0 0 0,-5 24 1997 0 0,-17 93-2698 0 0,2-16-143 0 0,14-49-28 0 0,2 1 0 0 0,-1 80-1 0 0,11-121-1658 0 0,-5 31-1 0 0,4-37-4853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0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0 262 6448 0 0,'0'0'498'0'0,"2"-2"-327"0"0,6-5 738 0 0,-1 0 0 0 0,-1-1 0 0 0,0 0 0 0 0,6-9 0 0 0,13-18 3796 0 0,-3 11-3816 0 0,27-26 0 0 0,-37 40-873 0 0,0 0-1 0 0,0 1 1 0 0,1 0 0 0 0,22-11-1 0 0,-6 5 160 0 0,-22 11-83 0 0,0 0-1 0 0,0 0 1 0 0,1 1 0 0 0,-1 0-1 0 0,1 0 1 0 0,-1 1-1 0 0,1 0 1 0 0,9-1-1 0 0,-7 2 48 0 0,1 0 0 0 0,-1 1-1 0 0,0 0 1 0 0,1 0 0 0 0,-1 1 0 0 0,1 1-1 0 0,-1-1 1 0 0,0 2 0 0 0,0 0 0 0 0,0 0 0 0 0,0 0-1 0 0,12 7 1 0 0,-20-7-172 0 0,1-1 1 0 0,0 0-1 0 0,-1 1 1 0 0,1-1-1 0 0,-1 1 0 0 0,0 0 1 0 0,0 0-1 0 0,0 0 0 0 0,0 0 1 0 0,-1 0-1 0 0,1 0 0 0 0,-1 1 1 0 0,0-1-1 0 0,0 0 1 0 0,0 1-1 0 0,0-1 0 0 0,0 1 1 0 0,0 4-1 0 0,-2-2 6 0 0,0-1 1 0 0,0 1-1 0 0,0 0 1 0 0,0-1-1 0 0,-1 0 1 0 0,0 1-1 0 0,0-1 0 0 0,0 0 1 0 0,-1 0-1 0 0,0 0 1 0 0,0 0-1 0 0,0-1 0 0 0,-6 8 1 0 0,-7 5 84 0 0,-34 30 1 0 0,41-39-48 0 0,-21 15-110 0 0,-1-1 1 0 0,-1-2-1 0 0,-55 27 1 0 0,40-23-303 0 0,6-4-52 0 0,-4 2-5071 0 0,23-11-242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4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93 1 14944 0 0,'0'0'340'0'0,"0"2"50"0"0,-1 10-80 0 0,0 0 0 0 0,-4 14 0 0 0,1-11-330 0 0,4-12 20 0 0,-1 0 0 0 0,0 0-1 0 0,-1 0 1 0 0,1-1 0 0 0,0 1 0 0 0,-3 4 0 0 0,-7 12 0 0 0,-8 32-59 0 0,8-25-88 0 0,-14 53-1 0 0,23-71 560 0 0,0 1-1 0 0,1 0 0 0 0,0 0 1 0 0,1-1-1 0 0,0 1 0 0 0,0 0 1 0 0,1 0-1 0 0,0 0 0 0 0,1-1 1 0 0,3 14-1 0 0,-2-17-280 0 0,0 0 1 0 0,0 0-1 0 0,0 1 0 0 0,0-2 1 0 0,1 1-1 0 0,0 0 0 0 0,0-1 1 0 0,0 0-1 0 0,0 1 0 0 0,1-2 1 0 0,0 1-1 0 0,0-1 0 0 0,0 1 1 0 0,0-1-1 0 0,9 3 0 0 0,-11-4-197 0 0,0-1-1 0 0,0 0 0 0 0,0 0 1 0 0,0 0-1 0 0,0-1 0 0 0,0 1 1 0 0,0-1-1 0 0,0 1 1 0 0,0-1-1 0 0,1 0 0 0 0,-1 0 1 0 0,0-1-1 0 0,0 1 0 0 0,0-1 1 0 0,4 0-1 0 0,-3-1-177 0 0,0 0 1 0 0,0 0-1 0 0,0 0 0 0 0,0 0 1 0 0,0 0-1 0 0,0-1 0 0 0,-1 0 0 0 0,1 0 1 0 0,4-4-1 0 0,0-4-492 0 0,0 1-1 0 0,0-1 0 0 0,-1 0 1 0 0,0 0-1 0 0,8-20 1 0 0,-2 0-1101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81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17359 0 0,'0'3'396'0'0,"-1"4"-151"0"0,0 1-1 0 0,-1-1 0 0 0,0 1 0 0 0,0-1 0 0 0,-5 11 0 0 0,-6 21-201 0 0,6-4 43 0 0,-7 26 364 0 0,-4 24-492 0 0,4-24-642 0 0,-12 108 0 0 0,25-150 118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6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87 1 10592 0 0,'0'1'9635'0'0,"3"40"-7997"0"0,-2-29-1511 0 0,0 0 0 0 0,0 0 1 0 0,-2 16-1 0 0,-26 207 2149 0 0,17-80-991 0 0,2-11-791 0 0,0 7-522 0 0,-3-38-46 0 0,-6 52-1891 0 0,8-70-1634 0 0,8-55-4266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7.3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5064 0 0,'2'2'13189'0'0,"3"1"-13054"0"0,0 1 0 0 0,0-1 0 0 0,0 0 1 0 0,1-1-1 0 0,-1 1 0 0 0,1-1 0 0 0,-1 0 0 0 0,1 0 1 0 0,0-1-1 0 0,6 1 0 0 0,10 1 88 0 0,32 0 0 0 0,8 0 569 0 0,34 5 802 0 0,128-5 0 0 0,-122-4-1361 0 0,-18 1-177 0 0,106 14 0 0 0,-156-9-61 0 0,-11-3 34 0 0,-1 1-1 0 0,1 2 1 0 0,-1 0-1 0 0,23 9 1 0 0,-24-6-5 0 0,-13-5 50 0 0,0 0-1 0 0,0 0 0 0 0,0 1 0 0 0,14 9 0 0 0,-15-7-70 0 0,0-1 0 0 0,0 1-1 0 0,-1 0 1 0 0,0 1 0 0 0,0 0-1 0 0,0 0 1 0 0,-1 0 0 0 0,0 0-1 0 0,-1 1 1 0 0,1 0 0 0 0,-1 0-1 0 0,4 12 1 0 0,-4-1-60 0 0,1 0 20 0 0,-1 0 0 0 0,-1 1 0 0 0,1 26 0 0 0,2 132-262 0 0,1-43 161 0 0,-1-44 57 0 0,-3-55 5 0 0,13 61 0 0 0,-3-33-176 0 0,46 190-736 0 0,-12-48 924 0 0,-46-197 73 0 0,0 1-1 0 0,0-1 1 0 0,-1 1 0 0 0,0 0-1 0 0,-1-1 1 0 0,-1 10-1 0 0,1-16 13 0 0,0-1 0 0 0,0 0 0 0 0,0 0-1 0 0,0 0 1 0 0,-1 0 0 0 0,1 0 0 0 0,0-1 0 0 0,-1 1-1 0 0,1 0 1 0 0,-1-1 0 0 0,0 1 0 0 0,0-1-1 0 0,1 1 1 0 0,-1-1 0 0 0,0 0 0 0 0,0 0-1 0 0,0 0 1 0 0,-1 0 0 0 0,1 0 0 0 0,0 0 0 0 0,-4 0-1 0 0,-5 2 141 0 0,-1 0 0 0 0,-22 1 1 0 0,32-4-147 0 0,-18 1 197 0 0,-40-4 0 0 0,18-1-134 0 0,-128-7-4 0 0,-32-2-74 0 0,-14 11 168 0 0,-211-13-1186 0 0,335 0-2372 0 0,49 6-4057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7.7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1 20815 0 0,'0'0'1892'0'0,"-1"2"-1557"0"0,-1 4-334 0 0,1 0 90 0 0,-1 0-1 0 0,1 0 1 0 0,0-1-1 0 0,-1 13 0 0 0,-3 63-348 0 0,-2 16-665 0 0,-2 30 762 0 0,3 24 455 0 0,5-73-157 0 0,1-42-5803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8.0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12 188 18919 0 0,'0'0'1895'0'0,"1"-2"-1735"0"0,42-69 363 0 0,-36 59-347 0 0,-4 7-115 0 0,0 0 0 0 0,0 1 0 0 0,0-1 0 0 0,1 0 0 0 0,6-5 0 0 0,2-2-60 0 0,-8 8 7 0 0,0 0 1 0 0,0 1-1 0 0,0 0 1 0 0,9-6-1 0 0,0 2 156 0 0,-7 3-2 0 0,0 1 1 0 0,0 0-1 0 0,1 0 1 0 0,-1 0-1 0 0,0 1 1 0 0,1-1-1 0 0,0 2 0 0 0,0-1 1 0 0,-1 1-1 0 0,10-1 1 0 0,1 3 288 0 0,0 1 1 0 0,1 0 0 0 0,26 7-1 0 0,-22-2-183 0 0,-18-4-262 0 0,-1 1 14 0 0,1-1-18 0 0,-1-1 0 0 0,1 1 0 0 0,-1 0 1 0 0,5 6-1 0 0,-6-8-2 0 0,-1 1 0 0 0,0 0 0 0 0,0-1 0 0 0,-1 1 0 0 0,1 0 0 0 0,0 0 0 0 0,-1 0 0 0 0,1 0 0 0 0,-1-1-1 0 0,1 1 1 0 0,-1 0 0 0 0,0 0 0 0 0,0 4 0 0 0,0-2 0 0 0,0 0 0 0 0,0 0 0 0 0,-1 0 0 0 0,0-1 0 0 0,0 1 0 0 0,0 0 0 0 0,0 0 0 0 0,-3 5 0 0 0,-18 28 0 0 0,21-36 0 0 0,-12 16-174 0 0,-1-1 0 0 0,-1 0-1 0 0,-1-1 1 0 0,-28 22 0 0 0,11-9-115 0 0,-80 65-1141 0 0,74-63-1415 0 0,1 0-3339 0 0,16-15-108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8.44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20127 0 0,'1'2'463'0'0,"4"2"-325"0"0,-1-1 0 0 0,1 1 0 0 0,0-1 0 0 0,0 0 0 0 0,0 0-1 0 0,0 0 1 0 0,1-1 0 0 0,-1 1 0 0 0,1-2 0 0 0,-1 1 0 0 0,1 0 0 0 0,0-1 0 0 0,9 1 0 0 0,9-1-148 0 0,-1-1 0 0 0,29-2 1 0 0,2-1 244 0 0,-39 3-309 0 0,-5-1 43 0 0,1 1 0 0 0,0 0 0 0 0,0 1 0 0 0,-1 0 0 0 0,1 1 0 0 0,-1 0 0 0 0,19 7 0 0 0,9 10 1625 0 0,-28-10-1471 0 0,-9-7-176 0 0,-1-1 0 0 0,1 1 0 0 0,0-1 1 0 0,-1 1-1 0 0,1 0 0 0 0,-1 0 0 0 0,0-1 0 0 0,1 1 0 0 0,-1 0 0 0 0,0 0 0 0 0,0-1 1 0 0,0 1-1 0 0,0 0 0 0 0,-1 0 0 0 0,1-1 0 0 0,-1 3 0 0 0,0 7-101 0 0,1-9 52 0 0,0 0 6 0 0,0 4 30 0 0,0-3 103 0 0,1 4-24 0 0,8 0-13 0 0,4 4 0 0 0,-11-10 0 0 0,20 6 0 0 0,-18-7 0 0 0,-3 0 0 0 0,0 0 0 0 0,1 1 0 0 0,-1-1 0 0 0,0 0 0 0 0,0 0 0 0 0,0 1 0 0 0,0-1 0 0 0,0 1 0 0 0,0-1 0 0 0,0 1 0 0 0,0 0 0 0 0,0-1 0 0 0,0 1 0 0 0,0 0 0 0 0,1 1 0 0 0,7 7-22 0 0,-8-8 9 0 0,-1 1 0 0 0,0-1 0 0 0,1 0-1 0 0,-1 1 1 0 0,0-1 0 0 0,0 1 0 0 0,0-1 0 0 0,1 0 0 0 0,-2 1 0 0 0,1-1 0 0 0,0 1 0 0 0,0-1 0 0 0,0 1 0 0 0,-1-1 0 0 0,1 0 0 0 0,0 1 0 0 0,-1-1 0 0 0,0 0 0 0 0,1 1 0 0 0,-1-1 0 0 0,0 0 0 0 0,1 0 0 0 0,-1 0 0 0 0,0 1 0 0 0,0-1 0 0 0,0 0 0 0 0,0 0 0 0 0,-2 1 0 0 0,-1 2-25 0 0,-1 0 1 0 0,1-1 0 0 0,-1 0 0 0 0,0 0 0 0 0,-6 3-1 0 0,-27 11-566 0 0,-52 16 0 0 0,1-11-3278 0 0,61-16-2451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9.5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1452 0 14544 0 0,'0'0'1624'0'0,"-2"1"-1214"0"0,-7 5-175 0 0,0-1-1 0 0,0-1 0 0 0,-1 1 1 0 0,0-2-1 0 0,-20 6 0 0 0,-58 6-863 0 0,54-10 505 0 0,-82 20 57 0 0,-19 2 421 0 0,-107 3 1221 0 0,87-6-736 0 0,86-11-617 0 0,-174 34 239 0 0,215-40-261 0 0,0 1 0 0 0,-30 13 0 0 0,27-9 272 0 0,16-6-251 0 0,1 1-1 0 0,-15 9 0 0 0,16-9-89 0 0,9-5-75 0 0,0 1-1 0 0,1-1 0 0 0,-1 1 1 0 0,1 0-1 0 0,-1 0 1 0 0,1 0-1 0 0,0 1 0 0 0,0-1 1 0 0,0 1-1 0 0,1 0 1 0 0,-1-1-1 0 0,-1 6 0 0 0,-4 8 195 0 0,6-14-182 0 0,1 1 1 0 0,-1-1-1 0 0,1 1 0 0 0,0-1 1 0 0,0 1-1 0 0,-1 4 0 0 0,-5 48 172 0 0,3 1 0 0 0,1 0 0 0 0,7 64 0 0 0,-1 28-186 0 0,0-10-28 0 0,4 19-98 0 0,2 43-248 0 0,-7-185 23 0 0,8 79-2414 0 0,-5-80 847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6.34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634 1 17071 0 0,'0'0'2744'0'0,"-1"2"-1756"0"0,-34 93 1689 0 0,-34 88-2900 0 0,-117 232 283 0 0,87-203 478 0 0,65-137-329 0 0,-67 158 318 0 0,79-179-412 0 0,6-16-92 0 0,-15 56-1 0 0,29-88-19 0 0,-34 167-790 0 0,35-171 629 0 0,1-1-1 0 0,0 1 1 0 0,0 0-1 0 0,0 0 1 0 0,0 0-1 0 0,0 0 0 0 0,0 0 1 0 0,0-1-1 0 0,1 1 1 0 0,-1 0-1 0 0,1 0 1 0 0,-1 0-1 0 0,1-1 1 0 0,0 1-1 0 0,-1 0 1 0 0,1-1-1 0 0,0 1 0 0 0,0 0 1 0 0,0-1-1 0 0,1 1 1 0 0,-1-1-1 0 0,2 2 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0.0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1513 1 20591 0 0,'0'0'996'0'0,"0"2"-430"0"0,1 0-480 0 0,-1 1 0 0 0,0 0 0 0 0,1 0 0 0 0,0-1 0 0 0,0 1 0 0 0,0-1 0 0 0,2 5 0 0 0,5 14-80 0 0,9 81-1097 0 0,-12-70 446 0 0,-4-17 209 0 0,0 25 1 0 0,-1-26 246 0 0,0 0 1 0 0,3 18-1 0 0,26 158 222 0 0,-1-1 1721 0 0,-16-117-1190 0 0,15 67 305 0 0,-23-120-822 0 0,0 0 0 0 0,1 25-1 0 0,-4-24-7 0 0,9 36-1 0 0,-10-52-38 0 0,2 0 0 0 0,-1 1 0 0 0,0-1 0 0 0,0 0 0 0 0,-1 1 0 0 0,1-1 0 0 0,-1 1 0 0 0,0-1 0 0 0,0 1 0 0 0,-1 6 0 0 0,-2 6 0 0 0,2-11 0 0 0,1-1 0 0 0,-1 1 0 0 0,0-1 0 0 0,-1 0 0 0 0,1 1 0 0 0,-1-1 0 0 0,0 0 0 0 0,0 0 0 0 0,-1 0 0 0 0,1 0 0 0 0,-1-1 0 0 0,0 1 0 0 0,-1-1 0 0 0,-5 7 0 0 0,3-6 7 0 0,-1 0-1 0 0,1-1 1 0 0,-1 0-1 0 0,0 0 1 0 0,-1-1-1 0 0,-13 6 1 0 0,-48 9 136 0 0,60-16-112 0 0,-42 8 379 0 0,-73 3 0 0 0,50-7-315 0 0,-194 14 104 0 0,-230 42-7 0 0,277-25-107 0 0,175-29-534 0 0,-66 6 442 0 0,94-13-2385 0 0,0-1-1 0 0,-22-3 1 0 0,8-1-4961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0.3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8752 0 0,'27'13'398'0'0,"-23"-11"-182"0"0,-5-1-37 0 0,-6 3 1030 0 0,7-3-900 0 0,-1 0 1 0 0,1 0-1 0 0,0-1 0 0 0,0 1 0 0 0,-1 0 0 0 0,1 0 1 0 0,0-1-1 0 0,0 1 0 0 0,0 0 0 0 0,0 0 1 0 0,0 0-1 0 0,0 3 836 0 0,0-2-728 0 0,-1 0-1 0 0,1 0 1 0 0,0 0-1 0 0,0 0 1 0 0,0 0 0 0 0,0 0-1 0 0,0 0 1 0 0,0 0-1 0 0,0 0 1 0 0,1 0 0 0 0,-1 0-1 0 0,1 0 1 0 0,0 0-1 0 0,1 3 1 0 0,3 11 110 0 0,-4-14-587 0 0,-1 1 0 0 0,1-1 0 0 0,-1 1 0 0 0,0 0 0 0 0,0-1 0 0 0,-1 1 0 0 0,1-1 1 0 0,-1 5-1 0 0,0-4-25 0 0,0 1 1 0 0,1-1-1 0 0,-1 0 1 0 0,1 0 0 0 0,0 1-1 0 0,0-1 1 0 0,1 4-1 0 0,5 17-198 0 0,-3-10 99 0 0,1 1 0 0 0,-2 0 0 0 0,0-1 1 0 0,0 29-1 0 0,-3-12 581 0 0,-2 0-1 0 0,-9 36 1 0 0,11-61-343 0 0,-1 0-1 0 0,1 0 0 0 0,0 1 1 0 0,1-1-1 0 0,-1 0 0 0 0,1 0 1 0 0,0 1-1 0 0,1-1 0 0 0,-1 0 1 0 0,1 0-1 0 0,2 8 0 0 0,-2-13-91 0 0,-1 1 0 0 0,0 0-1 0 0,0-1 1 0 0,0 1 0 0 0,0 0-1 0 0,0-1 1 0 0,0 1 0 0 0,0 0-1 0 0,0-1 1 0 0,-1 1 0 0 0,1-1-1 0 0,-1 1 1 0 0,1 0 0 0 0,-1-1-1 0 0,0 1 1 0 0,-1 1 0 0 0,1-1-172 0 0,0-1 1 0 0,1 1 0 0 0,-1-1-1 0 0,0 1 1 0 0,1-1 0 0 0,-1 1-1 0 0,1 0 1 0 0,-1-1-1 0 0,1 1 1 0 0,0 0 0 0 0,0 0-1 0 0,0 3 1 0 0,5 10-1812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0.7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194 140 9672 0 0,'-1'0'44'0'0,"0"0"1"0"0,0 0-1 0 0,1 1 0 0 0,-1-1 1 0 0,0 0-1 0 0,0 0 1 0 0,0 0-1 0 0,1-1 0 0 0,-1 1 1 0 0,0 0-1 0 0,0 0 1 0 0,0 0-1 0 0,1-1 1 0 0,-1 1-1 0 0,0 0 0 0 0,-1-1 1 0 0,12-6 1063 0 0,12-9 1903 0 0,-16 11-2261 0 0,0 1 1 0 0,1-1-1 0 0,-1 1 0 0 0,1 1 0 0 0,10-5 0 0 0,18-11 89 0 0,-7 4-464 0 0,47-21 0 0 0,-64 31-369 0 0,-6 3 57 0 0,-1 0-1 0 0,1 1 1 0 0,0-1 0 0 0,-1 1-1 0 0,1 0 1 0 0,0 0 0 0 0,5 0-1 0 0,-9 1 150 0 0,2 1 119 0 0,24 8 454 0 0,-25-9-427 0 0,-1 2-180 0 0,13 15 6 0 0,-14-17-183 0 0,0 1 0 0 0,1-1-1 0 0,-1 1 1 0 0,0-1 0 0 0,0 1 0 0 0,1-1-1 0 0,-1 1 1 0 0,0 0 0 0 0,0-1-1 0 0,0 1 1 0 0,0-1 0 0 0,0 1-1 0 0,0 0 1 0 0,0-1 0 0 0,0 1 0 0 0,0-1-1 0 0,0 1 1 0 0,0 0 0 0 0,0-1-1 0 0,0 2 1 0 0,-1 0-13 0 0,1 3-25 0 0,0 0 0 0 0,-1 0 0 0 0,0 0 0 0 0,0 0 0 0 0,0 0 0 0 0,0 0 0 0 0,-1 0 0 0 0,0 0 0 0 0,0 0 0 0 0,0 0-1 0 0,-4 4 1 0 0,-2 2-18 0 0,0-1-1 0 0,0 0 0 0 0,-12 11 0 0 0,7-6 38 0 0,-10 8 21 0 0,-66 39-13 0 0,57-41-54 0 0,-52 26 0 0 0,56-32-6 0 0,18-9 33 0 0,1 0 1 0 0,-13 10-1 0 0,-15 12-238 0 0,-38 10-3893 0 0,59-28-2398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1.09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38 17015 0 0,'26'4'1543'0'0,"-13"-6"-1051"0"0,0-1 0 0 0,15-5 0 0 0,-3-2 581 0 0,-18 6-1078 0 0,1 1 0 0 0,-1 1 0 0 0,1-1 0 0 0,-1 1 0 0 0,1 1 0 0 0,0-1 0 0 0,12 0 0 0 0,-15 2-9 0 0,6 0 109 0 0,-1 1-1 0 0,15 1 1 0 0,-22-1 2 0 0,0-1-1 0 0,0 1 1 0 0,0 0-1 0 0,0 0 0 0 0,0 1 1 0 0,0-1-1 0 0,-1 0 1 0 0,1 1-1 0 0,0 0 1 0 0,-1 0-1 0 0,1-1 1 0 0,3 5 771 0 0,-3-3-544 0 0,-2-2-292 0 0,1 0 0 0 0,-1 0 0 0 0,1 1 0 0 0,-1-1 0 0 0,0 1 0 0 0,1-1 0 0 0,-1 1 0 0 0,0 0 0 0 0,0-1 0 0 0,0 1 0 0 0,0 0 0 0 0,0 0 0 0 0,-1-1 0 0 0,1 1 0 0 0,-1 0 0 0 0,1 0 0 0 0,-1 0 0 0 0,1 0 0 0 0,-1 3 0 0 0,1 12-53 0 0,0-14 7 0 0,-1-1 0 0 0,1 1 0 0 0,-1 0 1 0 0,0 0-1 0 0,0-1 0 0 0,0 1 0 0 0,0 0 1 0 0,-1-1-1 0 0,1 1 0 0 0,-1 0 0 0 0,-1 2 1 0 0,-28 48-857 0 0,20-29 618 0 0,-17 28-1 0 0,13-19 168 0 0,12-27 84 0 0,0 0 1 0 0,0 0 0 0 0,-6 10-1 0 0,7-14 10 0 0,0 0 0 0 0,0 0 0 0 0,0 0 0 0 0,1 0-1 0 0,-1 0 1 0 0,1 0 0 0 0,-1 0 0 0 0,1 0 0 0 0,0 0-1 0 0,0 0 1 0 0,0 0 0 0 0,0 3 0 0 0,0-2 20 0 0,0 0 129 0 0,2-3-102 0 0,7 4-35 0 0,-7-3-19 0 0,-1-1 0 0 0,0 1 0 0 0,1-1 0 0 0,-1 0 0 0 0,1 1 0 0 0,-1-1 0 0 0,0 0 0 0 0,1 0 0 0 0,1 0 0 0 0,2-1-30 0 0,1 0 1 0 0,-1-1-1 0 0,0 0 0 0 0,6-2 1 0 0,7-3-40 0 0,7-4-1070 0 0,1 0 1 0 0,45-30-1 0 0,-38 18-47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2.4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15344 0 0,'0'0'1393'0'0,"0"2"-1149"0"0,6 34-168 0 0,-1-13 389 0 0,-4-13-109 0 0,5 20 8 0 0,-2-1 1 0 0,-2 1-1 0 0,-1 35 0 0 0,-17 92-462 0 0,5-41-47 0 0,0-2-132 0 0,-9 6-3061 0 0,9-90-2363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2.9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232 0 2304 0 0,'-1'2'167'0'0,"-8"15"6709"0"0,-7 19 0 0 0,-7 15-4985 0 0,17-40-1942 0 0,-9 15-536 0 0,-23 57 0 0 0,22-39 502 0 0,6-19 153 0 0,2 0 0 0 0,0 1 0 0 0,1 0 0 0 0,-3 28-1 0 0,9-36 23 0 0,-2 18 251 0 0,2 39-1 0 0,1-65-306 0 0,1 0-1 0 0,1 0 1 0 0,-1 0-1 0 0,1-1 1 0 0,1 1-1 0 0,0-1 0 0 0,0 1 1 0 0,9 15-1 0 0,-8-18-42 0 0,0-1 0 0 0,0 1 0 0 0,1 0 0 0 0,0-1 0 0 0,7 7 0 0 0,-11-12-15 0 0,1 1 1 0 0,0-1 0 0 0,0 0 0 0 0,0 1 0 0 0,0-1 0 0 0,0 0 0 0 0,0 0 0 0 0,0 0 0 0 0,0-1 0 0 0,0 1 0 0 0,0 0 0 0 0,0-1 0 0 0,1 0 0 0 0,-1 1 0 0 0,0-1 0 0 0,0 0 0 0 0,1 0-1 0 0,-1 0 1 0 0,0 0 0 0 0,0-1 0 0 0,1 1 0 0 0,3-2 0 0 0,2 0-104 0 0,3-1 158 0 0,-1 0 0 0 0,1-1 0 0 0,-1 0 0 0 0,1 0 0 0 0,-1-1 1 0 0,17-12-1 0 0,63-51 293 0 0,-80 60-119 0 0,0-1 0 0 0,-1-1 1 0 0,0 1-1 0 0,0-1 0 0 0,9-16 1 0 0,-17 23-135 0 0,0 1 0 0 0,0 0 1 0 0,0-1-1 0 0,0 1 0 0 0,-1-1 1 0 0,1 1-1 0 0,-1-1 0 0 0,0 1 1 0 0,0-1-1 0 0,0-4 1 0 0,0 2 33 0 0,-1 4-77 0 0,1 0 0 0 0,0 0 0 0 0,-1-1 0 0 0,1 1 0 0 0,-1 0 0 0 0,0 0 0 0 0,1 0 0 0 0,-1 0 0 0 0,0 0 0 0 0,0 0 0 0 0,0 0 0 0 0,1 1 0 0 0,-1-1 0 0 0,0 0 0 0 0,0 0-1 0 0,0 0 1 0 0,0 1 0 0 0,0-1 0 0 0,-1 1 0 0 0,-1-2 0 0 0,-1 0 31 0 0,0 1-1 0 0,0-1 1 0 0,0 1 0 0 0,-9-2-1 0 0,1 2-27 0 0,0 1-1 0 0,0 1 0 0 0,0 0 0 0 0,0 0 0 0 0,-15 5 0 0 0,-10 0-37 0 0,4 1-275 0 0,-1 1 0 0 0,2 1 0 0 0,-51 22 0 0 0,38-13-741 0 0,13-5-136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3.6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 17447 0 0,'0'0'796'0'0,"0"2"-12"0"0,0-2-774 0 0,0 9 61 0 0,0-1-1 0 0,1 0 1 0 0,0 0 0 0 0,3 14 0 0 0,-2-10 169 0 0,1 1 0 0 0,-2 0 0 0 0,1 19 0 0 0,1 9-305 0 0,-2-27-156 0 0,-1 0 0 0 0,0 1 0 0 0,-4 19 0 0 0,0 22-330 0 0,2-17-91 0 0,-2 0 0 0 0,-15 66 0 0 0,18-100 476 0 0,-5 19-5833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3.9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69 14368 0 0,'0'0'1305'0'0,"1"1"-1076"0"0,2 0-227 0 0,0 0 1 0 0,0 0-1 0 0,0 0 0 0 0,0-1 1 0 0,0 1-1 0 0,0-1 0 0 0,0 1 1 0 0,0-1-1 0 0,0 0 0 0 0,0 0 1 0 0,0 0-1 0 0,4-1 0 0 0,40-9-103 0 0,-42 9 75 0 0,76-23-878 0 0,-61 18 280 0 0,14-3 332 0 0,1 1 0 0 0,37-3 0 0 0,-55 10 606 0 0,-2-1 694 0 0,0 0 0 0 0,0 2 0 0 0,0 0 0 0 0,0 1 0 0 0,21 3 0 0 0,-33-3-501 0 0,-2 0-477 0 0,0 1 0 0 0,0-1 0 0 0,0 1-1 0 0,-1-1 1 0 0,1 1 0 0 0,0 0 0 0 0,-1-1 0 0 0,1 1 0 0 0,-1 0-1 0 0,1 0 1 0 0,-1-1 0 0 0,0 4 0 0 0,-1 2-84 0 0,0 1 0 0 0,-1-1 0 0 0,0 1 1 0 0,0-1-1 0 0,-1 0 0 0 0,0 0 0 0 0,0 0 0 0 0,-1 0 0 0 0,-7 10 0 0 0,-51 69 28 0 0,32-45 27 0 0,-28 47 0 0 0,57-87-21 0 0,-80 134-314 0 0,40-84-3801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4.2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48 20127 0 0,'0'0'1826'0'0,"3"1"-1504"0"0,12 2-267 0 0,0-1-1 0 0,0-1 1 0 0,1 0-1 0 0,-1-1 1 0 0,0-1-1 0 0,0 0 1 0 0,16-4-1 0 0,62-12-1055 0 0,-46 7-546 0 0,1 2-1 0 0,72-2 0 0 0,-73 11 978 0 0,64-2-943 0 0,-80-3-3863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5.42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 0 6912 0 0,'0'0'622'0'0,"-1"3"-512"0"0,0-1-73 0 0,0 1 268 0 0,-1 1 1 0 0,1-1 0 0 0,0 1-1 0 0,0 0 1 0 0,1 0 0 0 0,-1-1-1 0 0,1 1 1 0 0,0 7 0 0 0,0-5 1008 0 0,0-1 1 0 0,0 1 0 0 0,0 0 0 0 0,0 0 0 0 0,-1-1 0 0 0,-2 11-1 0 0,-5 5-432 0 0,7-17-922 0 0,-1 0 1 0 0,1 0-1 0 0,0-1 0 0 0,0 1 1 0 0,1 0-1 0 0,-1 8 1 0 0,1-7-44 0 0,-1 0 1 0 0,1-1-1 0 0,-1 1 1 0 0,0 0-1 0 0,-2 4 1 0 0,-2 5-171 0 0,2-8 57 0 0,0 0 0 0 0,1 0 0 0 0,0 0 0 0 0,-2 13-1 0 0,-1 26-837 0 0,-7 116-150 0 0,11-137 744 0 0,-4-4-21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5.93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225 1 8752 0 0,'0'0'9215'0'0,"-2"1"-8681"0"0,-17 7-960 0 0,-31 21 0 0 0,-13 5-292 0 0,58-31 809 0 0,0-1-1 0 0,1 1 1 0 0,-1-1-1 0 0,1 1 1 0 0,0 0-1 0 0,-1 1 1 0 0,1-1-1 0 0,1 1 0 0 0,-1 0 1 0 0,0 0-1 0 0,-4 8 1 0 0,-8 6 548 0 0,14-17-559 0 0,1 1-1 0 0,-1-1 1 0 0,1 1 0 0 0,-1-1-1 0 0,1 1 1 0 0,0-1-1 0 0,-1 1 1 0 0,1 0-1 0 0,0 0 1 0 0,0 0 0 0 0,0-1-1 0 0,0 1 1 0 0,1 0-1 0 0,-1 0 1 0 0,1 0 0 0 0,-1 0-1 0 0,1 0 1 0 0,-1 1-1 0 0,1-1 1 0 0,0 3-1 0 0,2 7 161 0 0,1 0 0 0 0,0 0 0 0 0,6 13 0 0 0,-8-23-235 0 0,1 0-1 0 0,-1 0 1 0 0,0-1 0 0 0,1 1-1 0 0,0 0 1 0 0,-1-1-1 0 0,1 1 1 0 0,0 0-1 0 0,0-1 1 0 0,0 0-1 0 0,0 0 1 0 0,3 2-1 0 0,4 3-15 0 0,0 1-22 0 0,1 0 0 0 0,0-1 0 0 0,-1-1 0 0 0,2 1 0 0 0,-1-1 0 0 0,13 3-1 0 0,30 12 33 0 0,36 9 69 0 0,-82-26-63 0 0,1-1-1 0 0,13 9 1 0 0,8 2-6 0 0,-4-5 1 0 0,-7 2 0 0 0,18 18-114 0 0,-35-27 86 0 0,-1 1 1 0 0,1-1 0 0 0,0 0 0 0 0,0 0 0 0 0,-1 1 0 0 0,1-1-1 0 0,-1 0 1 0 0,1 1 0 0 0,-1-1 0 0 0,0 1 0 0 0,0-1-1 0 0,1 0 1 0 0,-1 1 0 0 0,0-1 0 0 0,0 3 0 0 0,-2 20-76 0 0,2-23 115 0 0,0 1-16 0 0,-1 0 0 0 0,1 0-1 0 0,-1 0 1 0 0,0 0 0 0 0,0 0-1 0 0,0 0 1 0 0,0 0 0 0 0,0 0-1 0 0,0 0 1 0 0,0-1 0 0 0,-3 4-1 0 0,2-3 12 0 0,1 0-1 0 0,-1 0 0 0 0,1 0 1 0 0,-1 0-1 0 0,1 1 1 0 0,0-1-1 0 0,0 0 0 0 0,-1 5 1 0 0,1-6 3 0 0,1 0 1 0 0,-1 0 0 0 0,1 0-1 0 0,-1 1 1 0 0,0-1 0 0 0,0 0-1 0 0,0 0 1 0 0,1 0 0 0 0,-1 0-1 0 0,0 0 1 0 0,0 0 0 0 0,0 0-1 0 0,0 0 1 0 0,-1-1 0 0 0,1 1-1 0 0,0 0 1 0 0,-3 0 0 0 0,2 1 95 0 0,0-1 1 0 0,0 0 0 0 0,0 1-1 0 0,0-1 1 0 0,0 1 0 0 0,0 0-1 0 0,-3 3 1 0 0,4-4-24 0 0,0 0 0 0 0,0 0 0 0 0,0 0 0 0 0,0 0 0 0 0,0-1 0 0 0,0 1-1 0 0,0 0 1 0 0,0 0 0 0 0,0-1 0 0 0,0 1 0 0 0,0-1 0 0 0,0 1 0 0 0,-1-1 0 0 0,1 1 0 0 0,0-1 0 0 0,0 0 0 0 0,-1 0 0 0 0,1 0 0 0 0,0 0 0 0 0,0 1-1 0 0,-1-2 1 0 0,1 1 0 0 0,0 0 0 0 0,-1 0 0 0 0,1 0 0 0 0,0-1 0 0 0,0 1 0 0 0,0 0 0 0 0,-1-1 0 0 0,1 1 0 0 0,0-1 0 0 0,0 1 0 0 0,0-1-1 0 0,0 0 1 0 0,0 0 0 0 0,0 1 0 0 0,0-1 0 0 0,0 0 0 0 0,0 0 0 0 0,0 0 0 0 0,0 0 0 0 0,1 0 0 0 0,-1 0 0 0 0,0 0 0 0 0,1 0 0 0 0,-1 0-1 0 0,1-1 1 0 0,-1 1 0 0 0,1 0 0 0 0,-1-2 0 0 0,-2-8 178 0 0,0-1 1 0 0,1 1-1 0 0,1-1 0 0 0,0 1 0 0 0,0-1 0 0 0,1 0 0 0 0,1 0 1 0 0,2-14-1 0 0,2-12-153 0 0,-4 27-87 0 0,0 0-1 0 0,1 1 1 0 0,3-12-1 0 0,2 0-59 0 0,0 3-57 0 0,-2 0 0 0 0,6-26 1 0 0,0-11-512 0 0,-7 42-411 0 0,-1-1 1 0 0,0 0-1 0 0,0-26 1 0 0,-5 4-7544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0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1376 0 0,'-2'1'107'0'0,"-24"17"11462"0"0,20-16-10751 0 0,0 0 1 0 0,1 0 0 0 0,-1-1 0 0 0,0 0-1 0 0,0 0 1 0 0,0 0 0 0 0,-7-1-1 0 0,-47-3-819 0 0,13 1-297 0 0,-57-4 66 0 0,62 3 447 0 0,-50 3 1 0 0,71 1-106 0 0,-168 7 706 0 0,-45 9-804 0 0,122-6-12 0 0,-50 8 0 0 0,-14 6 90 0 0,174-25-89 0 0,-175 38 819 0 0,152-28-530 0 0,22-9-238 0 0,0 1 1 0 0,0-1-1 0 0,0 0 0 0 0,0 0 0 0 0,0 0 0 0 0,0 0 0 0 0,-4 0 0 0 0,5 0-10 0 0,1-1 0 0 0,0 1 0 0 0,-1-1 1 0 0,1 1-1 0 0,0 0 0 0 0,0-1 0 0 0,0 1 1 0 0,-1 0-1 0 0,1 0 0 0 0,0 0 0 0 0,0 0 1 0 0,0 0-1 0 0,1 0 0 0 0,-1 0 0 0 0,0 0 1 0 0,0 0-1 0 0,0 0 0 0 0,0 2 0 0 0,-12 24 665 0 0,11-22-652 0 0,0 1-1 0 0,1 0 1 0 0,0 0 0 0 0,0 0 0 0 0,0 0 0 0 0,1-1-1 0 0,0 8 1 0 0,4 45-243 0 0,-1-35 123 0 0,9 231 266 0 0,-3-38-26 0 0,13 272-205 0 0,-16-214-852 0 0,-6-16-260 0 0,0-248 685 0 0,0 0 1 0 0,0-1-1 0 0,1 1 1 0 0,1-1 0 0 0,-1 1-1 0 0,2-1 1 0 0,-1 0-1 0 0,6 11 1 0 0,-8-19 356 0 0,1 0 0 0 0,-1 0 0 0 0,1 0-1 0 0,-1 0 1 0 0,1 0 0 0 0,0-1 0 0 0,0 1 0 0 0,0 0 0 0 0,-1 0 0 0 0,1-1 0 0 0,0 1 0 0 0,0-1 0 0 0,0 1 0 0 0,0-1 0 0 0,0 1-1 0 0,0-1 1 0 0,0 1 0 0 0,0-1 0 0 0,0 0 0 0 0,0 0 0 0 0,0 1 0 0 0,0-1 0 0 0,0 0 0 0 0,0 0 0 0 0,1 0 0 0 0,-1 0 0 0 0,0 0-1 0 0,0 0 1 0 0,0-1 0 0 0,1 1 0 0 0,28-11-1474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1632 0 11520 0 0,'0'3'8327'0'0,"-5"121"-10504"0"0,0-4 841 0 0,-12 395 3035 0 0,18-388-1765 0 0,9 98-227 0 0,0 0-278 0 0,-10-223 572 0 0,0 34-148 0 0,-1-1-1 0 0,-10 62 1 0 0,8-85 160 0 0,0-1 0 0 0,0 0 0 0 0,-1 0 0 0 0,-1 0 0 0 0,-6 11 0 0 0,7-15 73 0 0,0-1 0 0 0,0 0 0 0 0,-1 0 0 0 0,1-1 0 0 0,-1 0 0 0 0,-1 1-1 0 0,1-1 1 0 0,-1-1 0 0 0,-7 5 0 0 0,6-4 6 0 0,-1-1 0 0 0,0-1 0 0 0,0 0-1 0 0,0 0 1 0 0,0 0 0 0 0,-13 1-1 0 0,-53 5 253 0 0,44-6-190 0 0,-74 9 415 0 0,-75 8 306 0 0,-278 31 1133 0 0,193-17-1040 0 0,255-33-962 0 0,-258 19-681 0 0,261-20 445 0 0,1 0-153 0 0,0 0-1 0 0,-1 0 1 0 0,1-1 0 0 0,-1 1 0 0 0,1-1 0 0 0,0-1-1 0 0,-6-1 1 0 0,-11-6-6683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20127 0 0,'0'0'2022'0'0,"0"3"-1854"0"0,5 25-219 0 0,-3-22-71 0 0,0 0-1 0 0,-1 0 1 0 0,0 0-1 0 0,0 8 1 0 0,-7 77-657 0 0,-1 14 1049 0 0,3-57 72 0 0,-1 1 136 0 0,-1 27 223 0 0,6 173-1192 0 0,0-245 267 0 0,0-2-76 0 0,0 1 0 0 0,0-1 0 0 0,0 0 0 0 0,0 0 0 0 0,0 0 0 0 0,-1 1-1 0 0,1-1 1 0 0,-1 0 0 0 0,-1 4 0 0 0,-4 4-1611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6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1 209 5984 0 0,'0'0'464'0'0,"2"0"220"0"0,4-4 865 0 0,1 1-1 0 0,-1-1 1 0 0,0-1 0 0 0,0 1 0 0 0,0-1-1 0 0,-1 0 1 0 0,0 0 0 0 0,8-10 0 0 0,7-5-670 0 0,58-44-849 0 0,-37 32-612 0 0,-34 27 575 0 0,0 0 0 0 0,0 0 0 0 0,1 1 0 0 0,-1 0 1 0 0,1 0-1 0 0,0 1 0 0 0,0 0 0 0 0,0 1 0 0 0,0 0 0 0 0,1 0 0 0 0,-1 0 0 0 0,1 1 1 0 0,-1 1-1 0 0,15 0 0 0 0,-16 0 110 0 0,0 1 1 0 0,0 0 0 0 0,0 0-1 0 0,0 0 1 0 0,-1 1-1 0 0,1 1 1 0 0,0-1-1 0 0,-1 1 1 0 0,0 0 0 0 0,0 0-1 0 0,0 1 1 0 0,0-1-1 0 0,0 1 1 0 0,-1 1 0 0 0,1-1-1 0 0,-1 1 1 0 0,8 10-1 0 0,-9-10-52 0 0,-2-3-63 0 0,0 0 0 0 0,0 0 1 0 0,-1 0-1 0 0,1 1 1 0 0,-1-1-1 0 0,1 0 1 0 0,-1 1-1 0 0,0-1 0 0 0,0 1 1 0 0,0-1-1 0 0,0 1 1 0 0,-1 0-1 0 0,1-1 0 0 0,-1 1 1 0 0,1 0-1 0 0,-1 2 1 0 0,0-1-17 0 0,1 4-36 0 0,-1 1-1 0 0,0-1 0 0 0,-1 0 0 0 0,0 0 0 0 0,0 1 0 0 0,0-1 0 0 0,-1 0 0 0 0,-1 0 0 0 0,1 0 0 0 0,-7 11 0 0 0,-4 1 58 0 0,-1-1 0 0 0,-1 0 0 0 0,-1-1 0 0 0,-1-1-1 0 0,0-1 1 0 0,-1 0 0 0 0,-28 18 0 0 0,10-7-314 0 0,-1-2-1 0 0,-1-1 1 0 0,-44 19 0 0 0,53-30-668 0 0,-21 9-2791 0 0,32-13-2268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2304 0 0,'0'0'16051'0'0,"-2"0"-15865"0"0,-9 3-4 0 0,1-1 0 0 0,-12 2 0 0 0,9-3 254 0 0,-21 7 0 0 0,8-2 307 0 0,-9 3 432 0 0,8-4-634 0 0,23-5-473 0 0,0 1 1 0 0,0-1-1 0 0,1 1 1 0 0,-1 0-1 0 0,0 0 1 0 0,1 0-1 0 0,-5 2 1 0 0,-2 2-8 0 0,7-3-50 0 0,0 0-1 0 0,0 0 1 0 0,0 0-1 0 0,0 0 1 0 0,1 0-1 0 0,-1 0 1 0 0,-3 4-1 0 0,2-1-56 0 0,-1 0 1 0 0,0 1-1 0 0,1-1 0 0 0,0 1 0 0 0,0-1 0 0 0,0 1 0 0 0,1 0 0 0 0,0 1 0 0 0,0-1 1 0 0,1 1-1 0 0,0-1 0 0 0,0 1 0 0 0,-1 7 0 0 0,0 8-247 0 0,1 1 1 0 0,1 37-1 0 0,1-34 221 0 0,12-18-8 0 0,2 1 81 0 0,-12-7 0 0 0,1 1 1 0 0,0-1-1 0 0,-1 0 0 0 0,1-1 0 0 0,0 1 0 0 0,0 0 0 0 0,1-1 1 0 0,-1 0-1 0 0,0 0 0 0 0,0 0 0 0 0,1 0 0 0 0,5 1 0 0 0,9-1 198 0 0,0 1-1 0 0,25 6 1 0 0,3 0-187 0 0,-35-5-12 0 0,1 0 0 0 0,-1 1 0 0 0,17 9 0 0 0,-16-8 0 0 0,27 19 0 0 0,-23-19 0 0 0,-6 2 15 0 0,-9-5-8 0 0,0 0 1 0 0,0-1-1 0 0,0 1 1 0 0,0 0-1 0 0,0 0 1 0 0,0 0-1 0 0,-1 0 1 0 0,1 0-1 0 0,-1 0 1 0 0,0 0-1 0 0,1 0 0 0 0,-1 1 1 0 0,0-1-1 0 0,0 0 1 0 0,0 0-1 0 0,0 0 1 0 0,-1 0-1 0 0,1 0 1 0 0,-2 3-1 0 0,1 0 2 0 0,0-1 0 0 0,-1 0 0 0 0,0 0 0 0 0,0 0 0 0 0,0 0 0 0 0,0-1-1 0 0,-1 1 1 0 0,-4 6 0 0 0,-3-1-7 0 0,0 0 0 0 0,0-1 0 0 0,-1 0-1 0 0,0 0 1 0 0,0-1 0 0 0,-1 0 0 0 0,0-1-1 0 0,-16 6 1 0 0,6-4-11 0 0,-1-2 0 0 0,1 0 0 0 0,-44 5 0 0 0,34-8-379 0 0,0-1-1 0 0,-39-3 1 0 0,38-4-719 0 0,-3-8-285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18287 0 0,'0'0'1828'0'0,"0"2"-1673"0"0,-1 9-121 0 0,0 0 0 0 0,-1-1 0 0 0,-3 12 0 0 0,-3 16 319 0 0,1-4-438 0 0,-12 35-1 0 0,9-36-72 0 0,-7 45-1 0 0,7-33 100 0 0,6-31 98 0 0,1 0 1 0 0,-1 17-1 0 0,-13 97 126 0 0,12-97-290 0 0,4-3-1724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8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20127 0 0,'0'0'987'0'0,"0"2"-436"0"0,0 18-133 0 0,-5 122-198 0 0,3-101-477 0 0,2-28 42 0 0,-4 24-1 0 0,-28 193-200 0 0,27-202 400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9.6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1573 107 3224 0 0,'-3'-2'13493'0'0,"-5"-5"-11799"0"0,4 3-1469 0 0,0 1-1 0 0,0-1 1 0 0,0 1-1 0 0,-1 0 1 0 0,1 0-1 0 0,-1 1 1 0 0,0 0-1 0 0,-10-4 1 0 0,0 2-354 0 0,-27-4 1 0 0,7 2 359 0 0,-89-10 1235 0 0,49 8-924 0 0,-50-5 113 0 0,-30 2-133 0 0,-176 9-204 0 0,315 3-365 0 0,-32 2-14 0 0,0 3 1 0 0,1 1-1 0 0,-73 22 0 0 0,92-22 116 0 0,7-1 56 0 0,0 0 1 0 0,0 1-1 0 0,-35 18 0 0 0,30-12-111 0 0,19-10 0 0 0,0 0 0 0 0,1 1 0 0 0,-1 0 0 0 0,1 0 0 0 0,0 0 0 0 0,-9 10 0 0 0,-7 7 0 0 0,16-15 0 0 0,0 0 0 0 0,0 0 0 0 0,0 0 0 0 0,1 1 0 0 0,0 0 0 0 0,-6 10 0 0 0,0 5-44 0 0,8-16-5 0 0,-1 0 1 0 0,2 0-1 0 0,-1 1 1 0 0,1-1-1 0 0,-1 1 0 0 0,2 0 1 0 0,-2 10-1 0 0,-1 30-222 0 0,3 80 0 0 0,15 48 464 0 0,-6-94-112 0 0,1 1-67 0 0,3 34-4 0 0,-6 20-71 0 0,5 143-161 0 0,-11-262 222 0 0,6 135 0 0 0,0-42 18 0 0,-2-13-90 0 0,-1-82-512 0 0,0 0 0 0 0,0 0 0 0 0,8 20 0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2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1174 0 2760 0 0,'1'3'98'0'0,"0"-1"-1"0"0,0 1 1 0 0,-1-1 0 0 0,1 1 0 0 0,0 0 0 0 0,-1-1-1 0 0,0 1 1 0 0,0 0 0 0 0,0-1 0 0 0,0 4-1 0 0,0 10 2200 0 0,6 31 6166 0 0,-1 0-5101 0 0,-4 94-3640 0 0,-4-56-25 0 0,4 1 0 0 0,3-1-1 0 0,19 101 1 0 0,-8-69 878 0 0,2 10 202 0 0,3 3 232 0 0,-3-15-567 0 0,-14-96-404 0 0,-2 1 1 0 0,0 20-1 0 0,-1-20-72 0 0,4 34-1 0 0,-3-45 20 0 0,3 10-24 0 0,-2 0 0 0 0,1 26 0 0 0,-3-31 33 0 0,-1 1-1 0 0,-2 15 0 0 0,2-26 62 0 0,0 1-1 0 0,0-1 0 0 0,0 0 0 0 0,-1 0 0 0 0,1 1 1 0 0,-1-1-1 0 0,0 0 0 0 0,-1 0 0 0 0,1 0 0 0 0,-5 5 0 0 0,-2 3 328 0 0,8-11-310 0 0,0 1 0 0 0,0-1-1 0 0,0 1 1 0 0,-1-1 0 0 0,1 0 0 0 0,0 1-1 0 0,-1-1 1 0 0,1 0 0 0 0,-1 0 0 0 0,1 0-1 0 0,-1 0 1 0 0,-2 1 0 0 0,-6 2 180 0 0,0-1-1 0 0,-1 0 1 0 0,0-1 0 0 0,1 0 0 0 0,-1 0-1 0 0,0-1 1 0 0,0-1 0 0 0,0 0 0 0 0,-12-1-1 0 0,-81-11 456 0 0,-12 0-484 0 0,81 10-156 0 0,-497-2 1488 0 0,350 4-1895 0 0,61-6-3949 0 0,120 6 4228 0 0,-37-3-7840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9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0 17623 0 0,'0'0'1339'0'0,"-1"2"-912"0"0,-5 12-261 0 0,-8 23-10 0 0,12-24-68 0 0,1-1 0 0 0,0 0 0 0 0,3 25 0 0 0,-1-5-385 0 0,-11 150-766 0 0,4-28 949 0 0,6-30-1261 0 0,0-104-4791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3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64 154 11976 0 0,'-1'0'922'0'0,"0"0"-906"0"0,1 1 0 0 0,-1-1-1 0 0,1 0 1 0 0,-1 0 0 0 0,1 0-1 0 0,-1 0 1 0 0,1 0 0 0 0,-1 0-1 0 0,1 0 1 0 0,-1 0 0 0 0,1 0 0 0 0,-1 0-1 0 0,1 0 1 0 0,-1 0 0 0 0,1-1-1 0 0,-1 1 1 0 0,1 0 0 0 0,-1 0-1 0 0,1-1 1 0 0,-1 1 0 0 0,1 0-1 0 0,0 0 1 0 0,-1-1 0 0 0,1 1 0 0 0,-1 0-1 0 0,1-1 1 0 0,-1 0 0 0 0,0 0 150 0 0,0 0 44 0 0,0 0 1 0 0,-1 1 0 0 0,1-1-1 0 0,0 0 1 0 0,0 0 0 0 0,0 0-1 0 0,0 0 1 0 0,1 0 0 0 0,-1 0-1 0 0,0 0 1 0 0,0 0 0 0 0,0 0-1 0 0,1 0 1 0 0,-1 0-1 0 0,1 0 1 0 0,-1-1 0 0 0,1 1-1 0 0,-1 0 1 0 0,1 0 0 0 0,0-1-1 0 0,-1 1 1 0 0,1 0 0 0 0,0-1-1 0 0,0 1 1 0 0,0 0 0 0 0,0 0-1 0 0,0-1 1 0 0,0 1 0 0 0,1 0-1 0 0,-1-1 1 0 0,0 1 0 0 0,2-2-1 0 0,-2-2-192 0 0,2 1 0 0 0,-1-1 1 0 0,0 1-1 0 0,1-1 0 0 0,0 1 0 0 0,0 0 0 0 0,0 0 0 0 0,1 0 0 0 0,0 0 0 0 0,-1 0 0 0 0,1 1 0 0 0,4-5 0 0 0,9-14-224 0 0,-10 11 85 0 0,-5 10 125 0 0,0 0 0 0 0,-1-1-1 0 0,1 1 1 0 0,0 0 0 0 0,-1 0-1 0 0,1 0 1 0 0,0 0 0 0 0,0 0-1 0 0,0 1 1 0 0,0-1-1 0 0,0 0 1 0 0,0 0 0 0 0,0 1-1 0 0,0-1 1 0 0,0 0 0 0 0,1 1-1 0 0,-1-1 1 0 0,0 1 0 0 0,0 0-1 0 0,1-1 1 0 0,-1 1-1 0 0,0 0 1 0 0,0 0 0 0 0,1-1-1 0 0,0 1 1 0 0,2 0 45 0 0,2 0 55 0 0,-1 0-1 0 0,1 0 1 0 0,-1 0-1 0 0,1 0 1 0 0,-1 1-1 0 0,1 0 0 0 0,-1 0 1 0 0,0 1-1 0 0,0-1 1 0 0,6 3-1 0 0,3 3 234 0 0,26 17 0 0 0,-32-19-313 0 0,-4-2-20 0 0,0 0 1 0 0,-1 0-1 0 0,0 1 0 0 0,1-1 0 0 0,-2 1 0 0 0,1 0 0 0 0,0 0 0 0 0,-1 0 0 0 0,1 0 0 0 0,-1 1 0 0 0,0-1 0 0 0,-1 0 1 0 0,3 10-1 0 0,-4-11-32 0 0,0 1 1 0 0,0 0-1 0 0,-1-1 1 0 0,1 1 0 0 0,-1-1-1 0 0,0 1 1 0 0,0-1-1 0 0,0 1 1 0 0,0-1 0 0 0,-1 1-1 0 0,1-1 1 0 0,-1 0-1 0 0,0 0 1 0 0,0 0-1 0 0,-4 4 1 0 0,-3 5 11 0 0,0 0 1 0 0,-2-1-1 0 0,1 0 0 0 0,-1-1 1 0 0,-1 0-1 0 0,0-1 0 0 0,-21 12 1 0 0,2 2-108 0 0,26-19-27 0 0,0 1-1 0 0,-1-1 1 0 0,0 0 0 0 0,-7 3 0 0 0,-5 3-1194 0 0,0 0-1 0 0,-25 19 0 0 0,32-19-296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7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84 1 5064 0 0,'2'20'11322'0'0,"-3"-18"-10911"0"0,0 2 534 0 0,1-3-933 0 0,0 1-1 0 0,1-1 1 0 0,-1 0 0 0 0,0 0-1 0 0,0 1 1 0 0,0-1 0 0 0,0 0-1 0 0,-1 1 1 0 0,1-1 0 0 0,0 0-1 0 0,0 0 1 0 0,-1 1 0 0 0,1-1-1 0 0,-1 0 1 0 0,0 2-1 0 0,-2 2-38 0 0,-45 113-1507 0 0,42-104 1777 0 0,1-1-1 0 0,1 1 0 0 0,0 0 0 0 0,0 0 0 0 0,2 0 1 0 0,0 1-1 0 0,0-1 0 0 0,2 1 0 0 0,0-1 0 0 0,2 23 0 0 0,0-30-104 0 0,-1 0-1 0 0,2 0 1 0 0,-1 0-1 0 0,1 0 0 0 0,0-1 1 0 0,4 7-1 0 0,-5-8-136 0 0,1-1 1 0 0,-1 0-1 0 0,1 0 1 0 0,0 0-1 0 0,1-1 1 0 0,-1 1-1 0 0,0-1 1 0 0,1 0-1 0 0,8 6 0 0 0,-6-6-29 0 0,0-1 0 0 0,0 0 0 0 0,0 0-1 0 0,0 0 1 0 0,0-1 0 0 0,1 1 0 0 0,-1-2-1 0 0,12 1 1 0 0,-14 0-64 0 0,-1-1-1 0 0,1-1 1 0 0,0 1 0 0 0,0 0 0 0 0,-1-1-1 0 0,1 0 1 0 0,0 0 0 0 0,0 0 0 0 0,-1 0-1 0 0,1-1 1 0 0,-1 0 0 0 0,0 1 0 0 0,1-1-1 0 0,-1 0 1 0 0,5-4 0 0 0,13-12-5361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2.1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59 0 14400 0 0,'-1'5'134'0'0,"0"-1"13"0"0,1-1-1 0 0,-1 0 0 0 0,1 0 1 0 0,-1 0-1 0 0,0-1 0 0 0,0 1 1 0 0,-3 5-1 0 0,2-4-114 0 0,0 0 0 0 0,1-1 0 0 0,-1 1 0 0 0,1 0 0 0 0,0 0 0 0 0,0-1 0 0 0,1 1 0 0 0,-1 6 0 0 0,1 35 1307 0 0,1-23 298 0 0,-12 179-447 0 0,7-173-1182 0 0,2-7-41 0 0,0-1 0 0 0,-7 23 1 0 0,4-25-1031 0 0,3 0-3447 0 0,-1 1-1714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1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78 0 7832 0 0,'-1'2'10953'0'0,"-2"4"-10816"0"0,-1 1 0 0 0,1-1 0 0 0,0 1 0 0 0,-3 12 0 0 0,-2 6-76 0 0,2-11-18 0 0,2 1-1 0 0,-4 19 0 0 0,0-1 106 0 0,-9 46 126 0 0,14-62-227 0 0,1 8 49 0 0,0 0-1 0 0,3 43 0 0 0,0-20-93 0 0,-1-21-335 0 0,0 29 314 0 0,0-20-6178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46 14456 0 0,'0'0'1306'0'0,"2"0"-1071"0"0,4-1-150 0 0,-1 0-1 0 0,1 0 1 0 0,0 0 0 0 0,0-1 0 0 0,-1 0-1 0 0,1 0 1 0 0,9-6 0 0 0,-7 4-97 0 0,0 1-1 0 0,17-6 1 0 0,-15 7-164 0 0,-2 0 42 0 0,0-1 1 0 0,1 2 0 0 0,-1-1-1 0 0,1 1 1 0 0,-1 1-1 0 0,1-1 1 0 0,0 2-1 0 0,-1-1 1 0 0,13 3 0 0 0,-13-2 384 0 0,1 1 1 0 0,-1 1-1 0 0,0 0 1 0 0,0 0 0 0 0,0 0-1 0 0,0 1 1 0 0,-1 0 0 0 0,1 1-1 0 0,-1 0 1 0 0,12 10-1 0 0,-16-12-221 0 0,0 0-1 0 0,0-1 1 0 0,-1 2-1 0 0,1-1 1 0 0,-1 0-1 0 0,1 0 0 0 0,-1 1 1 0 0,0-1-1 0 0,-1 1 1 0 0,1 0-1 0 0,-1 0 1 0 0,1 0-1 0 0,-1-1 0 0 0,0 1 1 0 0,0 0-1 0 0,-1 0 1 0 0,1 0-1 0 0,-1 0 1 0 0,0 1-1 0 0,0-1 1 0 0,-1 0-1 0 0,1 0 0 0 0,-1 0 1 0 0,0 0-1 0 0,0 0 1 0 0,-2 5-1 0 0,-12 37-878 0 0,-37 74 0 0 0,30-72 1442 0 0,-18 54 0 0 0,38-93-274 0 0,0 0 0 0 0,1 0 0 0 0,0 0 0 0 0,1 16 0 0 0,0-20-214 0 0,0-4-61 0 0,0 0 1 0 0,0 0-1 0 0,0 0 1 0 0,1-1-1 0 0,-1 1 0 0 0,0 0 1 0 0,1 0-1 0 0,-1 0 1 0 0,1 0-1 0 0,-1 0 1 0 0,1 0-1 0 0,-1-1 0 0 0,1 1 1 0 0,0 0-1 0 0,-1-1 1 0 0,1 1-1 0 0,0 0 0 0 0,-1-1 1 0 0,2 2-1 0 0,17 7 173 0 0,-11-6-190 0 0,0-1-1 0 0,1 0 0 0 0,-1 0 1 0 0,1-1-1 0 0,0 0 0 0 0,-1-1 1 0 0,1 0-1 0 0,0 0 0 0 0,-1-1 1 0 0,1 0-1 0 0,11-3 0 0 0,11-5 210 0 0,53-20 0 0 0,-45 13-564 0 0,-4 3-1235 0 0,-9 2-3041 0 0,5-2-1968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1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217 66 8784 0 0,'0'0'793'0'0,"-1"-1"-650"0"0,-18-26 651 0 0,16 23-442 0 0,1 1-1 0 0,0-1 1 0 0,0 1 0 0 0,-1 0-1 0 0,-8-9 1569 0 0,11 11-1796 0 0,0 1 1 0 0,0-1-1 0 0,0 1 0 0 0,-1-1 1 0 0,1 1-1 0 0,0 0 0 0 0,0-1 1 0 0,-1 1-1 0 0,1-1 0 0 0,0 1 1 0 0,-1-1-1 0 0,1 1 0 0 0,-1 0 1 0 0,1-1-1 0 0,0 1 0 0 0,-1 0 1 0 0,1-1-1 0 0,-1 1 0 0 0,1 0 1 0 0,-1 0-1 0 0,0-1 0 0 0,-1 2 7 0 0,-1-1 0 0 0,0 0 0 0 0,1 1 0 0 0,-1 0 0 0 0,0 0 0 0 0,1-1 0 0 0,-1 1 0 0 0,1 1-1 0 0,0-1 1 0 0,-1 0 0 0 0,1 1 0 0 0,0-1 0 0 0,0 1 0 0 0,0 0 0 0 0,0 0 0 0 0,0-1 0 0 0,-2 4-1 0 0,0 0-63 0 0,0 0 0 0 0,0 0 0 0 0,1 0 0 0 0,0 1 0 0 0,0-1 0 0 0,-4 12-1 0 0,0 9 84 0 0,-5 35 0 0 0,5-24-122 0 0,-21 128 106 0 0,22-121-129 0 0,0 48 1 0 0,1-8-7 0 0,-11 194-1 0 0,11-173-90 0 0,4 75-683 0 0,1-104-1282 0 0,0-38 704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9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254 0 4608 0 0,'2'1'8676'0'0,"22"9"-4708"0"0,-18-7-3844 0 0,0 0 1 0 0,0 0-1 0 0,0-1 0 0 0,0 0 1 0 0,1-1-1 0 0,6 2 0 0 0,94 12 138 0 0,22 1 457 0 0,-97-13-326 0 0,0 2-1 0 0,51 14 0 0 0,-18-3 157 0 0,70 17-75 0 0,139 37-346 0 0,-193-38-128 0 0,-25-8 0 0 0,-42-18 0 0 0,1 1 0 0 0,24 17 0 0 0,-5-3 0 0 0,-27-17 0 0 0,0 1-1 0 0,0 1 0 0 0,0 0 0 0 0,-1 0 0 0 0,0 0 1 0 0,0 0-1 0 0,0 1 0 0 0,-1 0 0 0 0,0 1 0 0 0,6 12 1 0 0,-4-7-66 0 0,-1 1 1 0 0,-1 0 0 0 0,0 0 0 0 0,0 1 0 0 0,2 20-1 0 0,-5-14 34 0 0,-1 1-1 0 0,-1-1 0 0 0,-1 0 0 0 0,-1 1 0 0 0,-5 21 0 0 0,-2 23 38 0 0,-3 119-5 0 0,11-135 0 0 0,9 84 0 0 0,-2-55 0 0 0,-4-47 0 0 0,6 39 0 0 0,3 22 0 0 0,-7-37 0 0 0,-1-22 0 0 0,-4 46 0 0 0,0-31 0 0 0,1-44 74 0 0,0-1 0 0 0,-1 1-1 0 0,1-1 1 0 0,-1 0-1 0 0,0 1 1 0 0,-1-1-1 0 0,1 0 1 0 0,-1 0 0 0 0,-2 5-1 0 0,4-8-38 0 0,-1 1 0 0 0,0 0 0 0 0,0-1 0 0 0,0 1 0 0 0,-1-1 0 0 0,1 1 0 0 0,0-1 0 0 0,-1 1 0 0 0,1-1 0 0 0,0 0 0 0 0,-1 0 0 0 0,0 0 0 0 0,1 0 0 0 0,-1 0 0 0 0,0 0 0 0 0,1 0 0 0 0,-1-1 0 0 0,0 1 0 0 0,0 0 0 0 0,1-1 0 0 0,-1 1 0 0 0,0-1 0 0 0,-3 0 0 0 0,-32 1 234 0 0,-65-3 380 0 0,-174-22 189 0 0,-16 6-607 0 0,91 23-145 0 0,95 0 9 0 0,-70 8 78 0 0,-36 1-718 0 0,143-10-2429 0 0,45-8 1192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4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0 17479 0 0,'0'0'2476'0'0,"1"3"-1844"0"0,1 3-378 0 0,0 1-1 0 0,0 0 0 0 0,-1 0 0 0 0,1 0 0 0 0,-1 14 0 0 0,-1 42-400 0 0,-1-25 219 0 0,-10 227-6 0 0,2-118-68 0 0,1-46-107 0 0,0 33-2456 0 0,8-115 999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9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13 118 16296 0 0,'0'0'1634'0'0,"2"0"-1493"0"0,0-2-137 0 0,0 1-1 0 0,1-1 0 0 0,-1 0 0 0 0,0 0 0 0 0,0 0 0 0 0,0 0 0 0 0,2-2 0 0 0,14-13 242 0 0,11-2 181 0 0,35-16 1 0 0,-49 27-496 0 0,-7 5 82 0 0,1-1 0 0 0,0 1 0 0 0,0 0 0 0 0,0 1 0 0 0,1 0 0 0 0,-1 0 0 0 0,0 1 0 0 0,1 0 0 0 0,-1 1 0 0 0,1 0 0 0 0,-1 0 1 0 0,1 1-1 0 0,-1 1 0 0 0,12 2 0 0 0,-12-2 112 0 0,-1 0 0 0 0,0 1 0 0 0,0-1 0 0 0,0 2 0 0 0,0-1 0 0 0,0 1 0 0 0,-1 0-1 0 0,1 1 1 0 0,-1 0 0 0 0,11 9 0 0 0,-17-12-90 0 0,6 3 42 0 0,-1 0 0 0 0,0 1-1 0 0,-1 0 1 0 0,1 0-1 0 0,6 11 1 0 0,-2-1-7 0 0,-8-13-61 0 0,0 0 0 0 0,0 0 0 0 0,0 0 0 0 0,0 0 0 0 0,-1 0 0 0 0,0 0 0 0 0,1 1 0 0 0,-1-1 0 0 0,0 0 0 0 0,-1 1 0 0 0,1-1 0 0 0,0 1 0 0 0,-1 5 0 0 0,0-4 0 0 0,1-1 0 0 0,-2 1 0 0 0,1-1 0 0 0,0 0 1 0 0,-1 1-1 0 0,0-1 0 0 0,0 0 0 0 0,0 1 0 0 0,0-1 0 0 0,-1 0 0 0 0,-3 6 0 0 0,2-3 9 0 0,-4 6 17 0 0,-1 0 0 0 0,-1 0 0 0 0,0-1 0 0 0,-20 22-1 0 0,-7-3 59 0 0,-1-2-1 0 0,-75 44 1 0 0,65-43-56 0 0,14-10-307 0 0,-80 50-1807 0 0,91-60 637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6.5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 11376 0 0,'0'0'521'0'0,"2"0"-12"0"0,131-6 2733 0 0,-122 6-3144 0 0,1 1 0 0 0,21 3 0 0 0,-29-3-100 0 0,1 1 0 0 0,0-1 0 0 0,-1 1 0 0 0,1-1 0 0 0,-1 1 0 0 0,0 1 0 0 0,0-1 0 0 0,0 1 0 0 0,0-1 0 0 0,4 4 0 0 0,3 4 2 0 0,-1 0 0 0 0,-9-8 0 0 0,0 1 0 0 0,0 0 0 0 0,0 0 0 0 0,0 0 0 0 0,0 0 0 0 0,-1 0 0 0 0,1 0 0 0 0,-1 0 0 0 0,0 0 0 0 0,0 6 0 0 0,0-5 0 0 0,0-1 0 0 0,0 0 0 0 0,-1 0 0 0 0,1 1 0 0 0,0-1 0 0 0,-1 0 0 0 0,0 0 0 0 0,0 0 0 0 0,0 1 0 0 0,0-1 0 0 0,0 0 0 0 0,-1 0 0 0 0,1-1 0 0 0,-3 4 0 0 0,-4 10 0 0 0,3-6 31 0 0,1 0 1 0 0,-2-1-1 0 0,1 1 1 0 0,-10 10 0 0 0,-4 9 1169 0 0,40-3-306 0 0,-18-24-798 0 0,58 8 763 0 0,-49-10-518 0 0,0 0 0 0 0,0 1-1 0 0,0 0 1 0 0,22 6-1 0 0,-3 7 611 0 0,-29-11-738 0 0,-1-3-213 0 0,-1 0 0 0 0,1 1 0 0 0,-1-1 0 0 0,0 0 0 0 0,1 1 0 0 0,-1-1 0 0 0,0 1 0 0 0,0-1 0 0 0,1 1 1 0 0,-1-1-1 0 0,0 1 0 0 0,0-1 0 0 0,0 1 0 0 0,0-1 0 0 0,0 1 0 0 0,0-1 0 0 0,0 1 0 0 0,1-1 0 0 0,-1 1 0 0 0,-1-1 1 0 0,1 1-1 0 0,0-1 0 0 0,0 1 0 0 0,0-1 0 0 0,0 1 0 0 0,0-1 0 0 0,0 1 0 0 0,-1-1 0 0 0,1 1 0 0 0,0-1 0 0 0,0 1 0 0 0,-1-1 1 0 0,1 1-1 0 0,0-1 0 0 0,-1 1 0 0 0,0 0 2 0 0,-1 3-8 0 0,0-1 0 0 0,-1 1-1 0 0,1-1 1 0 0,0 0 0 0 0,-1 0 0 0 0,0 0-1 0 0,0 0 1 0 0,0-1 0 0 0,0 1-1 0 0,0-1 1 0 0,0 0 0 0 0,-1 0 0 0 0,1 0-1 0 0,-6 2 1 0 0,-8 3-393 0 0,-31 9-1 0 0,46-15 346 0 0,-20 5-1505 0 0,1 0 0 0 0,-44 4 0 0 0,34-9-4550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2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158 0 3224 0 0,'-1'2'143'0'0,"-5"9"131"0"0,0 1 0 0 0,-4 13 1 0 0,4-9 4218 0 0,1 1 1 0 0,-5 30-1 0 0,5-20-3294 0 0,-6 56-989 0 0,-22 116-345 0 0,24-154 202 0 0,-3 34 49 0 0,7-46-158 0 0,0-1-1 0 0,-13 40 0 0 0,4-20-2718 0 0,13-41 1723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6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16615 0 0,'0'0'1664'0'0,"2"0"-1520"0"0,20 7-453 0 0,0-1-1 0 0,39 5 0 0 0,-59-10 264 0 0,0-1 0 0 0,0 1-1 0 0,0 0 1 0 0,0-1 0 0 0,0 1-1 0 0,0 0 1 0 0,2 2 0 0 0,6 2-119 0 0,-2-3 129 0 0,0 1 0 0 0,0 1-1 0 0,-1 0 1 0 0,1 0 0 0 0,-1 0-1 0 0,13 10 1 0 0,-14-9 238 0 0,1 0 0 0 0,14 6 1 0 0,14 11 1132 0 0,-32-19-1124 0 0,-2-2-144 0 0,0 0 0 0 0,1 1 0 0 0,-1-1 1 0 0,0 0-1 0 0,1 0 0 0 0,-1 0 0 0 0,1-1 0 0 0,0 1 0 0 0,-1 0 1 0 0,4 1-1 0 0,4 16 142 0 0,-9-17-245 0 0,1 1 0 0 0,-1-1 0 0 0,1 1 0 0 0,-1-1 0 0 0,0 1 0 0 0,0-1 0 0 0,0 1 0 0 0,0-1 1 0 0,0 1-1 0 0,0 0 0 0 0,0-1 0 0 0,-1 1 0 0 0,1-1 0 0 0,0 1 0 0 0,-1-1 0 0 0,0 1 0 0 0,1-1 0 0 0,-1 0 0 0 0,-1 3 0 0 0,-1 0-102 0 0,0 0-1 0 0,0-1 1 0 0,-1 1 0 0 0,-6 5-1 0 0,6-6 58 0 0,0 1 0 0 0,0-1 0 0 0,-5 9 0 0 0,4-5 183 0 0,0 1-1 0 0,-12 10 1946 0 0,18-15-1973 0 0,10 16-61 0 0,-2-14-14 0 0,-2-3 1 0 0,47 32 102 0 0,-52-32-74 0 0,0-1 2 0 0,0 0 1 0 0,0 0 0 0 0,0 0 0 0 0,-1 1 0 0 0,1-1 0 0 0,-1 0 0 0 0,1 1 0 0 0,-1-1 0 0 0,1 1 0 0 0,-1 0 0 0 0,0-1 0 0 0,0 1 0 0 0,0 0 0 0 0,0 0-1 0 0,2 4 1 0 0,-2-3 19 0 0,0 0-1 0 0,0 0 0 0 0,0 0 0 0 0,-1 0 1 0 0,1 1-1 0 0,-1-1 0 0 0,0 0 0 0 0,0 0 1 0 0,0 1-1 0 0,0-1 0 0 0,-1 0 1 0 0,1 0-1 0 0,-1 0 0 0 0,0 1 0 0 0,-1 2 1 0 0,0-1 36 0 0,-1 0-1 0 0,1-1 1 0 0,-1 1 0 0 0,0-1 0 0 0,0 1 0 0 0,-1-1 0 0 0,1 0 0 0 0,-7 6 0 0 0,-3 0 108 0 0,0-1 0 0 0,0 0 0 0 0,-1-1 1 0 0,0 0-1 0 0,-22 9 0 0 0,16-9-220 0 0,0-1 0 0 0,0-1-1 0 0,-42 7 1 0 0,6-9-6584 0 0,24-4-721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9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1 3224 0 0,'0'2'240'0'0,"-1"55"8126"0"0,-3 0-4510 0 0,-1 62-2839 0 0,5 371 1527 0 0,10-173-2232 0 0,-10-278-803 0 0,1 62-4092 0 0,4-68 2794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1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3224 0 0,'0'0'143'0'0,"0"2"-3"0"0,0 7-111 0 0,2 16 8693 0 0,4-22-8204 0 0,0 1 0 0 0,0-1 1 0 0,0 0-1 0 0,0 0 0 0 0,0 0 0 0 0,0-1 0 0 0,1 0 0 0 0,10 2 0 0 0,5-1-399 0 0,30 2 0 0 0,192-11 1191 0 0,-127 0-721 0 0,396-25 2755 0 0,-407 24-2984 0 0,128 7 0 0 0,-217 0-211 0 0,0 1-1 0 0,1 1 1 0 0,-1 1 0 0 0,0 1 0 0 0,0 0 0 0 0,21 9-1 0 0,-18-5-59 0 0,21 12 46 0 0,-37-19-127 0 0,-1 1 0 0 0,0 1 0 0 0,0-1 0 0 0,0 0-1 0 0,-1 1 1 0 0,1-1 0 0 0,0 1 0 0 0,-1 0 0 0 0,4 6 0 0 0,-1-1 25 0 0,-1 1 0 0 0,0 0 0 0 0,0 0 0 0 0,-1 0 0 0 0,0 0 0 0 0,-1 1 0 0 0,0-1 0 0 0,0 1 0 0 0,-1 0 0 0 0,0 17 0 0 0,-10 276 31 0 0,7-80-109 0 0,3-120 36 0 0,-1-38-7 0 0,6 145-133 0 0,-2-154-14 0 0,-3-1 1 0 0,-11 101-1 0 0,8-115 124 0 0,2-30 35 0 0,-1 0 0 0 0,0 0 0 0 0,0 0 0 0 0,-1-1-1 0 0,-1 1 1 0 0,-4 13 0 0 0,6-22 16 0 0,0 0 0 0 0,-1 0 0 0 0,1 0-1 0 0,-1-1 1 0 0,1 1 0 0 0,-1-1 0 0 0,1 1 0 0 0,-1-1 0 0 0,0 1 0 0 0,0-1 0 0 0,-3 2-1 0 0,-24 10 215 0 0,6-8-153 0 0,1 0 1 0 0,-1-2-1 0 0,1 0 0 0 0,-46-2 1 0 0,27 0-24 0 0,-304 9-34 0 0,143-15-13 0 0,80 0-18 0 0,-125 5-237 0 0,10-4-1129 0 0,137-6-5392 0 0,46 1-336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5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96 0 18287 0 0,'1'2'1654'0'0,"-1"-2"-1635"0"0,1 1 0 0 0,0 0 1 0 0,-1 0-1 0 0,1 0 0 0 0,-1-1 1 0 0,1 1-1 0 0,-1 0 0 0 0,0 0 1 0 0,1 0-1 0 0,-1 0 0 0 0,0 0 1 0 0,1 0-1 0 0,-1 0 0 0 0,0 0 1 0 0,0 0-1 0 0,0 0 0 0 0,0 0 1 0 0,0 0-1 0 0,0-1 0 0 0,0 1 1 0 0,0 0-1 0 0,-1 0 0 0 0,1 0 1 0 0,0 0-1 0 0,-1 0 0 0 0,1 0 1 0 0,0 0-1 0 0,-2 1 0 0 0,0 4 299 0 0,1-4-210 0 0,1 1-1 0 0,0-1 1 0 0,0 1-1 0 0,0-1 1 0 0,0 1-1 0 0,0-1 1 0 0,1 1-1 0 0,-1-1 0 0 0,2 3 1 0 0,-2-2-10 0 0,1 0 0 0 0,-1 0 1 0 0,1-1-1 0 0,-1 1 0 0 0,0 0 1 0 0,0 6-1 0 0,-12 79-480 0 0,-19 92-1385 0 0,5-46 1693 0 0,21-108 149 0 0,-3 34-1 0 0,-1 8 161 0 0,6-47-855 0 0,-1 26 0 0 0,2-12-1053 0 0,1-17 562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9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22 161 13760 0 0,'0'0'1246'0'0,"0"-2"-1022"0"0,-3-8 89 0 0,3 9-171 0 0,-1 0-1 0 0,1-1 0 0 0,-1 1 1 0 0,1 0-1 0 0,0-1 0 0 0,0 1 1 0 0,-1 0-1 0 0,1-1 0 0 0,0 1 1 0 0,0 0-1 0 0,0-1 0 0 0,1-1 1 0 0,1-4 136 0 0,1 0-1 0 0,0 0 1 0 0,0 0 0 0 0,1 0-1 0 0,0 0 1 0 0,0 1 0 0 0,1-1-1 0 0,0 1 1 0 0,0 0 0 0 0,11-9 0 0 0,-12 10-285 0 0,1 1 1 0 0,0 1 0 0 0,0-1 0 0 0,0 1-1 0 0,0-1 1 0 0,0 2 0 0 0,1-1 0 0 0,-1 0-1 0 0,1 1 1 0 0,0 0 0 0 0,0 1 0 0 0,0-1 0 0 0,0 1-1 0 0,7-1 1 0 0,-9 2 78 0 0,0 0 0 0 0,0-1 0 0 0,-1 1 0 0 0,8-3 0 0 0,-9 3-32 0 0,0-1 1 0 0,0 1-1 0 0,0-1 0 0 0,0 1 0 0 0,0 0 0 0 0,0 0 1 0 0,0-1-1 0 0,0 2 0 0 0,0-1 0 0 0,0 0 0 0 0,0 0 0 0 0,-1 1 1 0 0,4 0-1 0 0,17 6 506 0 0,29 13 1 0 0,-43-16-532 0 0,0 0 0 0 0,0 1 0 0 0,-1 0 0 0 0,0 0 0 0 0,0 1 0 0 0,11 11 0 0 0,-15-14-15 0 0,0 1 0 0 0,0 0 0 0 0,-1 0 0 0 0,1 0 1 0 0,-1 0-1 0 0,0 0 0 0 0,0 0 0 0 0,0 1 0 0 0,-1-1 0 0 0,1 1 0 0 0,-1-1 0 0 0,0 1 0 0 0,-1-1 0 0 0,1 1 0 0 0,-1 0 0 0 0,0-1 0 0 0,0 1 0 0 0,0 0 0 0 0,-1-1 0 0 0,1 1 0 0 0,-1 0 0 0 0,0-1 0 0 0,-3 7 0 0 0,-1 3 29 0 0,-1-1-1 0 0,-1 1 1 0 0,0-1-1 0 0,0-1 0 0 0,-2 1 1 0 0,-10 12-1 0 0,11-16-26 0 0,0-1-1 0 0,0 1 0 0 0,-1-1 0 0 0,0-1 1 0 0,-16 10-1 0 0,-54 27-314 0 0,30-18-216 0 0,-30 13-1250 0 0,75-37 1310 0 0,0-1-1 0 0,0 1 1 0 0,0 0-1 0 0,-1-1 1 0 0,1 0-1 0 0,-9 1 0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1.5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18 3224 0 0,'5'3'4696'0'0,"-3"-2"-3743"0"0,1 0-1 0 0,-1 0 0 0 0,0 0 1 0 0,0 0-1 0 0,1-1 1 0 0,3 2-1 0 0,19-2 3067 0 0,-11-3-3218 0 0,25-7 0 0 0,3 0-799 0 0,-30 8 28 0 0,-9 1-21 0 0,0 0 0 0 0,1 1 0 0 0,-1 0 0 0 0,0-1 0 0 0,1 1 0 0 0,-1 0-1 0 0,0 1 1 0 0,0-1 0 0 0,1 0 0 0 0,5 3 0 0 0,-1-1-17 0 0,0 1 127 0 0,-1-1 0 0 0,1 1 0 0 0,-1 0 0 0 0,0 1 0 0 0,0 0 0 0 0,0 0 0 0 0,9 7 0 0 0,-15-9-75 0 0,0 0 0 0 0,1-1 1 0 0,-1 1-1 0 0,-1 0 0 0 0,1 0 0 0 0,0 0 0 0 0,0 0 1 0 0,-1 0-1 0 0,1-1 0 0 0,-1 1 0 0 0,0 0 0 0 0,1 0 1 0 0,-1 0-1 0 0,0 4 0 0 0,-3 27-590 0 0,0-25 504 0 0,0 1 1 0 0,0-1-1 0 0,-1 0 0 0 0,0 0 0 0 0,-6 8 0 0 0,0 3 37 0 0,2-7-40 0 0,1 0-1 0 0,-12 12 1 0 0,12-15-8 0 0,0 1 1 0 0,0 0-1 0 0,-8 18 1 0 0,-10 16 103 0 0,19-34 46 0 0,-1 0 0 0 0,2 1 0 0 0,-6 14 1 0 0,8-19 88 0 0,1 1 1 0 0,-1-1 0 0 0,-5 8 0 0 0,7-13-160 0 0,1-1-20 0 0,0 0 0 0 0,-1 0 0 0 0,1 1 0 0 0,0-1 0 0 0,0 0 0 0 0,0 1-1 0 0,0-1 1 0 0,-1 0 0 0 0,1 1 0 0 0,0-1 0 0 0,0 0 0 0 0,0 1 0 0 0,0-1 0 0 0,0 1 0 0 0,0-1-1 0 0,0 0 1 0 0,0 1 0 0 0,0-1 0 0 0,0 0 0 0 0,0 1 0 0 0,0-1 0 0 0,0 0 0 0 0,0 1-1 0 0,1-1 1 0 0,-1 0 0 0 0,0 1 0 0 0,0-1 0 0 0,0 0 0 0 0,0 1 0 0 0,1-1 0 0 0,-1 0 0 0 0,0 1-1 0 0,0-1 1 0 0,1 0 0 0 0,-1 0 0 0 0,0 1 0 0 0,0-1 0 0 0,1 0 0 0 0,-1 0 0 0 0,0 0-1 0 0,1 1 1 0 0,-1-1 0 0 0,0 0 0 0 0,1 0 0 0 0,-1 0 0 0 0,0 0 0 0 0,1 0 0 0 0,-1 0-1 0 0,1 0 1 0 0,19 2 63 0 0,-19-2-80 0 0,7-1 0 0 0,0 0-1 0 0,0 0 1 0 0,0-1-1 0 0,0 0 1 0 0,-1-1-1 0 0,1 0 1 0 0,-1 0-1 0 0,0-1 1 0 0,9-4-1 0 0,0-1-173 0 0,3-2-374 0 0,0-1 0 0 0,31-25-1 0 0,-40 29-6 0 0,13-12-911 0 0,3-4-55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5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134 1 17247 0 0,'0'0'2762'0'0,"-1"2"-2284"0"0,-3 12-249 0 0,-54 163 104 0 0,53-163-358 0 0,0 0 1 0 0,-3 25 0 0 0,-3 8 23 0 0,1-3-2 0 0,-10 91 1 0 0,13-75-90 0 0,2 13-884 0 0,5-42-2513 0 0,0-19 768 0 0,0 6-3179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 0 3224 0 0,'0'9'11419'0'0,"0"11"-5988"0"0,-1-9-6179 0 0,1 0 0 0 0,-4 16 0 0 0,-2 21-890 0 0,3-34 1962 0 0,1 0 1 0 0,1 0 0 0 0,0 0 0 0 0,0 0 0 0 0,1 0 0 0 0,4 22 0 0 0,-2-24 95 0 0,1 1-1 0 0,0-1 1 0 0,1 0-1 0 0,0 0 1 0 0,1-1-1 0 0,0 1 1 0 0,8 11-1 0 0,-9-16-336 0 0,0-1-1 0 0,1 0 1 0 0,-1 0 0 0 0,1 0-1 0 0,1-1 1 0 0,-1 0 0 0 0,1 0-1 0 0,0 0 1 0 0,0 0 0 0 0,0-1-1 0 0,1 0 1 0 0,-1 0 0 0 0,8 2-1 0 0,8 3-49 0 0,-18-6-26 0 0,1-1-1 0 0,1 0 1 0 0,-1 0-1 0 0,0 0 1 0 0,0-1 0 0 0,1 0-1 0 0,-1 0 1 0 0,6 1-1 0 0,-4-2 0 0 0,36-3-53 0 0,-40 3 16 0 0,1-1 1 0 0,0 0 0 0 0,-1 0-1 0 0,1 0 1 0 0,-1-1-1 0 0,0 1 1 0 0,1-1 0 0 0,-1 0-1 0 0,3-2 1 0 0,-2 2-201 0 0,0-1 1 0 0,-1 0-1 0 0,0 0 1 0 0,0 0-1 0 0,0 0 1 0 0,0-1-1 0 0,0 1 1 0 0,-1-1-1 0 0,1 0 0 0 0,-1 0 1 0 0,2-5-1 0 0,3-10-4734 0 0,-1 1-1493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3.2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148 0 9672 0 0,'-16'31'174'0'0,"12"-19"2389"0"0,-7 23 0 0 0,1 14 2849 0 0,6-16-4730 0 0,-8 43-269 0 0,2-1-406 0 0,1-19 181 0 0,-14 158 1291 0 0,9-112-821 0 0,2-22-350 0 0,11-69-701 0 0,-1-1 0 0 0,0 0 0 0 0,-1 0 0 0 0,-5 13 0 0 0,7-20 297 0 0,-5 14-1043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8.6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1555 1 18943 0 0,'0'0'1906'0'0,"-2"1"-1749"0"0,-1 1-126 0 0,-1 0-1 0 0,1-1 1 0 0,-1 1 0 0 0,0-1-1 0 0,0 0 1 0 0,0 0-1 0 0,0 0 1 0 0,-8 0 0 0 0,-34-2 433 0 0,12-1-323 0 0,-20 2-76 0 0,-444 14 2782 0 0,425-7-2809 0 0,-371 43 244 0 0,391-42-282 0 0,23-4 0 0 0,1 1 0 0 0,-1 1 0 0 0,-51 19 0 0 0,53-15 0 0 0,19-7 0 0 0,1 0 0 0 0,-1 1 0 0 0,1-1 0 0 0,0 2 0 0 0,0-1 0 0 0,0 1 0 0 0,-7 7 0 0 0,14-12 0 0 0,-1 2 0 0 0,-1 0 0 0 0,1 0 0 0 0,0 0 0 0 0,0 0 0 0 0,0 0 0 0 0,0 0 0 0 0,1 0 0 0 0,-1 1 0 0 0,1-1 0 0 0,-1 1 0 0 0,1-1 0 0 0,0 1 0 0 0,0 0 0 0 0,0-1 0 0 0,0 1 0 0 0,-1 4 0 0 0,-2 7 0 0 0,3-12 0 0 0,1 0 0 0 0,-1 1 0 0 0,0-1 0 0 0,1 0 0 0 0,-1 1 0 0 0,1-1 0 0 0,0 0 0 0 0,0 1 0 0 0,0-1 0 0 0,0 4 0 0 0,4 25 66 0 0,-2-12 61 0 0,8 31 0 0 0,42 199-359 0 0,12 73-56 0 0,-19-108-346 0 0,-24-106-117 0 0,-16-72 156 0 0,-3-19 122 0 0,8 30 1 0 0,-9-43-175 0 0,1 0 1 0 0,-1 1 0 0 0,1-1-1 0 0,0-1 1 0 0,0 1-1 0 0,0 0 1 0 0,0 0-1 0 0,1-1 1 0 0,-1 1 0 0 0,1-1-1 0 0,0 0 1 0 0,5 4-1 0 0,7 0-5239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6.73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342 1 14280 0 0,'0'0'1102'0'0,"-2"2"-719"0"0,-24 29 2754 0 0,-12 7 487 0 0,-13 24-3954 0 0,27-32 23 0 0,3-1-465 0 0,1 1 1 0 0,2 1-1 0 0,-19 45 1 0 0,24-50 455 0 0,11-22 274 0 0,-50 109-421 0 0,43-90 603 0 0,1 0 1 0 0,1 1-1 0 0,-4 24 0 0 0,10-31 40 0 0,0 0-1 0 0,1 0 1 0 0,1 1-1 0 0,0-1 0 0 0,2 0 1 0 0,0 0-1 0 0,0-1 1 0 0,10 25-1 0 0,-10-32-159 0 0,1 0 0 0 0,0 0 0 0 0,0 0 0 0 0,1-1 0 0 0,1 1 0 0 0,-1-1 0 0 0,1-1 0 0 0,1 1 0 0 0,-1-1 0 0 0,1 0 0 0 0,0 0 0 0 0,1-1 0 0 0,0 0 0 0 0,0 0 0 0 0,0-1 0 0 0,0 0 0 0 0,17 6 0 0 0,-11-5-37 0 0,0-1 0 0 0,1-1 1 0 0,0 0-1 0 0,0-1 1 0 0,0 0-1 0 0,1-1 1 0 0,-1-1-1 0 0,0-1 0 0 0,1 0 1 0 0,21-3-1 0 0,-24 0 67 0 0,0 0-1 0 0,0-1 0 0 0,0 0 0 0 0,-1-1 0 0 0,0-1 0 0 0,0 0 0 0 0,-1 0 1 0 0,1-1-1 0 0,-1 0 0 0 0,-1-1 0 0 0,1-1 0 0 0,-1 0 0 0 0,11-12 0 0 0,9-14 572 0 0,0-2 0 0 0,31-52-1 0 0,-55 80-498 0 0,21-34 861 0 0,35-71-1 0 0,-53 93-734 0 0,0 0 1 0 0,-2 0-1 0 0,0 0 0 0 0,-2-1 1 0 0,6-43-1 0 0,-11 54-189 0 0,0 0 0 0 0,0 0 1 0 0,-1 0-1 0 0,0 0 0 0 0,-1 0 1 0 0,0 0-1 0 0,-1 1 0 0 0,0-1 1 0 0,0 1-1 0 0,-1 0 0 0 0,-1 0 1 0 0,0 0-1 0 0,-10-16 0 0 0,7 16-44 0 0,0 0 0 0 0,0 1 0 0 0,-1 0-1 0 0,0 0 1 0 0,-1 1 0 0 0,0 0 0 0 0,0 0 0 0 0,0 1-1 0 0,-1 1 1 0 0,0 0 0 0 0,-20-8 0 0 0,-2 4-158 0 0,-1 1-1 0 0,0 2 1 0 0,0 1 0 0 0,-36-1 0 0 0,-20-3-1457 0 0,46 1 565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1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10592 0 0,'1'1'11695'0'0,"8"5"-11536"0"0,-7-3-184 0 0,1 1-1 0 0,-1 0 1 0 0,0 0 0 0 0,0 0-1 0 0,0 0 1 0 0,0 0-1 0 0,1 9 1 0 0,6 35-416 0 0,-4-18 229 0 0,6 66 109 0 0,-6-39 74 0 0,3 25 276 0 0,11 75 310 0 0,8 8-193 0 0,49 141-343 0 0,-24-94 129 0 0,-50-168 36 0 0,-1-37-110 0 0,0-1-1 0 0,-1 0 0 0 0,0 1 1 0 0,0-1-1 0 0,-1 1 0 0 0,0-1 1 0 0,0 0-1 0 0,-3 12 0 0 0,2-14 4 0 0,0 0 0 0 0,0 0 0 0 0,0 0 0 0 0,0 0 0 0 0,-1 0 0 0 0,1 0 0 0 0,-1 0 0 0 0,0-1 0 0 0,0 1 0 0 0,0-1 0 0 0,-1 0 0 0 0,1 0 0 0 0,-8 4 0 0 0,2-1 33 0 0,-1 0-1 0 0,0 0 1 0 0,-1-1-1 0 0,1-1 1 0 0,-21 7 0 0 0,-422 70 1737 0 0,342-64-1454 0 0,-70 6 111 0 0,-132 0-89 0 0,163-14-434 0 0,55 0-347 0 0,-70 2-1909 0 0,60-17-963 0 0,89 4 2281 0 0,-1 0 0 0 0,0-2 0 0 0,-27-8 0 0 0,38 9 649 0 0,1 1 0 0 0,1-1 0 0 0,-1 0 0 0 0,0 0 0 0 0,1 0 0 0 0,-6-6-1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5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9672 0 0,'0'0'12807'0'0,"1"2"-12388"0"0,2 9-379 0 0,1-1-1 0 0,-2 0 1 0 0,1 1-1 0 0,-2 0 1 0 0,1-1 0 0 0,-1 14-1 0 0,-3 67-378 0 0,2-89 348 0 0,-16 151-76 0 0,2-3 272 0 0,12-106-130 0 0,-1 8-999 0 0,-3-21-5596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8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1 214 17247 0 0,'0'0'844'0'0,"1"-2"-368"0"0,5-8-284 0 0,0 1 0 0 0,11-14 0 0 0,0 1-56 0 0,-13 17-6 0 0,-1 0 0 0 0,1 1 0 0 0,8-9 0 0 0,15-13 358 0 0,-19 17-439 0 0,0 1 1 0 0,0 0-1 0 0,1 1 1 0 0,0 0-1 0 0,14-9 0 0 0,-12 11-14 0 0,2-3 124 0 0,1 1-1 0 0,21-7 0 0 0,-31 13-65 0 0,-1 0-1 0 0,1 0 1 0 0,0 0 0 0 0,-1 0-1 0 0,1 1 1 0 0,0 0-1 0 0,0-1 1 0 0,0 1 0 0 0,-1 1-1 0 0,1-1 1 0 0,0 1 0 0 0,0-1-1 0 0,-1 1 1 0 0,1 0 0 0 0,5 2-1 0 0,6 4 357 0 0,-11-6-339 0 0,-1 0 1 0 0,1 1 0 0 0,0 0-1 0 0,-1 0 1 0 0,5 3-1 0 0,-2-1-88 0 0,-1 0-1 0 0,1 0 1 0 0,-1 1-1 0 0,0 0 0 0 0,0 0 1 0 0,-1 0-1 0 0,0 1 1 0 0,1-1-1 0 0,-2 1 1 0 0,1 0-1 0 0,-1 0 1 0 0,5 13-1 0 0,-6-14-36 0 0,-1 0 0 0 0,0 0 0 0 0,0 0 0 0 0,0 0 0 0 0,-1 0 0 0 0,0 0 0 0 0,0 0 0 0 0,0 0 0 0 0,0 0 0 0 0,-1 0 0 0 0,0 0 0 0 0,0 0 0 0 0,0 0 0 0 0,-1 0 0 0 0,0-1 0 0 0,0 1 0 0 0,0 0 0 0 0,0-1 0 0 0,-1 1 0 0 0,-2 3 0 0 0,-8 8-21 0 0,-1-1 0 0 0,0 0 0 0 0,-22 16 0 0 0,-53 35-448 0 0,80-60 380 0 0,-12 8-525 0 0,-35 17-1 0 0,0-7-3368 0 0,35-15-2568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0.6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503 1 12872 0 0,'0'0'5538'0'0,"-2"1"-5219"0"0,-1 2-178 0 0,-1 0 1 0 0,1-1 0 0 0,-1 0-1 0 0,0 0 1 0 0,0 0 0 0 0,0 0-1 0 0,0-1 1 0 0,0 1 0 0 0,-6 0-1 0 0,-21 10 673 0 0,18-8-433 0 0,1 1 0 0 0,-21 3-1 0 0,23-5-221 0 0,-1-1-1 0 0,1 2 0 0 0,-1-1 1 0 0,1 1-1 0 0,-12 7 0 0 0,-21 13-109 0 0,28-17-52 0 0,-25 18 1 0 0,11-9 2 0 0,24-14 0 0 0,1 0 0 0 0,0 0 0 0 0,1 0 0 0 0,-1 0 0 0 0,0 1 0 0 0,1-1 0 0 0,-7 7 0 0 0,-20 23-16 0 0,29-31-5 0 0,0 0 0 0 0,0 0-1 0 0,0 0 1 0 0,0 1 0 0 0,0-1 0 0 0,0 1-1 0 0,1-1 1 0 0,-1 1 0 0 0,0-1-1 0 0,1 1 1 0 0,-1-1 0 0 0,1 1-1 0 0,-1 2 1 0 0,0 3-73 0 0,-1 1-38 0 0,0-1 0 0 0,1 1 0 0 0,0 0 0 0 0,1-1 0 0 0,0 10 0 0 0,0-16 120 0 0,0 0-28 0 0,0 1 0 0 0,1 0 0 0 0,-1 0-1 0 0,1-1 1 0 0,0 1 0 0 0,-1-1 0 0 0,1 1 0 0 0,0 0-1 0 0,0-1 1 0 0,0 1 0 0 0,0-1 0 0 0,0 0 0 0 0,0 1-1 0 0,0-1 1 0 0,1 0 0 0 0,-1 0 0 0 0,0 0-1 0 0,1 1 1 0 0,-1-2 0 0 0,1 1 0 0 0,-1 0 0 0 0,3 1-1 0 0,3 3 54 0 0,-4-3-10 0 0,0 0 0 0 0,1-1 0 0 0,-1 1 0 0 0,0-1-1 0 0,1 1 1 0 0,-1-1 0 0 0,1 0 0 0 0,0 0 0 0 0,-1 0 0 0 0,1-1-1 0 0,0 1 1 0 0,5-1 0 0 0,4-1 49 0 0,1 0-1 0 0,15-4 1 0 0,-19 3-44 0 0,-1 1 1 0 0,1 0 0 0 0,0 0 0 0 0,-1 1 0 0 0,19 1-1 0 0,-18 1 0 0 0,3 0 20 0 0,23 7 0 0 0,-34-9-28 0 0,-1 1 0 0 0,0-1 0 0 0,0 0-1 0 0,1 1 1 0 0,-1-1 0 0 0,0 1-1 0 0,0-1 1 0 0,0 1 0 0 0,0 0-1 0 0,0-1 1 0 0,0 1 0 0 0,0 0 0 0 0,0 0-1 0 0,0-1 1 0 0,2 3 0 0 0,1 1-13 0 0,0-2 38 0 0,-1 0 0 0 0,1 0-1 0 0,0 0 1 0 0,-1 1 0 0 0,0-1 0 0 0,0 1 0 0 0,0 0-1 0 0,0 0 1 0 0,0 0 0 0 0,0 1 0 0 0,-1-1 0 0 0,3 5-1 0 0,-4-6 3 0 0,0 0 0 0 0,0 0 0 0 0,-1 0-1 0 0,1 0 1 0 0,0 0 0 0 0,-1 1 0 0 0,0-1-1 0 0,1 0 1 0 0,-1 0 0 0 0,0 1-1 0 0,0-1 1 0 0,0 0 0 0 0,-1 0 0 0 0,1 1-1 0 0,0-1 1 0 0,-1 0 0 0 0,0 0 0 0 0,1 0-1 0 0,-1 0 1 0 0,0 1 0 0 0,0-1-1 0 0,0 0 1 0 0,0-1 0 0 0,-1 1 0 0 0,-1 2-1 0 0,-8 9 96 0 0,0-1-1 0 0,-2-1 1 0 0,1 0 0 0 0,-1-1-1 0 0,-25 15 1 0 0,34-21-53 0 0,-16 7 178 0 0,0-1-1 0 0,0 0 1 0 0,-1-1-1 0 0,-26 7 1 0 0,41-15-240 0 0,-4 2-248 0 0,-1 0 1 0 0,0-1-1 0 0,0 0 0 0 0,0-1 1 0 0,0 0-1 0 0,0-1 0 0 0,0 0 1 0 0,0-1-1 0 0,0 0 0 0 0,0-1 1 0 0,-20-6-1 0 0,2-2-7533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1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131 0 1376 0 0,'-5'20'109'0'0,"-6"23"531"0"0,8-35 2171 0 0,0 0 0 0 0,1 1-1 0 0,-3 15 1 0 0,1 27 3564 0 0,-1 12-5171 0 0,-20 103-1418 0 0,-3 19-1232 0 0,19-135 754 0 0,-14 67-3759 0 0,16-88 2787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2.3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372 0 2760 0 0,'25'6'16978'0'0,"-31"-2"-16885"0"0,1 0-1 0 0,-1-1 1 0 0,0 1-1 0 0,1-1 1 0 0,-2-1-1 0 0,1 1 1 0 0,-12 3-1 0 0,-8 3 216 0 0,-115 39 1772 0 0,126-43-2005 0 0,1 0-1 0 0,0 1 1 0 0,0 1 0 0 0,-13 9-1 0 0,25-15-82 0 0,0 1 0 0 0,0 0 0 0 0,0-1 0 0 0,0 1 0 0 0,1 0-1 0 0,-1 0 1 0 0,-2 4 0 0 0,-7 9-112 0 0,4-10 66 0 0,4-2 15 0 0,0-1 1 0 0,1 1-1 0 0,-1 0 1 0 0,0 0 0 0 0,1 0-1 0 0,-1 0 1 0 0,1 0-1 0 0,0 0 1 0 0,-2 4-1 0 0,-3 9-122 0 0,4-12 111 0 0,1 0 0 0 0,1 0-1 0 0,-1 0 1 0 0,1 0 0 0 0,-2 7 0 0 0,-3 13-96 0 0,6-13 76 0 0,5-1 4 0 0,4 12 110 0 0,-8-20 47 0 0,10 3-10 0 0,-4-2-80 0 0,1 0-1 0 0,0-1 0 0 0,0 1 0 0 0,0-2 1 0 0,0 1-1 0 0,0-1 0 0 0,0 0 1 0 0,0 0-1 0 0,10-2 0 0 0,28 4-69 0 0,7 10-102 0 0,-46-12 166 0 0,1 0-1 0 0,-1 0 1 0 0,1 1 0 0 0,-1 0-1 0 0,0 0 1 0 0,0 1 0 0 0,0 0-1 0 0,0 0 1 0 0,0 1 0 0 0,-1 0-1 0 0,0 0 1 0 0,1 1 0 0 0,9 8-1 0 0,-10-3 17 0 0,-5-1 58 0 0,0-4 52 0 0,-1 0 0 0 0,-1 1-1 0 0,1-1 1 0 0,-1 0-1 0 0,1 0 1 0 0,-4 10 0 0 0,2-12-34 0 0,1 0 1 0 0,-1-1-1 0 0,1 0 1 0 0,-1 1-1 0 0,0-1 1 0 0,0 0-1 0 0,0 0 1 0 0,0 0-1 0 0,0 0 1 0 0,-1 0-1 0 0,1-1 1 0 0,0 1 0 0 0,-1-1-1 0 0,-3 2 1 0 0,-1 2-47 0 0,-1-1 1 0 0,0 0-1 0 0,0 0 1 0 0,0-1-1 0 0,-1 0 1 0 0,1-1-1 0 0,-1 0 1 0 0,0 0 0 0 0,1 0-1 0 0,-1-1 1 0 0,-12-1-1 0 0,0-1-46 0 0,14 1-283 0 0,0 0 0 0 0,0-1 0 0 0,0 1 0 0 0,1-2 0 0 0,-1 1 0 0 0,-8-4 0 0 0,-6-4-787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3.09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10592 0 0,'0'0'818'0'0,"0"1"-219"0"0,-6 32 5506 0 0,4 73-2593 0 0,0 0-3699 0 0,-4 32 1239 0 0,0 2 428 0 0,-11 157 514 0 0,1-86-1584 0 0,-2-23-906 0 0,0-26-1692 0 0,13-64-1549 0 0,3-35-1657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3.91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250 9 18599 0 0,'0'0'1866'0'0,"3"0"-1709"0"0,49 5-114 0 0,-35-3-4 0 0,0-1 0 0 0,29 0 0 0 0,240-19 1237 0 0,24 19 1120 0 0,-119 3-1067 0 0,-123-5-1183 0 0,48 1 37 0 0,-93 1-159 0 0,0 1 0 0 0,44 11-1 0 0,-16-3 11 0 0,-36-7-4 0 0,0 0 1 0 0,0 0-1 0 0,25 11 0 0 0,-28-9-47 0 0,0 1 1 0 0,-1 0-1 0 0,0 1 1 0 0,-1 0-1 0 0,1 0 1 0 0,-2 1-1 0 0,18 18 1 0 0,-16-14 19 0 0,-1 1-1 0 0,-1 0 1 0 0,0 0 0 0 0,-1 1 0 0 0,-1 0 0 0 0,0 1 0 0 0,-1 0-1 0 0,9 29 1 0 0,-5-14 5 0 0,-6-20-19 0 0,0 0-1 0 0,-1 1 1 0 0,1 12 0 0 0,19 109-727 0 0,10 74-157 0 0,40 274-2688 0 0,-35-182 3506 0 0,-37-288 79 0 0,-1 0 0 0 0,0 1 0 0 0,-1-1 0 0 0,-3 20 0 0 0,3-27 34 0 0,1-1-1 0 0,-1 0 0 0 0,1 0 1 0 0,-1 0-1 0 0,0 0 0 0 0,1 0 1 0 0,-1 0-1 0 0,-1 0 1 0 0,1 0-1 0 0,0 0 0 0 0,0 0 1 0 0,-1 0-1 0 0,1 0 0 0 0,-1-1 1 0 0,1 1-1 0 0,-1-1 0 0 0,0 1 1 0 0,1-1-1 0 0,-1 0 0 0 0,0 0 1 0 0,0 1-1 0 0,0-1 1 0 0,0 0-1 0 0,0-1 0 0 0,0 1 1 0 0,-1 0-1 0 0,1-1 0 0 0,0 1 1 0 0,0-1-1 0 0,-4 1 0 0 0,-29 0 187 0 0,1-1-1 0 0,-52-7 1 0 0,32 2 7 0 0,-62-4 330 0 0,-165-9 412 0 0,127 16-671 0 0,-235 28 0 0 0,316-17-310 0 0,-194 28-68 0 0,158-23-2400 0 0,-170 1 0 0 0,229-15-4925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4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12896 0 0,'0'0'997'0'0,"0"2"-656"0"0,0 4 494 0 0,-1 0 1 0 0,-1 0-1 0 0,1 0 0 0 0,-5 9 0 0 0,-5 24 1997 0 0,-17 93-2698 0 0,2-16-143 0 0,14-49-28 0 0,2 1 0 0 0,-1 80-1 0 0,11-121-1658 0 0,-5 31-1 0 0,4-37-4853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0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0 262 6448 0 0,'0'0'498'0'0,"2"-2"-327"0"0,6-5 738 0 0,-1 0 0 0 0,-1-1 0 0 0,0 0 0 0 0,6-9 0 0 0,13-18 3796 0 0,-3 11-3816 0 0,27-26 0 0 0,-37 40-873 0 0,0 0-1 0 0,0 1 1 0 0,1 0 0 0 0,22-11-1 0 0,-6 5 160 0 0,-22 11-83 0 0,0 0-1 0 0,0 0 1 0 0,1 1 0 0 0,-1 0-1 0 0,1 0 1 0 0,-1 1-1 0 0,1 0 1 0 0,9-1-1 0 0,-7 2 48 0 0,1 0 0 0 0,-1 1-1 0 0,0 0 1 0 0,1 0 0 0 0,-1 1 0 0 0,1 1-1 0 0,-1-1 1 0 0,0 2 0 0 0,0 0 0 0 0,0 0 0 0 0,0 0-1 0 0,12 7 1 0 0,-20-7-172 0 0,1-1 1 0 0,0 0-1 0 0,-1 1 1 0 0,1-1-1 0 0,-1 1 0 0 0,0 0 1 0 0,0 0-1 0 0,0 0 0 0 0,0 0 1 0 0,-1 0-1 0 0,1 0 0 0 0,-1 1 1 0 0,0-1-1 0 0,0 0 1 0 0,0 1-1 0 0,0-1 0 0 0,0 1 1 0 0,0 4-1 0 0,-2-2 6 0 0,0-1 1 0 0,0 1-1 0 0,0 0 1 0 0,0-1-1 0 0,-1 0 1 0 0,0 1-1 0 0,0-1 0 0 0,0 0 1 0 0,-1 0-1 0 0,0 0 1 0 0,0 0-1 0 0,0-1 0 0 0,-6 8 1 0 0,-7 5 84 0 0,-34 30 1 0 0,41-39-48 0 0,-21 15-110 0 0,-1-1 1 0 0,-1-2-1 0 0,-55 27 1 0 0,40-23-303 0 0,6-4-52 0 0,-4 2-5071 0 0,23-11-242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4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93 1 14944 0 0,'0'0'340'0'0,"0"2"50"0"0,-1 10-80 0 0,0 0 0 0 0,-4 14 0 0 0,1-11-330 0 0,4-12 20 0 0,-1 0 0 0 0,0 0-1 0 0,-1 0 1 0 0,1-1 0 0 0,0 1 0 0 0,-3 4 0 0 0,-7 12 0 0 0,-8 32-59 0 0,8-25-88 0 0,-14 53-1 0 0,23-71 560 0 0,0 1-1 0 0,1 0 0 0 0,0 0 1 0 0,1-1-1 0 0,0 1 0 0 0,0 0 1 0 0,1 0-1 0 0,0 0 0 0 0,1-1 1 0 0,3 14-1 0 0,-2-17-280 0 0,0 0 1 0 0,0 0-1 0 0,0 1 0 0 0,0-2 1 0 0,1 1-1 0 0,0 0 0 0 0,0-1 1 0 0,0 0-1 0 0,0 1 0 0 0,1-2 1 0 0,0 1-1 0 0,0-1 0 0 0,0 1 1 0 0,0-1-1 0 0,9 3 0 0 0,-11-4-197 0 0,0-1-1 0 0,0 0 0 0 0,0 0 1 0 0,0 0-1 0 0,0-1 0 0 0,0 1 1 0 0,0-1-1 0 0,0 1 1 0 0,0-1-1 0 0,1 0 0 0 0,-1 0 1 0 0,0-1-1 0 0,0 1 0 0 0,0-1 1 0 0,4 0-1 0 0,-3-1-177 0 0,0 0 1 0 0,0 0-1 0 0,0 0 0 0 0,0 0 1 0 0,0 0-1 0 0,0-1 0 0 0,-1 0 0 0 0,1 0 1 0 0,4-4-1 0 0,0-4-492 0 0,0 1-1 0 0,0-1 0 0 0,-1 0 1 0 0,0 0-1 0 0,8-20 1 0 0,-2 0-1101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81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17359 0 0,'0'3'396'0'0,"-1"4"-151"0"0,0 1-1 0 0,-1-1 0 0 0,0 1 0 0 0,0-1 0 0 0,-5 11 0 0 0,-6 21-201 0 0,6-4 43 0 0,-7 26 364 0 0,-4 24-492 0 0,4-24-642 0 0,-12 108 0 0 0,25-150 118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6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87 1 10592 0 0,'0'1'9635'0'0,"3"40"-7997"0"0,-2-29-1511 0 0,0 0 0 0 0,0 0 1 0 0,-2 16-1 0 0,-26 207 2149 0 0,17-80-991 0 0,2-11-791 0 0,0 7-522 0 0,-3-38-46 0 0,-6 52-1891 0 0,8-70-1634 0 0,8-55-4266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7.3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5064 0 0,'2'2'13189'0'0,"3"1"-13054"0"0,0 1 0 0 0,0-1 0 0 0,0 0 1 0 0,1-1-1 0 0,-1 1 0 0 0,1-1 0 0 0,-1 0 0 0 0,1 0 1 0 0,0-1-1 0 0,6 1 0 0 0,10 1 88 0 0,32 0 0 0 0,8 0 569 0 0,34 5 802 0 0,128-5 0 0 0,-122-4-1361 0 0,-18 1-177 0 0,106 14 0 0 0,-156-9-61 0 0,-11-3 34 0 0,-1 1-1 0 0,1 2 1 0 0,-1 0-1 0 0,23 9 1 0 0,-24-6-5 0 0,-13-5 50 0 0,0 0-1 0 0,0 0 0 0 0,0 1 0 0 0,14 9 0 0 0,-15-7-70 0 0,0-1 0 0 0,0 1-1 0 0,-1 0 1 0 0,0 1 0 0 0,0 0-1 0 0,0 0 1 0 0,-1 0 0 0 0,0 0-1 0 0,-1 1 1 0 0,1 0 0 0 0,-1 0-1 0 0,4 12 1 0 0,-4-1-60 0 0,1 0 20 0 0,-1 0 0 0 0,-1 1 0 0 0,1 26 0 0 0,2 132-262 0 0,1-43 161 0 0,-1-44 57 0 0,-3-55 5 0 0,13 61 0 0 0,-3-33-176 0 0,46 190-736 0 0,-12-48 924 0 0,-46-197 73 0 0,0 1-1 0 0,0-1 1 0 0,-1 1 0 0 0,0 0-1 0 0,-1-1 1 0 0,-1 10-1 0 0,1-16 13 0 0,0-1 0 0 0,0 0 0 0 0,0 0-1 0 0,0 0 1 0 0,-1 0 0 0 0,1 0 0 0 0,0-1 0 0 0,-1 1-1 0 0,1 0 1 0 0,-1-1 0 0 0,0 1 0 0 0,0-1-1 0 0,1 1 1 0 0,-1-1 0 0 0,0 0 0 0 0,0 0-1 0 0,0 0 1 0 0,-1 0 0 0 0,1 0 0 0 0,0 0 0 0 0,-4 0-1 0 0,-5 2 141 0 0,-1 0 0 0 0,-22 1 1 0 0,32-4-147 0 0,-18 1 197 0 0,-40-4 0 0 0,18-1-134 0 0,-128-7-4 0 0,-32-2-74 0 0,-14 11 168 0 0,-211-13-1186 0 0,335 0-2372 0 0,49 6-4057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7.7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1 20815 0 0,'0'0'1892'0'0,"-1"2"-1557"0"0,-1 4-334 0 0,1 0 90 0 0,-1 0-1 0 0,1 0 1 0 0,0-1-1 0 0,-1 13 0 0 0,-3 63-348 0 0,-2 16-665 0 0,-2 30 762 0 0,3 24 455 0 0,5-73-157 0 0,1-42-5803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8.0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12 188 18919 0 0,'0'0'1895'0'0,"1"-2"-1735"0"0,42-69 363 0 0,-36 59-347 0 0,-4 7-115 0 0,0 0 0 0 0,0 1 0 0 0,0-1 0 0 0,1 0 0 0 0,6-5 0 0 0,2-2-60 0 0,-8 8 7 0 0,0 0 1 0 0,0 1-1 0 0,0 0 1 0 0,9-6-1 0 0,0 2 156 0 0,-7 3-2 0 0,0 1 1 0 0,0 0-1 0 0,1 0 1 0 0,-1 0-1 0 0,0 1 1 0 0,1-1-1 0 0,0 2 0 0 0,0-1 1 0 0,-1 1-1 0 0,10-1 1 0 0,1 3 288 0 0,0 1 1 0 0,1 0 0 0 0,26 7-1 0 0,-22-2-183 0 0,-18-4-262 0 0,-1 1 14 0 0,1-1-18 0 0,-1-1 0 0 0,1 1 0 0 0,-1 0 1 0 0,5 6-1 0 0,-6-8-2 0 0,-1 1 0 0 0,0 0 0 0 0,0-1 0 0 0,-1 1 0 0 0,1 0 0 0 0,0 0 0 0 0,-1 0 0 0 0,1 0 0 0 0,-1-1-1 0 0,1 1 1 0 0,-1 0 0 0 0,0 0 0 0 0,0 4 0 0 0,0-2 0 0 0,0 0 0 0 0,0 0 0 0 0,-1 0 0 0 0,0-1 0 0 0,0 1 0 0 0,0 0 0 0 0,0 0 0 0 0,-3 5 0 0 0,-18 28 0 0 0,21-36 0 0 0,-12 16-174 0 0,-1-1 0 0 0,-1 0-1 0 0,-1-1 1 0 0,-28 22 0 0 0,11-9-115 0 0,-80 65-1141 0 0,74-63-1415 0 0,1 0-3339 0 0,16-15-108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8.44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20127 0 0,'1'2'463'0'0,"4"2"-325"0"0,-1-1 0 0 0,1 1 0 0 0,0-1 0 0 0,0 0 0 0 0,0 0-1 0 0,0 0 1 0 0,1-1 0 0 0,-1 1 0 0 0,1-2 0 0 0,-1 1 0 0 0,1 0 0 0 0,0-1 0 0 0,9 1 0 0 0,9-1-148 0 0,-1-1 0 0 0,29-2 1 0 0,2-1 244 0 0,-39 3-309 0 0,-5-1 43 0 0,1 1 0 0 0,0 0 0 0 0,0 1 0 0 0,-1 0 0 0 0,1 1 0 0 0,-1 0 0 0 0,19 7 0 0 0,9 10 1625 0 0,-28-10-1471 0 0,-9-7-176 0 0,-1-1 0 0 0,1 1 0 0 0,0-1 1 0 0,-1 1-1 0 0,1 0 0 0 0,-1 0 0 0 0,0-1 0 0 0,1 1 0 0 0,-1 0 0 0 0,0 0 0 0 0,0-1 1 0 0,0 1-1 0 0,0 0 0 0 0,-1 0 0 0 0,1-1 0 0 0,-1 3 0 0 0,0 7-101 0 0,1-9 52 0 0,0 0 6 0 0,0 4 30 0 0,0-3 103 0 0,1 4-24 0 0,8 0-13 0 0,4 4 0 0 0,-11-10 0 0 0,20 6 0 0 0,-18-7 0 0 0,-3 0 0 0 0,0 0 0 0 0,1 1 0 0 0,-1-1 0 0 0,0 0 0 0 0,0 0 0 0 0,0 1 0 0 0,0-1 0 0 0,0 1 0 0 0,0-1 0 0 0,0 1 0 0 0,0 0 0 0 0,0-1 0 0 0,0 1 0 0 0,0 0 0 0 0,1 1 0 0 0,7 7-22 0 0,-8-8 9 0 0,-1 1 0 0 0,0-1 0 0 0,1 0-1 0 0,-1 1 1 0 0,0-1 0 0 0,0 1 0 0 0,0-1 0 0 0,1 0 0 0 0,-2 1 0 0 0,1-1 0 0 0,0 1 0 0 0,0-1 0 0 0,0 1 0 0 0,-1-1 0 0 0,1 0 0 0 0,0 1 0 0 0,-1-1 0 0 0,0 0 0 0 0,1 1 0 0 0,-1-1 0 0 0,0 0 0 0 0,1 0 0 0 0,-1 0 0 0 0,0 1 0 0 0,0-1 0 0 0,0 0 0 0 0,0 0 0 0 0,-2 1 0 0 0,-1 2-25 0 0,-1 0 1 0 0,1-1 0 0 0,-1 0 0 0 0,0 0 0 0 0,-6 3-1 0 0,-27 11-566 0 0,-52 16 0 0 0,1-11-3278 0 0,61-16-2451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9.5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1452 0 14544 0 0,'0'0'1624'0'0,"-2"1"-1214"0"0,-7 5-175 0 0,0-1-1 0 0,0-1 0 0 0,-1 1 1 0 0,0-2-1 0 0,-20 6 0 0 0,-58 6-863 0 0,54-10 505 0 0,-82 20 57 0 0,-19 2 421 0 0,-107 3 1221 0 0,87-6-736 0 0,86-11-617 0 0,-174 34 239 0 0,215-40-261 0 0,0 1 0 0 0,-30 13 0 0 0,27-9 272 0 0,16-6-251 0 0,1 1-1 0 0,-15 9 0 0 0,16-9-89 0 0,9-5-75 0 0,0 1-1 0 0,1-1 0 0 0,-1 1 1 0 0,1 0-1 0 0,-1 0 1 0 0,1 0-1 0 0,0 1 0 0 0,0-1 1 0 0,0 1-1 0 0,1 0 1 0 0,-1-1-1 0 0,-1 6 0 0 0,-4 8 195 0 0,6-14-182 0 0,1 1 1 0 0,-1-1-1 0 0,1 1 0 0 0,0-1 1 0 0,0 1-1 0 0,-1 4 0 0 0,-5 48 172 0 0,3 1 0 0 0,1 0 0 0 0,7 64 0 0 0,-1 28-186 0 0,0-10-28 0 0,4 19-98 0 0,2 43-248 0 0,-7-185 23 0 0,8 79-2414 0 0,-5-80 847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0.0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1513 1 20591 0 0,'0'0'996'0'0,"0"2"-430"0"0,1 0-480 0 0,-1 1 0 0 0,0 0 0 0 0,1 0 0 0 0,0-1 0 0 0,0 1 0 0 0,0-1 0 0 0,2 5 0 0 0,5 14-80 0 0,9 81-1097 0 0,-12-70 446 0 0,-4-17 209 0 0,0 25 1 0 0,-1-26 246 0 0,0 0 1 0 0,3 18-1 0 0,26 158 222 0 0,-1-1 1721 0 0,-16-117-1190 0 0,15 67 305 0 0,-23-120-822 0 0,0 0 0 0 0,1 25-1 0 0,-4-24-7 0 0,9 36-1 0 0,-10-52-38 0 0,2 0 0 0 0,-1 1 0 0 0,0-1 0 0 0,0 0 0 0 0,-1 1 0 0 0,1-1 0 0 0,-1 1 0 0 0,0-1 0 0 0,0 1 0 0 0,-1 6 0 0 0,-2 6 0 0 0,2-11 0 0 0,1-1 0 0 0,-1 1 0 0 0,0-1 0 0 0,-1 0 0 0 0,1 1 0 0 0,-1-1 0 0 0,0 0 0 0 0,0 0 0 0 0,-1 0 0 0 0,1 0 0 0 0,-1-1 0 0 0,0 1 0 0 0,-1-1 0 0 0,-5 7 0 0 0,3-6 7 0 0,-1 0-1 0 0,1-1 1 0 0,-1 0-1 0 0,0 0 1 0 0,-1-1-1 0 0,-13 6 1 0 0,-48 9 136 0 0,60-16-112 0 0,-42 8 379 0 0,-73 3 0 0 0,50-7-315 0 0,-194 14 104 0 0,-230 42-7 0 0,277-25-107 0 0,175-29-534 0 0,-66 6 442 0 0,94-13-2385 0 0,0-1-1 0 0,-22-3 1 0 0,8-1-4961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0.3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8752 0 0,'27'13'398'0'0,"-23"-11"-182"0"0,-5-1-37 0 0,-6 3 1030 0 0,7-3-900 0 0,-1 0 1 0 0,1 0-1 0 0,0-1 0 0 0,0 1 0 0 0,-1 0 0 0 0,1 0 1 0 0,0-1-1 0 0,0 1 0 0 0,0 0 0 0 0,0 0 1 0 0,0 0-1 0 0,0 3 836 0 0,0-2-728 0 0,-1 0-1 0 0,1 0 1 0 0,0 0-1 0 0,0 0 1 0 0,0 0 0 0 0,0 0-1 0 0,0 0 1 0 0,0 0-1 0 0,0 0 1 0 0,1 0 0 0 0,-1 0-1 0 0,1 0 1 0 0,0 0-1 0 0,1 3 1 0 0,3 11 110 0 0,-4-14-587 0 0,-1 1 0 0 0,1-1 0 0 0,-1 1 0 0 0,0 0 0 0 0,0-1 0 0 0,-1 1 0 0 0,1-1 1 0 0,-1 5-1 0 0,0-4-25 0 0,0 1 1 0 0,1-1-1 0 0,-1 0 1 0 0,1 0 0 0 0,0 1-1 0 0,0-1 1 0 0,1 4-1 0 0,5 17-198 0 0,-3-10 99 0 0,1 1 0 0 0,-2 0 0 0 0,0-1 1 0 0,0 29-1 0 0,-3-12 581 0 0,-2 0-1 0 0,-9 36 1 0 0,11-61-343 0 0,-1 0-1 0 0,1 0 0 0 0,0 1 1 0 0,1-1-1 0 0,-1 0 0 0 0,1 0 1 0 0,0 1-1 0 0,1-1 0 0 0,-1 0 1 0 0,1 0-1 0 0,2 8 0 0 0,-2-13-91 0 0,-1 1 0 0 0,0 0-1 0 0,0-1 1 0 0,0 1 0 0 0,0 0-1 0 0,0-1 1 0 0,0 1 0 0 0,0 0-1 0 0,0-1 1 0 0,-1 1 0 0 0,1-1-1 0 0,-1 1 1 0 0,1 0 0 0 0,-1-1-1 0 0,0 1 1 0 0,-1 1 0 0 0,1-1-172 0 0,0-1 1 0 0,1 1 0 0 0,-1-1-1 0 0,0 1 1 0 0,1-1 0 0 0,-1 1-1 0 0,1 0 1 0 0,-1-1-1 0 0,1 1 1 0 0,0 0 0 0 0,0 0-1 0 0,0 3 1 0 0,5 10-1812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0.7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194 140 9672 0 0,'-1'0'44'0'0,"0"0"1"0"0,0 0-1 0 0,1 1 0 0 0,-1-1 1 0 0,0 0-1 0 0,0 0 1 0 0,0 0-1 0 0,1-1 0 0 0,-1 1 1 0 0,0 0-1 0 0,0 0 1 0 0,0 0-1 0 0,1-1 1 0 0,-1 1-1 0 0,0 0 0 0 0,-1-1 1 0 0,12-6 1063 0 0,12-9 1903 0 0,-16 11-2261 0 0,0 1 1 0 0,1-1-1 0 0,-1 1 0 0 0,1 1 0 0 0,10-5 0 0 0,18-11 89 0 0,-7 4-464 0 0,47-21 0 0 0,-64 31-369 0 0,-6 3 57 0 0,-1 0-1 0 0,1 1 1 0 0,0-1 0 0 0,-1 1-1 0 0,1 0 1 0 0,0 0 0 0 0,5 0-1 0 0,-9 1 150 0 0,2 1 119 0 0,24 8 454 0 0,-25-9-427 0 0,-1 2-180 0 0,13 15 6 0 0,-14-17-183 0 0,0 1 0 0 0,1-1-1 0 0,-1 1 1 0 0,0-1 0 0 0,0 1 0 0 0,1-1-1 0 0,-1 1 1 0 0,0 0 0 0 0,0-1-1 0 0,0 1 1 0 0,0-1 0 0 0,0 1-1 0 0,0 0 1 0 0,0-1 0 0 0,0 1 0 0 0,0-1-1 0 0,0 1 1 0 0,0 0 0 0 0,0-1-1 0 0,0 2 1 0 0,-1 0-13 0 0,1 3-25 0 0,0 0 0 0 0,-1 0 0 0 0,0 0 0 0 0,0 0 0 0 0,0 0 0 0 0,0 0 0 0 0,-1 0 0 0 0,0 0 0 0 0,0 0 0 0 0,0 0-1 0 0,-4 4 1 0 0,-2 2-18 0 0,0-1-1 0 0,0 0 0 0 0,-12 11 0 0 0,7-6 38 0 0,-10 8 21 0 0,-66 39-13 0 0,57-41-54 0 0,-52 26 0 0 0,56-32-6 0 0,18-9 33 0 0,1 0 1 0 0,-13 10-1 0 0,-15 12-238 0 0,-38 10-3893 0 0,59-28-2398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1.09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38 17015 0 0,'26'4'1543'0'0,"-13"-6"-1051"0"0,0-1 0 0 0,15-5 0 0 0,-3-2 581 0 0,-18 6-1078 0 0,1 1 0 0 0,-1 1 0 0 0,1-1 0 0 0,-1 1 0 0 0,1 1 0 0 0,0-1 0 0 0,12 0 0 0 0,-15 2-9 0 0,6 0 109 0 0,-1 1-1 0 0,15 1 1 0 0,-22-1 2 0 0,0-1-1 0 0,0 1 1 0 0,0 0-1 0 0,0 0 0 0 0,0 1 1 0 0,0-1-1 0 0,-1 0 1 0 0,1 1-1 0 0,0 0 1 0 0,-1 0-1 0 0,1-1 1 0 0,3 5 771 0 0,-3-3-544 0 0,-2-2-292 0 0,1 0 0 0 0,-1 0 0 0 0,1 1 0 0 0,-1-1 0 0 0,0 1 0 0 0,1-1 0 0 0,-1 1 0 0 0,0 0 0 0 0,0-1 0 0 0,0 1 0 0 0,0 0 0 0 0,0 0 0 0 0,-1-1 0 0 0,1 1 0 0 0,-1 0 0 0 0,1 0 0 0 0,-1 0 0 0 0,1 0 0 0 0,-1 3 0 0 0,1 12-53 0 0,0-14 7 0 0,-1-1 0 0 0,1 1 0 0 0,-1 0 1 0 0,0 0-1 0 0,0-1 0 0 0,0 1 0 0 0,0 0 1 0 0,-1-1-1 0 0,1 1 0 0 0,-1 0 0 0 0,-1 2 1 0 0,-28 48-857 0 0,20-29 618 0 0,-17 28-1 0 0,13-19 168 0 0,12-27 84 0 0,0 0 1 0 0,0 0 0 0 0,-6 10-1 0 0,7-14 10 0 0,0 0 0 0 0,0 0 0 0 0,0 0 0 0 0,1 0-1 0 0,-1 0 1 0 0,1 0 0 0 0,-1 0 0 0 0,1 0 0 0 0,0 0-1 0 0,0 0 1 0 0,0 0 0 0 0,0 3 0 0 0,0-2 20 0 0,0 0 129 0 0,2-3-102 0 0,7 4-35 0 0,-7-3-19 0 0,-1-1 0 0 0,0 1 0 0 0,1-1 0 0 0,-1 0 0 0 0,1 1 0 0 0,-1-1 0 0 0,0 0 0 0 0,1 0 0 0 0,1 0 0 0 0,2-1-30 0 0,1 0 1 0 0,-1-1-1 0 0,0 0 0 0 0,6-2 1 0 0,7-3-40 0 0,7-4-1070 0 0,1 0 1 0 0,45-30-1 0 0,-38 18-47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2.4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15344 0 0,'0'0'1393'0'0,"0"2"-1149"0"0,6 34-168 0 0,-1-13 389 0 0,-4-13-109 0 0,5 20 8 0 0,-2-1 1 0 0,-2 1-1 0 0,-1 35 0 0 0,-17 92-462 0 0,5-41-47 0 0,0-2-132 0 0,-9 6-3061 0 0,9-90-2363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2.9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232 0 2304 0 0,'-1'2'167'0'0,"-8"15"6709"0"0,-7 19 0 0 0,-7 15-4985 0 0,17-40-1942 0 0,-9 15-536 0 0,-23 57 0 0 0,22-39 502 0 0,6-19 153 0 0,2 0 0 0 0,0 1 0 0 0,1 0 0 0 0,-3 28-1 0 0,9-36 23 0 0,-2 18 251 0 0,2 39-1 0 0,1-65-306 0 0,1 0-1 0 0,1 0 1 0 0,-1 0-1 0 0,1-1 1 0 0,1 1-1 0 0,0-1 0 0 0,0 1 1 0 0,9 15-1 0 0,-8-18-42 0 0,0-1 0 0 0,0 1 0 0 0,1 0 0 0 0,0-1 0 0 0,7 7 0 0 0,-11-12-15 0 0,1 1 1 0 0,0-1 0 0 0,0 0 0 0 0,0 1 0 0 0,0-1 0 0 0,0 0 0 0 0,0 0 0 0 0,0 0 0 0 0,0-1 0 0 0,0 1 0 0 0,0 0 0 0 0,0-1 0 0 0,1 0 0 0 0,-1 1 0 0 0,0-1 0 0 0,0 0 0 0 0,1 0-1 0 0,-1 0 1 0 0,0 0 0 0 0,0-1 0 0 0,1 1 0 0 0,3-2 0 0 0,2 0-104 0 0,3-1 158 0 0,-1 0 0 0 0,1-1 0 0 0,-1 0 0 0 0,1 0 0 0 0,-1-1 1 0 0,17-12-1 0 0,63-51 293 0 0,-80 60-119 0 0,0-1 0 0 0,-1-1 1 0 0,0 1-1 0 0,0-1 0 0 0,9-16 1 0 0,-17 23-135 0 0,0 1 0 0 0,0 0 1 0 0,0-1-1 0 0,0 1 0 0 0,-1-1 1 0 0,1 1-1 0 0,-1-1 0 0 0,0 1 1 0 0,0-1-1 0 0,0-4 1 0 0,0 2 33 0 0,-1 4-77 0 0,1 0 0 0 0,0 0 0 0 0,-1-1 0 0 0,1 1 0 0 0,-1 0 0 0 0,0 0 0 0 0,1 0 0 0 0,-1 0 0 0 0,0 0 0 0 0,0 0 0 0 0,0 0 0 0 0,1 1 0 0 0,-1-1 0 0 0,0 0 0 0 0,0 0-1 0 0,0 0 1 0 0,0 1 0 0 0,0-1 0 0 0,-1 1 0 0 0,-1-2 0 0 0,-1 0 31 0 0,0 1-1 0 0,0-1 1 0 0,0 1 0 0 0,-9-2-1 0 0,1 2-27 0 0,0 1-1 0 0,0 1 0 0 0,0 0 0 0 0,0 0 0 0 0,-15 5 0 0 0,-10 0-37 0 0,4 1-275 0 0,-1 1 0 0 0,2 1 0 0 0,-51 22 0 0 0,38-13-741 0 0,13-5-136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3.6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 17447 0 0,'0'0'796'0'0,"0"2"-12"0"0,0-2-774 0 0,0 9 61 0 0,0-1-1 0 0,1 0 1 0 0,0 0 0 0 0,3 14 0 0 0,-2-10 169 0 0,1 1 0 0 0,-2 0 0 0 0,1 19 0 0 0,1 9-305 0 0,-2-27-156 0 0,-1 0 0 0 0,0 1 0 0 0,-4 19 0 0 0,0 22-330 0 0,2-17-91 0 0,-2 0 0 0 0,-15 66 0 0 0,18-100 476 0 0,-5 19-5833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3.9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69 14368 0 0,'0'0'1305'0'0,"1"1"-1076"0"0,2 0-227 0 0,0 0 1 0 0,0 0-1 0 0,0 0 0 0 0,0-1 1 0 0,0 1-1 0 0,0-1 0 0 0,0 1 1 0 0,0-1-1 0 0,0 0 0 0 0,0 0 1 0 0,0 0-1 0 0,4-1 0 0 0,40-9-103 0 0,-42 9 75 0 0,76-23-878 0 0,-61 18 280 0 0,14-3 332 0 0,1 1 0 0 0,37-3 0 0 0,-55 10 606 0 0,-2-1 694 0 0,0 0 0 0 0,0 2 0 0 0,0 0 0 0 0,0 1 0 0 0,21 3 0 0 0,-33-3-501 0 0,-2 0-477 0 0,0 1 0 0 0,0-1 0 0 0,0 1-1 0 0,-1-1 1 0 0,1 1 0 0 0,0 0 0 0 0,-1-1 0 0 0,1 1 0 0 0,-1 0-1 0 0,1 0 1 0 0,-1-1 0 0 0,0 4 0 0 0,-1 2-84 0 0,0 1 0 0 0,-1-1 0 0 0,0 1 1 0 0,0-1-1 0 0,-1 0 0 0 0,0 0 0 0 0,0 0 0 0 0,-1 0 0 0 0,-7 10 0 0 0,-51 69 28 0 0,32-45 27 0 0,-28 47 0 0 0,57-87-21 0 0,-80 134-314 0 0,40-84-3801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4.2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48 20127 0 0,'0'0'1826'0'0,"3"1"-1504"0"0,12 2-267 0 0,0-1-1 0 0,0-1 1 0 0,1 0-1 0 0,-1-1 1 0 0,0-1-1 0 0,0 0 1 0 0,16-4-1 0 0,62-12-1055 0 0,-46 7-546 0 0,1 2-1 0 0,72-2 0 0 0,-73 11 978 0 0,64-2-943 0 0,-80-3-3863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5.42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 0 6912 0 0,'0'0'622'0'0,"-1"3"-512"0"0,0-1-73 0 0,0 1 268 0 0,-1 1 1 0 0,1-1 0 0 0,0 1-1 0 0,0 0 1 0 0,1 0 0 0 0,-1-1-1 0 0,1 1 1 0 0,0 7 0 0 0,0-5 1008 0 0,0-1 1 0 0,0 1 0 0 0,0 0 0 0 0,0 0 0 0 0,-1-1 0 0 0,-2 11-1 0 0,-5 5-432 0 0,7-17-922 0 0,-1 0 1 0 0,1 0-1 0 0,0-1 0 0 0,0 1 1 0 0,1 0-1 0 0,-1 8 1 0 0,1-7-44 0 0,-1 0 1 0 0,1-1-1 0 0,-1 1 1 0 0,0 0-1 0 0,-2 4 1 0 0,-2 5-171 0 0,2-8 57 0 0,0 0 0 0 0,1 0 0 0 0,0 0 0 0 0,-2 13-1 0 0,-1 26-837 0 0,-7 116-150 0 0,11-137 744 0 0,-4-4-21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5.93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225 1 8752 0 0,'0'0'9215'0'0,"-2"1"-8681"0"0,-17 7-960 0 0,-31 21 0 0 0,-13 5-292 0 0,58-31 809 0 0,0-1-1 0 0,1 1 1 0 0,-1-1-1 0 0,1 1 1 0 0,0 0-1 0 0,-1 1 1 0 0,1-1-1 0 0,1 1 0 0 0,-1 0 1 0 0,0 0-1 0 0,-4 8 1 0 0,-8 6 548 0 0,14-17-559 0 0,1 1-1 0 0,-1-1 1 0 0,1 1 0 0 0,-1-1-1 0 0,1 1 1 0 0,0-1-1 0 0,-1 1 1 0 0,1 0-1 0 0,0 0 1 0 0,0 0 0 0 0,0-1-1 0 0,0 1 1 0 0,1 0-1 0 0,-1 0 1 0 0,1 0 0 0 0,-1 0-1 0 0,1 0 1 0 0,-1 1-1 0 0,1-1 1 0 0,0 3-1 0 0,2 7 161 0 0,1 0 0 0 0,0 0 0 0 0,6 13 0 0 0,-8-23-235 0 0,1 0-1 0 0,-1 0 1 0 0,0-1 0 0 0,1 1-1 0 0,0 0 1 0 0,-1-1-1 0 0,1 1 1 0 0,0 0-1 0 0,0-1 1 0 0,0 0-1 0 0,0 0 1 0 0,3 2-1 0 0,4 3-15 0 0,0 1-22 0 0,1 0 0 0 0,0-1 0 0 0,-1-1 0 0 0,2 1 0 0 0,-1-1 0 0 0,13 3-1 0 0,30 12 33 0 0,36 9 69 0 0,-82-26-63 0 0,1-1-1 0 0,13 9 1 0 0,8 2-6 0 0,-4-5 1 0 0,-7 2 0 0 0,18 18-114 0 0,-35-27 86 0 0,-1 1 1 0 0,1-1 0 0 0,0 0 0 0 0,0 0 0 0 0,-1 1 0 0 0,1-1-1 0 0,-1 0 1 0 0,1 1 0 0 0,-1-1 0 0 0,0 1 0 0 0,0-1-1 0 0,1 0 1 0 0,-1 1 0 0 0,0-1 0 0 0,0 3 0 0 0,-2 20-76 0 0,2-23 115 0 0,0 1-16 0 0,-1 0 0 0 0,1 0-1 0 0,-1 0 1 0 0,0 0 0 0 0,0 0-1 0 0,0 0 1 0 0,0 0 0 0 0,0 0-1 0 0,0 0 1 0 0,0-1 0 0 0,-3 4-1 0 0,2-3 12 0 0,1 0-1 0 0,-1 0 0 0 0,1 0 1 0 0,-1 0-1 0 0,1 1 1 0 0,0-1-1 0 0,0 0 0 0 0,-1 5 1 0 0,1-6 3 0 0,1 0 1 0 0,-1 0 0 0 0,1 0-1 0 0,-1 1 1 0 0,0-1 0 0 0,0 0-1 0 0,0 0 1 0 0,1 0 0 0 0,-1 0-1 0 0,0 0 1 0 0,0 0 0 0 0,0 0-1 0 0,0 0 1 0 0,-1-1 0 0 0,1 1-1 0 0,0 0 1 0 0,-3 0 0 0 0,2 1 95 0 0,0-1 1 0 0,0 0 0 0 0,0 1-1 0 0,0-1 1 0 0,0 1 0 0 0,0 0-1 0 0,-3 3 1 0 0,4-4-24 0 0,0 0 0 0 0,0 0 0 0 0,0 0 0 0 0,0 0 0 0 0,0-1 0 0 0,0 1-1 0 0,0 0 1 0 0,0 0 0 0 0,0-1 0 0 0,0 1 0 0 0,0-1 0 0 0,0 1 0 0 0,-1-1 0 0 0,1 1 0 0 0,0-1 0 0 0,0 0 0 0 0,-1 0 0 0 0,1 0 0 0 0,0 0 0 0 0,0 1-1 0 0,-1-2 1 0 0,1 1 0 0 0,0 0 0 0 0,-1 0 0 0 0,1 0 0 0 0,0-1 0 0 0,0 1 0 0 0,0 0 0 0 0,-1-1 0 0 0,1 1 0 0 0,0-1 0 0 0,0 1 0 0 0,0-1-1 0 0,0 0 1 0 0,0 0 0 0 0,0 1 0 0 0,0-1 0 0 0,0 0 0 0 0,0 0 0 0 0,0 0 0 0 0,0 0 0 0 0,1 0 0 0 0,-1 0 0 0 0,0 0 0 0 0,1 0 0 0 0,-1 0-1 0 0,1-1 1 0 0,-1 1 0 0 0,1 0 0 0 0,-1-2 0 0 0,-2-8 178 0 0,0-1 1 0 0,1 1-1 0 0,1-1 0 0 0,0 1 0 0 0,0-1 0 0 0,1 0 0 0 0,1 0 1 0 0,2-14-1 0 0,2-12-153 0 0,-4 27-87 0 0,0 0-1 0 0,1 1 1 0 0,3-12-1 0 0,2 0-59 0 0,0 3-57 0 0,-2 0 0 0 0,6-26 1 0 0,0-11-512 0 0,-7 42-411 0 0,-1-1 1 0 0,0 0-1 0 0,0-26 1 0 0,-5 4-7544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8.9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6912 0 0,'0'2'12470'0'0,"3"64"-11597"0"0,-3-61-873 0 0,0 0 0 0 0,-1 0-1 0 0,1 0 1 0 0,-1 0 0 0 0,0-1 0 0 0,-3 9-1 0 0,-3 16 38 0 0,2 31 343 0 0,-8 53 423 0 0,6-50-331 0 0,5-39-205 0 0,-6 25-1 0 0,3-27-106 0 0,1-7-12 0 0,1 0 1 0 0,0 1-1 0 0,0 20 0 0 0,5 6 157 0 0,-1-24-98 0 0,-2 29 0 0 0,-4 4-89 0 0,-4 69-99 0 0,9-85-13 0 0,-6 137-652 0 0,2-121 215 0 0,3-32-158 0 0,-1 0 0 0 0,0-1 0 0 0,-2 0-1 0 0,-5 19 1 0 0,5-24 236 0 0,-2 5-1466 0 0,-1 1 1 0 0,-15 28 0 0 0,19-42 212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9.7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870 103 16615 0 0,'0'0'374'0'0,"2"0"54"0"0,89-10 594 0 0,-16 8-1058 0 0,85-14-721 0 0,1 6 0 0 0,171 13 0 0 0,-138-2 1705 0 0,-113-1-397 0 0,102-6 622 0 0,-63 1-498 0 0,286-14-155 0 0,-190 5-440 0 0,-76 4 284 0 0,32-3 110 0 0,-169 12-468 0 0,0 1 1 0 0,0 0-1 0 0,0 0 0 0 0,0 0 1 0 0,0 0-1 0 0,0 1 1 0 0,0-1-1 0 0,5 2 1 0 0,30 6 111 0 0,-28-5-62 0 0,-3 4-46 0 0,-6-4 7 0 0,1 0-1 0 0,-1-1 1 0 0,0 1-1 0 0,1 0 0 0 0,-1 0 1 0 0,-1 0-1 0 0,1 0 1 0 0,0 0-1 0 0,-1 0 1 0 0,0 1-1 0 0,1-1 0 0 0,-2 5 1 0 0,0 0 141 0 0,0 1 0 0 0,-1-1 0 0 0,-4 12 0 0 0,0 16-113 0 0,1-7-48 0 0,-22 129 139 0 0,21-112-121 0 0,2 1 0 0 0,4 59-1 0 0,0-62 6 0 0,3 19 1 0 0,3 1-1 0 0,19 83 1 0 0,-5-37 120 0 0,-4-31 156 0 0,-9-54-209 0 0,-2 0 1 0 0,-1 0-1 0 0,2 36 1 0 0,-6-56-92 0 0,-1 1 0 0 0,1-1 0 0 0,-1 0 0 0 0,0 0 0 0 0,-1 0 1 0 0,1 0-1 0 0,-1 0 0 0 0,0 0 0 0 0,0 0 0 0 0,0-1 0 0 0,-1 1 0 0 0,0-1 1 0 0,0 0-1 0 0,0 1 0 0 0,0-1 0 0 0,-1 0 0 0 0,1-1 0 0 0,-1 1 1 0 0,0-1-1 0 0,0 0 0 0 0,-8 5 0 0 0,2-2 6 0 0,1-2-1 0 0,-1 1 1 0 0,0-1 0 0 0,-1-1 0 0 0,1 0 0 0 0,0 0-1 0 0,-16 1 1 0 0,14-2 24 0 0,-8 2 17 0 0,-3 0 25 0 0,-32 3 0 0 0,-103 11 84 0 0,34-3-172 0 0,-63 4-97 0 0,89-11 115 0 0,-42 3-58 0 0,-326 21-32 0 0,111-7 42 0 0,-382 41 49 0 0,669-58 0 0 0,-148 20-542 0 0,-13 2-672 0 0,154-23 696 0 0,-80-5-1 0 0,95-2-464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1:00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20 1 20127 0 0,'0'0'987'0'0,"0"2"-436"0"0,1 7-304 0 0,0 0 0 0 0,3 14 1 0 0,-2-13-197 0 0,0-1-1 0 0,0 16 1 0 0,1 23 82 0 0,-1-35-276 0 0,-1 1-1 0 0,-2 21 1 0 0,-2 16-205 0 0,1-27 104 0 0,0 1 0 0 0,-8 34 0 0 0,6-38 222 0 0,0 1 1 0 0,0 28-1 0 0,-1 6-736 0 0,2-33-20 0 0,7-4-28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1:00.6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88 252 10136 0 0,'0'0'777'0'0,"2"-2"-505"0"0,18-18 2725 0 0,24-23 4123 0 0,-13 15-5820 0 0,5-3-1097 0 0,-22 17-208 0 0,2 0 1 0 0,21-13-1 0 0,-18 14-45 0 0,-8 6 8 0 0,0 0 1 0 0,0 0-1 0 0,1 1 0 0 0,16-6 1 0 0,-13 7-12 0 0,-4 1 234 0 0,0 1 0 0 0,0 0 0 0 0,13-2 1 0 0,-21 5-119 0 0,-1-1-1 0 0,1 1 1 0 0,0 0 0 0 0,-1 0 0 0 0,1 0 0 0 0,-1 1 0 0 0,1-1 0 0 0,0 1-1 0 0,-1-1 1 0 0,1 1 0 0 0,-1 0 0 0 0,1 0 0 0 0,-1 0 0 0 0,0 0 0 0 0,1 0-1 0 0,-1 1 1 0 0,0-1 0 0 0,0 1 0 0 0,3 1 0 0 0,10 9 95 0 0,-13-11-155 0 0,0 0 0 0 0,0 1 0 0 0,0-1 0 0 0,0 1 0 0 0,0 0 0 0 0,-1-1 0 0 0,1 1 0 0 0,0 0 0 0 0,-1 0-1 0 0,1 0 1 0 0,1 3 0 0 0,2 4-107 0 0,-4-7 73 0 0,0 1 0 0 0,1-1 0 0 0,-1 1 0 0 0,0-1 0 0 0,0 1 0 0 0,0-1 0 0 0,0 1 0 0 0,-1-1 0 0 0,1 1 0 0 0,-1 0 0 0 0,0 2 0 0 0,0 2-47 0 0,0-1-1 0 0,-1 1 0 0 0,0-1 1 0 0,0 1-1 0 0,-1-1 1 0 0,0 1-1 0 0,0-1 0 0 0,-1 0 1 0 0,1 0-1 0 0,-1 0 1 0 0,-1 0-1 0 0,-5 7 0 0 0,-4 4 16 0 0,-1 0 0 0 0,-25 21-1 0 0,27-26 51 0 0,-2 0 7 0 0,0 0 1 0 0,-1-1-1 0 0,-21 11 0 0 0,-52 25-75 0 0,41-23 20 0 0,-20 8-144 0 0,-7 4-276 0 0,65-31 27 0 0,-1 0 0 0 0,0 0 0 0 0,1-2-1 0 0,-1 1 1 0 0,-18 3 0 0 0,11-3-917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1:01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47 1 5984 0 0,'0'0'541'0'0,"-1"2"-445"0"0,-13 37 9801 0 0,4 7-8682 0 0,8-33-1966 0 0,-9 25 0 0 0,9-30 1013 0 0,0 0-1 0 0,0 0 1 0 0,1 0-1 0 0,0 0 1 0 0,1 0-1 0 0,-1 0 1 0 0,1 0-1 0 0,1 0 1 0 0,0 0-1 0 0,0 0 1 0 0,0-1-1 0 0,1 1 1 0 0,0 0-1 0 0,1 0 1 0 0,3 7-1 0 0,-4-12-168 0 0,-1-1 0 0 0,1 0 0 0 0,0 1-1 0 0,0-1 1 0 0,0 0 0 0 0,0 0 0 0 0,0 0-1 0 0,0-1 1 0 0,0 1 0 0 0,1 0 0 0 0,-1-1-1 0 0,1 1 1 0 0,3 0 0 0 0,35 14 442 0 0,-33-14-552 0 0,-1 0 0 0 0,1-1 0 0 0,0 0 0 0 0,0-1 0 0 0,-1 1 0 0 0,1-1 0 0 0,12-2 0 0 0,1-1-604 0 0,29-8 0 0 0,-44 8 232 0 0,-1 1-1 0 0,1-1 0 0 0,-1 0 0 0 0,0 0 0 0 0,0 0 1 0 0,0-1-1 0 0,0 0 0 0 0,0 0 0 0 0,-1 0 0 0 0,5-5 1 0 0,-8 7 75 0 0,15-12-5716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1:01.3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93 1 2304 0 0,'-1'30'167'0'0,"1"-29"-164"0"0,-1 0 1 0 0,1 0 0 0 0,0 1 0 0 0,-1-1-1 0 0,1 0 1 0 0,-1 0 0 0 0,1 0 0 0 0,-1 0-1 0 0,1 0 1 0 0,-1 1 0 0 0,0-1 0 0 0,1 0-1 0 0,-3 1 1 0 0,-2 5 598 0 0,4-1 1337 0 0,-1-1 0 0 0,1 1-1 0 0,-1-1 1 0 0,2 1 0 0 0,-1 7-1 0 0,-5 22 4290 0 0,3-26-6150 0 0,0 0 0 0 0,1 1 1 0 0,0-1-1 0 0,0 0 0 0 0,1 1 0 0 0,1-1 1 0 0,-1 1-1 0 0,1-1 0 0 0,1 1 1 0 0,2 12-1 0 0,-2-17-133 0 0,0 1 0 0 0,0-1 0 0 0,-1 1 1 0 0,0-1-1 0 0,0 1 0 0 0,0-1 0 0 0,0 1 0 0 0,-3 7 0 0 0,-1 6-26 0 0,-8 20 0 0 0,6-23 178 0 0,-5 28-1 0 0,10-41-106 0 0,0 1-1 0 0,1-1 1 0 0,-1 0-1 0 0,-1 0 1 0 0,1 0 0 0 0,-2 4-1 0 0,1-4-87 0 0,1 0 0 0 0,-1 0 1 0 0,1-1-1 0 0,0 1 0 0 0,-1 6 0 0 0,-1 2-1624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1:02.3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63 14712 0 0,'0'0'1334'0'0,"3"0"-1095"0"0,5-1 140 0 0,0 0 0 0 0,0-1 0 0 0,0 0 1 0 0,-1 0-1 0 0,1-1 0 0 0,14-6 0 0 0,14-5 89 0 0,-8 4-515 0 0,-16 6-8 0 0,0 0 1 0 0,0 1 0 0 0,19-4 0 0 0,-19 7 146 0 0,0-1-1 0 0,1 2 0 0 0,-1 0 0 0 0,0 0 1 0 0,0 1-1 0 0,0 0 0 0 0,0 1 0 0 0,16 6 1 0 0,-17-2-66 0 0,-9-5-79 0 0,0-1-1 0 0,-1 1 0 0 0,1 0 1 0 0,-1 0-1 0 0,1 0 1 0 0,-1 0-1 0 0,0 0 0 0 0,0 0 1 0 0,1 0-1 0 0,-2 0 0 0 0,1 1 1 0 0,0-1-1 0 0,0 0 0 0 0,-1 1 1 0 0,1-1-1 0 0,-1 0 1 0 0,0 1-1 0 0,0-1 0 0 0,0 0 1 0 0,0 1-1 0 0,0-1 0 0 0,0 1 1 0 0,-1-1-1 0 0,1 0 0 0 0,-2 5 1 0 0,-2 2-51 0 0,0 1 0 0 0,0-1 0 0 0,-2 0 0 0 0,1 0 1 0 0,-1-1-1 0 0,0 0 0 0 0,0 0 0 0 0,-9 8 0 0 0,-15 12 245 0 0,-67 46-1 0 0,87-64-140 0 0,10-10 11 0 0,-1 1 0 0 0,1 0 0 0 0,0-1 0 0 0,-1 1 0 0 0,1 0 0 0 0,0-1 0 0 0,-1 1 0 0 0,1 0 0 0 0,0-1 0 0 0,0 1 0 0 0,0 0 0 0 0,0-1 0 0 0,0 1 0 0 0,0 0 0 0 0,0 0 0 0 0,0-1 0 0 0,0 1 0 0 0,0 0 0 0 0,0-1 0 0 0,0 1-1 0 0,0 0 1 0 0,0-1 0 0 0,1 1 0 0 0,0 1 0 0 0,0-1 5 0 0,0 1 0 0 0,0-1 0 0 0,0 0 0 0 0,0 1 0 0 0,0-1 0 0 0,1 0 0 0 0,-1 0 0 0 0,0 0 0 0 0,1 0 0 0 0,1 1 0 0 0,4 1 22 0 0,0 0 1 0 0,0 0-1 0 0,1-1 0 0 0,8 2 1 0 0,11 1-20 0 0,0-1 1 0 0,0-1 0 0 0,36-1 0 0 0,-46-2-593 0 0,0-2 0 0 0,1 0 0 0 0,-1-1 1 0 0,0-1-1 0 0,0 0 0 0 0,22-9 0 0 0,-17 3-737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1:02.6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188 1 8752 0 0,'-2'1'673'0'0,"-26"17"-216"0"0,-44 23 7303 0 0,35-17-8015 0 0,34-21 80 0 0,-1-1-1 0 0,0 1 0 0 0,1 0 1 0 0,0-1-1 0 0,-1 1 0 0 0,1 1 0 0 0,0-1 1 0 0,1 0-1 0 0,-1 1 0 0 0,1 0 0 0 0,-1-1 1 0 0,1 1-1 0 0,0 0 0 0 0,-1 5 1 0 0,-1 6 233 0 0,4-10 54 0 0,1 0-1 0 0,0 0 1 0 0,0-1-1 0 0,0 1 1 0 0,0 0-1 0 0,1-1 1 0 0,0 1-1 0 0,0-1 1 0 0,0 1-1 0 0,1-1 1 0 0,-1 0 0 0 0,1 0-1 0 0,0 0 1 0 0,0 0-1 0 0,0-1 1 0 0,1 1-1 0 0,5 4 1 0 0,-3-3-23 0 0,0 0 0 0 0,1-1 1 0 0,0 1-1 0 0,0-1 1 0 0,0 0-1 0 0,0-1 0 0 0,1 0 1 0 0,-1 0-1 0 0,16 3 0 0 0,-6-2 96 0 0,-13-3-141 0 0,1 1 0 0 0,0-1 1 0 0,0-1-1 0 0,0 1 0 0 0,1-1 1 0 0,6 0-1 0 0,11-4 269 0 0,-1 0 0 0 0,1-2-1 0 0,27-10 1 0 0,-36 10-52 0 0,0 0 1 0 0,0-1-1 0 0,0-1 0 0 0,-1 0 0 0 0,22-18 1 0 0,-20 14-1 0 0,-11 9-120 0 0,1-1 0 0 0,-1 0 0 0 0,0 1 0 0 0,0-1 1 0 0,0-1-1 0 0,3-5 0 0 0,-6 8-104 0 0,0 0 0 0 0,0 0 0 0 0,0 0-1 0 0,-1 0 1 0 0,1 0 0 0 0,-1 0 0 0 0,1 0 0 0 0,-1 0-1 0 0,0-1 1 0 0,0 1 0 0 0,0 0 0 0 0,0 0 0 0 0,0 0 0 0 0,0-1-1 0 0,-1 1 1 0 0,1 0 0 0 0,-1 0 0 0 0,1 0 0 0 0,-1 0-1 0 0,-1-2 1 0 0,0 0-30 0 0,0 0 1 0 0,0 0-1 0 0,-1 0 0 0 0,1 1 0 0 0,-1-1 0 0 0,0 1 0 0 0,0 0 1 0 0,0 0-1 0 0,0 0 0 0 0,-1 0 0 0 0,1 0 0 0 0,-1 1 1 0 0,1-1-1 0 0,-9-3 0 0 0,-4 0-220 0 0,1 0 0 0 0,-27-7 0 0 0,27 9-341 0 0,-18-5-4785 0 0,-4 3-1804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9.2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1 111 1376 0 0,'0'0'14733'0'0,"2"1"-14327"0"0,9 2-251 0 0,-1 0-1 0 0,1-1 1 0 0,-1-1-1 0 0,19 1 0 0 0,19 1 332 0 0,9 3 296 0 0,-30-4-224 0 0,27 5 0 0 0,-17 0-45 0 0,-5-1 33 0 0,57 19-1 0 0,-3 2-255 0 0,-15-6-205 0 0,-24-7 142 0 0,70 10-1 0 0,-87-18-242 0 0,25 1 130 0 0,1-2 0 0 0,68-3-1 0 0,19 1 88 0 0,-1-1-95 0 0,-80-3-82 0 0,117-3-12 0 0,-5-6 48 0 0,-25-1-60 0 0,-61 3 0 0 0,-18 4 0 0 0,69-6 0 0 0,23-4 0 0 0,-27-6 27 0 0,33-3 10 0 0,55-11-37 0 0,-168 26 18 0 0,25-3 67 0 0,169-9 804 0 0,-67-4-817 0 0,-36 9-90 0 0,144-17 769 0 0,-229 27-422 0 0,75 0 744 0 0,-78 4-722 0 0,63-8 1 0 0,22-9-372 0 0,-133 17-215 0 0,-1 0 1 0 0,16 1 0 0 0,-10 1-1206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0.3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520 94 19087 0 0,'0'0'432'0'0,"-3"0"66"0"0,-38 9 635 0 0,20-5-1107 0 0,1 1 0 0 0,-1 1 0 0 0,-19 8 0 0 0,10 0 66 0 0,-45 27-1 0 0,61-31-92 0 0,0 0 1 0 0,0 1-1 0 0,1 1 0 0 0,-22 24 0 0 0,18-15 91 0 0,0 0 0 0 0,1 2 1 0 0,-21 38-1 0 0,21-27 359 0 0,0 0 0 0 0,3 0 0 0 0,0 1 0 0 0,-13 71 0 0 0,22-86-143 0 0,2 0-1 0 0,1 1 1 0 0,0-1 0 0 0,1 0-1 0 0,2 0 1 0 0,3 22-1 0 0,-3-30-166 0 0,1 1-1 0 0,1-1 1 0 0,0 0-1 0 0,1 0 1 0 0,0 0-1 0 0,1 0 1 0 0,0-1-1 0 0,1 0 1 0 0,0 0-1 0 0,14 14 1 0 0,0-3 56 0 0,1-1 0 0 0,1-1 0 0 0,30 19 0 0 0,-33-26-149 0 0,0-2 1 0 0,1 0-1 0 0,0-1 0 0 0,37 13 1 0 0,-41-18-184 0 0,0 0 0 0 0,0-2 0 0 0,0 0 0 0 0,0 0 0 0 0,1-2 0 0 0,-1 0 1 0 0,1-1-1 0 0,-1-1 0 0 0,0 0 0 0 0,1-1 0 0 0,23-7 0 0 0,-26 4-436 0 0,-1-1 0 0 0,0 0 0 0 0,0-1 0 0 0,-1-1 0 0 0,0 0 0 0 0,0-1 0 0 0,14-13 0 0 0,74-79-4316 0 0,-96 97 4673 0 0,88-108-5350 0 0,-46 51 2284 0 0,78-102-1369 0 0,-86 114 4847 0 0,23-22 5129 0 0,-45 47 4277 0 0,-16 39-6963 0 0,0 0-2257 0 0,0 1 0 0 0,-1 0 0 0 0,0-1 0 0 0,-1 1 0 0 0,-6 23 1 0 0,1 2-52 0 0,3-21-178 0 0,-7 23 0 0 0,-4 18 89 0 0,6 4-195 0 0,0 71 0 0 0,10-89-64 0 0,-1-28-27 0 0,-1 0-1 0 0,-2 23 1 0 0,2-39 11 0 0,0 1 0 0 0,0-1 0 0 0,0 0 0 0 0,1 1 0 0 0,-1-1 0 0 0,3 7 0 0 0,-2-8-24 0 0,-1 0 1 0 0,1 1 0 0 0,-1-1 0 0 0,1 0 0 0 0,-1 0 0 0 0,0 1-1 0 0,1-1 1 0 0,-1 0 0 0 0,-1 1 0 0 0,1-1 0 0 0,0 0-1 0 0,-1 5 1 0 0,0-5-377 0 0,-4-16-5822 0 0,4-14 4459 0 0,0 3 353 0 0,0 11 579 0 0,0 0 1 0 0,2-23 0 0 0,1 2 274 0 0,-3 7 428 0 0,-8-40 0 0 0,2 14 975 0 0,0-1 1988 0 0,-22-87 0 0 0,26 127-1930 0 0,-2-27 1 0 0,2 4 183 0 0,-5-49 692 0 0,5 37-909 0 0,1 25-611 0 0,2-1 0 0 0,0 0 1 0 0,2 1-1 0 0,1-1 1 0 0,1 1-1 0 0,11-40 0 0 0,-12 57-159 0 0,0 0-1 0 0,0 0 1 0 0,1 0-1 0 0,1 0 1 0 0,-1 1-1 0 0,1 0 1 0 0,0 0-1 0 0,1 0 1 0 0,0 0-1 0 0,0 1 1 0 0,14-11-1 0 0,-1 3 97 0 0,2 0-1 0 0,40-19 0 0 0,-50 28-158 0 0,0 1 0 0 0,0 0-1 0 0,18-3 1 0 0,-14 3-8 0 0,-7 2-12 0 0,0 1 0 0 0,0-1-1 0 0,-1 2 1 0 0,1-1 0 0 0,0 1 0 0 0,0 0-1 0 0,0 1 1 0 0,0 0 0 0 0,0 0 0 0 0,0 1-1 0 0,-1-1 1 0 0,1 2 0 0 0,-1-1 0 0 0,1 1-1 0 0,12 8 1 0 0,-15-8 3 0 0,0 0 0 0 0,0 0-1 0 0,-1 1 1 0 0,1 0 0 0 0,-1 0-1 0 0,0 0 1 0 0,0 0 0 0 0,-1 1 0 0 0,1-1-1 0 0,-1 1 1 0 0,0 0 0 0 0,0 0-1 0 0,0 0 1 0 0,-1 0 0 0 0,0 1-1 0 0,0-1 1 0 0,-1 1 0 0 0,1-1-1 0 0,-1 1 1 0 0,0 0 0 0 0,0 0 0 0 0,-1 7-1 0 0,-1 1 5 0 0,0 0 1 0 0,-1 0-1 0 0,-1 0 0 0 0,0-1 0 0 0,-1 1 0 0 0,0-1 1 0 0,-1 0-1 0 0,-1 0 0 0 0,-12 21 0 0 0,-1-3 59 0 0,-1-2 0 0 0,-41 46 0 0 0,6-18-22 0 0,-72 56 0 0 0,80-72-26 0 0,-29 18-66 0 0,59-46-130 0 0,17-13 109 0 0,-14 9 128 0 0,14-9-155 0 0,-1 0 1 0 0,1 1-1 0 0,-1-1 1 0 0,1 0 0 0 0,-1 0-1 0 0,1 1 1 0 0,-1-1 0 0 0,1 0-1 0 0,-1 0 1 0 0,0 0 0 0 0,1 0-1 0 0,-1 0 1 0 0,1 0 0 0 0,-1 1-1 0 0,1-1 1 0 0,-1-1 0 0 0,0 1-1 0 0,1 0 1 0 0,-1 0-1 0 0,1 0 1 0 0,-1 0 0 0 0,1 0-1 0 0,-1 0 1 0 0,-1-1 0 0 0,-1-3-2001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0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0 428 20239 0 0,'0'0'2035'0'0,"2"1"-1864"0"0,6 7-108 0 0,0 0 0 0 0,-1 1 0 0 0,0-1 0 0 0,0 1 0 0 0,7 16 0 0 0,-12-23-86 0 0,-1 1 0 0 0,0 0 0 0 0,0 0 0 0 0,0 0 0 0 0,0 1 0 0 0,-1-1 0 0 0,1 0 0 0 0,-1 0 0 0 0,0 0 0 0 0,0 4 0 0 0,-4 34-67 0 0,0-13 84 0 0,-5 50-66 0 0,5-44 80 0 0,-2 41 0 0 0,5-30 71 0 0,0-25-1 0 0,1 0 0 0 0,1 1 0 0 0,0-1 0 0 0,5 22 0 0 0,9 12 386 0 0,28 68 0 0 0,-37-108-422 0 0,1-1 0 0 0,0 0 0 0 0,1 0 0 0 0,0 0-1 0 0,1-1 1 0 0,10 11 0 0 0,4 0-52 0 0,41 35-1 0 0,-53-50 20 0 0,-1 0-1 0 0,1-1 0 0 0,0 0 0 0 0,1-1 0 0 0,-1-1 1 0 0,21 7-1 0 0,-24-9 15 0 0,0-1 0 0 0,1 0 0 0 0,-1 0-1 0 0,1-1 1 0 0,-1-1 0 0 0,1 1 0 0 0,-1-1 0 0 0,1-1 0 0 0,-1 1 0 0 0,17-5 0 0 0,1-1 51 0 0,-15 4-33 0 0,-1 0 1 0 0,0-1 0 0 0,1-1 0 0 0,15-7-1 0 0,-9 1 50 0 0,-1 0 0 0 0,0-1 0 0 0,-1-1 0 0 0,-1 0 0 0 0,0-1 1 0 0,0-1-1 0 0,-2 0 0 0 0,1-1 0 0 0,-2 0 0 0 0,0-1 0 0 0,-1 0 0 0 0,0-1 0 0 0,7-19 0 0 0,3-15 387 0 0,1 1 28 0 0,-2-1 1 0 0,13-57-1 0 0,-22 62-237 0 0,2-3 3 0 0,-3 0 0 0 0,-1-1 0 0 0,0-52 0 0 0,-7 68-120 0 0,-3 0 0 0 0,0 0-1 0 0,-2 1 1 0 0,-2-1-1 0 0,-12-43 1 0 0,8 47-120 0 0,5 10-86 0 0,-1 1 1 0 0,-1 1 0 0 0,-1-1-1 0 0,0 1 1 0 0,-1 0 0 0 0,-13-17-1 0 0,4 14-728 0 0,-38-35 0 0 0,7 8-1516 0 0,26 19 1091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3.18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1 169 2304 0 0,'2'1'12705'0'0,"0"1"-12479"0"0,1 0 0 0 0,0 0 0 0 0,-1 0 0 0 0,1 0 0 0 0,0-1 0 0 0,0 0 1 0 0,0 1-1 0 0,1-1 0 0 0,-1 0 0 0 0,0 0 0 0 0,0-1 0 0 0,1 1 0 0 0,3 0 0 0 0,10 0-206 0 0,24-2-1 0 0,-16 1 131 0 0,103-3-134 0 0,45 1 711 0 0,-117 4-341 0 0,61 10 0 0 0,-45-6-146 0 0,-8-2-37 0 0,-15 0 137 0 0,79-3 1 0 0,3-1 222 0 0,-50 6-340 0 0,129 1 50 0 0,32-17-183 0 0,-42-4 102 0 0,-117 4-100 0 0,-25 2-24 0 0,13 1-10 0 0,150-19 260 0 0,-103 14-214 0 0,-26 3-61 0 0,519-72 1126 0 0,-335 55-738 0 0,-164 18-106 0 0,1 4 169 0 0,7 0 300 0 0,169-3 1000 0 0,-190 8-1551 0 0,75 6 168 0 0,-2 0-3611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3.63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33 17823 0 0,'0'0'819'0'0,"3"1"-20"0"0,7 1-703 0 0,1 0 1 0 0,0-1-1 0 0,-1 0 1 0 0,1 0-1 0 0,20-2 1 0 0,-3 0 572 0 0,118-5 2392 0 0,87-7-2585 0 0,-79 1-2496 0 0,-112 9 1038 0 0,-32 1 285 0 0,0 1 0 0 0,0 0 0 0 0,0 1 0 0 0,0 0-1 0 0,1 0 1 0 0,-1 1 0 0 0,0 1 0 0 0,12 2 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3.96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76 1 14280 0 0,'0'0'1102'0'0,"-1"1"-719"0"0,-6 14-376 0 0,6-13 384 0 0,0 0 1 0 0,0 0-1 0 0,0 0 0 0 0,1 0 1 0 0,-1 1-1 0 0,1-1 1 0 0,0 0-1 0 0,-1 0 0 0 0,1 0 1 0 0,0 1-1 0 0,0-1 0 0 0,1 0 1 0 0,-1 0-1 0 0,0 1 1 0 0,2 2-1 0 0,7 38 2449 0 0,-6-28-2746 0 0,7 23 0 0 0,-3-14-69 0 0,-1 0 0 0 0,-1 0 1 0 0,4 49-1 0 0,-10 75-117 0 0,-2-96 96 0 0,-2 0 0 0 0,-18 72 0 0 0,9-53 60 0 0,9-46-157 0 0,-9 34 0 0 0,-4 3-424 0 0,-7 20-3405 0 0,20-68 1743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4.30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 86 22087 0 0,'0'0'498'0'0,"-2"1"72"0"0,2-1-548 0 0,0 0 0 0 0,0 0 0 0 0,0 0-1 0 0,0 0 1 0 0,-1 0 0 0 0,1 0 0 0 0,0 0-1 0 0,0 0 1 0 0,0 0 0 0 0,0 0 0 0 0,0 0-1 0 0,0 0 1 0 0,-1 0 0 0 0,1 0 0 0 0,0 1 0 0 0,0-1-1 0 0,0 0 1 0 0,0 0 0 0 0,0 0 0 0 0,0 0-1 0 0,0 0 1 0 0,0 0 0 0 0,0 0 0 0 0,-1 0-1 0 0,1 0 1 0 0,0 1 0 0 0,0-1 0 0 0,0 0 0 0 0,0 0-1 0 0,0 0 1 0 0,0 0 0 0 0,0 0 0 0 0,0 0-1 0 0,0 1 1 0 0,0-1 0 0 0,0 0 0 0 0,0 0-1 0 0,0 0 1 0 0,0 0 0 0 0,0 0 0 0 0,0 0 0 0 0,0 1-1 0 0,0-1 1 0 0,0 0 0 0 0,0 0 0 0 0,0 0-1 0 0,0 0 1 0 0,0 0 0 0 0,0 0 0 0 0,0 0-1 0 0,0 1 1 0 0,1-1 0 0 0,-1 0 0 0 0,0 0-1 0 0,0 0 1 0 0,0 0 0 0 0,0 0 0 0 0,0 0 0 0 0,0 0-1 0 0,0 0 1 0 0,0 0 0 0 0,1 1 0 0 0,-1-1-1 0 0,0 0 1 0 0,0 0 0 0 0,0 0 0 0 0,15 2 535 0 0,23-2 111 0 0,155-23-68 0 0,-2-1-648 0 0,32 3-593 0 0,-208 20 266 0 0,-1 0 0 0 0,23-7 0 0 0,-31 6-423 0 0,1 0 0 0 0,-1 0 0 0 0,0-1-1 0 0,7-4 1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49:59.4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0 472 2760 0 0,'2'0'207'0'0,"145"-8"9630"0"0,-48-4-8881 0 0,-84 11-957 0 0,0 0 1 0 0,22 1 0 0 0,-21 1 4 0 0,-1-1-1 0 0,22-3 1 0 0,29-4 235 0 0,126 3 0 0 0,-114 5 193 0 0,186 11 1150 0 0,0 0-1421 0 0,-117-6-160 0 0,-85-6-16 0 0,173-5 815 0 0,46-33 510 0 0,-202 28-1146 0 0,8-2-24 0 0,3-2-73 0 0,4 0-58 0 0,101-16 212 0 0,-48 8 70 0 0,-90 13-55 0 0,53-11 139 0 0,-7 2-152 0 0,-39 7-11 0 0,59-13 306 0 0,82-14 209 0 0,-88 26-461 0 0,-75 9-251 0 0,1-2 1 0 0,54-13 0 0 0,-63 10 3 0 0,36-3 0 0 0,16-3-9 0 0,130-23-133 0 0,-163 29 270 0 0,23 2 84 0 0,-52 5-162 0 0,35-6-1 0 0,-25 1 3 0 0,41-2 0 0 0,-69 7-69 0 0,16-2 24 0 0,37-10-1 0 0,-27 6-12 0 0,43-8 299 0 0,-21 2 536 0 0,-6 9-583 0 0,54 2-1 0 0,-69 2-225 0 0,13 6-39 0 0,10-6 0 0 0,-53 0 0 0 0,25 0 18 0 0,1 2 0 0 0,30 5 0 0 0,-39-4 8 0 0,-8-1-2 0 0,23 2 0 0 0,-21-4-3 0 0,25 6-1 0 0,-6-2 3 0 0,24 9-23 0 0,-38-12 24 0 0,0 1-1 0 0,0 1 1 0 0,-1 1-1 0 0,34 10 1 0 0,10 8 94 0 0,-37-14-87 0 0,-6-3-18 0 0,0-1 1 0 0,0-1-1 0 0,29 2 1 0 0,11 2-15 0 0,-55-7 1 0 0,0 0 0 0 0,0 0 0 0 0,0 0 0 0 0,1-1 0 0 0,6 0 0 0 0,-7 0 0 0 0,0 0 0 0 0,0 1 0 0 0,0-1 0 0 0,0 1 0 0 0,6 1 0 0 0,-3 0 9 0 0,-1-1 1 0 0,1 1-1 0 0,0-1 0 0 0,0 0 0 0 0,0-1 0 0 0,6 0 0 0 0,64-4 183 0 0,-57 4 32 0 0,24 0 0 0 0,17-1 239 0 0,-18 2-419 0 0,-31 1-40 0 0,23-2 0 0 0,-19 0 83 0 0,23 1-1 0 0,-28 1-34 0 0,0-1-1 0 0,0 0 0 0 0,0-1 0 0 0,20-3 0 0 0,-29 3-46 0 0,3 0 2 0 0,8 7-75 0 0,-11-5-232 0 0,8-7-2782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4.68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723 1 14280 0 0,'0'0'7634'0'0,"0"3"-6838"0"0,-1 17-424 0 0,-1 0 0 0 0,0 1-1 0 0,-8 27 1 0 0,-23 63-478 0 0,30-101 150 0 0,-94 240-12 0 0,-17-6 203 0 0,62-135-76 0 0,-196 411 1525 0 0,208-431-1723 0 0,5 2 0 0 0,-36 136 1 0 0,60-168-533 0 0,10-54 503 0 0,1-4-31 0 0,-1 0 0 0 0,1 1-1 0 0,0-1 1 0 0,-1 0 0 0 0,1 0-1 0 0,0 1 1 0 0,0-1 0 0 0,0 0-1 0 0,0 1 1 0 0,0-1 0 0 0,0 0-1 0 0,0 0 1 0 0,1 1 0 0 0,-1-1 0 0 0,0 0-1 0 0,1 2 1 0 0,16-1-3192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5.01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260 0 22319 0 0,'-1'2'506'0'0,"-1"1"-357"0"0,-1 1 0 0 0,0-1 0 0 0,0 0 0 0 0,0 0 0 0 0,0 0 0 0 0,-7 4 0 0 0,7-5-36 0 0,-1 1-1 0 0,0 0 0 0 0,1 0 1 0 0,-1 0-1 0 0,1 0 1 0 0,0 1-1 0 0,-4 5 0 0 0,-42 69-201 0 0,16-17-2274 0 0,-36 94-1 0 0,69-154 2348 0 0,-34 102-1075 0 0,29-86 1149 0 0,2 1 1 0 0,0 0-1 0 0,-1 36 1 0 0,4-48-12 0 0,-1 3 87 0 0,1-1 0 0 0,1 1 0 0 0,0 0 1 0 0,0 0-1 0 0,0 0 0 0 0,1-1 0 0 0,3 10 0 0 0,-2-11-91 0 0,0-1 0 0 0,0 0 0 0 0,0 0 0 0 0,1 0-1 0 0,0 0 1 0 0,0-1 0 0 0,0 1 0 0 0,1-1 0 0 0,-1 0 0 0 0,1 0 0 0 0,1-1 0 0 0,-1 0 0 0 0,1 0-1 0 0,-1 0 1 0 0,1 0 0 0 0,0-1 0 0 0,1 0 0 0 0,-1 0 0 0 0,0-1 0 0 0,1 0 0 0 0,-1 0 0 0 0,1 0-1 0 0,0-1 1 0 0,0 0 0 0 0,0 0 0 0 0,0-1 0 0 0,-1 0 0 0 0,1 0 0 0 0,11-2 0 0 0,-7 0 1 0 0,0-1 0 0 0,0 0 1 0 0,0-1-1 0 0,-1 0 0 0 0,19-10 1 0 0,48-34 291 0 0,-75 46-317 0 0,22-15 249 0 0,-1-1 0 0 0,-1-1 0 0 0,-1-1-1 0 0,-1 0 1 0 0,32-43 0 0 0,-39 45 46 0 0,-1-1 0 0 0,-1 0-1 0 0,-1 0 1 0 0,0-1 0 0 0,-2-1-1 0 0,0 1 1 0 0,-1-1 0 0 0,5-31 0 0 0,-11 47-217 0 0,0-1 0 0 0,-1 0 1 0 0,1 1-1 0 0,-1-1 0 0 0,-1 0 0 0 0,1 1 1 0 0,-1-1-1 0 0,0 0 0 0 0,-2-6 1 0 0,2 8-52 0 0,-1 0 1 0 0,0 1-1 0 0,1-1 1 0 0,-1 1-1 0 0,-1-1 1 0 0,1 1-1 0 0,0 0 1 0 0,-1 0-1 0 0,1 0 1 0 0,-1 0-1 0 0,0 0 1 0 0,0 1-1 0 0,0-1 1 0 0,-7-3-1 0 0,0 1-22 0 0,0 0 0 0 0,-1 1 0 0 0,1 0 0 0 0,-1 1 0 0 0,0 0-1 0 0,-13-1 1 0 0,-2 0-133 0 0,-42 1-1 0 0,15 6-616 0 0,-81 13 0 0 0,24-1-3462 0 0,72-11-4079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9.128"/>
    </inkml:context>
    <inkml:brush xml:id="br0">
      <inkml:brushProperty name="width" value="0.05" units="cm"/>
      <inkml:brushProperty name="height" value="0.3" units="cm"/>
      <inkml:brushProperty name="inkEffects" value="pencil"/>
    </inkml:brush>
  </inkml:definitions>
  <inkml:trace contextRef="#ctx0" brushRef="#br0">0 544 8288 231582 71071,'3'0'736'-2778'698,"12"-1"-584"-1944"502,10-1-152 2702-691,10 0 840 201-512,7-1 144-30 4,9-1 24-59 6,19-1 200-1287 1105,12-2-1208 2111-586,7-3 0 440-531,4 0 0-291 7,3-2 0-224-6,17-1 0-238 4,7-1 0 760 5,0 0 0-51-6,13 0 64-499 3,0 1-64 1187-2,-4 2 424 0 0,-8 3 64 0 0,-7 2 16-4 679,-7 2 0 4-679,-4 3 112 0 0,-3 1 23 0 0,-1 1 9 0 0,1 0 0 0 0,3 2-424 0 0,3 0-80 0 0,2 0-16 0 0,2-1-8 0 0,3-1 8-883 0,3-1 0 883 0,0-1 0 0 0,21-1 160 16 1219,6-1-112-16-1219,-3-1 0 0 0,-6 0 0 0 0,-10 0 48 0 0,-7 0 0 0 0,-4 1 8 0 0,-5 0 0 0 0,-4 1-112 0 0,-5-1-24 0 0,-1 1-8 0 0,11 0 0-671 2,17-1-88 671-2,1 1 64 0 0,-5 0-64 0 0,-11 3 0 0 0,-11 0 0 496 539,-10 1 0-496-539,-10 0 0 0 0,-7 1 0 0 0,-7-1 0 0 0,-5 0 0 0 0,-5-1 0 0 0,-3-1 0 0 0,-5 1 0 0 0,-2-1 0 0 0,-4-1 0 0 0,3-1 64 0 0,-3-2 0 0 0,-4 0-64 0 0,-4 0 0 1399-7,-5-1 64-823 14,-5 2-64-576-7,-5-1 0 0 0,-7 2 0 0 0,-5 0 0 0 0,-3 1 0 4 542,-3 0-128-4-542,-2 1 32 0 0,0 0 8 0 0,0 0 16 0 0,-2-2-72 0 0,-2-1 72 0 0,-3-3 72 0 0,-3-2 0 0 0,-2-2 64 0 0,-7-2 264 0 0,-5-1 32 0 0,-1 0 8 0 0,-1 1 0 0 0,0-1-112 0 0,0 2-32 0 0,0-1 0 0 0,1 1 0 0 0,1 0 8 0 0,0 0 0 0 0,-1 1 0 0 0,2 0 0-538-2,0 0-40-107-2,-4-3 160 645 4,0 0-176 0 0,1 0-32 0 0,-1-3 128 0 0,1 1-136 0 0,2 0-136 0 0,4 2 0 0 0,1 3 0 0 0,1 2 0 0 0,2 1 96 0 0,2 1-16 0 0,0 0 0 0 0,0 1 0 0 0,0 1-80 753 4,1 0 0-753-4,3 2 0 0 0,0-1 64 0 0,-1 1-64 0 0,0-1-136 0 0,2 1 32 0 0,3 1 8 0 0,0 0 96 0 0,2 0 0 0 0,2 1 0 0 0,1 0 0 0 0,1 0 0 0 0,2 2 0 0 0,5 3-96 0 0,4 3 0 0 0,2 2 0 0 0,0 2 0 0 0,4 2 24 0 0,0 0 8 0 0,1 2 0-602-7,0 0 0 602 7,0 0 64 0 0,0 0 0 0 0,-1-1 0 0 0,1-1 0 0 0,-2-1 0 0 0,0-2 88-624 4,0 0-24-171-7,3 0 0 278 5,0-1 0 517-2,-1-1-64 0 0,-1-1 64 0 0,0-2-64 0 0,-2-2 96-516 2,-1-2-96-1-1,-3 1 96 517-1,0-1-96 0 0,0-1 64 0 0,0 0 0 0 0,-2-1-64 0 0,-2 0 96 0 0,-2 0-96 0 0,-2 0 96 0 0,-1 0 72-516-1,-1 0 24 516 1,0 0 0 0 0,-1 0 0 0 0,1 0-104 0 0,0 2-24 0 0,1 4 0 0 0,-1 2 0 0 0,-3 4-64 0 0,-1 3 64 0 0,-4 2-64 0 0,-4 3 64 0 0,-5 3-64 623 2,-9 7-80 625-2,-13 10-152-667 2,-12 13-232-566 542,-8 11-40 1203-544,-4 5-56-1218 0,3-5 280 0 0,4-3-3376 53 513,10-13-17135-53-513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19.895"/>
    </inkml:context>
    <inkml:brush xml:id="br0">
      <inkml:brushProperty name="width" value="0.05" units="cm"/>
      <inkml:brushProperty name="height" value="0.3" units="cm"/>
      <inkml:brushProperty name="inkEffects" value="pencil"/>
    </inkml:brush>
  </inkml:definitions>
  <inkml:trace contextRef="#ctx0" brushRef="#br0">0 0 18919 205684 78610,'0'0'832'0'0,"0"0"384"0"0,0 0-1216 0 0,0 0 464 0 0,0 0 48 0 0,0 0 16 0 0,3 4 136 0 0,2 3-600 0 0,3 1-64 0 0,1 1 72 0 0,1 1-72 0 0,-1 3 0 0 0,0 1-80 0 0,-1 2 80 0 0,0 3-96 0 0,-3 3 24 607-2,-1 2 8 68 3,-2 2 0-69-6,0 1 64 69 3,-2 2 0-88 8,-1 3 0 0-1,0 1 0-587-5,0 1 0 0 0,0 0 64 0 0,1 1-64 0 0,0 0 0 0 0,2 0 0 0 0,1-2 0 0 0,3-2 0 0 0,2-2 0 0 0,2-4-160-475-5,2-2-24 475 5,3-3 0 0 0,8-1-416-1374-4,10-5-352 250 4,7-7-904 23 4,1-7 288 1101-4,2-11-31 0 0,-3-9-4905 0 0,-8-1-2848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20.316"/>
    </inkml:context>
    <inkml:brush xml:id="br0">
      <inkml:brushProperty name="width" value="0.05" units="cm"/>
      <inkml:brushProperty name="height" value="0.3" units="cm"/>
      <inkml:brushProperty name="inkEffects" value="pencil"/>
    </inkml:brush>
  </inkml:definitions>
  <inkml:trace contextRef="#ctx0" brushRef="#br0">1 56 10912 209094 78240,'0'0'1184'0'0,"0"0"-1184"0"0,0 0 0 0 0,0 0 840 0 0,0 0 152 0 0,0 0 24 0 0,0 0 8 0 0,2 1-465 0 0,4 3-87 0 0,2 0-24 0 0,4 0 0 0 0,2-1 136 0 0,2 0 24 0 0,3-1 8 0 0,1-2 0 0 0,3 1-104 0 0,2-2-32 0 0,2-2 0 0 0,8 0 224 0 0,4-1-544 0 0,2-1 0 0 0,0 0-8 0 0,8-2-1768 0 0,5-3-456 0 0,-3 0 432 0 0,-3-1-39 0 0,-5 1-4881 0 0,-10 2-2840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20.556"/>
    </inkml:context>
    <inkml:brush xml:id="br0">
      <inkml:brushProperty name="width" value="0.05" units="cm"/>
      <inkml:brushProperty name="height" value="0.3" units="cm"/>
      <inkml:brushProperty name="inkEffects" value="pencil"/>
    </inkml:brush>
  </inkml:definitions>
  <inkml:trace contextRef="#ctx0" brushRef="#br0">101 1 3224 208074 78519,'0'0'288'0'0,"-2"4"-288"0"0,-1 3 3848 0 0,-1 4 5423 0 0,-1 1-4535 0 0,0 0-3504 0 0,0 4-320 0 0,3 4-456 0 0,2 2-456 0 0,1 2 72 0 0,1 2-472-693-7,-2 5-664-689 9,-2 6-112 891 0,-5 2-104-646 3,-6 0 304 1137-5,-4-1 432-557-6,-3-8-6927 557 6,1-7-3657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20.770"/>
    </inkml:context>
    <inkml:brush xml:id="br0">
      <inkml:brushProperty name="width" value="0.05" units="cm"/>
      <inkml:brushProperty name="height" value="0.3" units="cm"/>
      <inkml:brushProperty name="inkEffects" value="pencil"/>
    </inkml:brush>
  </inkml:definitions>
  <inkml:trace contextRef="#ctx0" brushRef="#br0">45 11 22543 211922 77694,'-7'6'2480'0'0,"-4"3"-2480"0"0,-1 1 72 0 0,2-2 56 0 0,6-2-1248 0 0,9-6-1792 0 0,9-5-568 0 0,4-4 1401 0 0,1-4-17 0 0,-2 0-8-480 3,-4 3-9328 480-3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5.42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 0 6912 0 0,'0'0'622'0'0,"-1"3"-512"0"0,0-1-73 0 0,0 1 268 0 0,-1 1 1 0 0,1-1 0 0 0,0 1-1 0 0,0 0 1 0 0,1 0 0 0 0,-1-1-1 0 0,1 1 1 0 0,0 7 0 0 0,0-5 1008 0 0,0-1 1 0 0,0 1 0 0 0,0 0 0 0 0,0 0 0 0 0,-1-1 0 0 0,-2 11-1 0 0,-5 5-432 0 0,7-17-922 0 0,-1 0 1 0 0,1 0-1 0 0,0-1 0 0 0,0 1 1 0 0,1 0-1 0 0,-1 8 1 0 0,1-7-44 0 0,-1 0 1 0 0,1-1-1 0 0,-1 1 1 0 0,0 0-1 0 0,-2 4 1 0 0,-2 5-171 0 0,2-8 57 0 0,0 0 0 0 0,1 0 0 0 0,0 0 0 0 0,-2 13-1 0 0,-1 26-837 0 0,-7 116-150 0 0,11-137 744 0 0,-4-4-21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21.573"/>
    </inkml:context>
    <inkml:brush xml:id="br0">
      <inkml:brushProperty name="width" value="0.05" units="cm"/>
      <inkml:brushProperty name="height" value="0.3" units="cm"/>
      <inkml:brushProperty name="inkEffects" value="pencil"/>
    </inkml:brush>
  </inkml:definitions>
  <inkml:trace contextRef="#ctx0" brushRef="#br0">1 170 18863 209315 78715,'1'3'1840'0'0,"-1"4"-1640"0"0,0 4-200 0 0,1 2 0 524 0,1 3 0-524 0,2 1 736 0 0,4 4 960 0 0,3 4-832 0 0,4 1-744 0 0,4 4-200 0 0,3 5-368 0 0,4 3-464-1388 1,0 6-808 366 2,-4 0 1304 341-3,-7-7 344-114-2,-7-9 72 183 4,-5-8 0 612-2,-3-5 64-1180-6,-1-4-64 1180 6,-1-3 88 0 0,0-4-88 0 0,2-1 64-817 4,1-1-64 112 0,0-2 0 140-13,0 0 0 565 9,3-1-80 0 0,4-5-48-525 8,0-4 0 27-14,0-3-8 498 6,2-3 40 0 0,2-2 16 0 0,1-1 0 0 0,-1-3 0 0 0,0 1-96 544 2,-1-1-16-544-2,1 1-8 0 0,0 0 0 0 0,-3 1 200 0 0,-3 2 0 705-1,2 0 0 226 2,2 3 0-931-1,-2 2 216 0 0,-2 3 56 545-2,1 1 16 634 8,0 2 0-521-10,0-1-40-658 4,0 2-8 0 0,-1 1 0 0 0,1 2 0 0 0,5 1-48 0 0,2 0-16 0 0,0 0 0 0 0,-3 2 0 840-2,0 0-176 635 2,2 2 0-1475 0,-2 0 0 0 0,-1 4-104 0 0,1 3-56 0 0,0 1-16-567 1,-2-1 0 567-1,-2 1 88 567-1,-3 0 24-567 1,1 0 0 0 0,1 2 0 0 0,-2 0 64-681 1,-2 0 0 681-1,1 2 0 0 0,1 1 0 0 0,0-3 0-567 0,-2 0 0 567 0,0 0 0 0 0,0-1-64 0 0,1 0 64-568-2,0-2 0 568 2,-2-2 0 0 0,1-4 64-544 7,-1 0 128-69-7,-1-3 32-113-1,0 0 8-206 3,0 0 0 932-2,1-2-136 0 0,3-6 40-658 0,2-4-72 658 0,0-4-64 0 0,-1-2 64 0 0,3-2-64 0 0,1-2 64 0 0,0 0-64 0 0,-1 0 0 0 0,2 0 0 592-5,0 3 0-592 5,0 0 0 0 0,2 3 0 0 0,0 2 0 612 3,2 3-88-612-3,-1 2 88 0 0,2 2 0 0 0,-2 2 0 0 0,-1 3 0 0 0,2 1-80 0 0,0 3-80 0 0,5 5 80 704-6,1 2 80-205 5,-2 2 0-499 1,-2 0 0 0 0,-2 1-96 0 0,-3-1-48 0 0,0 0-16 0 0,-4-1 0 0 0,-2-3 248 0 0,-2-2 40 0 0,2-2 16 0 0,-1-1 96 0 0,3-1-80 567 4,2-1-80-567-4,2-2-80 0 0,3-4 0 0 0,0-4 0 0 0,1-4 0 0 0,1-2 0 0 0,-2-2 0 0 0,-4-3 0 567 2,-1-1 0 46-5,-1 0 0-613 3,-1 0 0 0 0,-1 1 0 0 0,0 0 0 1091 3,-1 0 0-1091-3,0 0 0 0 0,-4-1 0 0 0,-3 0 0 0 0,0 2 0 0 0,-2 3 0 0 0,-1 3 0 0 0,0 5 0 523 3,2 4 0-523-3,-1 3 0-592-7,-1 3 0 592 7,-2 4 0 0 0,0 3 0 0 0,1 4 0 0 0,1 4 0 0 0,-1 2 0 0 0,0 3 0 567-2,1 1 0 436 9,2 2 64-1003-7,-1 0-64 0 0,0 0 64 0 0,1 2 48 0 0,4-1 8 0 0,2 0 0 0 0,2 0 0 0 0,1 1 8 0 0,2-1 0 0 0,3 1 0 0 0,3-3 0 0 0,2-1 16 0 0,1-3 8 0 0,2-1 0 0 0,5-3 0-593-5,3-4-152-543 10,3-3 0 614-9,3-5 64 522 4,11-9-1120-1022-2,5-7-232 478 9,-6-2-20487 544-7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36.09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11056 0 0,'0'1'4898'0'0,"18"30"-690"0"0,0 0-3829 0 0,-5-2-369 0 0,-6-14-10 0 0,-1 0 0 0 0,0 0 0 0 0,5 23 0 0 0,-6-15-10 0 0,7 37 144 0 0,5 63 0 0 0,-1 134 600 0 0,-18 4 290 0 0,-39 231 22 0 0,29-352-828 0 0,3-23-48 0 0,2 161-1032 0 0,9-173-6493 0 0,-2-84 555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37.40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324 15 8288 0 0,'2'0'638'0'0,"22"1"-389"0"0,-15 0 46 0 0,1-1 0 0 0,-1 0 0 0 0,0 0 0 0 0,11-2 0 0 0,23-5 2318 0 0,63-1-1 0 0,48 8-1929 0 0,-70 1-570 0 0,170 12-18 0 0,-143-10 41 0 0,-6 0 48 0 0,104 18 1049 0 0,192 15 798 0 0,-225-26-1720 0 0,286 8 237 0 0,-112-13 252 0 0,-72-9-415 0 0,-72-1 6 0 0,-53 3-69 0 0,67 1-33 0 0,-2 14 114 0 0,-59 4-221 0 0,33 3-44 0 0,-29 0-138 0 0,-76-11-147 0 0,-53-6 29 0 0,44 9-1 0 0,-23-2 329 0 0,60 4-1 0 0,-75-10-224 0 0,0-4 203 0 0,-1 1 10 0 0,-28-1-108 0 0,-8 0 102 0 0,8 24-85 0 0,-7 29 74 0 0,-3-43-167 0 0,-1-1 1 0 0,-2 15-1 0 0,2-17-11 0 0,-1 0 0 0 0,1 0 0 0 0,0 1 0 0 0,1-1 0 0 0,-1 0 0 0 0,3 8 0 0 0,1 5-3 0 0,-1-1 0 0 0,1 36 0 0 0,-4-43 0 0 0,4 20-14 0 0,0-1 0 0 0,10 35 0 0 0,0-3-17 0 0,-9-32-3 0 0,17 48 0 0 0,14 32-4 0 0,15 38 1 0 0,-28-82 31 0 0,23 120 0 0 0,-44-179 8 0 0,4 19 22 0 0,-1 0 1 0 0,-2 1 0 0 0,1 31-1 0 0,-4-47-23 0 0,2-1 0 0 0,-1 1 0 0 0,5 14-1 0 0,-3-15 13 0 0,-1 0 0 0 0,0 0-1 0 0,0 14 1 0 0,-3 3-3 0 0,1-17-7 0 0,0 1 0 0 0,0-1-1 0 0,3 17 1 0 0,-2-18 15 0 0,0 0 1 0 0,0 0-1 0 0,-1 12 1 0 0,1 18 35 0 0,5-24-26 0 0,-5-15-26 0 0,-1 0-1 0 0,1 0 0 0 0,-1 0 0 0 0,1 0 0 0 0,-1-1 1 0 0,1 1-1 0 0,-1 0 0 0 0,0 0 0 0 0,0 0 0 0 0,1 0 0 0 0,-1 0 1 0 0,0 0-1 0 0,0 0 0 0 0,0 0 0 0 0,0 0 0 0 0,0 0 1 0 0,0 1-1 0 0,0-1 0 0 0,0 0 0 0 0,-1 1 0 0 0,-8 18 1 0 0,8-19-3 0 0,1 0 1 0 0,0 0 0 0 0,0 0-1 0 0,-1 0 1 0 0,1 0-1 0 0,-1 0 1 0 0,1 0 0 0 0,-1-1-1 0 0,1 1 1 0 0,-1 0-1 0 0,0 0 1 0 0,1 0 0 0 0,-1 0-1 0 0,0-1 1 0 0,0 1-1 0 0,0 0 1 0 0,1-1 0 0 0,-1 1-1 0 0,0 0 1 0 0,0-1-1 0 0,0 0 1 0 0,0 1 0 0 0,0-1-1 0 0,-1 1 1 0 0,-2 1-6 0 0,-34 20-57 0 0,24-18 73 0 0,0 0-1 0 0,-1-2 1 0 0,0 0-1 0 0,-18 0 1 0 0,11 0-15 0 0,-15 1-42 0 0,-68 3 40 0 0,50-6 11 0 0,-298 5 56 0 0,143 8-113 0 0,-85 7 62 0 0,171-10 123 0 0,-57 7-123 0 0,-46 4-170 0 0,-52 9 203 0 0,98-8-20 0 0,-235 18-22 0 0,202-26-10 0 0,74-3 15 0 0,-169-9 0 0 0,229-8 10 0 0,-31-1 30 0 0,-94 2 31 0 0,15 3 33 0 0,103 3-74 0 0,-236 20 421 0 0,-84 45-157 0 0,345-55-182 0 0,12-1-49 0 0,-84 13 72 0 0,116-21-161 0 0,-100 9-786 0 0,95-10 510 0 0,0-1 1 0 0,-1-1 0 0 0,-23-4 0 0 0,3-4-811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0.8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705 118 10592 0 0,'0'0'964'0'0,"-11"-9"790"0"0,7-1 2942 0 0,3 9-4600 0 0,1 0 1 0 0,0 0-1 0 0,-1 0 0 0 0,1 0 0 0 0,0 0 0 0 0,-1 0 1 0 0,0 0-1 0 0,1 0 0 0 0,-1 0 0 0 0,1 0 0 0 0,-1 0 1 0 0,-1 0-1 0 0,-9-11 207 0 0,6 6-236 0 0,0 1 0 0 0,0 0 0 0 0,0 0 0 0 0,-1 0 0 0 0,-10-6 0 0 0,-4 2-73 0 0,0 2 0 0 0,-28-7-1 0 0,39 11 43 0 0,0 2 0 0 0,-1-1 0 0 0,1 2 0 0 0,-1-1 0 0 0,1 1 0 0 0,-1 0 0 0 0,-16 4 0 0 0,-18 3 198 0 0,31-5-144 0 0,-1 0 0 0 0,1 0 1 0 0,0 2-1 0 0,0-1 0 0 0,0 2 1 0 0,0 0-1 0 0,-15 8 0 0 0,12-2-50 0 0,0 0-1 0 0,0 1 0 0 0,1 1 0 0 0,-15 17 0 0 0,11-11-39 0 0,9-9 0 0 0,-1 1 0 0 0,1 0 0 0 0,1 1 0 0 0,-14 22 0 0 0,4 0-12 0 0,2 1 0 0 0,1 1 0 0 0,2 1 0 0 0,2 0 0 0 0,-12 56 0 0 0,21-73 21 0 0,1-1 0 0 0,0 1 0 0 0,2 22 0 0 0,0-32 33 0 0,1 0 0 0 0,1 0 0 0 0,-1 0 0 0 0,2 0 0 0 0,-1 0 0 0 0,1 0 0 0 0,9 17 0 0 0,-7-17 24 0 0,1 2 63 0 0,1 0 0 0 0,0 0 0 0 0,15 18 0 0 0,2-5 249 0 0,1 0 0 0 0,39 28-1 0 0,-45-39-271 0 0,1-1-1 0 0,0-1 0 0 0,1-1 0 0 0,34 13 1 0 0,-32-16 19 0 0,28 7 1 0 0,-41-13-399 0 0,-1-1 0 0 0,1 1 0 0 0,-1-1 0 0 0,1-1 0 0 0,-1 0 0 0 0,12-2 0 0 0,-6-2-1995 0 0,-3-5-5073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38.20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65 1 19439 0 0,'-5'26'508'0'0,"1"1"-1"0"0,2-1 1 0 0,2 54-1 0 0,1-37-199 0 0,3 326 410 0 0,-4-325-718 0 0,-6 180 0 0 0,2-186 0 0 0,-3 45 0 0 0,-2-4 0 0 0,-1 0 0 0 0,10-62-1 0 0,0-3-2 0 0,-1 0-1 0 0,-1 0 0 0 0,-2 14 0 0 0,-1-12-491 0 0,2 1 0 0 0,0 0 0 0 0,-1 29 0 0 0,4-32-533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38.68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1 133 18023 0 0,'0'0'1804'0'0,"2"-1"-1649"0"0,97-38 464 0 0,106-36-357 0 0,-180 69-268 0 0,-1 2-1 0 0,1 0 0 0 0,0 2 1 0 0,0 1-1 0 0,0 0 0 0 0,0 2 1 0 0,33 6-1 0 0,-47-6 6 0 0,0 1 0 0 0,0 1 0 0 0,0 0 0 0 0,0 0 0 0 0,0 1 0 0 0,14 7 0 0 0,-20-8 24 0 0,0 0 0 0 0,0 1 1 0 0,0 0-1 0 0,0 0 0 0 0,0 0 1 0 0,-1 0-1 0 0,0 1 0 0 0,0 0 1 0 0,0 0-1 0 0,0 0 0 0 0,-1 0 1 0 0,5 11-1 0 0,-5-9 49 0 0,0 0-1 0 0,-1 0 1 0 0,0 0-1 0 0,0 1 1 0 0,-1-1-1 0 0,0 0 1 0 0,0 1-1 0 0,-1-1 1 0 0,0 1 0 0 0,0-1-1 0 0,-1 1 1 0 0,0-1-1 0 0,0 0 1 0 0,-1 1-1 0 0,1-1 1 0 0,-2 0-1 0 0,-3 8 1 0 0,-3 5 150 0 0,-1 0 0 0 0,-2-1 0 0 0,0-1-1 0 0,-21 27 1 0 0,15-25-64 0 0,0 0-1 0 0,-1-1 1 0 0,-25 18-1 0 0,-68 46-25 0 0,71-55-84 0 0,15-11-79 0 0,-2-1 1 0 0,-42 18 0 0 0,41-21-79 0 0,19-8-286 0 0,-1-1 0 0 0,-1 0 0 0 0,1 0 0 0 0,-23 2 0 0 0,-1-3-5955 0 0,13-3-462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5.42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 0 6912 0 0,'0'0'622'0'0,"-1"3"-512"0"0,0-1-73 0 0,0 1 268 0 0,-1 1 1 0 0,1-1 0 0 0,0 1-1 0 0,0 0 1 0 0,1 0 0 0 0,-1-1-1 0 0,1 1 1 0 0,0 7 0 0 0,0-5 1008 0 0,0-1 1 0 0,0 1 0 0 0,0 0 0 0 0,0 0 0 0 0,-1-1 0 0 0,-2 11-1 0 0,-5 5-432 0 0,7-17-922 0 0,-1 0 1 0 0,1 0-1 0 0,0-1 0 0 0,0 1 1 0 0,1 0-1 0 0,-1 8 1 0 0,1-7-44 0 0,-1 0 1 0 0,1-1-1 0 0,-1 1 1 0 0,0 0-1 0 0,-2 4 1 0 0,-2 5-171 0 0,2-8 57 0 0,0 0 0 0 0,1 0 0 0 0,0 0 0 0 0,-2 13-1 0 0,-1 26-837 0 0,-7 116-150 0 0,11-137 744 0 0,-4-4-21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39.04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146 1 22663 0 0,'0'2'514'0'0,"-5"88"1452"0"0,3 0-1963 0 0,-1 1-18 0 0,-4-23-169 0 0,3-22-319 0 0,-2 0 0 0 0,-21 83 0 0 0,21-109 492 0 0,3-7-777 0 0,-1-1-1 0 0,-9 18 0 0 0,12-27 554 0 0,0 0 0 0 0,-1-1 0 0 0,0 1 1 0 0,1-1-1 0 0,-1 1 0 0 0,0-1 0 0 0,0 0 0 0 0,0 0 0 0 0,-1 0 1 0 0,1 0-1 0 0,0 0 0 0 0,-1 0 0 0 0,1-1 0 0 0,-1 1 0 0 0,-5 1 0 0 0,4-2-79 0 0,1 0-1 0 0,-1 0 1 0 0,0-1-1 0 0,1 0 0 0 0,-7 0 1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39.71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405 0 19695 0 0,'0'0'1975'0'0,"0"3"-1830"0"0,-1 6-234 0 0,0 0 0 0 0,-1 0-1 0 0,0-1 1 0 0,-1 1-1 0 0,0 0 1 0 0,0-1 0 0 0,-1 0-1 0 0,0 1 1 0 0,-6 8 0 0 0,2-2 1 0 0,-11 26 1 0 0,16-30 84 0 0,-9 19 1 0 0,2 2 1 0 0,1-1-1 0 0,2 1 0 0 0,-4 43 0 0 0,9-47 2 0 0,2 0 0 0 0,1 1 0 0 0,1-1 0 0 0,1 0 0 0 0,10 38 0 0 0,-7-45 0 0 0,0-1 0 0 0,2 1 0 0 0,0-1 0 0 0,1 0 0 0 0,1-1 0 0 0,1 0 0 0 0,21 28 0 0 0,-27-41 6 0 0,0-1-1 0 0,0 0 0 0 0,0 0 0 0 0,1 0 0 0 0,0 0 1 0 0,0-1-1 0 0,0 0 0 0 0,0 0 0 0 0,1 0 0 0 0,-1-1 1 0 0,9 3-1 0 0,-10-5 40 0 0,1 1 1 0 0,-1-1 0 0 0,1 0-1 0 0,0 0 1 0 0,-1-1 0 0 0,1 1 0 0 0,0-1-1 0 0,0 0 1 0 0,-1-1 0 0 0,1 0-1 0 0,0 0 1 0 0,-1 0 0 0 0,1 0-1 0 0,-1-1 1 0 0,8-3 0 0 0,4-3 197 0 0,1-2 0 0 0,-2 1 0 0 0,1-2 0 0 0,26-23 1 0 0,-25 19-58 0 0,-1 0 0 0 0,-1-2 0 0 0,-1 0 1 0 0,0 0-1 0 0,17-28 0 0 0,5-22 211 0 0,-32 58-331 0 0,-2-1 0 0 0,1 1 0 0 0,-2-1 0 0 0,1 1 0 0 0,1-19 0 0 0,-1 5 63 0 0,2-46 327 0 0,-5 61-369 0 0,-1 0-1 0 0,0 0 1 0 0,0 0 0 0 0,0 0 0 0 0,-1 0-1 0 0,-4-10 1 0 0,6 18-86 0 0,-6-15 317 0 0,-13-24 0 0 0,16 34-234 0 0,0 0-1 0 0,-1 0 0 0 0,0 1 1 0 0,0-1-1 0 0,0 1 0 0 0,0 0 1 0 0,-10-6-1 0 0,0 0 30 0 0,-1 2-1 0 0,0 0 0 0 0,-1 1 1 0 0,0 0-1 0 0,0 2 0 0 0,0 0 1 0 0,-1 0-1 0 0,1 2 0 0 0,-23-3 1 0 0,-19 2-302 0 0,-80 3 1 0 0,66 2-419 0 0,45-1 144 0 0,-146-2-1977 0 0,61-7-2142 0 0,84 2-2744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41.77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87 92 14368 0 0,'-7'0'222'0'0,"0"1"1"0"0,-1-1 0 0 0,1 1 0 0 0,0 0 0 0 0,0 1 0 0 0,-9 2 0 0 0,13-3-120 0 0,1 0 0 0 0,0 0 0 0 0,-1 0 0 0 0,1-1 0 0 0,-1 1 0 0 0,-7-1 2393 0 0,10 0-2466 0 0,0 0 0 0 0,0 0-1 0 0,0 0 1 0 0,0-1 0 0 0,0 1-1 0 0,-1 0 1 0 0,1 0 0 0 0,0 0 0 0 0,0 0-1 0 0,0 0 1 0 0,0 0 0 0 0,0 0 0 0 0,0 0-1 0 0,0 0 1 0 0,-1 0 0 0 0,1-1 0 0 0,0 1-1 0 0,0 0 1 0 0,0 0 0 0 0,0 0-1 0 0,0 0 1 0 0,0 0 0 0 0,0 0 0 0 0,0-1-1 0 0,0 1 1 0 0,0 0 0 0 0,0 0 0 0 0,0 0-1 0 0,0 0 1 0 0,0 0 0 0 0,0-1 0 0 0,0 1-1 0 0,0 0 1 0 0,0 0 0 0 0,0 0-1 0 0,0 0 1 0 0,0 0 0 0 0,0-1 0 0 0,0 1-1 0 0,0 0 1 0 0,0 0 0 0 0,0 0 0 0 0,0 0-1 0 0,0 0 1 0 0,0 0 0 0 0,0-1 0 0 0,0 1-1 0 0,0 0 1 0 0,1 0 0 0 0,-1 0-1 0 0,0 0 1 0 0,11-9 545 0 0,24-9-527 0 0,-25 13 255 0 0,8-5 15 0 0,-12 6-199 0 0,0 1 1 0 0,0 0 0 0 0,0 0-1 0 0,10-3 1 0 0,64-17 1089 0 0,-60 18-1085 0 0,0 1-1 0 0,1 1 1 0 0,-1 1-1 0 0,0 0 1 0 0,23 3 0 0 0,-28-1-96 0 0,0 2 0 0 0,0 0 0 0 0,24 7 0 0 0,-35-6-104 0 0,7 9-53 0 0,-8-10 99 0 0,-1 0 1 0 0,0 0-1 0 0,0 0 0 0 0,0 0 1 0 0,-1 1-1 0 0,1-1 1 0 0,0 0-1 0 0,-1 1 0 0 0,1-1 1 0 0,-1 1-1 0 0,0-1 0 0 0,0 1 1 0 0,0 0-1 0 0,0 0 1 0 0,0 4-1 0 0,-1 5-147 0 0,0 1 1 0 0,-3 12-1 0 0,2-20 137 0 0,0-1 1 0 0,0 0-1 0 0,0 1 0 0 0,-1-1 1 0 0,0 0-1 0 0,0 0 0 0 0,0 0 1 0 0,0 0-1 0 0,-4 5 0 0 0,1-4 0 0 0,2-1 11 0 0,0-1-1 0 0,1 0 1 0 0,-1 1 0 0 0,1 0-1 0 0,0-1 1 0 0,0 1 0 0 0,0 0 0 0 0,0 0-1 0 0,-1 5 1 0 0,1 4-21 0 0,1-9 45 0 0,1-1 1 0 0,-1 0-1 0 0,1 0 0 0 0,-1 1 1 0 0,0-1-1 0 0,-1 0 1 0 0,1 0-1 0 0,0 0 1 0 0,-3 3-1 0 0,-8 9-31 0 0,9-12 32 0 0,0 0-1 0 0,0 1 1 0 0,1-1 0 0 0,-1 1-1 0 0,1-1 1 0 0,-3 7-1 0 0,3-4 5 0 0,-1 3 0 0 0,-1 1 0 0 0,0-1 0 0 0,-8 13 0 0 0,9-17-1 0 0,1-3 1 0 0,1 0-1 0 0,0 0 0 0 0,-1 0 1 0 0,1 0-1 0 0,0 0 0 0 0,0 0 1 0 0,1 0-1 0 0,-1 0 0 0 0,0 0 0 0 0,1 1 1 0 0,-1-1-1 0 0,1 0 0 0 0,0 5 1 0 0,-2 3-43 0 0,-4 2 32 0 0,7-11 11 0 0,-1-1 0 0 0,0 1 0 0 0,1-1 0 0 0,-1 1 0 0 0,1-1 0 0 0,-1 1 0 0 0,1-1 0 0 0,-1 0 0 0 0,1 1 0 0 0,-1-1 0 0 0,1 0 0 0 0,0 1 0 0 0,-1-1 0 0 0,1 0 0 0 0,-1 0 0 0 0,1 0 0 0 0,0 0 0 0 0,-1 1 0 0 0,1-1 0 0 0,0 0 0 0 0,-1 0 0 0 0,1 0 0 0 0,7 0 0 0 0,-1 0 0 0 0,1 0 0 0 0,-1 0 0 0 0,11-3 0 0 0,10 0 0 0 0,23-9 0 0 0,22 6 0 0 0,-15 2 0 0 0,-49 3 0 0 0,0 1 0 0 0,1 0 0 0 0,-1 1 0 0 0,0 0 0 0 0,0 0 0 0 0,0 1 0 0 0,-1 0 0 0 0,1 1 0 0 0,9 3 0 0 0,-6-1 0 0 0,0 1 0 0 0,-1 0 0 0 0,1 1 0 0 0,-1 0 0 0 0,15 13 0 0 0,-24-18 2 0 0,0 0 0 0 0,0 0-1 0 0,0 0 1 0 0,0 0 0 0 0,0 1-1 0 0,-1-1 1 0 0,1 1 0 0 0,-1-1-1 0 0,0 1 1 0 0,0 0 0 0 0,0-1-1 0 0,0 1 1 0 0,0 0 0 0 0,0 0-1 0 0,-1-1 1 0 0,1 1 0 0 0,-1 0-1 0 0,0 0 1 0 0,0 0 0 0 0,0 0-1 0 0,0 0 1 0 0,-1 0 0 0 0,1 0-1 0 0,-1-1 1 0 0,1 1 0 0 0,-1 0-1 0 0,0 0 1 0 0,0-1 0 0 0,0 1-1 0 0,-1 0 1 0 0,-1 2 0 0 0,-10 12 66 0 0,0-1 0 0 0,0-1 0 0 0,-18 15 0 0 0,-2 0 117 0 0,19-17-43 0 0,-26 18 1 0 0,6-8 347 0 0,-45 21 0 0 0,42-22-127 0 0,29-17-293 0 0,0 0-1 0 0,0 0 1 0 0,-1-1-1 0 0,-9 4 1 0 0,0-3-64 0 0,0-1 1 0 0,0 0-1 0 0,0-1 1 0 0,-1-2-1 0 0,-34 0 1 0 0,20-5-1399 0 0,2-6-4212 0 0,3-3-2069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45.89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22 58 2760 0 0,'-22'4'13636'0'0,"25"-5"-13489"0"0,13-5-74 0 0,-13 5-63 0 0,0-1 1 0 0,1 1 0 0 0,-1 0-1 0 0,0-1 1 0 0,0 1 0 0 0,3-3-1 0 0,0 0 19 0 0,-1 0 0 0 0,1 0 1 0 0,0 1-1 0 0,0 0 0 0 0,0 0 0 0 0,1 0 0 0 0,-1 1 0 0 0,11-2 1 0 0,5 0 365 0 0,28-2 0 0 0,-33 4-217 0 0,3 1-83 0 0,-1 1 0 0 0,0 1-1 0 0,30 5 1 0 0,-25-3-44 0 0,91 20 56 0 0,-46-8-43 0 0,461 62-51 0 0,-151-54 323 0 0,285-22 747 0 0,-474-6-1007 0 0,251-14 157 0 0,86-6-115 0 0,-261 11-107 0 0,-6 1-12 0 0,-100 8 1 0 0,277 4 0 0 0,-290 9 0 0 0,173 12 0 0 0,-168-8-21 0 0,42 5-22 0 0,-68-8 42 0 0,7 1 56 0 0,74 14-45 0 0,-4-1-10 0 0,-200-22 0 0 0,163 10 0 0 0,-87-4 75 0 0,0-4 0 0 0,87-8-1 0 0,-53-5-74 0 0,-11-3 80 0 0,6 2 80 0 0,-18 5-20 0 0,-11 2-136 0 0,69-1 281 0 0,-123 5 1150 0 0,-14 8-1189 0 0,-9-5-193 0 0,0 1 1 0 0,0-1 0 0 0,0 1 0 0 0,-1 0 0 0 0,1-1-1 0 0,-1 1 1 0 0,0 0 0 0 0,0 0 0 0 0,-1 0 0 0 0,1 0-1 0 0,-1 0 1 0 0,0 8 0 0 0,0-3 31 0 0,-1 0-1 0 0,0 1 1 0 0,-1-1 0 0 0,-4 15-1 0 0,4-17-84 0 0,0 0 0 0 0,1 1 0 0 0,0-1 0 0 0,0 10 0 0 0,-2 14 0 0 0,-4 19 0 0 0,3 1 0 0 0,4 83 0 0 0,20 104 0 0 0,-9-131 0 0 0,18 123 0 0 0,-9-80 0 0 0,-6-53 0 0 0,-3-17 0 0 0,3 97 0 0 0,-14-167 0 0 0,-1 0 0 0 0,1-1 0 0 0,-1 1 0 0 0,-1-1 0 0 0,0 1 0 0 0,0-1 0 0 0,-1 0 0 0 0,0 0 0 0 0,-1 0 0 0 0,0 0 0 0 0,-8 13 0 0 0,11-20-14 0 0,-1-1 1 0 0,1 1-1 0 0,-1-1 0 0 0,0 1 0 0 0,0-1 0 0 0,1 0 0 0 0,-1 1 0 0 0,0-1 0 0 0,0 0 1 0 0,0 0-1 0 0,0 0 0 0 0,0-1 0 0 0,0 1 0 0 0,-1 0 0 0 0,1-1 0 0 0,0 0 0 0 0,-4 1 1 0 0,-4-1 28 0 0,0 0 1 0 0,-16-2-1 0 0,14 1 83 0 0,-25 0-36 0 0,28 2-53 0 0,-1-1 0 0 0,-17-3 0 0 0,-139-13-9 0 0,95 10 0 0 0,39 3 4 0 0,-82-4 46 0 0,-263 3-497 0 0,-412 8 856 0 0,349 4-551 0 0,319-5-76 0 0,-220 11 74 0 0,-2 7 19 0 0,6 0-11 0 0,18-1 76 0 0,-38 2 45 0 0,-178-15 79 0 0,314-12-10 0 0,80 2-29 0 0,17 2 3 0 0,-29-2-259 0 0,-67-4 531 0 0,35-3-300 0 0,35 6 280 0 0,83 3-58 0 0,-22-1-28 0 0,-45-6-50 0 0,99 8-141 0 0,-191 5 88 0 0,76-2 348 0 0,23-2 164 0 0,53 4-275 0 0,-73 1-224 0 0,35-12-1115 0 0,59 3-1159 0 0,19 0-3499 0 0,-4-5-1680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46.34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254 1 19895 0 0,'0'0'1803'0'0,"0"1"-1482"0"0,-6 9-288 0 0,5-9 9 0 0,0 1 0 0 0,0-1-1 0 0,0 0 1 0 0,0 1 0 0 0,0-1-1 0 0,1 1 1 0 0,-1-1-1 0 0,0 1 1 0 0,1-1 0 0 0,0 1-1 0 0,-1-1 1 0 0,1 1 0 0 0,-1 2-1 0 0,0 10 520 0 0,0 1 0 0 0,-1-1 1 0 0,-8 25-1 0 0,-2 13-423 0 0,-64 276-45 0 0,18-95 859 0 0,20-22-497 0 0,11-48-1911 0 0,21-142 885 0 0,5-15-143 0 0,-1 0 0 0 0,1 0-1 0 0,-1 11 1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46.78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16 206 2304 0 0,'0'-5'200'0'0,"-1"0"925"0"0,0 0 0 0 0,0 0 0 0 0,0 0 0 0 0,0 0 1 0 0,-4-7-1 0 0,0-4 1522 0 0,4 14-2423 0 0,1 0 0 0 0,0 0-1 0 0,0 0 1 0 0,0 0 0 0 0,1 0 0 0 0,-1 0-1 0 0,0 1 1 0 0,1-1 0 0 0,-1 0 0 0 0,1-2-1 0 0,2-7 547 0 0,-2 6-585 0 0,0 1 0 0 0,1 0 0 0 0,-1-1 0 0 0,1 1 0 0 0,0 0 0 0 0,0 0 0 0 0,0 0 0 0 0,1 0 0 0 0,-1 1 0 0 0,1-1 0 0 0,0 1 0 0 0,0-1 0 0 0,0 1 0 0 0,0 0 0 0 0,1 0 0 0 0,-1 1 0 0 0,1-1 0 0 0,0 1 0 0 0,0-1 0 0 0,0 1 0 0 0,6-2 0 0 0,7-3 156 0 0,0 1 0 0 0,1 1 0 0 0,31-6 0 0 0,-21 7-163 0 0,1 2 0 0 0,-1 1-1 0 0,1 0 1 0 0,-1 3-1 0 0,1 0 1 0 0,-1 2 0 0 0,0 1-1 0 0,0 1 1 0 0,49 17-1 0 0,-70-20-177 0 0,1 0 0 0 0,-1 1 0 0 0,0 0 0 0 0,-1 0 0 0 0,1 0 0 0 0,-1 1 0 0 0,1 0-1 0 0,-1 0 1 0 0,-1 0 0 0 0,7 8 0 0 0,-9-9 1 0 0,1 1 0 0 0,-1-1 0 0 0,0 1 0 0 0,0 0 0 0 0,0 1 0 0 0,-1-1 0 0 0,0 0 0 0 0,0 1 0 0 0,0-1 1 0 0,-1 1-1 0 0,0 0 0 0 0,0-1 0 0 0,0 12 0 0 0,0-9 25 0 0,-1 0 1 0 0,-1 0 0 0 0,0 0 0 0 0,0 0 0 0 0,0 0-1 0 0,-1-1 1 0 0,0 1 0 0 0,-1 0 0 0 0,0-1-1 0 0,0 1 1 0 0,-8 11 0 0 0,-9 11 112 0 0,-2-2 0 0 0,-1-1 0 0 0,-32 31 0 0 0,31-34-158 0 0,-68 63-45 0 0,22-29 20 0 0,4-4-640 0 0,61-49 184 0 0,0 0 0 0 0,-1-1-1 0 0,-9 6 1 0 0,4-5-1443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5.42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 0 6912 0 0,'0'0'622'0'0,"-1"3"-512"0"0,0-1-73 0 0,0 1 268 0 0,-1 1 1 0 0,1-1 0 0 0,0 1-1 0 0,0 0 1 0 0,1 0 0 0 0,-1-1-1 0 0,1 1 1 0 0,0 7 0 0 0,0-5 1008 0 0,0-1 1 0 0,0 1 0 0 0,0 0 0 0 0,0 0 0 0 0,-1-1 0 0 0,-2 11-1 0 0,-5 5-432 0 0,7-17-922 0 0,-1 0 1 0 0,1 0-1 0 0,0-1 0 0 0,0 1 1 0 0,1 0-1 0 0,-1 8 1 0 0,1-7-44 0 0,-1 0 1 0 0,1-1-1 0 0,-1 1 1 0 0,0 0-1 0 0,-2 4 1 0 0,-2 5-171 0 0,2-8 57 0 0,0 0 0 0 0,1 0 0 0 0,0 0 0 0 0,-2 13-1 0 0,-1 26-837 0 0,-7 116-150 0 0,11-137 744 0 0,-4-4-21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47.21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1 135 18543 0 0,'0'0'900'0'0,"1"0"-390"0"0,7 0-439 0 0,-1-1 1 0 0,1 1-1 0 0,-1-2 0 0 0,0 1 1 0 0,0-1-1 0 0,0 0 1 0 0,0-1-1 0 0,9-3 1 0 0,2-4-255 0 0,29-20 0 0 0,28-9-721 0 0,-66 34 851 0 0,0 0-1 0 0,0 0 1 0 0,0 1-1 0 0,1 0 1 0 0,-1 1-1 0 0,1 0 1 0 0,0 0-1 0 0,0 1 1 0 0,18-2-1 0 0,-12 4 228 0 0,-9-1 16 0 0,0 1 0 0 0,1 0 0 0 0,-1 0 0 0 0,10 3 0 0 0,-16-3-169 0 0,1 0 0 0 0,0 1 1 0 0,-1-1-1 0 0,1 1 0 0 0,-1-1 0 0 0,1 1 1 0 0,-1 0-1 0 0,0 0 0 0 0,1 0 1 0 0,-1 0-1 0 0,0 0 0 0 0,1 0 1 0 0,-1 0-1 0 0,0 0 0 0 0,0 0 1 0 0,0 0-1 0 0,0 1 0 0 0,0-1 1 0 0,0 0-1 0 0,0 1 0 0 0,-1-1 0 0 0,1 1 1 0 0,-1-1-1 0 0,2 4 0 0 0,-1 1-36 0 0,0 0 0 0 0,0 1 0 0 0,-1-1-1 0 0,0 1 1 0 0,0-1 0 0 0,0 1-1 0 0,-1-1 1 0 0,0 0 0 0 0,0 1-1 0 0,-1-1 1 0 0,1 0 0 0 0,-1 0 0 0 0,-1 0-1 0 0,-5 11 1 0 0,-11 18-404 0 0,-32 45 0 0 0,-12 20 194 0 0,56-86 256 0 0,0-1 1 0 0,1 1 0 0 0,1 1-1 0 0,1-1 1 0 0,-6 28 0 0 0,10-40 2 0 0,0 1 0 0 0,0 0 0 0 0,0 0 0 0 0,1-1 1 0 0,-1 1-1 0 0,1 0 0 0 0,-1-1 0 0 0,1 1 0 0 0,0 0 1 0 0,0-1-1 0 0,0 1 0 0 0,0-1 0 0 0,0 0 0 0 0,1 1 1 0 0,-1-1-1 0 0,1 0 0 0 0,0 0 0 0 0,0 0 0 0 0,-1 0 0 0 0,1 0 1 0 0,0 0-1 0 0,1 0 0 0 0,-1-1 0 0 0,4 3 0 0 0,0 0 41 0 0,-1-1 0 0 0,1 0 0 0 0,0 0 0 0 0,0-1 0 0 0,1 1 0 0 0,-1-2 0 0 0,1 1 0 0 0,-1 0 0 0 0,10 0 0 0 0,24-1 552 0 0,76-7 0 0 0,39-16-381 0 0,-144 20-232 0 0,211-35-254 0 0,-107 10-905 0 0,-108 25 860 0 0,27-8-1141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51.83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454 199 16471 0 0,'0'0'1491'0'0,"0"-1"-1227"0"0,0-2-81 0 0,0-1-1 0 0,0 1 0 0 0,0 0 1 0 0,-1 0-1 0 0,1 0 1 0 0,-1 0-1 0 0,0 0 1 0 0,0 0-1 0 0,0 0 1 0 0,0 1-1 0 0,-3-6 0 0 0,-1-7 645 0 0,4 13-789 0 0,1 0-1 0 0,-1 0 0 0 0,1-1 1 0 0,-1 1-1 0 0,0 0 0 0 0,0 0 0 0 0,-2-2 1 0 0,-3-5 29 0 0,0 0 0 0 0,-1 0-1 0 0,-1 1 1 0 0,1 0 0 0 0,-1 1 0 0 0,0 0 0 0 0,-1 0 0 0 0,0 1 0 0 0,-19-11 0 0 0,6 5 252 0 0,17 9-241 0 0,0 0-1 0 0,0 1 0 0 0,0 0 0 0 0,0-1 1 0 0,0 2-1 0 0,-1-1 0 0 0,1 1 0 0 0,-7-2 1 0 0,1 2 89 0 0,-3 0 144 0 0,-30 0 0 0 0,39 1-304 0 0,0 1 1 0 0,0 0-1 0 0,0 0 0 0 0,0 0 1 0 0,0 0-1 0 0,0 1 0 0 0,1 0 1 0 0,-1 0-1 0 0,-6 4 0 0 0,0 2-42 0 0,0 0-1 0 0,1 1 1 0 0,0 0-1 0 0,1 0 0 0 0,0 1 1 0 0,0 0-1 0 0,1 1 1 0 0,1 0-1 0 0,0 0 1 0 0,0 0-1 0 0,1 1 1 0 0,0 0-1 0 0,1 1 1 0 0,1-1-1 0 0,0 1 0 0 0,0 0 1 0 0,1 0-1 0 0,1 0 1 0 0,0 0-1 0 0,1 0 1 0 0,1 1-1 0 0,0-1 1 0 0,0 0-1 0 0,2 0 0 0 0,-1 1 1 0 0,7 19-1 0 0,-4-22 34 0 0,1 0-1 0 0,0 0 1 0 0,1-1-1 0 0,1 1 1 0 0,-1-2-1 0 0,2 1 0 0 0,-1-1 1 0 0,17 16-1 0 0,-15-16 8 0 0,-6-6-5 0 0,1 0 0 0 0,0 0 1 0 0,0 0-1 0 0,0 0 0 0 0,0-1 1 0 0,0 1-1 0 0,1-1 0 0 0,-1 0 1 0 0,1-1-1 0 0,-1 1 1 0 0,1-1-1 0 0,0 0 0 0 0,0 0 1 0 0,-1 0-1 0 0,1-1 0 0 0,0 1 1 0 0,7-2-1 0 0,-4 1 6 0 0,0-1 1 0 0,0 0-1 0 0,0-1 1 0 0,0 1-1 0 0,0-2 1 0 0,-1 1-1 0 0,1-1 0 0 0,-1 0 1 0 0,13-8-1 0 0,-12 5-4 0 0,0 0-1 0 0,-1-1 1 0 0,0 0 0 0 0,-1 0-1 0 0,1 0 1 0 0,5-11-1 0 0,-1 4 0 0 0,-5 5-1 0 0,0-1 0 0 0,-1 0 0 0 0,6-15 0 0 0,-3 8 0 0 0,1-5 0 0 0,-1 0 0 0 0,6-25 0 0 0,-13 43-5 0 0,1 0 0 0 0,0 0-1 0 0,-1 0 1 0 0,1 0-1 0 0,5-5 1 0 0,-6 7 1 0 0,1-1 0 0 0,0 1 0 0 0,-1-1 0 0 0,1 1 0 0 0,-1-1 0 0 0,0 0 0 0 0,0 1 0 0 0,0-1 0 0 0,0 0 0 0 0,0 0 0 0 0,0-5 0 0 0,0-3 4 0 0,-1 11 0 0 0,0 0 0 0 0,0-1 0 0 0,0 1 0 0 0,1 0 0 0 0,-1-1 0 0 0,0 1 0 0 0,0 0 0 0 0,0-1 0 0 0,0 1 0 0 0,1 0 0 0 0,-1-1 0 0 0,0 1 0 0 0,0 0 0 0 0,0-1 0 0 0,1 1 0 0 0,-1 0 0 0 0,0 0 0 0 0,1 0 0 0 0,-1-1 0 0 0,0 1 0 0 0,1 0 0 0 0,-1 0 1 0 0,1 0-1 0 0,-1 0 1 0 0,0 0-1 0 0,0 0 0 0 0,1 0 1 0 0,-1 1-1 0 0,0-1 1 0 0,0 0-1 0 0,0 0 1 0 0,1 0-1 0 0,-1 0 1 0 0,0 1-1 0 0,0-1 0 0 0,0 0 1 0 0,0 0-1 0 0,1 1 1 0 0,-1-1-1 0 0,0 0 1 0 0,0 0-1 0 0,0 1 0 0 0,0-1 1 0 0,0 0-1 0 0,0 0 1 0 0,0 1-1 0 0,0-1 1 0 0,0 0-1 0 0,0 0 0 0 0,0 1 1 0 0,0-1-1 0 0,0 0 1 0 0,0 1-1 0 0,0-1 1 0 0,0 0-1 0 0,0 0 0 0 0,0 1 1 0 0,-2 13 52 0 0,1-10-20 0 0,0 3 14 0 0,1-1 0 0 0,0 1-1 0 0,1-1 1 0 0,-1 1 0 0 0,3 8 0 0 0,0 9 44 0 0,4 30-30 0 0,-4-39-50 0 0,-1-1-1 0 0,-1 1 1 0 0,0 25 0 0 0,-7 20 116 0 0,2-32-70 0 0,2 0-1 0 0,1 0 0 0 0,3 49 1 0 0,0-66-16 0 0,0 0 1 0 0,-2 1 0 0 0,1-1-1 0 0,-1 1 1 0 0,-1-1-1 0 0,-4 23 1 0 0,0-12 100 0 0,-1 6 151 0 0,-12 30 1 0 0,14-48-214 0 0,0-1 0 0 0,-1 0 0 0 0,0 0 0 0 0,0 0 1 0 0,-1 0-1 0 0,-12 14 0 0 0,-5 0 93 0 0,0-1 1 0 0,-47 33-1 0 0,-61 28-1313 0 0,83-59-2086 0 0,27-14-996 0 0,-7 4-3341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0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1376 0 0,'-2'1'107'0'0,"-24"17"11462"0"0,20-16-10751 0 0,0 0 1 0 0,1 0 0 0 0,-1-1 0 0 0,0 0-1 0 0,0 0 1 0 0,0 0 0 0 0,-7-1-1 0 0,-47-3-819 0 0,13 1-297 0 0,-57-4 66 0 0,62 3 447 0 0,-50 3 1 0 0,71 1-106 0 0,-168 7 706 0 0,-45 9-804 0 0,122-6-12 0 0,-50 8 0 0 0,-14 6 90 0 0,174-25-89 0 0,-175 38 819 0 0,152-28-530 0 0,22-9-238 0 0,0 1 1 0 0,0-1-1 0 0,0 0 0 0 0,0 0 0 0 0,0 0 0 0 0,0 0 0 0 0,-4 0 0 0 0,5 0-10 0 0,1-1 0 0 0,0 1 0 0 0,-1-1 1 0 0,1 1-1 0 0,0 0 0 0 0,0-1 0 0 0,0 1 1 0 0,-1 0-1 0 0,1 0 0 0 0,0 0 0 0 0,0 0 1 0 0,0 0-1 0 0,1 0 0 0 0,-1 0 0 0 0,0 0 1 0 0,0 0-1 0 0,0 0 0 0 0,0 2 0 0 0,-12 24 665 0 0,11-22-652 0 0,0 1-1 0 0,1 0 1 0 0,0 0 0 0 0,0 0 0 0 0,0 0 0 0 0,1-1-1 0 0,0 8 1 0 0,4 45-243 0 0,-1-35 123 0 0,9 231 266 0 0,-3-38-26 0 0,13 272-205 0 0,-16-214-852 0 0,-6-16-260 0 0,0-248 685 0 0,0 0 1 0 0,0-1-1 0 0,1 1 1 0 0,1-1 0 0 0,-1 1-1 0 0,2-1 1 0 0,-1 0-1 0 0,6 11 1 0 0,-8-19 356 0 0,1 0 0 0 0,-1 0 0 0 0,1 0-1 0 0,-1 0 1 0 0,1 0 0 0 0,0-1 0 0 0,0 1 0 0 0,0 0 0 0 0,-1 0 0 0 0,1-1 0 0 0,0 1 0 0 0,0-1 0 0 0,0 1 0 0 0,0-1 0 0 0,0 1-1 0 0,0-1 1 0 0,0 1 0 0 0,0-1 0 0 0,0 0 0 0 0,0 0 0 0 0,0 1 0 0 0,0-1 0 0 0,0 0 0 0 0,0 0 0 0 0,1 0 0 0 0,-1 0 0 0 0,0 0-1 0 0,0 0 1 0 0,0-1 0 0 0,1 1 0 0 0,28-11-1474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1632 0 11520 0 0,'0'3'8327'0'0,"-5"121"-10504"0"0,0-4 841 0 0,-12 395 3035 0 0,18-388-1765 0 0,9 98-227 0 0,0 0-278 0 0,-10-223 572 0 0,0 34-148 0 0,-1-1-1 0 0,-10 62 1 0 0,8-85 160 0 0,0-1 0 0 0,0 0 0 0 0,-1 0 0 0 0,-1 0 0 0 0,-6 11 0 0 0,7-15 73 0 0,0-1 0 0 0,0 0 0 0 0,-1 0 0 0 0,1-1 0 0 0,-1 0 0 0 0,-1 1-1 0 0,1-1 1 0 0,-1-1 0 0 0,-7 5 0 0 0,6-4 6 0 0,-1-1 0 0 0,0-1 0 0 0,0 0-1 0 0,0 0 1 0 0,0 0 0 0 0,-13 1-1 0 0,-53 5 253 0 0,44-6-190 0 0,-74 9 415 0 0,-75 8 306 0 0,-278 31 1133 0 0,193-17-1040 0 0,255-33-962 0 0,-258 19-681 0 0,261-20 445 0 0,1 0-153 0 0,0 0-1 0 0,-1 0 1 0 0,1-1 0 0 0,-1 1 0 0 0,1-1 0 0 0,0-1-1 0 0,-6-1 1 0 0,-11-6-6683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20127 0 0,'0'0'2022'0'0,"0"3"-1854"0"0,5 25-219 0 0,-3-22-71 0 0,0 0-1 0 0,-1 0 1 0 0,0 0-1 0 0,0 8 1 0 0,-7 77-657 0 0,-1 14 1049 0 0,3-57 72 0 0,-1 1 136 0 0,-1 27 223 0 0,6 173-1192 0 0,0-245 267 0 0,0-2-76 0 0,0 1 0 0 0,0-1 0 0 0,0 0 0 0 0,0 0 0 0 0,0 0 0 0 0,-1 1-1 0 0,1-1 1 0 0,-1 0 0 0 0,-1 4 0 0 0,-4 4-1611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6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1 209 5984 0 0,'0'0'464'0'0,"2"0"220"0"0,4-4 865 0 0,1 1-1 0 0,-1-1 1 0 0,0-1 0 0 0,0 1 0 0 0,0-1-1 0 0,-1 0 1 0 0,0 0 0 0 0,8-10 0 0 0,7-5-670 0 0,58-44-849 0 0,-37 32-612 0 0,-34 27 575 0 0,0 0 0 0 0,0 0 0 0 0,1 1 0 0 0,-1 0 1 0 0,1 0-1 0 0,0 1 0 0 0,0 0 0 0 0,0 1 0 0 0,0 0 0 0 0,1 0 0 0 0,-1 0 0 0 0,1 1 1 0 0,-1 1-1 0 0,15 0 0 0 0,-16 0 110 0 0,0 1 1 0 0,0 0 0 0 0,0 0-1 0 0,0 0 1 0 0,-1 1-1 0 0,1 1 1 0 0,0-1-1 0 0,-1 1 1 0 0,0 0 0 0 0,0 0-1 0 0,0 1 1 0 0,0-1-1 0 0,0 1 1 0 0,-1 1 0 0 0,1-1-1 0 0,-1 1 1 0 0,8 10-1 0 0,-9-10-52 0 0,-2-3-63 0 0,0 0 0 0 0,0 0 1 0 0,-1 0-1 0 0,1 1 1 0 0,-1-1-1 0 0,1 0 1 0 0,-1 1-1 0 0,0-1 0 0 0,0 1 1 0 0,0-1-1 0 0,0 1 1 0 0,-1 0-1 0 0,1-1 0 0 0,-1 1 1 0 0,1 0-1 0 0,-1 2 1 0 0,0-1-17 0 0,1 4-36 0 0,-1 1-1 0 0,0-1 0 0 0,-1 0 0 0 0,0 0 0 0 0,0 1 0 0 0,0-1 0 0 0,-1 0 0 0 0,-1 0 0 0 0,1 0 0 0 0,-7 11 0 0 0,-4 1 58 0 0,-1-1 0 0 0,-1 0 0 0 0,-1-1 0 0 0,-1-1-1 0 0,0-1 1 0 0,-1 0 0 0 0,-28 18 0 0 0,10-7-314 0 0,-1-2-1 0 0,-1-1 1 0 0,-44 19 0 0 0,53-30-668 0 0,-21 9-2791 0 0,32-13-2268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2304 0 0,'0'0'16051'0'0,"-2"0"-15865"0"0,-9 3-4 0 0,1-1 0 0 0,-12 2 0 0 0,9-3 254 0 0,-21 7 0 0 0,8-2 307 0 0,-9 3 432 0 0,8-4-634 0 0,23-5-473 0 0,0 1 1 0 0,0-1-1 0 0,1 1 1 0 0,-1 0-1 0 0,0 0 1 0 0,1 0-1 0 0,-5 2 1 0 0,-2 2-8 0 0,7-3-50 0 0,0 0-1 0 0,0 0 1 0 0,0 0-1 0 0,0 0 1 0 0,1 0-1 0 0,-1 0 1 0 0,-3 4-1 0 0,2-1-56 0 0,-1 0 1 0 0,0 1-1 0 0,1-1 0 0 0,0 1 0 0 0,0-1 0 0 0,0 1 0 0 0,1 0 0 0 0,0 1 0 0 0,0-1 1 0 0,1 1-1 0 0,0-1 0 0 0,0 1 0 0 0,-1 7 0 0 0,0 8-247 0 0,1 1 1 0 0,1 37-1 0 0,1-34 221 0 0,12-18-8 0 0,2 1 81 0 0,-12-7 0 0 0,1 1 1 0 0,0-1-1 0 0,-1 0 0 0 0,1-1 0 0 0,0 1 0 0 0,0 0 0 0 0,1-1 1 0 0,-1 0-1 0 0,0 0 0 0 0,0 0 0 0 0,1 0 0 0 0,5 1 0 0 0,9-1 198 0 0,0 1-1 0 0,25 6 1 0 0,3 0-187 0 0,-35-5-12 0 0,1 0 0 0 0,-1 1 0 0 0,17 9 0 0 0,-16-8 0 0 0,27 19 0 0 0,-23-19 0 0 0,-6 2 15 0 0,-9-5-8 0 0,0 0 1 0 0,0-1-1 0 0,0 1 1 0 0,0 0-1 0 0,0 0 1 0 0,0 0-1 0 0,-1 0 1 0 0,1 0-1 0 0,-1 0 1 0 0,0 0-1 0 0,1 0 0 0 0,-1 1 1 0 0,0-1-1 0 0,0 0 1 0 0,0 0-1 0 0,0 0 1 0 0,-1 0-1 0 0,1 0 1 0 0,-2 3-1 0 0,1 0 2 0 0,0-1 0 0 0,-1 0 0 0 0,0 0 0 0 0,0 0 0 0 0,0 0 0 0 0,0-1-1 0 0,-1 1 1 0 0,-4 6 0 0 0,-3-1-7 0 0,0 0 0 0 0,0-1 0 0 0,-1 0-1 0 0,0 0 1 0 0,0-1 0 0 0,-1 0 0 0 0,0-1-1 0 0,-16 6 1 0 0,6-4-11 0 0,-1-2 0 0 0,1 0 0 0 0,-44 5 0 0 0,34-8-379 0 0,0-1-1 0 0,-39-3 1 0 0,38-4-719 0 0,-3-8-285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18287 0 0,'0'0'1828'0'0,"0"2"-1673"0"0,-1 9-121 0 0,0 0 0 0 0,-1-1 0 0 0,-3 12 0 0 0,-3 16 319 0 0,1-4-438 0 0,-12 35-1 0 0,9-36-72 0 0,-7 45-1 0 0,7-33 100 0 0,6-31 98 0 0,1 0 1 0 0,-1 17-1 0 0,-13 97 126 0 0,12-97-290 0 0,4-3-1724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8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20127 0 0,'0'0'987'0'0,"0"2"-436"0"0,0 18-133 0 0,-5 122-198 0 0,3-101-477 0 0,2-28 42 0 0,-4 24-1 0 0,-28 193-200 0 0,27-202 400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1.2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3224 0 0,'0'0'143'0'0,"0"3"-3"0"0,0 23-111 0 0,2 12 2450 0 0,13 52 11772 0 0,-6-40-10298 0 0,-4-19-3933 0 0,23 182 100 0 0,-21-130-120 0 0,1 40 0 0 0,-7-58-8 0 0,-5 126-152 0 0,3-176 86 0 0,1-10-70 0 0,0-1 0 0 0,0 1 1 0 0,-1 0-1 0 0,0-1 0 0 0,0 1 0 0 0,0-1 1 0 0,0 1-1 0 0,-1-1 0 0 0,-2 6 0 0 0,3-8-560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54.92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1 183 11720 0 0,'0'0'4093'0'0,"3"0"-3794"0"0,43-5-13 0 0,7 0-236 0 0,121 1 101 0 0,-48 7 408 0 0,-43 0 149 0 0,92-9 0 0 0,-92-1-329 0 0,44-5 86 0 0,182-19-36 0 0,-117 13-349 0 0,198 4 298 0 0,-380 14-388 0 0,182 4 10 0 0,124-3 0 0 0,-238-3-2 0 0,33-2-60 0 0,-36 0 62 0 0,55-6 0 0 0,-99 7 0 0 0,35 0 0 0 0,4 1 0 0 0,23-4 0 0 0,-30 3 0 0 0,-42 3 0 0 0,0-1 0 0 0,26-5 0 0 0,-21 2 0 0 0,1 1 0 0 0,0 2 0 0 0,35 2 0 0 0,-11 0 0 0 0,58-10 0 0 0,-14 2 31 0 0,-2 1 361 0 0,-51 0-377 0 0,-3 2 41 0 0,2-1-2 0 0,-35 4-51 0 0,0-1-1 0 0,1 2 1 0 0,-1-1 0 0 0,0 1 0 0 0,0 0 0 0 0,0 0 0 0 0,0 0 0 0 0,0 1-1 0 0,7 2 1 0 0,8 1 8 0 0,-8-3 33 0 0,7-1 29 0 0,-6 1-11 0 0,10 7 4 0 0,-2-4-66 0 0,1-3-7 0 0,13-2 94 0 0,-33 2-85 0 0,-2-1 2 0 0,0 0 1 0 0,0 1-1 0 0,0-1 0 0 0,-1 0 0 0 0,1-1 0 0 0,0 1 1 0 0,0 0-1 0 0,0 0 0 0 0,0 0 0 0 0,-1 0 0 0 0,1-1 1 0 0,0 1-1 0 0,0 0 0 0 0,-1-1 0 0 0,1 1 0 0 0,0-1 0 0 0,1 0 1 0 0,1 1 59 0 0,5 0 2 0 0,-6 0 94 0 0,8 8-96 0 0,-7-5-61 0 0,0 0-1 0 0,0 1 1 0 0,-1-1-1 0 0,1 0 1 0 0,-1 1-1 0 0,1-1 1 0 0,-1 1-1 0 0,0 0 1 0 0,-1 0-1 0 0,1 0 1 0 0,-1 0-1 0 0,1 0 1 0 0,-1 0-1 0 0,0 0 1 0 0,-1 1-1 0 0,1-1 1 0 0,-1 6-1 0 0,6 23 85 0 0,-3-24-30 0 0,-1 1 0 0 0,1 13 0 0 0,1 2 32 0 0,6 63-250 0 0,-4-45-63 0 0,-2 1 0 0 0,-2 48 1 0 0,1 20 135 0 0,0-58 89 0 0,11 92 12 0 0,-2-39 53 0 0,-3-7-66 0 0,-7-64 0 0 0,-2-27 0 0 0,0 0 0 0 0,1 1 0 0 0,0-1 0 0 0,3 11 0 0 0,4 17 0 0 0,6 62 0 0 0,-3-17 0 0 0,0-37 0 0 0,-8-32 0 0 0,1-1 0 0 0,1 22 0 0 0,1 9 0 0 0,-3-25 0 0 0,1 31 0 0 0,-4-45 3 0 0,0 0 0 0 0,0 0-1 0 0,1 0 1 0 0,-1 0 0 0 0,1 0-1 0 0,2 6 1 0 0,3 13 42 0 0,-4-19-45 0 0,1-1 0 0 0,2 14 0 0 0,-4 7 64 0 0,-3-15-48 0 0,-1-6 6 0 0,0 0-1 0 0,0-1 1 0 0,-1 0-1 0 0,1 1 1 0 0,-1-1-1 0 0,1 0 0 0 0,-7 2 1 0 0,-30 10 171 0 0,39-14-190 0 0,-33 9 155 0 0,0-2 0 0 0,-1-2 0 0 0,-57 3 0 0 0,47-4-90 0 0,-19 1-64 0 0,-17-5-15 0 0,-312 10-176 0 0,149 4 105 0 0,-133-9 82 0 0,47-19 0 0 0,141 14 0 0 0,-100-2-179 0 0,159 3-62 0 0,93-1 225 0 0,-149 6-48 0 0,-4 7-1 0 0,72-10 11 0 0,-40 5 25 0 0,50-2 29 0 0,51-5 0 0 0,-155 1 168 0 0,114-3 111 0 0,-129-9 633 0 0,162 5-791 0 0,-64-8-626 0 0,84 6-2725 0 0,29 5 27 0 0,-15-3-3658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55.28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50 0 8752 0 0,'-5'20'673'0'0,"5"-19"-662"0"0,0-1 0 0 0,0 1 0 0 0,0-1 0 0 0,0 1 0 0 0,-1-1 0 0 0,1 1 0 0 0,0-1 0 0 0,0 1 0 0 0,0-1 0 0 0,0 1 0 0 0,1-1 0 0 0,-1 1 1 0 0,0-1-1 0 0,0 1 0 0 0,0-1 0 0 0,0 1 0 0 0,0-1 0 0 0,1 1 0 0 0,-1-1 0 0 0,0 0 0 0 0,0 1 0 0 0,1-1 0 0 0,-1 1 0 0 0,2 2-13 0 0,-1 0 290 0 0,-1 0 1 0 0,0 0 0 0 0,0 0-1 0 0,0 0 1 0 0,0 0 0 0 0,0 0 0 0 0,-1-1-1 0 0,0 5 1 0 0,0-3 345 0 0,0-1 0 0 0,1 1 0 0 0,-1 0 0 0 0,1-1 0 0 0,0 6 0 0 0,5 29 4364 0 0,0-7-3436 0 0,0 40 1 0 0,-21 221-2541 0 0,-16 30 454 0 0,20-93-2266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55.77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44 151 16639 0 0,'0'0'1675'0'0,"2"-1"-1534"0"0,11-14-7 0 0,-10 10-26 0 0,1 1 0 0 0,0 0 0 0 0,0 0 0 0 0,0 0 0 0 0,10-7 0 0 0,36-21-69 0 0,8-3 132 0 0,-45 28-72 0 0,0 2 0 0 0,1 0 0 0 0,-1 0 0 0 0,1 2 0 0 0,0-1 0 0 0,0 2 0 0 0,1 0 0 0 0,-1 0 0 0 0,1 2 0 0 0,-1 0 0 0 0,0 0 0 0 0,1 1 0 0 0,-1 1 0 0 0,0 1 0 0 0,25 7 0 0 0,-33-8-99 0 0,0 0 0 0 0,-1 1 0 0 0,1 0 0 0 0,-1 1 0 0 0,0-1 0 0 0,0 1 0 0 0,0 0 0 0 0,-1 0 0 0 0,1 0 0 0 0,3 6 0 0 0,2-1 0 0 0,-8-5 6 0 0,1-1 0 0 0,0 0-1 0 0,-1 0 1 0 0,0 1 0 0 0,0-1-1 0 0,0 1 1 0 0,0 0 0 0 0,-1-1-1 0 0,1 1 1 0 0,-1 0 0 0 0,0 0 0 0 0,0 0-1 0 0,0 0 1 0 0,-1 0 0 0 0,0 0-1 0 0,1 0 1 0 0,-1 0 0 0 0,-1 1-1 0 0,1-1 1 0 0,-1 0 0 0 0,1 0-1 0 0,-2 4 1 0 0,-1 0 33 0 0,1 0 0 0 0,-1 0 0 0 0,0 0 0 0 0,-1-1 0 0 0,0 0 0 0 0,0 0 0 0 0,-1 0 0 0 0,0 0 0 0 0,0 0 0 0 0,-7 6 0 0 0,-29 25 285 0 0,-73 52 0 0 0,-23-4-353 0 0,58-38-250 0 0,68-42 113 0 0,-69 42-1740 0 0,67-43 198 0 0,-3-1-76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1:56.27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34 106 19895 0 0,'0'0'1998'0'0,"3"-1"-1830"0"0,52-17-182 0 0,90-44-1224 0 0,-128 56 1441 0 0,1 1 1 0 0,-1 1 0 0 0,1 1-1 0 0,0 0 1 0 0,0 1 0 0 0,0 1-1 0 0,31 1 1 0 0,-45 1-174 0 0,0 0-1 0 0,-1 0 1 0 0,1 0 0 0 0,0 0-1 0 0,-1 0 1 0 0,0 1-1 0 0,1 0 1 0 0,-1-1 0 0 0,0 1-1 0 0,0 0 1 0 0,0 1 0 0 0,6 4-1 0 0,0 5-39 0 0,-8-10-8 0 0,0 0 1 0 0,-1 0 0 0 0,1 0 0 0 0,-1 0 0 0 0,0 0 0 0 0,0 0 0 0 0,1 0-1 0 0,-1 0 1 0 0,-1 0 0 0 0,1 1 0 0 0,0-1 0 0 0,0 0 0 0 0,-1 0 0 0 0,1 0-1 0 0,-1 0 1 0 0,0 0 0 0 0,0 0 0 0 0,1 0 0 0 0,-3 2 0 0 0,-1 2-22 0 0,1 1 1 0 0,-2-1 0 0 0,1 0-1 0 0,-6 5 1 0 0,-19 18-100 0 0,-14 17 104 0 0,40-41-45 0 0,-1-1 0 0 0,1 1 0 0 0,1-1 0 0 0,-5 11 0 0 0,7-14-54 0 0,-1 1 93 0 0,1-1 0 0 0,0 0 0 0 0,1 0-1 0 0,-1 0 1 0 0,0 1 0 0 0,0-1 0 0 0,1 0 0 0 0,-1 0 0 0 0,0 1-1 0 0,1-1 1 0 0,-1 0 0 0 0,1 0 0 0 0,1 2 0 0 0,-2-3 65 0 0,5 4-57 0 0,0-1 0 0 0,0 1-1 0 0,0-1 1 0 0,1-1 0 0 0,-1 1 0 0 0,1-1 0 0 0,0 0 0 0 0,0 0 0 0 0,0 0 0 0 0,6 0 0 0 0,37 11 21 0 0,-48-12 6 0 0,1 0 1 0 0,-1-1-1 0 0,0 1 1 0 0,0 0-1 0 0,0 0 0 0 0,0-1 1 0 0,0 1-1 0 0,-1 0 1 0 0,1 0-1 0 0,0 0 1 0 0,0 0-1 0 0,0 0 1 0 0,-1 0-1 0 0,1 1 0 0 0,-1-1 1 0 0,1 0-1 0 0,0 1 1 0 0,2 4-21 0 0,5 5 75 0 0,-6-8-20 0 0,1 0 1 0 0,-1 0-1 0 0,0 0 0 0 0,0 0 1 0 0,0 1-1 0 0,1 5 0 0 0,-2-8-3 0 0,-1 0 0 0 0,0 1-1 0 0,0-1 1 0 0,0 0 0 0 0,0 0 0 0 0,0 1-1 0 0,0-1 1 0 0,0 0 0 0 0,0 0 0 0 0,0 0-1 0 0,-1 1 1 0 0,1-1 0 0 0,-1 0-1 0 0,1 0 1 0 0,-1 0 0 0 0,1 0 0 0 0,-1 1-1 0 0,1-1 1 0 0,-1 0 0 0 0,0 0 0 0 0,0 0-1 0 0,1-1 1 0 0,-1 1 0 0 0,0 0 0 0 0,-1 1-1 0 0,-10 7 196 0 0,1-1-1 0 0,-1-1 1 0 0,-1 0-1 0 0,-18 8 1 0 0,-3 2-2 0 0,3-3-169 0 0,-2 0-1 0 0,0-3 1 0 0,-51 12 0 0 0,50-14-116 0 0,19-6-155 0 0,-1 0 0 0 0,1 0 0 0 0,-1-2 0 0 0,1 0 0 0 0,-1-1 1 0 0,0 0-1 0 0,-15-3 0 0 0,-3-5-1223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0.25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83 0 19895 0 0,'0'0'2456'0'0,"-1"3"-2382"0"0,-11 43-212 0 0,3-16 129 0 0,1 0-1 0 0,2 1 1 0 0,1-1 0 0 0,-2 39-1 0 0,-6 39 168 0 0,4-47-117 0 0,-1 66 1 0 0,8 63-430 0 0,2-133 112 0 0,0-42-384 0 0,1-1 0 0 0,0 0 0 0 0,1 1 0 0 0,1-1 0 0 0,6 20 0 0 0,-8-33 486 0 0,-1 1 0 0 0,1 0-1 0 0,0 0 1 0 0,0-1 0 0 0,0 1 0 0 0,0-1 0 0 0,0 1 0 0 0,0-1 0 0 0,1 1 0 0 0,-1-1-1 0 0,0 0 1 0 0,1 0 0 0 0,-1 0 0 0 0,3 2 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0.75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77 102 3224 0 0,'81'-41'2048'0'0,"-24"17"2886"0"0,-34 15-4005 0 0,46-11 0 0 0,-59 18-888 0 0,-1 0 0 0 0,0 0-1 0 0,1 1 1 0 0,0 0-1 0 0,-1 1 1 0 0,1 0-1 0 0,-1 1 1 0 0,1 0 0 0 0,-1 0-1 0 0,1 1 1 0 0,-1 0-1 0 0,0 1 1 0 0,0 0-1 0 0,11 5 1 0 0,-17-6 45 0 0,0 1-1 0 0,0-1 1 0 0,-1 0 0 0 0,1 1 0 0 0,-1 0-1 0 0,1 0 1 0 0,-1 0 0 0 0,0 0 0 0 0,0 0-1 0 0,0 0 1 0 0,0 0 0 0 0,-1 0 0 0 0,1 1-1 0 0,-1-1 1 0 0,0 1 0 0 0,0-1 0 0 0,0 1-1 0 0,0 5 1 0 0,0-2-38 0 0,0 0-1 0 0,-1 0 0 0 0,0 0 1 0 0,0 0-1 0 0,0-1 0 0 0,-1 1 1 0 0,0 0-1 0 0,0 0 0 0 0,-3 6 1 0 0,-1 3-58 0 0,0-1 0 0 0,-1 0 0 0 0,-1 0 0 0 0,-1-1 0 0 0,0 0 0 0 0,0 0 0 0 0,-13 14 0 0 0,-3 6-337 0 0,14-20 296 0 0,10-9 39 0 0,0-1 7 0 0,0-3 46 0 0,-1 0 0 0 0,1 1 0 0 0,0-1 0 0 0,0 0 0 0 0,-1 0 0 0 0,1 1-1 0 0,0-1 1 0 0,1 0 0 0 0,-1 0 0 0 0,0 1 0 0 0,0-1 0 0 0,0 0 0 0 0,1 0 0 0 0,-1 0 0 0 0,0 1 0 0 0,1-1 0 0 0,-1 0 0 0 0,1 0 0 0 0,0 0 0 0 0,-1 0 0 0 0,1 0-1 0 0,1 1 1 0 0,1 1 4 0 0,-1-1-1 0 0,1 0 0 0 0,0 0 0 0 0,0 0 0 0 0,0-1 0 0 0,0 1 0 0 0,4 1 1 0 0,-5-2-19 0 0,20 9 121 0 0,30 16 0 0 0,-37-17-147 0 0,-12-8 0 0 0,-1 0 0 0 0,1 0 0 0 0,0 1 0 0 0,-1-1 0 0 0,1 1 0 0 0,-1 0 0 0 0,0 0 0 0 0,1 0 0 0 0,2 4 0 0 0,6 8 22 0 0,-6-8-32 0 0,0 0 1 0 0,-1 0 0 0 0,0 1 0 0 0,4 7 0 0 0,-7-11 28 0 0,0 0-1 0 0,-1 0 1 0 0,1-1 0 0 0,0 1 0 0 0,-1 0 0 0 0,0 0 0 0 0,1 0-1 0 0,-1 0 1 0 0,0 0 0 0 0,-1 0 0 0 0,1 0 0 0 0,0 0 0 0 0,-1 0-1 0 0,-1 3 1 0 0,-1 2 196 0 0,0 0-1 0 0,0-1 1 0 0,-1 1 0 0 0,0-1-1 0 0,-1 0 1 0 0,1 0 0 0 0,-1 0-1 0 0,-1-1 1 0 0,1 0-1 0 0,-1 0 1 0 0,0 0 0 0 0,-1-1-1 0 0,-7 6 1 0 0,-1-1 170 0 0,0-1 1 0 0,-1 0-1 0 0,0-2 1 0 0,0 0-1 0 0,-20 6 0 0 0,-44 7 292 0 0,38-11-516 0 0,16-4-293 0 0,0-1 1 0 0,0-1 0 0 0,-1-1 0 0 0,-33-2 0 0 0,40-2-3148 0 0,-30-5-1 0 0,18-2-3230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0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1376 0 0,'-2'1'107'0'0,"-24"17"11462"0"0,20-16-10751 0 0,0 0 1 0 0,1 0 0 0 0,-1-1 0 0 0,0 0-1 0 0,0 0 1 0 0,0 0 0 0 0,-7-1-1 0 0,-47-3-819 0 0,13 1-297 0 0,-57-4 66 0 0,62 3 447 0 0,-50 3 1 0 0,71 1-106 0 0,-168 7 706 0 0,-45 9-804 0 0,122-6-12 0 0,-50 8 0 0 0,-14 6 90 0 0,174-25-89 0 0,-175 38 819 0 0,152-28-530 0 0,22-9-238 0 0,0 1 1 0 0,0-1-1 0 0,0 0 0 0 0,0 0 0 0 0,0 0 0 0 0,0 0 0 0 0,-4 0 0 0 0,5 0-10 0 0,1-1 0 0 0,0 1 0 0 0,-1-1 1 0 0,1 1-1 0 0,0 0 0 0 0,0-1 0 0 0,0 1 1 0 0,-1 0-1 0 0,1 0 0 0 0,0 0 0 0 0,0 0 1 0 0,0 0-1 0 0,1 0 0 0 0,-1 0 0 0 0,0 0 1 0 0,0 0-1 0 0,0 0 0 0 0,0 2 0 0 0,-12 24 665 0 0,11-22-652 0 0,0 1-1 0 0,1 0 1 0 0,0 0 0 0 0,0 0 0 0 0,0 0 0 0 0,1-1-1 0 0,0 8 1 0 0,4 45-243 0 0,-1-35 123 0 0,9 231 266 0 0,-3-38-26 0 0,13 272-205 0 0,-16-214-852 0 0,-6-16-260 0 0,0-248 685 0 0,0 0 1 0 0,0-1-1 0 0,1 1 1 0 0,1-1 0 0 0,-1 1-1 0 0,2-1 1 0 0,-1 0-1 0 0,6 11 1 0 0,-8-19 356 0 0,1 0 0 0 0,-1 0 0 0 0,1 0-1 0 0,-1 0 1 0 0,1 0 0 0 0,0-1 0 0 0,0 1 0 0 0,0 0 0 0 0,-1 0 0 0 0,1-1 0 0 0,0 1 0 0 0,0-1 0 0 0,0 1 0 0 0,0-1 0 0 0,0 1-1 0 0,0-1 1 0 0,0 1 0 0 0,0-1 0 0 0,0 0 0 0 0,0 0 0 0 0,0 1 0 0 0,0-1 0 0 0,0 0 0 0 0,0 0 0 0 0,1 0 0 0 0,-1 0 0 0 0,0 0-1 0 0,0 0 1 0 0,0-1 0 0 0,1 1 0 0 0,28-11-1474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1632 0 11520 0 0,'0'3'8327'0'0,"-5"121"-10504"0"0,0-4 841 0 0,-12 395 3035 0 0,18-388-1765 0 0,9 98-227 0 0,0 0-278 0 0,-10-223 572 0 0,0 34-148 0 0,-1-1-1 0 0,-10 62 1 0 0,8-85 160 0 0,0-1 0 0 0,0 0 0 0 0,-1 0 0 0 0,-1 0 0 0 0,-6 11 0 0 0,7-15 73 0 0,0-1 0 0 0,0 0 0 0 0,-1 0 0 0 0,1-1 0 0 0,-1 0 0 0 0,-1 1-1 0 0,1-1 1 0 0,-1-1 0 0 0,-7 5 0 0 0,6-4 6 0 0,-1-1 0 0 0,0-1 0 0 0,0 0-1 0 0,0 0 1 0 0,0 0 0 0 0,-13 1-1 0 0,-53 5 253 0 0,44-6-190 0 0,-74 9 415 0 0,-75 8 306 0 0,-278 31 1133 0 0,193-17-1040 0 0,255-33-962 0 0,-258 19-681 0 0,261-20 445 0 0,1 0-153 0 0,0 0-1 0 0,-1 0 1 0 0,1-1 0 0 0,-1 1 0 0 0,1-1 0 0 0,0-1-1 0 0,-6-1 1 0 0,-11-6-6683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20127 0 0,'0'0'2022'0'0,"0"3"-1854"0"0,5 25-219 0 0,-3-22-71 0 0,0 0-1 0 0,-1 0 1 0 0,0 0-1 0 0,0 8 1 0 0,-7 77-657 0 0,-1 14 1049 0 0,3-57 72 0 0,-1 1 136 0 0,-1 27 223 0 0,6 173-1192 0 0,0-245 267 0 0,0-2-76 0 0,0 1 0 0 0,0-1 0 0 0,0 0 0 0 0,0 0 0 0 0,0 0 0 0 0,-1 1-1 0 0,1-1 1 0 0,-1 0 0 0 0,-1 4 0 0 0,-4 4-1611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3.84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0 386 11920 0 0,'0'0'1082'0'0,"3"-1"-890"0"0,59-17 198 0 0,-38 10-586 0 0,1 1 0 0 0,0 1 0 0 0,26-3 1 0 0,-50 9 192 0 0,62-9-319 0 0,115-1-1 0 0,-36 5 1252 0 0,-50 0 173 0 0,63-6 119 0 0,56-1-329 0 0,97-8-595 0 0,-218 11-307 0 0,87-10 9 0 0,-56 4 2 0 0,-23 1-2 0 0,111-10 465 0 0,-12 1 249 0 0,-53 7-330 0 0,-26 7-233 0 0,12 5-18 0 0,-115 4-104 0 0,365 3 670 0 0,-179-16 425 0 0,-143 7-822 0 0,40-4 223 0 0,-62 6-345 0 0,-22 2-46 0 0,23-1-1 0 0,154-6 768 0 0,-133 5-632 0 0,-11 3-97 0 0,-26 1-88 0 0,33-4-1 0 0,67-14 745 0 0,88-17-407 0 0,-168 26-219 0 0,69-6-1 0 0,-4 13-25 0 0,-39 3-39 0 0,-63 0-184 0 0,7 1 44 0 0,-8 1 47 0 0,-1 3-58 0 0,0 0 0 0 0,0 0 1 0 0,0 0-1 0 0,-1 0 0 0 0,0 0 1 0 0,-1 0-1 0 0,1 1 1 0 0,-1-1-1 0 0,-1 7 0 0 0,-1 1-1 0 0,0-1-1 0 0,-7 21 1 0 0,0-2-23 0 0,-5 52 28 0 0,7-37 11 0 0,4-21-36 0 0,2 41-1 0 0,-1 4-23 0 0,0-12 56 0 0,3-1 1 0 0,11 79-1 0 0,-6-75 32 0 0,16 115 104 0 0,3 87-316 0 0,-18-144 128 0 0,13 59 56 0 0,-18-167 0 0 0,-1 0 0 0 0,-1 0 0 0 0,0 0 0 0 0,-1 0 0 0 0,0-1 0 0 0,-6 23 0 0 0,7-32-1 0 0,-1-1 0 0 0,0 1 0 0 0,1 0 0 0 0,-1-1 0 0 0,0 1 0 0 0,0 0 0 0 0,0-1 0 0 0,-1 0 0 0 0,1 1 0 0 0,0-1 0 0 0,0 0-1 0 0,-1 1 1 0 0,1-1 0 0 0,-2 1 0 0 0,-25 12-50 0 0,5-3 1 0 0,12-6 48 0 0,0-1 1 0 0,0 0-1 0 0,0 0 0 0 0,-1-1 1 0 0,1-1-1 0 0,-24 3 1 0 0,17-3 1 0 0,-19 2 0 0 0,-54-1 0 0 0,24-2 0 0 0,39 0 0 0 0,-267-1 0 0 0,13-5 0 0 0,176 6 0 0 0,-155 8 0 0 0,47-7 0 0 0,109-3 0 0 0,-287 5 0 0 0,280 0 0 0 0,58-1 0 0 0,-67-5 0 0 0,2-3 0 0 0,6 0 0 0 0,-115-6 0 0 0,50 4 0 0 0,149 5 0 0 0,9 2 0 0 0,-22-4 0 0 0,-82-10 0 0 0,25 4 0 0 0,-49-3 0 0 0,70 7 0 0 0,-47 5 0 0 0,66 2 0 0 0,-218 14 46 0 0,4 19-17 0 0,193-20-444 0 0,-1 1-1524 0 0,25-11-4305 0 0,24-4-600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6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1 209 5984 0 0,'0'0'464'0'0,"2"0"220"0"0,4-4 865 0 0,1 1-1 0 0,-1-1 1 0 0,0-1 0 0 0,0 1 0 0 0,0-1-1 0 0,-1 0 1 0 0,0 0 0 0 0,8-10 0 0 0,7-5-670 0 0,58-44-849 0 0,-37 32-612 0 0,-34 27 575 0 0,0 0 0 0 0,0 0 0 0 0,1 1 0 0 0,-1 0 1 0 0,1 0-1 0 0,0 1 0 0 0,0 0 0 0 0,0 1 0 0 0,0 0 0 0 0,1 0 0 0 0,-1 0 0 0 0,1 1 1 0 0,-1 1-1 0 0,15 0 0 0 0,-16 0 110 0 0,0 1 1 0 0,0 0 0 0 0,0 0-1 0 0,0 0 1 0 0,-1 1-1 0 0,1 1 1 0 0,0-1-1 0 0,-1 1 1 0 0,0 0 0 0 0,0 0-1 0 0,0 1 1 0 0,0-1-1 0 0,0 1 1 0 0,-1 1 0 0 0,1-1-1 0 0,-1 1 1 0 0,8 10-1 0 0,-9-10-52 0 0,-2-3-63 0 0,0 0 0 0 0,0 0 1 0 0,-1 0-1 0 0,1 1 1 0 0,-1-1-1 0 0,1 0 1 0 0,-1 1-1 0 0,0-1 0 0 0,0 1 1 0 0,0-1-1 0 0,0 1 1 0 0,-1 0-1 0 0,1-1 0 0 0,-1 1 1 0 0,1 0-1 0 0,-1 2 1 0 0,0-1-17 0 0,1 4-36 0 0,-1 1-1 0 0,0-1 0 0 0,-1 0 0 0 0,0 0 0 0 0,0 1 0 0 0,0-1 0 0 0,-1 0 0 0 0,-1 0 0 0 0,1 0 0 0 0,-7 11 0 0 0,-4 1 58 0 0,-1-1 0 0 0,-1 0 0 0 0,-1-1 0 0 0,-1-1-1 0 0,0-1 1 0 0,-1 0 0 0 0,-28 18 0 0 0,10-7-314 0 0,-1-2-1 0 0,-1-1 1 0 0,-44 19 0 0 0,53-30-668 0 0,-21 9-2791 0 0,32-13-2268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2304 0 0,'0'0'16051'0'0,"-2"0"-15865"0"0,-9 3-4 0 0,1-1 0 0 0,-12 2 0 0 0,9-3 254 0 0,-21 7 0 0 0,8-2 307 0 0,-9 3 432 0 0,8-4-634 0 0,23-5-473 0 0,0 1 1 0 0,0-1-1 0 0,1 1 1 0 0,-1 0-1 0 0,0 0 1 0 0,1 0-1 0 0,-5 2 1 0 0,-2 2-8 0 0,7-3-50 0 0,0 0-1 0 0,0 0 1 0 0,0 0-1 0 0,0 0 1 0 0,1 0-1 0 0,-1 0 1 0 0,-3 4-1 0 0,2-1-56 0 0,-1 0 1 0 0,0 1-1 0 0,1-1 0 0 0,0 1 0 0 0,0-1 0 0 0,0 1 0 0 0,1 0 0 0 0,0 1 0 0 0,0-1 1 0 0,1 1-1 0 0,0-1 0 0 0,0 1 0 0 0,-1 7 0 0 0,0 8-247 0 0,1 1 1 0 0,1 37-1 0 0,1-34 221 0 0,12-18-8 0 0,2 1 81 0 0,-12-7 0 0 0,1 1 1 0 0,0-1-1 0 0,-1 0 0 0 0,1-1 0 0 0,0 1 0 0 0,0 0 0 0 0,1-1 1 0 0,-1 0-1 0 0,0 0 0 0 0,0 0 0 0 0,1 0 0 0 0,5 1 0 0 0,9-1 198 0 0,0 1-1 0 0,25 6 1 0 0,3 0-187 0 0,-35-5-12 0 0,1 0 0 0 0,-1 1 0 0 0,17 9 0 0 0,-16-8 0 0 0,27 19 0 0 0,-23-19 0 0 0,-6 2 15 0 0,-9-5-8 0 0,0 0 1 0 0,0-1-1 0 0,0 1 1 0 0,0 0-1 0 0,0 0 1 0 0,0 0-1 0 0,-1 0 1 0 0,1 0-1 0 0,-1 0 1 0 0,0 0-1 0 0,1 0 0 0 0,-1 1 1 0 0,0-1-1 0 0,0 0 1 0 0,0 0-1 0 0,0 0 1 0 0,-1 0-1 0 0,1 0 1 0 0,-2 3-1 0 0,1 0 2 0 0,0-1 0 0 0,-1 0 0 0 0,0 0 0 0 0,0 0 0 0 0,0 0 0 0 0,0-1-1 0 0,-1 1 1 0 0,-4 6 0 0 0,-3-1-7 0 0,0 0 0 0 0,0-1 0 0 0,-1 0-1 0 0,0 0 1 0 0,0-1 0 0 0,-1 0 0 0 0,0-1-1 0 0,-16 6 1 0 0,6-4-11 0 0,-1-2 0 0 0,1 0 0 0 0,-44 5 0 0 0,34-8-379 0 0,0-1-1 0 0,-39-3 1 0 0,38-4-719 0 0,-3-8-285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18287 0 0,'0'0'1828'0'0,"0"2"-1673"0"0,-1 9-121 0 0,0 0 0 0 0,-1-1 0 0 0,-3 12 0 0 0,-3 16 319 0 0,1-4-438 0 0,-12 35-1 0 0,9-36-72 0 0,-7 45-1 0 0,7-33 100 0 0,6-31 98 0 0,1 0 1 0 0,-1 17-1 0 0,-13 97 126 0 0,12-97-290 0 0,4-3-1724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8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20127 0 0,'0'0'987'0'0,"0"2"-436"0"0,0 18-133 0 0,-5 122-198 0 0,3-101-477 0 0,2-28 42 0 0,-4 24-1 0 0,-28 193-200 0 0,27-202 400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4.17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142 1 21135 0 0,'0'0'1914'0'0,"1"2"-1577"0"0,4 19-173 0 0,-1 0 0 0 0,0 1 0 0 0,-2-1 0 0 0,0 34 0 0 0,-3-18-450 0 0,-13 71-1 0 0,12-97 258 0 0,-36 161-302 0 0,15-69 224 0 0,7-23 60 0 0,4-28 44 0 0,8-28-586 0 0,-2 1-1 0 0,-18 46 0 0 0,15-52-480 0 0,-2 4-4543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4.54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0 195 14624 0 0,'0'0'670'0'0,"2"-1"-12"0"0,3-1-604 0 0,-1 0 0 0 0,1 0 0 0 0,-1-1 0 0 0,7-5 1 0 0,14-9 2 0 0,61-40 1442 0 0,-81 54-1433 0 0,20-13-23 0 0,1 0 0 0 0,1 2 0 0 0,0 1 0 0 0,1 2 0 0 0,34-11 0 0 0,-46 19 321 0 0,0 1-1 0 0,0 0 0 0 0,30 2 0 0 0,-39 0-216 0 0,-1 0 15 0 0,1 1 1 0 0,0 0-1 0 0,-1 0 0 0 0,1 1 0 0 0,0 0 0 0 0,8 4 0 0 0,11 3 279 0 0,-21-8-390 0 0,-1 1 0 0 0,1 0 0 0 0,-1 0-1 0 0,0 0 1 0 0,1 1 0 0 0,-1-1 0 0 0,0 1-1 0 0,-1 0 1 0 0,1 0 0 0 0,0 0-1 0 0,-1 1 1 0 0,4 4 0 0 0,-5-6-48 0 0,-1 0 0 0 0,1-1 0 0 0,-1 1 0 0 0,0 0 1 0 0,0 1-1 0 0,1-1 0 0 0,-2 0 0 0 0,1 0 0 0 0,0 0 0 0 0,0 1 0 0 0,-1-1 0 0 0,1 0 1 0 0,-1 1-1 0 0,0-1 0 0 0,1 0 0 0 0,-1 1 0 0 0,0-1 0 0 0,-1 0 0 0 0,1 1 0 0 0,0-1 1 0 0,-1 0-1 0 0,1 1 0 0 0,-1-1 0 0 0,0 0 0 0 0,0 0 0 0 0,-1 3 0 0 0,-3 3-3 0 0,0-1 0 0 0,0 0 0 0 0,-1 0 0 0 0,0 0 0 0 0,0-1 0 0 0,-1 1 0 0 0,-14 9 0 0 0,-4 0 0 0 0,-28 14 0 0 0,36-21 0 0 0,-33 16 0 0 0,-22 12 0 0 0,-91 50-61 0 0,137-73-58 0 0,17-10-101 0 0,0-1 0 0 0,0 0-1 0 0,-9 2 1 0 0,-12 4-6510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4.87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132 0 17623 0 0,'0'0'858'0'0,"1"11"196"0"0,0-10-1077 0 0,-1-1-1 0 0,1 1 0 0 0,0-1 1 0 0,0 1-1 0 0,0 0 0 0 0,-1-1 0 0 0,1 1 1 0 0,0 0-1 0 0,-1 0 0 0 0,1 0 1 0 0,-1 0-1 0 0,1-1 0 0 0,-1 1 0 0 0,1 0 1 0 0,-1 0-1 0 0,0 0 0 0 0,1 0 1 0 0,-1 0-1 0 0,0 0 0 0 0,0 0 0 0 0,0 0 1 0 0,0 0-1 0 0,0 0 0 0 0,0 0 1 0 0,0 0-1 0 0,0 0 0 0 0,0 0 0 0 0,0 0 1 0 0,0 0-1 0 0,-1 0 0 0 0,1 0 1 0 0,0 0-1 0 0,-1 0 0 0 0,1 0 0 0 0,-1 1 1 0 0,-2 3-298 0 0,0 0 0 0 0,-1-1 0 0 0,1 1 0 0 0,-8 7 1 0 0,4-5 293 0 0,-13 17-225 0 0,12-15 380 0 0,1 0 1 0 0,-1 1 0 0 0,2-1-1 0 0,-9 17 1 0 0,8-12 130 0 0,-1 1 258 0 0,1 2 0 0 0,0-1 0 0 0,-6 26 0 0 0,12-37-430 0 0,0 0 0 0 0,0 0-1 0 0,1 0 1 0 0,0 0 0 0 0,0 0-1 0 0,0 0 1 0 0,0 0 0 0 0,1 0 0 0 0,-1 0-1 0 0,1 0 1 0 0,1 0 0 0 0,-1 0-1 0 0,1-1 1 0 0,0 1 0 0 0,0 0 0 0 0,0-1-1 0 0,3 5 1 0 0,-2-5-26 0 0,0-1 1 0 0,0 0-1 0 0,0 0 0 0 0,0 0 1 0 0,1 0-1 0 0,-1 0 1 0 0,1-1-1 0 0,0 1 0 0 0,0-1 1 0 0,6 3-1 0 0,-3-2-95 0 0,0-1 0 0 0,0 0 0 0 0,0 0 0 0 0,0 0 0 0 0,11 1 0 0 0,-5-2-55 0 0,0 1 0 0 0,0-2 0 0 0,0 0 0 0 0,1-1 0 0 0,-1 0 1 0 0,0-1-1 0 0,0 0 0 0 0,0-1 0 0 0,0-1 0 0 0,13-5 0 0 0,-11 1-862 0 0,0 0-1 0 0,25-20 1 0 0,-24 14-331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1.5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0 264 17159 0 0,'0'0'1558'0'0,"0"-5"-778"0"0,0 1-632 0 0,0-1 1 0 0,1 1-1 0 0,-1 0 1 0 0,1-1-1 0 0,-1 1 1 0 0,2 0-1 0 0,-1-1 1 0 0,0 1-1 0 0,1 0 1 0 0,2-6-1 0 0,-3 9-148 0 0,6-14-201 0 0,1 0 0 0 0,19-25 0 0 0,-21 31 212 0 0,1 0 0 0 0,0 1 0 0 0,0 1-1 0 0,1-1 1 0 0,0 1 0 0 0,1 0 0 0 0,-1 1 0 0 0,1 0-1 0 0,1 0 1 0 0,-1 1 0 0 0,1 0 0 0 0,12-4-1 0 0,10-2 307 0 0,0 1-1 0 0,35-5 0 0 0,-49 12-269 0 0,0 1-1 0 0,0 1 1 0 0,1 0-1 0 0,-1 2 1 0 0,30 3-1 0 0,-35-2-144 0 0,0 1 0 0 0,0 0 0 0 0,25 10 0 0 0,-35-12 70 0 0,1 1 0 0 0,-1 0 0 0 0,0-1 1 0 0,1 1-1 0 0,-1 1 0 0 0,0-1 0 0 0,0 0 1 0 0,-1 1-1 0 0,1 0 0 0 0,0-1 0 0 0,-1 1 1 0 0,0 0-1 0 0,0 0 0 0 0,1 1 0 0 0,-2-1 1 0 0,1 0-1 0 0,0 1 0 0 0,2 6 0 0 0,-3-4 23 0 0,0 0-1 0 0,0 0 0 0 0,-1 0 0 0 0,0 0 0 0 0,0 1 0 0 0,0-1 1 0 0,-1 0-1 0 0,0 0 0 0 0,0 0 0 0 0,0 0 0 0 0,-1-1 1 0 0,0 1-1 0 0,0 0 0 0 0,-4 7 0 0 0,-4 7 9 0 0,-2-1 0 0 0,-22 29 1 0 0,31-44-7 0 0,-21 25 43 0 0,-46 46-1 0 0,-36 20 408 0 0,71-65-245 0 0,-13 12 52 0 0,-50 45 92 0 0,27-24-684 0 0,69-61 249 0 0,-4 5-278 0 0,0-1 1 0 0,-1 0-1 0 0,-9 7 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5.20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 0 8288 0 0,'-1'3'-21'0'0,"-1"-1"-1"0"0,1 1 1 0 0,0 0 0 0 0,0-1 0 0 0,0 1 0 0 0,0 4 0 0 0,0-3 720 0 0,1 1 0 0 0,-1-1 0 0 0,1 1 0 0 0,1-1 0 0 0,-1 1 0 0 0,1 4 0 0 0,3 7 2579 0 0,0-1 0 0 0,8 18 0 0 0,-1-3-3700 0 0,-10-25 430 0 0,31 107-639 0 0,-27-89 553 0 0,-2-1 1 0 0,0 0-1 0 0,0 27 0 0 0,-11 123 1245 0 0,3-138-1808 0 0,-9 34 0 0 0,-6-2-4678 0 0,13-47-1590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9.6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1573 107 3224 0 0,'-3'-2'13493'0'0,"-5"-5"-11799"0"0,4 3-1469 0 0,0 1-1 0 0,0-1 1 0 0,0 1-1 0 0,-1 0 1 0 0,1 0-1 0 0,-1 1 1 0 0,0 0-1 0 0,-10-4 1 0 0,0 2-354 0 0,-27-4 1 0 0,7 2 359 0 0,-89-10 1235 0 0,49 8-924 0 0,-50-5 113 0 0,-30 2-133 0 0,-176 9-204 0 0,315 3-365 0 0,-32 2-14 0 0,0 3 1 0 0,1 1-1 0 0,-73 22 0 0 0,92-22 116 0 0,7-1 56 0 0,0 0 1 0 0,0 1-1 0 0,-35 18 0 0 0,30-12-111 0 0,19-10 0 0 0,0 0 0 0 0,1 1 0 0 0,-1 0 0 0 0,1 0 0 0 0,0 0 0 0 0,-9 10 0 0 0,-7 7 0 0 0,16-15 0 0 0,0 0 0 0 0,0 0 0 0 0,0 0 0 0 0,1 1 0 0 0,0 0 0 0 0,-6 10 0 0 0,0 5-44 0 0,8-16-5 0 0,-1 0 1 0 0,2 0-1 0 0,-1 1 1 0 0,1-1-1 0 0,-1 1 0 0 0,2 0 1 0 0,-2 10-1 0 0,-1 30-222 0 0,3 80 0 0 0,15 48 464 0 0,-6-94-112 0 0,1 1-67 0 0,3 34-4 0 0,-6 20-71 0 0,5 143-161 0 0,-11-262 222 0 0,6 135 0 0 0,0-42 18 0 0,-2-13-90 0 0,-1-82-512 0 0,0 0 0 0 0,0 0 0 0 0,8 20 0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2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1174 0 2760 0 0,'1'3'98'0'0,"0"-1"-1"0"0,0 1 1 0 0,-1-1 0 0 0,1 1 0 0 0,0 0 0 0 0,-1-1-1 0 0,0 1 1 0 0,0 0 0 0 0,0-1 0 0 0,0 4-1 0 0,0 10 2200 0 0,6 31 6166 0 0,-1 0-5101 0 0,-4 94-3640 0 0,-4-56-25 0 0,4 1 0 0 0,3-1-1 0 0,19 101 1 0 0,-8-69 878 0 0,2 10 202 0 0,3 3 232 0 0,-3-15-567 0 0,-14-96-404 0 0,-2 1 1 0 0,0 20-1 0 0,-1-20-72 0 0,4 34-1 0 0,-3-45 20 0 0,3 10-24 0 0,-2 0 0 0 0,1 26 0 0 0,-3-31 33 0 0,-1 1-1 0 0,-2 15 0 0 0,2-26 62 0 0,0 1-1 0 0,0-1 0 0 0,0 0 0 0 0,-1 0 0 0 0,1 1 1 0 0,-1-1-1 0 0,0 0 0 0 0,-1 0 0 0 0,1 0 0 0 0,-5 5 0 0 0,-2 3 328 0 0,8-11-310 0 0,0 1 0 0 0,0-1-1 0 0,0 1 1 0 0,-1-1 0 0 0,1 0 0 0 0,0 1-1 0 0,-1-1 1 0 0,1 0 0 0 0,-1 0 0 0 0,1 0-1 0 0,-1 0 1 0 0,-2 1 0 0 0,-6 2 180 0 0,0-1-1 0 0,-1 0 1 0 0,0-1 0 0 0,1 0 0 0 0,-1 0-1 0 0,0-1 1 0 0,0-1 0 0 0,0 0 0 0 0,-12-1-1 0 0,-81-11 456 0 0,-12 0-484 0 0,81 10-156 0 0,-497-2 1488 0 0,350 4-1895 0 0,61-6-3949 0 0,120 6 4228 0 0,-37-3-7840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7.12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82 14 18055 0 0,'0'-1'1804'0'0,"0"-4"-1649"0"0,0-3 1512 0 0,0 12-1579 0 0,-1-1 1 0 0,0 0-1 0 0,1 0 1 0 0,-1 1-1 0 0,0-1 1 0 0,-3 4-1 0 0,-1 6 109 0 0,-5 20 111 0 0,2 2 1 0 0,1-1-1 0 0,1 1 1 0 0,-1 42-1 0 0,-1-2-105 0 0,0-11-160 0 0,-6 124-75 0 0,14-181-22 0 0,0 0 1 0 0,0-1 0 0 0,2 12-1 0 0,-1-12-50 0 0,0 0 0 0 0,0 0 0 0 0,-1 0 0 0 0,-1 8 0 0 0,0-6-40 0 0,0-5-34 0 0,1 0-1 0 0,-1 1 0 0 0,1-1 1 0 0,0 1-1 0 0,0-1 0 0 0,0 0 1 0 0,0 1-1 0 0,0-1 0 0 0,1 1 1 0 0,0-1-1 0 0,1 5 0 0 0,2 1-1557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9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0 17623 0 0,'0'0'1339'0'0,"-1"2"-912"0"0,-5 12-261 0 0,-8 23-10 0 0,12-24-68 0 0,1-1 0 0 0,0 0 0 0 0,3 25 0 0 0,-1-5-385 0 0,-11 150-766 0 0,4-28 949 0 0,6-30-1261 0 0,0-104-4791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3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64 154 11976 0 0,'-1'0'922'0'0,"0"0"-906"0"0,1 1 0 0 0,-1-1-1 0 0,1 0 1 0 0,-1 0 0 0 0,1 0-1 0 0,-1 0 1 0 0,1 0 0 0 0,-1 0-1 0 0,1 0 1 0 0,-1 0 0 0 0,1 0 0 0 0,-1 0-1 0 0,1 0 1 0 0,-1 0 0 0 0,1-1-1 0 0,-1 1 1 0 0,1 0 0 0 0,-1 0-1 0 0,1-1 1 0 0,-1 1 0 0 0,1 0-1 0 0,0 0 1 0 0,-1-1 0 0 0,1 1 0 0 0,-1 0-1 0 0,1-1 1 0 0,-1 0 0 0 0,0 0 150 0 0,0 0 44 0 0,0 0 1 0 0,-1 1 0 0 0,1-1-1 0 0,0 0 1 0 0,0 0 0 0 0,0 0-1 0 0,0 0 1 0 0,1 0 0 0 0,-1 0-1 0 0,0 0 1 0 0,0 0 0 0 0,0 0-1 0 0,1 0 1 0 0,-1 0-1 0 0,1 0 1 0 0,-1-1 0 0 0,1 1-1 0 0,-1 0 1 0 0,1 0 0 0 0,0-1-1 0 0,-1 1 1 0 0,1 0 0 0 0,0-1-1 0 0,0 1 1 0 0,0 0 0 0 0,0 0-1 0 0,0-1 1 0 0,0 1 0 0 0,1 0-1 0 0,-1-1 1 0 0,0 1 0 0 0,2-2-1 0 0,-2-2-192 0 0,2 1 0 0 0,-1-1 1 0 0,0 1-1 0 0,1-1 0 0 0,0 1 0 0 0,0 0 0 0 0,0 0 0 0 0,1 0 0 0 0,0 0 0 0 0,-1 0 0 0 0,1 1 0 0 0,4-5 0 0 0,9-14-224 0 0,-10 11 85 0 0,-5 10 125 0 0,0 0 0 0 0,-1-1-1 0 0,1 1 1 0 0,0 0 0 0 0,-1 0-1 0 0,1 0 1 0 0,0 0 0 0 0,0 0-1 0 0,0 1 1 0 0,0-1-1 0 0,0 0 1 0 0,0 0 0 0 0,0 1-1 0 0,0-1 1 0 0,0 0 0 0 0,1 1-1 0 0,-1-1 1 0 0,0 1 0 0 0,0 0-1 0 0,1-1 1 0 0,-1 1-1 0 0,0 0 1 0 0,0 0 0 0 0,1-1-1 0 0,0 1 1 0 0,2 0 45 0 0,2 0 55 0 0,-1 0-1 0 0,1 0 1 0 0,-1 0-1 0 0,1 0 1 0 0,-1 1-1 0 0,1 0 0 0 0,-1 0 1 0 0,0 1-1 0 0,0-1 1 0 0,6 3-1 0 0,3 3 234 0 0,26 17 0 0 0,-32-19-313 0 0,-4-2-20 0 0,0 0 1 0 0,-1 0-1 0 0,0 1 0 0 0,1-1 0 0 0,-2 1 0 0 0,1 0 0 0 0,0 0 0 0 0,-1 0 0 0 0,1 0 0 0 0,-1 1 0 0 0,0-1 0 0 0,-1 0 1 0 0,3 10-1 0 0,-4-11-32 0 0,0 1 1 0 0,0 0-1 0 0,-1-1 1 0 0,1 1 0 0 0,-1-1-1 0 0,0 1 1 0 0,0-1-1 0 0,0 1 1 0 0,0-1 0 0 0,-1 1-1 0 0,1-1 1 0 0,-1 0-1 0 0,0 0 1 0 0,0 0-1 0 0,-4 4 1 0 0,-3 5 11 0 0,0 0 1 0 0,-2-1-1 0 0,1 0 0 0 0,-1-1 1 0 0,-1 0-1 0 0,0-1 0 0 0,-21 12 1 0 0,2 2-108 0 0,26-19-27 0 0,0 1-1 0 0,-1-1 1 0 0,0 0 0 0 0,-7 3 0 0 0,-5 3-1194 0 0,0 0-1 0 0,-25 19 0 0 0,32-19-296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7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84 1 5064 0 0,'2'20'11322'0'0,"-3"-18"-10911"0"0,0 2 534 0 0,1-3-933 0 0,0 1-1 0 0,1-1 1 0 0,-1 0 0 0 0,0 0-1 0 0,0 1 1 0 0,0-1 0 0 0,0 0-1 0 0,-1 1 1 0 0,1-1 0 0 0,0 0-1 0 0,0 0 1 0 0,-1 1 0 0 0,1-1-1 0 0,-1 0 1 0 0,0 2-1 0 0,-2 2-38 0 0,-45 113-1507 0 0,42-104 1777 0 0,1-1-1 0 0,1 1 0 0 0,0 0 0 0 0,0 0 0 0 0,2 0 1 0 0,0 1-1 0 0,0-1 0 0 0,2 1 0 0 0,0-1 0 0 0,2 23 0 0 0,0-30-104 0 0,-1 0-1 0 0,2 0 1 0 0,-1 0-1 0 0,1 0 0 0 0,0-1 1 0 0,4 7-1 0 0,-5-8-136 0 0,1-1 1 0 0,-1 0-1 0 0,1 0 1 0 0,0 0-1 0 0,1-1 1 0 0,-1 1-1 0 0,0-1 1 0 0,1 0-1 0 0,8 6 0 0 0,-6-6-29 0 0,0-1 0 0 0,0 0 0 0 0,0 0-1 0 0,0 0 1 0 0,0-1 0 0 0,1 1 0 0 0,-1-2-1 0 0,12 1 1 0 0,-14 0-64 0 0,-1-1-1 0 0,1-1 1 0 0,0 1 0 0 0,0 0 0 0 0,-1-1-1 0 0,1 0 1 0 0,0 0 0 0 0,0 0 0 0 0,-1 0-1 0 0,1-1 1 0 0,-1 0 0 0 0,0 1 0 0 0,1-1-1 0 0,-1 0 1 0 0,5-4 0 0 0,13-12-5361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2.1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59 0 14400 0 0,'-1'5'134'0'0,"0"-1"13"0"0,1-1-1 0 0,-1 0 0 0 0,1 0 1 0 0,-1 0-1 0 0,0-1 0 0 0,0 1 1 0 0,-3 5-1 0 0,2-4-114 0 0,0 0 0 0 0,1-1 0 0 0,-1 1 0 0 0,1 0 0 0 0,0 0 0 0 0,0-1 0 0 0,1 1 0 0 0,-1 6 0 0 0,1 35 1307 0 0,1-23 298 0 0,-12 179-447 0 0,7-173-1182 0 0,2-7-41 0 0,0-1 0 0 0,-7 23 1 0 0,4-25-1031 0 0,3 0-3447 0 0,-1 1-1714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1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78 0 7832 0 0,'-1'2'10953'0'0,"-2"4"-10816"0"0,-1 1 0 0 0,1-1 0 0 0,0 1 0 0 0,-3 12 0 0 0,-2 6-76 0 0,2-11-18 0 0,2 1-1 0 0,-4 19 0 0 0,0-1 106 0 0,-9 46 126 0 0,14-62-227 0 0,1 8 49 0 0,0 0-1 0 0,3 43 0 0 0,0-20-93 0 0,-1-21-335 0 0,0 29 314 0 0,0-20-6178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46 14456 0 0,'0'0'1306'0'0,"2"0"-1071"0"0,4-1-150 0 0,-1 0-1 0 0,1 0 1 0 0,0 0 0 0 0,0-1 0 0 0,-1 0-1 0 0,1 0 1 0 0,9-6 0 0 0,-7 4-97 0 0,0 1-1 0 0,17-6 1 0 0,-15 7-164 0 0,-2 0 42 0 0,0-1 1 0 0,1 2 0 0 0,-1-1-1 0 0,1 1 1 0 0,-1 1-1 0 0,1-1 1 0 0,0 2-1 0 0,-1-1 1 0 0,13 3 0 0 0,-13-2 384 0 0,1 1 1 0 0,-1 1-1 0 0,0 0 1 0 0,0 0 0 0 0,0 0-1 0 0,0 1 1 0 0,-1 0 0 0 0,1 1-1 0 0,-1 0 1 0 0,12 10-1 0 0,-16-12-221 0 0,0 0-1 0 0,0-1 1 0 0,-1 2-1 0 0,1-1 1 0 0,-1 0-1 0 0,1 0 0 0 0,-1 1 1 0 0,0-1-1 0 0,-1 1 1 0 0,1 0-1 0 0,-1 0 1 0 0,1 0-1 0 0,-1-1 0 0 0,0 1 1 0 0,0 0-1 0 0,-1 0 1 0 0,1 0-1 0 0,-1 0 1 0 0,0 1-1 0 0,0-1 1 0 0,-1 0-1 0 0,1 0 0 0 0,-1 0 1 0 0,0 0-1 0 0,0 0 1 0 0,-2 5-1 0 0,-12 37-878 0 0,-37 74 0 0 0,30-72 1442 0 0,-18 54 0 0 0,38-93-274 0 0,0 0 0 0 0,1 0 0 0 0,0 0 0 0 0,1 16 0 0 0,0-20-214 0 0,0-4-61 0 0,0 0 1 0 0,0 0-1 0 0,0 0 1 0 0,1-1-1 0 0,-1 1 0 0 0,0 0 1 0 0,1 0-1 0 0,-1 0 1 0 0,1 0-1 0 0,-1 0 1 0 0,1 0-1 0 0,-1-1 0 0 0,1 1 1 0 0,0 0-1 0 0,-1-1 1 0 0,1 1-1 0 0,0 0 0 0 0,-1-1 1 0 0,2 2-1 0 0,17 7 173 0 0,-11-6-190 0 0,0-1-1 0 0,1 0 0 0 0,-1 0 1 0 0,1-1-1 0 0,0 0 0 0 0,-1-1 1 0 0,1 0-1 0 0,0 0 0 0 0,-1-1 1 0 0,1 0-1 0 0,11-3 0 0 0,11-5 210 0 0,53-20 0 0 0,-45 13-564 0 0,-4 3-1235 0 0,-9 2-3041 0 0,5-2-1968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7.70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295 140 1376 0 0,'7'-4'128'0'0,"1"-6"191"0"0,-3-5 4037 0 0,-3-18 8722 0 0,-3 32-13041 0 0,0 1 0 0 0,1-1-1 0 0,-1 0 1 0 0,0 0 0 0 0,0 0 0 0 0,0 1 0 0 0,0-1 0 0 0,0 1 0 0 0,0-1 0 0 0,0 0 0 0 0,0 1 0 0 0,0 0 0 0 0,-1-1 0 0 0,1 1-1 0 0,-1-1 1 0 0,-2 1 12 0 0,1-1 0 0 0,0 0 0 0 0,0 1 0 0 0,-1-1 0 0 0,1 1 0 0 0,-1 0 0 0 0,1 0 0 0 0,0 1 0 0 0,-1-1 0 0 0,1 1 0 0 0,-5 1-1 0 0,0 1 160 0 0,-1 0 0 0 0,-14 9 0 0 0,-5 2 189 0 0,25-12-367 0 0,0 0 0 0 0,0 0 0 0 0,0 0 0 0 0,0 0 0 0 0,0 0-1 0 0,0 0 1 0 0,1 1 0 0 0,-1-1 0 0 0,1 1 0 0 0,0 0 0 0 0,0 0-1 0 0,0 0 1 0 0,0 0 0 0 0,0 0 0 0 0,1 0 0 0 0,-1 1 0 0 0,-1 5 0 0 0,0 1-37 0 0,1 0 0 0 0,0 0 0 0 0,1 0 0 0 0,0 0 0 0 0,0 12 0 0 0,3-11 7 0 0,0-1-1 0 0,0 0 0 0 0,1 0 0 0 0,1-1 0 0 0,0 1 1 0 0,7 14-1 0 0,-5-12-10 0 0,-1-2-13 0 0,1-1-1 0 0,0 0 0 0 0,1 0 1 0 0,8 9-1 0 0,14 19 7 0 0,8 16 149 0 0,79 86-1 0 0,-114-136-134 0 0,1 0-1 0 0,0 0 1 0 0,-1 0-1 0 0,1 1 1 0 0,-1-1 0 0 0,0 1-1 0 0,0 0 1 0 0,0-1-1 0 0,-1 1 1 0 0,1 0-1 0 0,-1 0 1 0 0,0 0-1 0 0,0 0 1 0 0,0 0-1 0 0,-1 1 1 0 0,1-1-1 0 0,-1 0 1 0 0,0 0 0 0 0,0 0-1 0 0,-1 0 1 0 0,1 1-1 0 0,-3 7 1 0 0,1-5-64 0 0,-1-1 1 0 0,0 1 0 0 0,0 0 0 0 0,-1 0 0 0 0,0-1 0 0 0,0 0-1 0 0,0 0 1 0 0,-1 0 0 0 0,0-1 0 0 0,0 1 0 0 0,0-1 0 0 0,-11 8-1 0 0,0-1-56 0 0,4-3 0 0 0,0 0 0 0 0,-19 9 0 0 0,-56 33-281 0 0,-6 1 314 0 0,31-16 113 0 0,41-28 187 0 0,19-7 178 0 0,-8-16 242 0 0,9 7-475 0 0,0 1 0 0 0,0-1 1 0 0,0 0-1 0 0,1 1 0 0 0,0-1 0 0 0,1 0 0 0 0,1-9 0 0 0,30-104 926 0 0,-12 40-176 0 0,33-86 1 0 0,-34 109-538 0 0,113-267-2159 0 0,-87 222-5609 0 0,-28 60 219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9.53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130 223 14368 0 0,'0'0'1305'0'0,"2"-1"-1076"0"0,39-7 117 0 0,8-3-132 0 0,-18 6-469 0 0,-4 2 74 0 0,-10 0 179 0 0,-1 0 0 0 0,1 2 0 0 0,0 0 0 0 0,24 2 0 0 0,-7 0 60 0 0,139 4 626 0 0,-75 0 129 0 0,99-9-1 0 0,-62-7-549 0 0,187-22 618 0 0,4-14-160 0 0,-315 45-707 0 0,180-32 231 0 0,-120 23 29 0 0,90-10 407 0 0,141-4 178 0 0,-256 20-673 0 0,9 0 58 0 0,-26 5-94 0 0,-12-1-5 0 0,1 1 0 0 0,-1 1 1 0 0,28 5-1 0 0,-15-2 99 0 0,-23-4-149 0 0,-1 1 0 0 0,1 0 0 0 0,12 3 0 0 0,5 1 113 0 0,-23-5-215 0 0,0 0 0 0 0,0 1 1 0 0,-1-1-1 0 0,1 0 0 0 0,0 0 0 0 0,-1 1 0 0 0,1-1 0 0 0,0 1 1 0 0,-1-1-1 0 0,1 1 0 0 0,0-1 0 0 0,-1 1 0 0 0,1-1 1 0 0,0 2-1 0 0,-1 3-4 0 0,0-3-3 0 0,1 5 12 0 0,-1 0 0 0 0,1 0 0 0 0,-1 0 0 0 0,-1 0 1 0 0,1 0-1 0 0,-3 11 0 0 0,-15 41 1 0 0,11-39 2 0 0,-5 25 0 0 0,-11 40-362 0 0,14-55 71 0 0,-8 50 0 0 0,3 1 244 0 0,7-49 47 0 0,2 0 0 0 0,-1 48 0 0 0,5-13-25 0 0,-1-20-19 0 0,3 0 1 0 0,7 53-1 0 0,5-10 43 0 0,-3-18 0 0 0,36 139 0 0 0,-26-156-15 0 0,-10-29-8 0 0,-1 0 0 0 0,7 40 0 0 0,-11-47-24 0 0,-3-16 45 0 0,-1 0 0 0 0,0 0 0 0 0,-1 0 0 0 0,1 0 0 0 0,-1 0-1 0 0,1 0 1 0 0,-1 0 0 0 0,0 0 0 0 0,0 0 0 0 0,-1 5 0 0 0,-2 16-57 0 0,3-19 42 0 0,-1-1 0 0 0,0 1 0 0 0,1-1 0 0 0,-1 1 0 0 0,-1-1 0 0 0,1 1 0 0 0,-1-1 0 0 0,0 0 0 0 0,0 1 0 0 0,-3 4 0 0 0,2-6 8 0 0,-6 13-42 0 0,7-13 50 0 0,-1 1 0 0 0,1-1 0 0 0,-1 0 0 0 0,1 0-1 0 0,-1 0 1 0 0,0 0 0 0 0,0 0 0 0 0,0 0 0 0 0,-1-1 0 0 0,-5 5-1 0 0,-2 0 3 0 0,3-1-1 0 0,3-3 0 0 0,1 0 0 0 0,0 0 0 0 0,-1-1 0 0 0,0 1 0 0 0,1-1 0 0 0,-1 0 0 0 0,-5 1 0 0 0,-11 4 0 0 0,1-2 0 0 0,-29 4 0 0 0,26-6 16 0 0,-38 10 0 0 0,38-7 0 0 0,-39 4 0 0 0,-85-4-15 0 0,12-2 62 0 0,-69-2-165 0 0,112-3 108 0 0,-155-10-6 0 0,239 10 0 0 0,-80-5-6 0 0,-217-7 87 0 0,1 25-17 0 0,-142 20 295 0 0,385-27-1156 0 0,-1-3 0 0 0,0-3 1 0 0,-70-10-1 0 0,93 6-4185 0 0,1-4-1450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0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1376 0 0,'-2'1'107'0'0,"-24"17"11462"0"0,20-16-10751 0 0,0 0 1 0 0,1 0 0 0 0,-1-1 0 0 0,0 0-1 0 0,0 0 1 0 0,0 0 0 0 0,-7-1-1 0 0,-47-3-819 0 0,13 1-297 0 0,-57-4 66 0 0,62 3 447 0 0,-50 3 1 0 0,71 1-106 0 0,-168 7 706 0 0,-45 9-804 0 0,122-6-12 0 0,-50 8 0 0 0,-14 6 90 0 0,174-25-89 0 0,-175 38 819 0 0,152-28-530 0 0,22-9-238 0 0,0 1 1 0 0,0-1-1 0 0,0 0 0 0 0,0 0 0 0 0,0 0 0 0 0,0 0 0 0 0,-4 0 0 0 0,5 0-10 0 0,1-1 0 0 0,0 1 0 0 0,-1-1 1 0 0,1 1-1 0 0,0 0 0 0 0,0-1 0 0 0,0 1 1 0 0,-1 0-1 0 0,1 0 0 0 0,0 0 0 0 0,0 0 1 0 0,0 0-1 0 0,1 0 0 0 0,-1 0 0 0 0,0 0 1 0 0,0 0-1 0 0,0 0 0 0 0,0 2 0 0 0,-12 24 665 0 0,11-22-652 0 0,0 1-1 0 0,1 0 1 0 0,0 0 0 0 0,0 0 0 0 0,0 0 0 0 0,1-1-1 0 0,0 8 1 0 0,4 45-243 0 0,-1-35 123 0 0,9 231 266 0 0,-3-38-26 0 0,13 272-205 0 0,-16-214-852 0 0,-6-16-260 0 0,0-248 685 0 0,0 0 1 0 0,0-1-1 0 0,1 1 1 0 0,1-1 0 0 0,-1 1-1 0 0,2-1 1 0 0,-1 0-1 0 0,6 11 1 0 0,-8-19 356 0 0,1 0 0 0 0,-1 0 0 0 0,1 0-1 0 0,-1 0 1 0 0,1 0 0 0 0,0-1 0 0 0,0 1 0 0 0,0 0 0 0 0,-1 0 0 0 0,1-1 0 0 0,0 1 0 0 0,0-1 0 0 0,0 1 0 0 0,0-1 0 0 0,0 1-1 0 0,0-1 1 0 0,0 1 0 0 0,0-1 0 0 0,0 0 0 0 0,0 0 0 0 0,0 1 0 0 0,0-1 0 0 0,0 0 0 0 0,0 0 0 0 0,1 0 0 0 0,-1 0 0 0 0,0 0-1 0 0,0 0 1 0 0,0-1 0 0 0,1 1 0 0 0,28-11-1474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1632 0 11520 0 0,'0'3'8327'0'0,"-5"121"-10504"0"0,0-4 841 0 0,-12 395 3035 0 0,18-388-1765 0 0,9 98-227 0 0,0 0-278 0 0,-10-223 572 0 0,0 34-148 0 0,-1-1-1 0 0,-10 62 1 0 0,8-85 160 0 0,0-1 0 0 0,0 0 0 0 0,-1 0 0 0 0,-1 0 0 0 0,-6 11 0 0 0,7-15 73 0 0,0-1 0 0 0,0 0 0 0 0,-1 0 0 0 0,1-1 0 0 0,-1 0 0 0 0,-1 1-1 0 0,1-1 1 0 0,-1-1 0 0 0,-7 5 0 0 0,6-4 6 0 0,-1-1 0 0 0,0-1 0 0 0,0 0-1 0 0,0 0 1 0 0,0 0 0 0 0,-13 1-1 0 0,-53 5 253 0 0,44-6-190 0 0,-74 9 415 0 0,-75 8 306 0 0,-278 31 1133 0 0,193-17-1040 0 0,255-33-962 0 0,-258 19-681 0 0,261-20 445 0 0,1 0-153 0 0,0 0-1 0 0,-1 0 1 0 0,1-1 0 0 0,-1 1 0 0 0,1-1 0 0 0,0-1-1 0 0,-6-1 1 0 0,-11-6-6683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20127 0 0,'0'0'2022'0'0,"0"3"-1854"0"0,5 25-219 0 0,-3-22-71 0 0,0 0-1 0 0,-1 0 1 0 0,0 0-1 0 0,0 8 1 0 0,-7 77-657 0 0,-1 14 1049 0 0,3-57 72 0 0,-1 1 136 0 0,-1 27 223 0 0,6 173-1192 0 0,0-245 267 0 0,0-2-76 0 0,0 1 0 0 0,0-1 0 0 0,0 0 0 0 0,0 0 0 0 0,0 0 0 0 0,-1 1-1 0 0,1-1 1 0 0,-1 0 0 0 0,-1 4 0 0 0,-4 4-1611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6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1 209 5984 0 0,'0'0'464'0'0,"2"0"220"0"0,4-4 865 0 0,1 1-1 0 0,-1-1 1 0 0,0-1 0 0 0,0 1 0 0 0,0-1-1 0 0,-1 0 1 0 0,0 0 0 0 0,8-10 0 0 0,7-5-670 0 0,58-44-849 0 0,-37 32-612 0 0,-34 27 575 0 0,0 0 0 0 0,0 0 0 0 0,1 1 0 0 0,-1 0 1 0 0,1 0-1 0 0,0 1 0 0 0,0 0 0 0 0,0 1 0 0 0,0 0 0 0 0,1 0 0 0 0,-1 0 0 0 0,1 1 1 0 0,-1 1-1 0 0,15 0 0 0 0,-16 0 110 0 0,0 1 1 0 0,0 0 0 0 0,0 0-1 0 0,0 0 1 0 0,-1 1-1 0 0,1 1 1 0 0,0-1-1 0 0,-1 1 1 0 0,0 0 0 0 0,0 0-1 0 0,0 1 1 0 0,0-1-1 0 0,0 1 1 0 0,-1 1 0 0 0,1-1-1 0 0,-1 1 1 0 0,8 10-1 0 0,-9-10-52 0 0,-2-3-63 0 0,0 0 0 0 0,0 0 1 0 0,-1 0-1 0 0,1 1 1 0 0,-1-1-1 0 0,1 0 1 0 0,-1 1-1 0 0,0-1 0 0 0,0 1 1 0 0,0-1-1 0 0,0 1 1 0 0,-1 0-1 0 0,1-1 0 0 0,-1 1 1 0 0,1 0-1 0 0,-1 2 1 0 0,0-1-17 0 0,1 4-36 0 0,-1 1-1 0 0,0-1 0 0 0,-1 0 0 0 0,0 0 0 0 0,0 1 0 0 0,0-1 0 0 0,-1 0 0 0 0,-1 0 0 0 0,1 0 0 0 0,-7 11 0 0 0,-4 1 58 0 0,-1-1 0 0 0,-1 0 0 0 0,-1-1 0 0 0,-1-1-1 0 0,0-1 1 0 0,-1 0 0 0 0,-28 18 0 0 0,10-7-314 0 0,-1-2-1 0 0,-1-1 1 0 0,-44 19 0 0 0,53-30-668 0 0,-21 9-2791 0 0,32-13-2268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2304 0 0,'0'0'16051'0'0,"-2"0"-15865"0"0,-9 3-4 0 0,1-1 0 0 0,-12 2 0 0 0,9-3 254 0 0,-21 7 0 0 0,8-2 307 0 0,-9 3 432 0 0,8-4-634 0 0,23-5-473 0 0,0 1 1 0 0,0-1-1 0 0,1 1 1 0 0,-1 0-1 0 0,0 0 1 0 0,1 0-1 0 0,-5 2 1 0 0,-2 2-8 0 0,7-3-50 0 0,0 0-1 0 0,0 0 1 0 0,0 0-1 0 0,0 0 1 0 0,1 0-1 0 0,-1 0 1 0 0,-3 4-1 0 0,2-1-56 0 0,-1 0 1 0 0,0 1-1 0 0,1-1 0 0 0,0 1 0 0 0,0-1 0 0 0,0 1 0 0 0,1 0 0 0 0,0 1 0 0 0,0-1 1 0 0,1 1-1 0 0,0-1 0 0 0,0 1 0 0 0,-1 7 0 0 0,0 8-247 0 0,1 1 1 0 0,1 37-1 0 0,1-34 221 0 0,12-18-8 0 0,2 1 81 0 0,-12-7 0 0 0,1 1 1 0 0,0-1-1 0 0,-1 0 0 0 0,1-1 0 0 0,0 1 0 0 0,0 0 0 0 0,1-1 1 0 0,-1 0-1 0 0,0 0 0 0 0,0 0 0 0 0,1 0 0 0 0,5 1 0 0 0,9-1 198 0 0,0 1-1 0 0,25 6 1 0 0,3 0-187 0 0,-35-5-12 0 0,1 0 0 0 0,-1 1 0 0 0,17 9 0 0 0,-16-8 0 0 0,27 19 0 0 0,-23-19 0 0 0,-6 2 15 0 0,-9-5-8 0 0,0 0 1 0 0,0-1-1 0 0,0 1 1 0 0,0 0-1 0 0,0 0 1 0 0,0 0-1 0 0,-1 0 1 0 0,1 0-1 0 0,-1 0 1 0 0,0 0-1 0 0,1 0 0 0 0,-1 1 1 0 0,0-1-1 0 0,0 0 1 0 0,0 0-1 0 0,0 0 1 0 0,-1 0-1 0 0,1 0 1 0 0,-2 3-1 0 0,1 0 2 0 0,0-1 0 0 0,-1 0 0 0 0,0 0 0 0 0,0 0 0 0 0,0 0 0 0 0,0-1-1 0 0,-1 1 1 0 0,-4 6 0 0 0,-3-1-7 0 0,0 0 0 0 0,0-1 0 0 0,-1 0-1 0 0,0 0 1 0 0,0-1 0 0 0,-1 0 0 0 0,0-1-1 0 0,-16 6 1 0 0,6-4-11 0 0,-1-2 0 0 0,1 0 0 0 0,-44 5 0 0 0,34-8-379 0 0,0-1-1 0 0,-39-3 1 0 0,38-4-719 0 0,-3-8-285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18287 0 0,'0'0'1828'0'0,"0"2"-1673"0"0,-1 9-121 0 0,0 0 0 0 0,-1-1 0 0 0,-3 12 0 0 0,-3 16 319 0 0,1-4-438 0 0,-12 35-1 0 0,9-36-72 0 0,-7 45-1 0 0,7-33 100 0 0,6-31 98 0 0,1 0 1 0 0,-1 17-1 0 0,-13 97 126 0 0,12-97-290 0 0,4-3-1724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8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20127 0 0,'0'0'987'0'0,"0"2"-436"0"0,0 18-133 0 0,-5 122-198 0 0,3-101-477 0 0,2-28 42 0 0,-4 24-1 0 0,-28 193-200 0 0,27-202 400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09.88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70 0 20127 0 0,'-2'1'1826'0'0,"-5"4"-1504"0"0,7 7-222 0 0,-4-1 118 0 0,3-9-177 0 0,1-1-1 0 0,-1 1 1 0 0,1-1-1 0 0,-1 1 1 0 0,1 0 0 0 0,-1-1-1 0 0,1 1 1 0 0,0 0-1 0 0,0-1 1 0 0,0 1-1 0 0,0 0 1 0 0,0 1 0 0 0,4 16 341 0 0,-3-15-346 0 0,0 1 0 0 0,-1-1-1 0 0,1 0 1 0 0,-1 1 0 0 0,0-1 0 0 0,0 1-1 0 0,0-1 1 0 0,0 1 0 0 0,-2 5 0 0 0,-1 9-223 0 0,0 1 1 0 0,1 34-1 0 0,2-35 160 0 0,-1 0-1 0 0,-1 0 1 0 0,-5 22-1 0 0,2-21 28 0 0,1-9 0 0 0,2 1 0 0 0,-1-1 0 0 0,1 0 0 0 0,0 15 0 0 0,3 15 0 0 0,0-17 0 0 0,-1 0 0 0 0,-4 25 0 0 0,2-26 5 0 0,2 41-1 0 0,1-43-44 0 0,-1 0 0 0 0,-5 33-1 0 0,3-39-660 0 0,1 0-1 0 0,0 18 0 0 0,1-32 583 0 0,0 0-1 0 0,0 0 1 0 0,0 0-1 0 0,0 0 1 0 0,0 0-1 0 0,-1 1 1 0 0,1-1 0 0 0,0 0-1 0 0,-1 0 1 0 0,1 0-1 0 0,-1 0 1 0 0,1 0 0 0 0,-1 0-1 0 0,1 0 1 0 0,-1 0-1 0 0,0 0 1 0 0,1 0-1 0 0,-1 0 1 0 0,0-1 0 0 0,-1 2-1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10.29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52 121 18543 0 0,'0'0'1410'0'0,"3"0"-961"0"0,11 0-293 0 0,-2-5-139 0 0,81-70 26 0 0,-83 69-92 0 0,1 0 0 0 0,-1 1 0 0 0,1 1 0 0 0,0-1-1 0 0,18-3 1 0 0,-22 6 158 0 0,0 1-1 0 0,1-1 0 0 0,-1 1 1 0 0,0 1-1 0 0,1-1 0 0 0,-1 1 1 0 0,0 0-1 0 0,1 1 1 0 0,-1 0-1 0 0,0 0 0 0 0,0 1 1 0 0,1 0-1 0 0,-1 0 0 0 0,0 0 1 0 0,-1 1-1 0 0,1 0 0 0 0,0 0 1 0 0,11 9-1 0 0,8 5 114 0 0,-19-13-207 0 0,-1 0-1 0 0,0 0 0 0 0,0 0 0 0 0,0 1 0 0 0,-1 0 0 0 0,8 8 0 0 0,-12-10-14 0 0,1 1 0 0 0,0 0 0 0 0,-1 0-1 0 0,0 0 1 0 0,0-1 0 0 0,0 1 0 0 0,0 1-1 0 0,0 3 1 0 0,0 1-8 0 0,-1-7 4 0 0,0-1 0 0 0,0 0 1 0 0,0 0-1 0 0,0 1 0 0 0,0-1 1 0 0,0 0-1 0 0,0 0 1 0 0,-1 1-1 0 0,1-1 0 0 0,0 0 1 0 0,-1 0-1 0 0,1 0 0 0 0,-1 0 1 0 0,1 1-1 0 0,-1-1 0 0 0,0 0 1 0 0,0 1-1 0 0,-18 16-76 0 0,11-10 66 0 0,-8 6 75 0 0,-1-1-1 0 0,0 0 1 0 0,-1-1 0 0 0,-20 10 0 0 0,-20 13 85 0 0,39-23-128 0 0,1-2 0 0 0,-2 0 0 0 0,-23 8 0 0 0,-8 4-139 0 0,31-13-109 0 0,-31 11 0 0 0,44-17-163 0 0,0-1 0 0 0,-1-1 0 0 0,1 1 0 0 0,-1-1 0 0 0,1-1 0 0 0,0 1 0 0 0,-13-2 0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11.01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352 1 5528 0 0,'0'0'422'0'0,"2"1"-276"0"0,6 6 152 0 0,32 29 7078 0 0,-4-10-4000 0 0,-36-26-3346 0 0,0 1 0 0 0,0-1 0 0 0,0 1-1 0 0,0-1 1 0 0,0 1 0 0 0,0-1 0 0 0,0 1 0 0 0,0-1-1 0 0,0 1 1 0 0,0-1 0 0 0,0 1 0 0 0,0-1 0 0 0,-1 1 0 0 0,1-1-1 0 0,0 1 1 0 0,0-1 0 0 0,0 1 0 0 0,-1-1 0 0 0,1 0-1 0 0,0 1 1 0 0,0-1 0 0 0,-1 1 0 0 0,0-1 0 0 0,1 1 67 0 0,-2 2 18 0 0,1 1 0 0 0,-1-1 0 0 0,0 0 0 0 0,0 0 0 0 0,0-1 0 0 0,0 1-1 0 0,0 0 1 0 0,-1-1 0 0 0,1 1 0 0 0,-1-1 0 0 0,1 0 0 0 0,-1 0 0 0 0,0 0 0 0 0,0 0-1 0 0,0 0 1 0 0,0-1 0 0 0,-1 1 0 0 0,1-1 0 0 0,-6 2 0 0 0,-20 5 406 0 0,-1-1 1 0 0,0-1-1 0 0,-58 4 1 0 0,72-8-498 0 0,-23-1 119 0 0,33-2-121 0 0,-1 1 1 0 0,1 0-1 0 0,-1 0 1 0 0,1 1-1 0 0,-1 0 1 0 0,1 0 0 0 0,-1 0-1 0 0,-10 5 1 0 0,-15 8-225 0 0,6 5 74 0 0,25-18 123 0 0,1-1 0 0 0,-1 1 0 0 0,1-1 0 0 0,-1 1 0 0 0,1-1 0 0 0,0 1 0 0 0,-1-1 0 0 0,1 1 0 0 0,0-1-1 0 0,-1 1 1 0 0,1 0 0 0 0,0-1 0 0 0,0 1 0 0 0,0-1 0 0 0,-1 1 0 0 0,1 0 0 0 0,0-1 0 0 0,0 1 0 0 0,0 0 0 0 0,0-1-1 0 0,0 2 1 0 0,0-1-11 0 0,-6 17-87 0 0,5-16 52 0 0,0 0 0 0 0,1 0 0 0 0,-1 1-1 0 0,0-1 1 0 0,1 0 0 0 0,-1 0 0 0 0,1 0-1 0 0,0 1 1 0 0,-1-1 0 0 0,1 0 0 0 0,0 0-1 0 0,1 3 1 0 0,0-2-14 0 0,-1 0-1 0 0,1-1 1 0 0,0 1 0 0 0,-1 0-1 0 0,0 0 1 0 0,0 0 0 0 0,0 0-1 0 0,0 0 1 0 0,0 0 0 0 0,0 0-1 0 0,-1 0 1 0 0,1-1 0 0 0,-2 6-1 0 0,2-8 62 0 0,-1 0 0 0 0,1 0-1 0 0,0 0 1 0 0,0 0 0 0 0,0 0-1 0 0,0 0 1 0 0,0 1 0 0 0,0-1-1 0 0,0 0 1 0 0,0 0 0 0 0,0 0-1 0 0,0 0 1 0 0,0 0 0 0 0,0 0-1 0 0,0 0 1 0 0,0 0 0 0 0,0 1 0 0 0,0-1-1 0 0,0 0 1 0 0,0 0 0 0 0,0 0-1 0 0,0 0 1 0 0,0 0 0 0 0,0 0-1 0 0,0 0 1 0 0,0 0 0 0 0,0 1-1 0 0,0-1 1 0 0,0 0 0 0 0,0 0-1 0 0,0 0 1 0 0,0 0 0 0 0,0 0-1 0 0,1 0 1 0 0,-1 0 0 0 0,0 0-1 0 0,0 0 1 0 0,0 0 0 0 0,0 1-1 0 0,0-1 1 0 0,0 0 0 0 0,0 0-1 0 0,0 0 1 0 0,1 0 0 0 0,2 2-65 0 0,2 4-61 0 0,7 18-41 0 0,-12-20 171 0 0,3 1 0 0 0,15 5 0 0 0,-7-3 0 0 0,-8-5 0 0 0,0 0 0 0 0,0-1 0 0 0,0 0 0 0 0,0 1 0 0 0,1-1 0 0 0,-1 0 0 0 0,0 0 0 0 0,1-1 0 0 0,-1 1 0 0 0,0-1 0 0 0,1 1 0 0 0,-1-1 0 0 0,0 0 0 0 0,6-1 0 0 0,124 5-72 0 0,-131-4 72 0 0,0-1 0 0 0,-1 1 0 0 0,1 0 0 0 0,0 0 0 0 0,0 0 0 0 0,-1 0 0 0 0,1 0 0 0 0,0 1 0 0 0,-1-1 0 0 0,1 1 0 0 0,0-1 0 0 0,-1 1 0 0 0,3 0 0 0 0,2 2 0 0 0,16 1 0 0 0,-8 2 0 0 0,5 5 29 0 0,-16-9-27 0 0,0-1 0 0 0,0 0-1 0 0,0 1 1 0 0,-1 0-1 0 0,1-1 1 0 0,-1 1-1 0 0,1 0 1 0 0,-1 0-1 0 0,0 1 1 0 0,0-1-1 0 0,0 0 1 0 0,0 1-1 0 0,0-1 1 0 0,0 1-1 0 0,1 4 1 0 0,6 4-50 0 0,-8-10 48 0 0,0 0-1 0 0,0-1 1 0 0,0 1 0 0 0,0 0 0 0 0,-1 0 0 0 0,1-1-1 0 0,0 1 1 0 0,-1 0 0 0 0,1 0 0 0 0,0 0 0 0 0,-1 0-1 0 0,1 0 1 0 0,-1 0 0 0 0,0 0 0 0 0,1 0 0 0 0,-1 0-1 0 0,0 0 1 0 0,1 0 0 0 0,-1 0 0 0 0,0 0 0 0 0,0 1-1 0 0,0-1 1 0 0,0 0 0 0 0,0 0 0 0 0,0 0 0 0 0,-1 1-1 0 0,-21 35 161 0 0,21-35-149 0 0,0-1-1 0 0,0 1 1 0 0,0 0-1 0 0,0-1 1 0 0,0 1-1 0 0,-1-1 1 0 0,1 0-1 0 0,-1 1 0 0 0,1-1 1 0 0,-1 0-1 0 0,1 0 1 0 0,-1 0-1 0 0,-2 1 1 0 0,-25 10 72 0 0,23-9-63 0 0,-7 1-53 0 0,-119 40 201 0 0,116-40-469 0 0,0 0 0 0 0,0-2 0 0 0,0 0-1 0 0,-1 0 1 0 0,1-2 0 0 0,-22-1-1 0 0,25-2-590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11.83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39 18887 0 0,'0'0'1895'0'0,"1"-1"-1735"0"0,0 0-160 0 0,0 1 0 0 0,0-1 0 0 0,-1 1 0 0 0,1-1 0 0 0,0 1 0 0 0,0-1 0 0 0,0 1 0 0 0,0-1 0 0 0,0 1 0 0 0,-1 0 0 0 0,1-1 0 0 0,0 1 0 0 0,0 0 0 0 0,0 0 0 0 0,0 0 0 0 0,0 0 0 0 0,0 0 0 0 0,0 0 0 0 0,0 0 0 0 0,1 0 0 0 0,3 0-28 0 0,8-1-140 0 0,-9 1 94 0 0,0 0 0 0 0,-1 0 0 0 0,1-1 0 0 0,0 0 0 0 0,0 0 0 0 0,-1 0 0 0 0,1 0 1 0 0,-1 0-1 0 0,1-1 0 0 0,5-3 0 0 0,-5 3 124 0 0,0 0 0 0 0,0 1-1 0 0,0-1 1 0 0,0 1 0 0 0,1-1 0 0 0,-1 1 0 0 0,0 0 0 0 0,1 1 0 0 0,-1-1 0 0 0,0 1-1 0 0,8 0 1 0 0,9-5 762 0 0,-10 5-649 0 0,0 0-1 0 0,0 1 1 0 0,0 1-1 0 0,0-1 0 0 0,0 2 1 0 0,18 5-1 0 0,29 6-23 0 0,-46-12-141 0 0,0 1 0 0 0,21 7 0 0 0,-29-9-31 0 0,0 1 1 0 0,-1-1 0 0 0,1 1-1 0 0,0 0 1 0 0,-1 0 0 0 0,0 0-1 0 0,1 1 1 0 0,-1-1 0 0 0,0 1-1 0 0,0 0 1 0 0,5 5 0 0 0,-7-6-11 0 0,-1 0 0 0 0,1 0 0 0 0,0 1 0 0 0,-1-1 1 0 0,0 0-1 0 0,1 0 0 0 0,-1 0 0 0 0,0 4 0 0 0,0 2-69 0 0,0-6 83 0 0,0 1-1 0 0,0 0 0 0 0,0-1 1 0 0,0 1-1 0 0,-1-1 0 0 0,1 1 1 0 0,-1-1-1 0 0,1 0 0 0 0,-1 1 1 0 0,0-1-1 0 0,0 0 0 0 0,0 1 1 0 0,-2 2-1 0 0,-23 28-275 0 0,8-12 171 0 0,10-11 73 0 0,-1 0 1 0 0,0-1-1 0 0,0-1 1 0 0,-17 13-1 0 0,14-12-1 0 0,0 1 0 0 0,-17 18-1 0 0,23-22 66 0 0,0 0 0 0 0,-1-1 0 0 0,1 1 1 0 0,-1-2-1 0 0,-13 8 0 0 0,-13 10 148 0 0,-65 61 999 0 0,50-35-494 0 0,47-46-633 0 0,0-1-1 0 0,-1 0 0 0 0,1 1 1 0 0,0-1-1 0 0,1 1 0 0 0,-1-1 1 0 0,0 1-1 0 0,0 0 0 0 0,1-1 1 0 0,-1 1-1 0 0,0 2 0 0 0,-3 7 86 0 0,4-10-91 0 0,-1 0 0 0 0,1 0 0 0 0,0-1-1 0 0,0 1 1 0 0,0 0 0 0 0,1 0 0 0 0,-1-1 0 0 0,0 1-1 0 0,0 0 1 0 0,0-1 0 0 0,0 1 0 0 0,1 0-1 0 0,-1 0 1 0 0,0-1 0 0 0,1 1 0 0 0,-1-1-1 0 0,1 1 1 0 0,0 1 0 0 0,-1-2 39 0 0,2 5 30 0 0,1-1 0 0 0,-1 0 0 0 0,1 0-1 0 0,0-1 1 0 0,0 1 0 0 0,0-1 0 0 0,0 1 0 0 0,1-1 0 0 0,-1 0 0 0 0,1 0 0 0 0,0-1-1 0 0,0 1 1 0 0,0-1 0 0 0,0 1 0 0 0,0-1 0 0 0,6 1 0 0 0,8 3-83 0 0,0 0-1 0 0,29 4 1 0 0,-42-9 32 0 0,20 2-86 0 0,1-1 1 0 0,0-1 0 0 0,-1-2 0 0 0,1 0 0 0 0,-1-2 0 0 0,38-8 0 0 0,-38 5-676 0 0,-1-1 0 0 0,41-18-1 0 0,-39 11-586 0 0,-3-5-50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2:12.18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281 0 8752 0 0,'0'0'673'0'0,"-2"1"-437"0"0,-6 4 129 0 0,-14 9 4286 0 0,-6 6 320 0 0,9-6-4664 0 0,-39 25-2841 0 0,42-30 1718 0 0,1 2 0 0 0,-1 0 1 0 0,-15 15-1 0 0,25-20 668 0 0,1 0 0 0 0,0 0 0 0 0,0 1 0 0 0,0 0 0 0 0,1 0 0 0 0,-1 0 0 0 0,2 1 0 0 0,-1-1 0 0 0,1 1 0 0 0,1 0 0 0 0,-4 15 0 0 0,0 10 839 0 0,4-19-384 0 0,0 0 1 0 0,0 0-1 0 0,2 26 0 0 0,1-25-145 0 0,1 1-1 0 0,1-1 1 0 0,0 1-1 0 0,7 18 0 0 0,-8-29-109 0 0,0 0-1 0 0,1 1 1 0 0,0-1 0 0 0,0 0-1 0 0,0-1 1 0 0,0 1-1 0 0,1 0 1 0 0,-1-1-1 0 0,1 0 1 0 0,1 0-1 0 0,-1 0 1 0 0,0 0-1 0 0,1-1 1 0 0,9 6-1 0 0,-7-5-30 0 0,-4-2-15 0 0,1 0 0 0 0,-1 0 0 0 0,0-1-1 0 0,1 1 1 0 0,-1-1 0 0 0,1 0 0 0 0,0 0-1 0 0,-1 0 1 0 0,1 0 0 0 0,0 0 0 0 0,0-1-1 0 0,6 0 1 0 0,13-3 273 0 0,-1-1-1 0 0,1-2 1 0 0,-1 0-1 0 0,26-11 1 0 0,-33 10-38 0 0,0 0 0 0 0,-1 0-1 0 0,0-2 1 0 0,0 0 0 0 0,-1 0 0 0 0,22-21 0 0 0,-29 23-114 0 0,9-7 700 0 0,25-33 1 0 0,-35 41-627 0 0,-2 0 1 0 0,1-1-1 0 0,-1 1 1 0 0,0 0-1 0 0,0-1 1 0 0,-1 0-1 0 0,1 0 1 0 0,-2 0-1 0 0,3-10 1 0 0,-3 6 16 0 0,0 0 0 0 0,-1 0 0 0 0,0 0 0 0 0,-1 0 0 0 0,0 0 0 0 0,-1 0 0 0 0,0 0 0 0 0,0 1 0 0 0,-6-14 0 0 0,6 17-299 0 0,-1 1 0 0 0,-1-1 1 0 0,1 1-1 0 0,-1-1 0 0 0,0 1 1 0 0,-1 0-1 0 0,1 0 0 0 0,-1 1 0 0 0,0-1 1 0 0,-1 1-1 0 0,1 0 0 0 0,-1 1 1 0 0,0-1-1 0 0,-11-5 0 0 0,-16-7-5705 0 0,-8-3-1963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9.6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1573 107 3224 0 0,'-3'-2'13493'0'0,"-5"-5"-11799"0"0,4 3-1469 0 0,0 1-1 0 0,0-1 1 0 0,0 1-1 0 0,-1 0 1 0 0,1 0-1 0 0,-1 1 1 0 0,0 0-1 0 0,-10-4 1 0 0,0 2-354 0 0,-27-4 1 0 0,7 2 359 0 0,-89-10 1235 0 0,49 8-924 0 0,-50-5 113 0 0,-30 2-133 0 0,-176 9-204 0 0,315 3-365 0 0,-32 2-14 0 0,0 3 1 0 0,1 1-1 0 0,-73 22 0 0 0,92-22 116 0 0,7-1 56 0 0,0 0 1 0 0,0 1-1 0 0,-35 18 0 0 0,30-12-111 0 0,19-10 0 0 0,0 0 0 0 0,1 1 0 0 0,-1 0 0 0 0,1 0 0 0 0,0 0 0 0 0,-9 10 0 0 0,-7 7 0 0 0,16-15 0 0 0,0 0 0 0 0,0 0 0 0 0,0 0 0 0 0,1 1 0 0 0,0 0 0 0 0,-6 10 0 0 0,0 5-44 0 0,8-16-5 0 0,-1 0 1 0 0,2 0-1 0 0,-1 1 1 0 0,1-1-1 0 0,-1 1 0 0 0,2 0 1 0 0,-2 10-1 0 0,-1 30-222 0 0,3 80 0 0 0,15 48 464 0 0,-6-94-112 0 0,1 1-67 0 0,3 34-4 0 0,-6 20-71 0 0,5 143-161 0 0,-11-262 222 0 0,6 135 0 0 0,0-42 18 0 0,-2-13-90 0 0,-1-82-512 0 0,0 0 0 0 0,0 0 0 0 0,8 20 0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2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1174 0 2760 0 0,'1'3'98'0'0,"0"-1"-1"0"0,0 1 1 0 0,-1-1 0 0 0,1 1 0 0 0,0 0 0 0 0,-1-1-1 0 0,0 1 1 0 0,0 0 0 0 0,0-1 0 0 0,0 4-1 0 0,0 10 2200 0 0,6 31 6166 0 0,-1 0-5101 0 0,-4 94-3640 0 0,-4-56-25 0 0,4 1 0 0 0,3-1-1 0 0,19 101 1 0 0,-8-69 878 0 0,2 10 202 0 0,3 3 232 0 0,-3-15-567 0 0,-14-96-404 0 0,-2 1 1 0 0,0 20-1 0 0,-1-20-72 0 0,4 34-1 0 0,-3-45 20 0 0,3 10-24 0 0,-2 0 0 0 0,1 26 0 0 0,-3-31 33 0 0,-1 1-1 0 0,-2 15 0 0 0,2-26 62 0 0,0 1-1 0 0,0-1 0 0 0,0 0 0 0 0,-1 0 0 0 0,1 1 1 0 0,-1-1-1 0 0,0 0 0 0 0,-1 0 0 0 0,1 0 0 0 0,-5 5 0 0 0,-2 3 328 0 0,8-11-310 0 0,0 1 0 0 0,0-1-1 0 0,0 1 1 0 0,-1-1 0 0 0,1 0 0 0 0,0 1-1 0 0,-1-1 1 0 0,1 0 0 0 0,-1 0 0 0 0,1 0-1 0 0,-1 0 1 0 0,-2 1 0 0 0,-6 2 180 0 0,0-1-1 0 0,-1 0 1 0 0,0-1 0 0 0,1 0 0 0 0,-1 0-1 0 0,0-1 1 0 0,0-1 0 0 0,0 0 0 0 0,-12-1-1 0 0,-81-11 456 0 0,-12 0-484 0 0,81 10-156 0 0,-497-2 1488 0 0,350 4-1895 0 0,61-6-3949 0 0,120 6 4228 0 0,-37-3-7840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9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0 17623 0 0,'0'0'1339'0'0,"-1"2"-912"0"0,-5 12-261 0 0,-8 23-10 0 0,12-24-68 0 0,1-1 0 0 0,0 0 0 0 0,3 25 0 0 0,-1-5-385 0 0,-11 150-766 0 0,4-28 949 0 0,6-30-1261 0 0,0-104-4791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3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64 154 11976 0 0,'-1'0'922'0'0,"0"0"-906"0"0,1 1 0 0 0,-1-1-1 0 0,1 0 1 0 0,-1 0 0 0 0,1 0-1 0 0,-1 0 1 0 0,1 0 0 0 0,-1 0-1 0 0,1 0 1 0 0,-1 0 0 0 0,1 0 0 0 0,-1 0-1 0 0,1 0 1 0 0,-1 0 0 0 0,1-1-1 0 0,-1 1 1 0 0,1 0 0 0 0,-1 0-1 0 0,1-1 1 0 0,-1 1 0 0 0,1 0-1 0 0,0 0 1 0 0,-1-1 0 0 0,1 1 0 0 0,-1 0-1 0 0,1-1 1 0 0,-1 0 0 0 0,0 0 150 0 0,0 0 44 0 0,0 0 1 0 0,-1 1 0 0 0,1-1-1 0 0,0 0 1 0 0,0 0 0 0 0,0 0-1 0 0,0 0 1 0 0,1 0 0 0 0,-1 0-1 0 0,0 0 1 0 0,0 0 0 0 0,0 0-1 0 0,1 0 1 0 0,-1 0-1 0 0,1 0 1 0 0,-1-1 0 0 0,1 1-1 0 0,-1 0 1 0 0,1 0 0 0 0,0-1-1 0 0,-1 1 1 0 0,1 0 0 0 0,0-1-1 0 0,0 1 1 0 0,0 0 0 0 0,0 0-1 0 0,0-1 1 0 0,0 1 0 0 0,1 0-1 0 0,-1-1 1 0 0,0 1 0 0 0,2-2-1 0 0,-2-2-192 0 0,2 1 0 0 0,-1-1 1 0 0,0 1-1 0 0,1-1 0 0 0,0 1 0 0 0,0 0 0 0 0,0 0 0 0 0,1 0 0 0 0,0 0 0 0 0,-1 0 0 0 0,1 1 0 0 0,4-5 0 0 0,9-14-224 0 0,-10 11 85 0 0,-5 10 125 0 0,0 0 0 0 0,-1-1-1 0 0,1 1 1 0 0,0 0 0 0 0,-1 0-1 0 0,1 0 1 0 0,0 0 0 0 0,0 0-1 0 0,0 1 1 0 0,0-1-1 0 0,0 0 1 0 0,0 0 0 0 0,0 1-1 0 0,0-1 1 0 0,0 0 0 0 0,1 1-1 0 0,-1-1 1 0 0,0 1 0 0 0,0 0-1 0 0,1-1 1 0 0,-1 1-1 0 0,0 0 1 0 0,0 0 0 0 0,1-1-1 0 0,0 1 1 0 0,2 0 45 0 0,2 0 55 0 0,-1 0-1 0 0,1 0 1 0 0,-1 0-1 0 0,1 0 1 0 0,-1 1-1 0 0,1 0 0 0 0,-1 0 1 0 0,0 1-1 0 0,0-1 1 0 0,6 3-1 0 0,3 3 234 0 0,26 17 0 0 0,-32-19-313 0 0,-4-2-20 0 0,0 0 1 0 0,-1 0-1 0 0,0 1 0 0 0,1-1 0 0 0,-2 1 0 0 0,1 0 0 0 0,0 0 0 0 0,-1 0 0 0 0,1 0 0 0 0,-1 1 0 0 0,0-1 0 0 0,-1 0 1 0 0,3 10-1 0 0,-4-11-32 0 0,0 1 1 0 0,0 0-1 0 0,-1-1 1 0 0,1 1 0 0 0,-1-1-1 0 0,0 1 1 0 0,0-1-1 0 0,0 1 1 0 0,0-1 0 0 0,-1 1-1 0 0,1-1 1 0 0,-1 0-1 0 0,0 0 1 0 0,0 0-1 0 0,-4 4 1 0 0,-3 5 11 0 0,0 0 1 0 0,-2-1-1 0 0,1 0 0 0 0,-1-1 1 0 0,-1 0-1 0 0,0-1 0 0 0,-21 12 1 0 0,2 2-108 0 0,26-19-27 0 0,0 1-1 0 0,-1-1 1 0 0,0 0 0 0 0,-7 3 0 0 0,-5 3-1194 0 0,0 0-1 0 0,-25 19 0 0 0,32-19-296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7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84 1 5064 0 0,'2'20'11322'0'0,"-3"-18"-10911"0"0,0 2 534 0 0,1-3-933 0 0,0 1-1 0 0,1-1 1 0 0,-1 0 0 0 0,0 0-1 0 0,0 1 1 0 0,0-1 0 0 0,0 0-1 0 0,-1 1 1 0 0,1-1 0 0 0,0 0-1 0 0,0 0 1 0 0,-1 1 0 0 0,1-1-1 0 0,-1 0 1 0 0,0 2-1 0 0,-2 2-38 0 0,-45 113-1507 0 0,42-104 1777 0 0,1-1-1 0 0,1 1 0 0 0,0 0 0 0 0,0 0 0 0 0,2 0 1 0 0,0 1-1 0 0,0-1 0 0 0,2 1 0 0 0,0-1 0 0 0,2 23 0 0 0,0-30-104 0 0,-1 0-1 0 0,2 0 1 0 0,-1 0-1 0 0,1 0 0 0 0,0-1 1 0 0,4 7-1 0 0,-5-8-136 0 0,1-1 1 0 0,-1 0-1 0 0,1 0 1 0 0,0 0-1 0 0,1-1 1 0 0,-1 1-1 0 0,0-1 1 0 0,1 0-1 0 0,8 6 0 0 0,-6-6-29 0 0,0-1 0 0 0,0 0 0 0 0,0 0-1 0 0,0 0 1 0 0,0-1 0 0 0,1 1 0 0 0,-1-2-1 0 0,12 1 1 0 0,-14 0-64 0 0,-1-1-1 0 0,1-1 1 0 0,0 1 0 0 0,0 0 0 0 0,-1-1-1 0 0,1 0 1 0 0,0 0 0 0 0,0 0 0 0 0,-1 0-1 0 0,1-1 1 0 0,-1 0 0 0 0,0 1 0 0 0,1-1-1 0 0,-1 0 1 0 0,5-4 0 0 0,13-12-5361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2.1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59 0 14400 0 0,'-1'5'134'0'0,"0"-1"13"0"0,1-1-1 0 0,-1 0 0 0 0,1 0 1 0 0,-1 0-1 0 0,0-1 0 0 0,0 1 1 0 0,-3 5-1 0 0,2-4-114 0 0,0 0 0 0 0,1-1 0 0 0,-1 1 0 0 0,1 0 0 0 0,0 0 0 0 0,0-1 0 0 0,1 1 0 0 0,-1 6 0 0 0,1 35 1307 0 0,1-23 298 0 0,-12 179-447 0 0,7-173-1182 0 0,2-7-41 0 0,0-1 0 0 0,-7 23 1 0 0,4-25-1031 0 0,3 0-3447 0 0,-1 1-1714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1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78 0 7832 0 0,'-1'2'10953'0'0,"-2"4"-10816"0"0,-1 1 0 0 0,1-1 0 0 0,0 1 0 0 0,-3 12 0 0 0,-2 6-76 0 0,2-11-18 0 0,2 1-1 0 0,-4 19 0 0 0,0-1 106 0 0,-9 46 126 0 0,14-62-227 0 0,1 8 49 0 0,0 0-1 0 0,3 43 0 0 0,0-20-93 0 0,-1-21-335 0 0,0 29 314 0 0,0-20-6178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46 14456 0 0,'0'0'1306'0'0,"2"0"-1071"0"0,4-1-150 0 0,-1 0-1 0 0,1 0 1 0 0,0 0 0 0 0,0-1 0 0 0,-1 0-1 0 0,1 0 1 0 0,9-6 0 0 0,-7 4-97 0 0,0 1-1 0 0,17-6 1 0 0,-15 7-164 0 0,-2 0 42 0 0,0-1 1 0 0,1 2 0 0 0,-1-1-1 0 0,1 1 1 0 0,-1 1-1 0 0,1-1 1 0 0,0 2-1 0 0,-1-1 1 0 0,13 3 0 0 0,-13-2 384 0 0,1 1 1 0 0,-1 1-1 0 0,0 0 1 0 0,0 0 0 0 0,0 0-1 0 0,0 1 1 0 0,-1 0 0 0 0,1 1-1 0 0,-1 0 1 0 0,12 10-1 0 0,-16-12-221 0 0,0 0-1 0 0,0-1 1 0 0,-1 2-1 0 0,1-1 1 0 0,-1 0-1 0 0,1 0 0 0 0,-1 1 1 0 0,0-1-1 0 0,-1 1 1 0 0,1 0-1 0 0,-1 0 1 0 0,1 0-1 0 0,-1-1 0 0 0,0 1 1 0 0,0 0-1 0 0,-1 0 1 0 0,1 0-1 0 0,-1 0 1 0 0,0 1-1 0 0,0-1 1 0 0,-1 0-1 0 0,1 0 0 0 0,-1 0 1 0 0,0 0-1 0 0,0 0 1 0 0,-2 5-1 0 0,-12 37-878 0 0,-37 74 0 0 0,30-72 1442 0 0,-18 54 0 0 0,38-93-274 0 0,0 0 0 0 0,1 0 0 0 0,0 0 0 0 0,1 16 0 0 0,0-20-214 0 0,0-4-61 0 0,0 0 1 0 0,0 0-1 0 0,0 0 1 0 0,1-1-1 0 0,-1 1 0 0 0,0 0 1 0 0,1 0-1 0 0,-1 0 1 0 0,1 0-1 0 0,-1 0 1 0 0,1 0-1 0 0,-1-1 0 0 0,1 1 1 0 0,0 0-1 0 0,-1-1 1 0 0,1 1-1 0 0,0 0 0 0 0,-1-1 1 0 0,2 2-1 0 0,17 7 173 0 0,-11-6-190 0 0,0-1-1 0 0,1 0 0 0 0,-1 0 1 0 0,1-1-1 0 0,0 0 0 0 0,-1-1 1 0 0,1 0-1 0 0,0 0 0 0 0,-1-1 1 0 0,1 0-1 0 0,11-3 0 0 0,11-5 210 0 0,53-20 0 0 0,-45 13-564 0 0,-4 3-1235 0 0,-9 2-3041 0 0,5-2-1968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1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217 66 8784 0 0,'0'0'793'0'0,"-1"-1"-650"0"0,-18-26 651 0 0,16 23-442 0 0,1 1-1 0 0,0-1 1 0 0,0 1 0 0 0,-1 0-1 0 0,-8-9 1569 0 0,11 11-1796 0 0,0 1 1 0 0,0-1-1 0 0,0 1 0 0 0,-1-1 1 0 0,1 1-1 0 0,0 0 0 0 0,0-1 1 0 0,-1 1-1 0 0,1-1 0 0 0,0 1 1 0 0,-1-1-1 0 0,1 1 0 0 0,-1 0 1 0 0,1-1-1 0 0,0 1 0 0 0,-1 0 1 0 0,1-1-1 0 0,-1 1 0 0 0,1 0 1 0 0,-1 0-1 0 0,0-1 0 0 0,-1 2 7 0 0,-1-1 0 0 0,0 0 0 0 0,1 1 0 0 0,-1 0 0 0 0,0 0 0 0 0,1-1 0 0 0,-1 1 0 0 0,1 1-1 0 0,0-1 1 0 0,-1 0 0 0 0,1 1 0 0 0,0-1 0 0 0,0 1 0 0 0,0 0 0 0 0,0 0 0 0 0,0-1 0 0 0,-2 4-1 0 0,0 0-63 0 0,0 0 0 0 0,0 0 0 0 0,1 0 0 0 0,0 1 0 0 0,0-1 0 0 0,-4 12-1 0 0,0 9 84 0 0,-5 35 0 0 0,5-24-122 0 0,-21 128 106 0 0,22-121-129 0 0,0 48 1 0 0,1-8-7 0 0,-11 194-1 0 0,11-173-90 0 0,4 75-683 0 0,1-104-1282 0 0,0-38 704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27.2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6 395 5064 0 0,'-6'6'10762'0'0,"9"-5"-10778"0"0,2 2-23 0 0,1-1 0 0 0,0 0 0 0 0,-1 0 0 0 0,1-1 0 0 0,0 0-1 0 0,0 0 1 0 0,-1 0 0 0 0,1-1 0 0 0,0 1 0 0 0,10-2 0 0 0,-11 1 72 0 0,146 4 1079 0 0,422-42 502 0 0,-336 4-818 0 0,26-6 271 0 0,-217 32-855 0 0,126-16 365 0 0,131-18-142 0 0,-114 26-382 0 0,74-4 63 0 0,-128 11-21 0 0,-94 5-53 0 0,39-1 79 0 0,-1 5 61 0 0,200-3 50 0 0,-108-3-172 0 0,65-5 139 0 0,3-8 642 0 0,-135 10-634 0 0,8-5 42 0 0,0 1 129 0 0,107-8-345 0 0,-186 17-7 0 0,59-14 0 0 0,-41 7-25 0 0,-14 2 87 0 0,44-16-1 0 0,-67 20-12 0 0,17-5 33 0 0,-1 11 265 0 0,-29-1-367 0 0,-1 0 0 0 0,1 0-1 0 0,-1 1 1 0 0,1-1 0 0 0,-1 0 0 0 0,0 1 0 0 0,1-1 0 0 0,-1 0 0 0 0,1 1-1 0 0,-1-1 1 0 0,0 1 0 0 0,1-1 0 0 0,-1 1 0 0 0,0-1 0 0 0,1 1-1 0 0,-1-1 1 0 0,0 2 0 0 0,1 0 9 0 0,3 3-14 0 0,0 1 1 0 0,0 0-1 0 0,-1 0 1 0 0,0 1-1 0 0,0-1 0 0 0,3 13 1 0 0,5 11-7 0 0,-8-19-6 0 0,0 0 0 0 0,-1 0 0 0 0,0 0 0 0 0,1 20 0 0 0,-1-9 2 0 0,5 104-55 0 0,-3 2 64 0 0,-3-108 0 0 0,0 0 0 0 0,6 22 0 0 0,1 10 0 0 0,6 48 0 0 0,4-2 0 0 0,46 147 0 0 0,22 78 0 0 0,-52-186 0 0 0,-20-64 0 0 0,-10-44 0 0 0,10 32 0 0 0,-11-50 0 0 0,0 0 0 0 0,0 16 0 0 0,5 21 0 0 0,5-9 52 0 0,5 27 120 0 0,-7-35-10 0 0,-9-25-147 0 0,0-1 1 0 0,0 1 0 0 0,0 0-1 0 0,0 6 1 0 0,4 19-39 0 0,-5-27 39 0 0,0 1 0 0 0,0-1 0 0 0,0 1 0 0 0,0-1 0 0 0,-1 1 0 0 0,0-1-1 0 0,0 1 1 0 0,0-1 0 0 0,-1 1 0 0 0,1-1 0 0 0,-3 9 0 0 0,0-5 111 0 0,0 0-1 0 0,-1-1 1 0 0,-6 10-1 0 0,8-14-108 0 0,0 0 0 0 0,0-1 0 0 0,0 1 0 0 0,-1-1 0 0 0,1 0-1 0 0,-1 0 1 0 0,0 0 0 0 0,0 0 0 0 0,0 0 0 0 0,0 0-1 0 0,-3 1 1 0 0,-16 7-18 0 0,14-6 0 0 0,1 0 0 0 0,0-1 0 0 0,-1 0 0 0 0,0-1 0 0 0,1 0 0 0 0,-1 0 0 0 0,-9 1 0 0 0,1-1 38 0 0,-29 7-1 0 0,31-5 8 0 0,-2-1-1 0 0,-17 2 0 0 0,-112 14-178 0 0,18-3 52 0 0,-179 22 29 0 0,-214 5 184 0 0,348-33 15 0 0,-10-2-274 0 0,86-7 72 0 0,18-1 132 0 0,-130 5 68 0 0,-69 5-229 0 0,34 4-26 0 0,149-6 111 0 0,-207 21 0 0 0,69-5 0 0 0,154-13 0 0 0,-153 24 0 0 0,142-25 0 0 0,16-3 0 0 0,-68 8 0 0 0,99-10 0 0 0,-1-3 0 0 0,-48-3 0 0 0,24 0 0 0 0,-148 1-64 0 0,207 0 56 0 0,-1 1 0 0 0,0 0-1 0 0,-9 3 1 0 0,-9 0-25 0 0,-7 2-34 0 0,22-3 58 0 0,0-1 0 0 0,-21 1 0 0 0,0-2 7 0 0,19 0 53 0 0,0-1-1 0 0,-17-2 1 0 0,10 1-40 0 0,17 1-11 0 0,0 0 0 0 0,0-1 0 0 0,0 1 0 0 0,0-1-1 0 0,0 0 1 0 0,1 0 0 0 0,-1 0 0 0 0,0 0 0 0 0,0-1 0 0 0,1 1 0 0 0,-5-4 0 0 0,-2 0-63 0 0,-11-9-284 0 0,-8-1-163 0 0,25 11 512 0 0,2 2-1 0 0,-1 1 0 0 0,1-1 0 0 0,0 0 0 0 0,0-1 0 0 0,-1 1-1 0 0,1 0 1 0 0,1-1 0 0 0,-1 1 0 0 0,0-1 0 0 0,1 0 0 0 0,-1 1 0 0 0,0-4 0 0 0,-5-10 82 0 0,6 14-46 0 0,0 0 1 0 0,0 1-1 0 0,1-1 0 0 0,-1 0 1 0 0,0 0-1 0 0,1 0 1 0 0,-1-3-1 0 0,-8-32 446 0 0,6 26-474 0 0,0 0-1 0 0,-1-13 0 0 0,-2-14-8 0 0,4 26 2 0 0,0 0 0 0 0,1 0 1 0 0,0 0-1 0 0,1-17 0 0 0,10-129 283 0 0,-9 146-285 0 0,-1 0 0 0 0,-3-22 0 0 0,2 21 0 0 0,0 0 0 0 0,1-19 0 0 0,2 9 0 0 0,-1 0 0 0 0,-4-31 0 0 0,1-120 196 0 0,3 92-16 0 0,-9-170 250 0 0,4 145-392 0 0,-27-142 32 0 0,4 52-144 0 0,17 5-304 0 0,11 161-159 0 0,1 0 0 0 0,2 0 0 0 0,0 0 0 0 0,12-36 1 0 0,-1 19-1362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9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254 0 4608 0 0,'2'1'8676'0'0,"22"9"-4708"0"0,-18-7-3844 0 0,0 0 1 0 0,0 0-1 0 0,0-1 0 0 0,0 0 1 0 0,1-1-1 0 0,6 2 0 0 0,94 12 138 0 0,22 1 457 0 0,-97-13-326 0 0,0 2-1 0 0,51 14 0 0 0,-18-3 157 0 0,70 17-75 0 0,139 37-346 0 0,-193-38-128 0 0,-25-8 0 0 0,-42-18 0 0 0,1 1 0 0 0,24 17 0 0 0,-5-3 0 0 0,-27-17 0 0 0,0 1-1 0 0,0 1 0 0 0,0 0 0 0 0,-1 0 0 0 0,0 0 1 0 0,0 0-1 0 0,0 1 0 0 0,-1 0 0 0 0,0 1 0 0 0,6 12 1 0 0,-4-7-66 0 0,-1 1 1 0 0,-1 0 0 0 0,0 0 0 0 0,0 1 0 0 0,2 20-1 0 0,-5-14 34 0 0,-1 1-1 0 0,-1-1 0 0 0,-1 0 0 0 0,-1 1 0 0 0,-5 21 0 0 0,-2 23 38 0 0,-3 119-5 0 0,11-135 0 0 0,9 84 0 0 0,-2-55 0 0 0,-4-47 0 0 0,6 39 0 0 0,3 22 0 0 0,-7-37 0 0 0,-1-22 0 0 0,-4 46 0 0 0,0-31 0 0 0,1-44 74 0 0,0-1 0 0 0,-1 1-1 0 0,1-1 1 0 0,-1 0-1 0 0,0 1 1 0 0,-1-1-1 0 0,1 0 1 0 0,-1 0 0 0 0,-2 5-1 0 0,4-8-38 0 0,-1 1 0 0 0,0 0 0 0 0,0-1 0 0 0,0 1 0 0 0,-1-1 0 0 0,1 1 0 0 0,0-1 0 0 0,-1 1 0 0 0,1-1 0 0 0,0 0 0 0 0,-1 0 0 0 0,0 0 0 0 0,1 0 0 0 0,-1 0 0 0 0,0 0 0 0 0,1 0 0 0 0,-1-1 0 0 0,0 1 0 0 0,0 0 0 0 0,1-1 0 0 0,-1 1 0 0 0,0-1 0 0 0,-3 0 0 0 0,-32 1 234 0 0,-65-3 380 0 0,-174-22 189 0 0,-16 6-607 0 0,91 23-145 0 0,95 0 9 0 0,-70 8 78 0 0,-36 1-718 0 0,143-10-2429 0 0,45-8 1192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4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0 17479 0 0,'0'0'2476'0'0,"1"3"-1844"0"0,1 3-378 0 0,0 1-1 0 0,0 0 0 0 0,-1 0 0 0 0,1 0 0 0 0,-1 14 0 0 0,-1 42-400 0 0,-1-25 219 0 0,-10 227-6 0 0,2-118-68 0 0,1-46-107 0 0,0 33-2456 0 0,8-115 999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9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13 118 16296 0 0,'0'0'1634'0'0,"2"0"-1493"0"0,0-2-137 0 0,0 1-1 0 0,1-1 0 0 0,-1 0 0 0 0,0 0 0 0 0,0 0 0 0 0,0 0 0 0 0,2-2 0 0 0,14-13 242 0 0,11-2 181 0 0,35-16 1 0 0,-49 27-496 0 0,-7 5 82 0 0,1-1 0 0 0,0 1 0 0 0,0 0 0 0 0,0 1 0 0 0,1 0 0 0 0,-1 0 0 0 0,0 1 0 0 0,1 0 0 0 0,-1 1 0 0 0,1 0 0 0 0,-1 0 1 0 0,1 1-1 0 0,-1 1 0 0 0,12 2 0 0 0,-12-2 112 0 0,-1 0 0 0 0,0 1 0 0 0,0-1 0 0 0,0 2 0 0 0,0-1 0 0 0,0 1 0 0 0,-1 0-1 0 0,1 1 1 0 0,-1 0 0 0 0,11 9 0 0 0,-17-12-90 0 0,6 3 42 0 0,-1 0 0 0 0,0 1-1 0 0,-1 0 1 0 0,1 0-1 0 0,6 11 1 0 0,-2-1-7 0 0,-8-13-61 0 0,0 0 0 0 0,0 0 0 0 0,0 0 0 0 0,0 0 0 0 0,-1 0 0 0 0,0 0 0 0 0,1 1 0 0 0,-1-1 0 0 0,0 0 0 0 0,-1 1 0 0 0,1-1 0 0 0,0 1 0 0 0,-1 5 0 0 0,0-4 0 0 0,1-1 0 0 0,-2 1 0 0 0,1-1 0 0 0,0 0 1 0 0,-1 1-1 0 0,0-1 0 0 0,0 0 0 0 0,0 1 0 0 0,0-1 0 0 0,-1 0 0 0 0,-3 6 0 0 0,2-3 9 0 0,-4 6 17 0 0,-1 0 0 0 0,-1 0 0 0 0,0-1 0 0 0,-20 22-1 0 0,-7-3 59 0 0,-1-2-1 0 0,-75 44 1 0 0,65-43-56 0 0,14-10-307 0 0,-80 50-1807 0 0,91-60 637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6.5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 11376 0 0,'0'0'521'0'0,"2"0"-12"0"0,131-6 2733 0 0,-122 6-3144 0 0,1 1 0 0 0,21 3 0 0 0,-29-3-100 0 0,1 1 0 0 0,0-1 0 0 0,-1 1 0 0 0,1-1 0 0 0,-1 1 0 0 0,0 1 0 0 0,0-1 0 0 0,0 1 0 0 0,0-1 0 0 0,4 4 0 0 0,3 4 2 0 0,-1 0 0 0 0,-9-8 0 0 0,0 1 0 0 0,0 0 0 0 0,0 0 0 0 0,0 0 0 0 0,0 0 0 0 0,-1 0 0 0 0,1 0 0 0 0,-1 0 0 0 0,0 0 0 0 0,0 6 0 0 0,0-5 0 0 0,0-1 0 0 0,0 0 0 0 0,-1 0 0 0 0,1 1 0 0 0,0-1 0 0 0,-1 0 0 0 0,0 0 0 0 0,0 0 0 0 0,0 1 0 0 0,0-1 0 0 0,0 0 0 0 0,-1 0 0 0 0,1-1 0 0 0,-3 4 0 0 0,-4 10 0 0 0,3-6 31 0 0,1 0 1 0 0,-2-1-1 0 0,1 1 1 0 0,-10 10 0 0 0,-4 9 1169 0 0,40-3-306 0 0,-18-24-798 0 0,58 8 763 0 0,-49-10-518 0 0,0 0 0 0 0,0 1-1 0 0,0 0 1 0 0,22 6-1 0 0,-3 7 611 0 0,-29-11-738 0 0,-1-3-213 0 0,-1 0 0 0 0,1 1 0 0 0,-1-1 0 0 0,0 0 0 0 0,1 1 0 0 0,-1-1 0 0 0,0 1 0 0 0,0-1 0 0 0,1 1 1 0 0,-1-1-1 0 0,0 1 0 0 0,0-1 0 0 0,0 1 0 0 0,0-1 0 0 0,0 1 0 0 0,0-1 0 0 0,0 1 0 0 0,1-1 0 0 0,-1 1 0 0 0,-1-1 1 0 0,1 1-1 0 0,0-1 0 0 0,0 1 0 0 0,0-1 0 0 0,0 1 0 0 0,0-1 0 0 0,0 1 0 0 0,-1-1 0 0 0,1 1 0 0 0,0-1 0 0 0,0 1 0 0 0,-1-1 1 0 0,1 1-1 0 0,0-1 0 0 0,-1 1 0 0 0,0 0 2 0 0,-1 3-8 0 0,0-1 0 0 0,-1 1-1 0 0,1-1 1 0 0,0 0 0 0 0,-1 0 0 0 0,0 0-1 0 0,0 0 1 0 0,0-1 0 0 0,0 1-1 0 0,0-1 1 0 0,0 0 0 0 0,-1 0 0 0 0,1 0-1 0 0,-6 2 1 0 0,-8 3-393 0 0,-31 9-1 0 0,46-15 346 0 0,-20 5-1505 0 0,1 0 0 0 0,-44 4 0 0 0,34-9-4550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2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158 0 3224 0 0,'-1'2'143'0'0,"-5"9"131"0"0,0 1 0 0 0,-4 13 1 0 0,4-9 4218 0 0,1 1 1 0 0,-5 30-1 0 0,5-20-3294 0 0,-6 56-989 0 0,-22 116-345 0 0,24-154 202 0 0,-3 34 49 0 0,7-46-158 0 0,0-1-1 0 0,-13 40 0 0 0,4-20-2718 0 0,13-41 1723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6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16615 0 0,'0'0'1664'0'0,"2"0"-1520"0"0,20 7-453 0 0,0-1-1 0 0,39 5 0 0 0,-59-10 264 0 0,0-1 0 0 0,0 1-1 0 0,0 0 1 0 0,0-1 0 0 0,0 1-1 0 0,0 0 1 0 0,2 2 0 0 0,6 2-119 0 0,-2-3 129 0 0,0 1 0 0 0,0 1-1 0 0,-1 0 1 0 0,1 0 0 0 0,-1 0-1 0 0,13 10 1 0 0,-14-9 238 0 0,1 0 0 0 0,14 6 1 0 0,14 11 1132 0 0,-32-19-1124 0 0,-2-2-144 0 0,0 0 0 0 0,1 1 0 0 0,-1-1 1 0 0,0 0-1 0 0,1 0 0 0 0,-1 0 0 0 0,1-1 0 0 0,0 1 0 0 0,-1 0 1 0 0,4 1-1 0 0,4 16 142 0 0,-9-17-245 0 0,1 1 0 0 0,-1-1 0 0 0,1 1 0 0 0,-1-1 0 0 0,0 1 0 0 0,0-1 0 0 0,0 1 0 0 0,0-1 1 0 0,0 1-1 0 0,0 0 0 0 0,0-1 0 0 0,-1 1 0 0 0,1-1 0 0 0,0 1 0 0 0,-1-1 0 0 0,0 1 0 0 0,1-1 0 0 0,-1 0 0 0 0,-1 3 0 0 0,-1 0-102 0 0,0 0-1 0 0,0-1 1 0 0,-1 1 0 0 0,-6 5-1 0 0,6-6 58 0 0,0 1 0 0 0,0-1 0 0 0,-5 9 0 0 0,4-5 183 0 0,0 1-1 0 0,-12 10 1946 0 0,18-15-1973 0 0,10 16-61 0 0,-2-14-14 0 0,-2-3 1 0 0,47 32 102 0 0,-52-32-74 0 0,0-1 2 0 0,0 0 1 0 0,0 0 0 0 0,0 0 0 0 0,-1 1 0 0 0,1-1 0 0 0,-1 0 0 0 0,1 1 0 0 0,-1-1 0 0 0,1 1 0 0 0,-1 0 0 0 0,0-1 0 0 0,0 1 0 0 0,0 0 0 0 0,0 0-1 0 0,2 4 1 0 0,-2-3 19 0 0,0 0-1 0 0,0 0 0 0 0,0 0 0 0 0,-1 0 1 0 0,1 1-1 0 0,-1-1 0 0 0,0 0 0 0 0,0 0 1 0 0,0 1-1 0 0,0-1 0 0 0,-1 0 1 0 0,1 0-1 0 0,-1 0 0 0 0,0 1 0 0 0,-1 2 1 0 0,0-1 36 0 0,-1 0-1 0 0,1-1 1 0 0,-1 1 0 0 0,0-1 0 0 0,0 1 0 0 0,-1-1 0 0 0,1 0 0 0 0,-7 6 0 0 0,-3 0 108 0 0,0-1 0 0 0,0 0 0 0 0,-1-1 1 0 0,0 0-1 0 0,-22 9 0 0 0,16-9-220 0 0,0-1 0 0 0,0-1-1 0 0,-42 7 1 0 0,6-9-6584 0 0,24-4-721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2.0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64 376 17071 0 0,'0'0'2363'0'0,"0"2"-2450"0"0,0 18-86 0 0,1-13 162 0 0,-1 1-1 0 0,0-1 0 0 0,0 1 1 0 0,0-1-1 0 0,-1 1 0 0 0,-1-1 0 0 0,-2 10 1 0 0,1-10 100 0 0,1 1 1 0 0,-1-1 0 0 0,1 1-1 0 0,-2 14 1 0 0,3-6 181 0 0,-7 24 0 0 0,0 1 221 0 0,0 2 63 0 0,5-25-140 0 0,-4 30 1 0 0,-1 77 178 0 0,7-109-540 0 0,2 0 0 0 0,3 28 0 0 0,0 1-69 0 0,-1-24 9 0 0,0 0 1 0 0,1 0-1 0 0,2 0 1 0 0,0-1-1 0 0,1 0 1 0 0,1 0-1 0 0,0 0 1 0 0,2-1-1 0 0,0 0 0 0 0,1-1 1 0 0,25 30-1 0 0,9-5-4 0 0,-42-38 6 0 0,0-1 0 0 0,0 0 0 0 0,1 0 0 0 0,0-1 1 0 0,0 1-1 0 0,0-1 0 0 0,0 0 0 0 0,1 0 0 0 0,-1 0 1 0 0,1 0-1 0 0,-1-1 0 0 0,1 0 0 0 0,8 3 0 0 0,-2-1 4 0 0,7 2-4 0 0,1 0 0 0 0,37 6 0 0 0,-50-12 5 0 0,1 1 1 0 0,-1-1 0 0 0,1 0-1 0 0,-1-1 1 0 0,1 1-1 0 0,-1-1 1 0 0,1-1-1 0 0,-1 1 1 0 0,0-1 0 0 0,1 0-1 0 0,-1-1 1 0 0,11-5-1 0 0,12-7 55 0 0,-19 10-34 0 0,0 0 0 0 0,0 0 0 0 0,17-14 0 0 0,10-24 74 0 0,-24 28-82 0 0,0 0-1 0 0,-1-1 0 0 0,0 0 1 0 0,-2-1-1 0 0,0 0 0 0 0,-1 0 1 0 0,9-22-1 0 0,-1 0 57 0 0,-11 28-36 0 0,0-1-1 0 0,-1 0 0 0 0,-1 0 0 0 0,5-17 0 0 0,-5 9 76 0 0,19-84 735 0 0,-19 89-648 0 0,-1 0 0 0 0,0-1 0 0 0,-1 1 0 0 0,-1-25 0 0 0,3-19 408 0 0,-1 19-91 0 0,-3 0 0 0 0,-7-74 1 0 0,4 88-284 0 0,2 15-96 0 0,-2 0 1 0 0,1 0-1 0 0,-2 0 1 0 0,-6-14 0 0 0,-7-26 274 0 0,15 45-361 0 0,0-1-1 0 0,-1 0 1 0 0,0 0-1 0 0,0 1 1 0 0,-1-1 0 0 0,0 1-1 0 0,-6-7 1 0 0,5 6-20 0 0,0 0 1 0 0,1-1 0 0 0,-1 0-1 0 0,-3-10 1 0 0,5 11-21 0 0,0-1-1 0 0,0 1 1 0 0,-1-1 0 0 0,0 1-1 0 0,0 0 1 0 0,-1 1 0 0 0,-7-10-1 0 0,9 14-21 0 0,1-1-1 0 0,0 0 0 0 0,1 0 0 0 0,-1 0 0 0 0,0 0 0 0 0,1 0 0 0 0,0 0 0 0 0,0 0 0 0 0,0-1 0 0 0,-1-4 0 0 0,1 3-41 0 0,-1 0 1 0 0,1 1-1 0 0,-1-1 0 0 0,-2-5 1 0 0,0 3-141 0 0,1 4 27 0 0,1-1-1 0 0,0 0 0 0 0,0 1 0 0 0,0-1 0 0 0,1 0 0 0 0,-1 0 1 0 0,1 0-1 0 0,0 0 0 0 0,0 0 0 0 0,0-1 0 0 0,1 1 0 0 0,-1 0 1 0 0,1 0-1 0 0,0 0 0 0 0,0-1 0 0 0,2-7 0 0 0,4-20-982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27.6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55 0 23551 0 0,'-12'15'593'0'0,"10"-12"-421"0"0,-1-1 1 0 0,1 1 0 0 0,0 0-1 0 0,1-1 1 0 0,-1 1 0 0 0,-2 6 0 0 0,-3 9 151 0 0,5-14-273 0 0,1 0 0 0 0,-1 1 0 0 0,1-1 0 0 0,0 1 0 0 0,0-1-1 0 0,0 1 1 0 0,1 0 0 0 0,0 5 0 0 0,6 71-197 0 0,0 4-126 0 0,-6-23-21 0 0,-6 198-492 0 0,0-108 517 0 0,1-8 136 0 0,-1 127 104 0 0,7-211-173 0 0,-1-47-182 0 0,0 0-1 0 0,4 18 1 0 0,2-6-5680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28.05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1 322 15488 0 0,'1'-2'712'0'0,"13"-30"327"0"0,-12 26-1034 0 0,0 1 0 0 0,1-1 0 0 0,0 0 0 0 0,0 1 0 0 0,7-10 0 0 0,2-1 500 0 0,2 2-1 0 0,0 0 1 0 0,0 0 0 0 0,23-15 0 0 0,-16 15-363 0 0,11-10-73 0 0,1 3 0 0 0,1 1 0 0 0,68-30 0 0 0,-86 44 4 0 0,1 0 0 0 0,0 2-1 0 0,0 0 1 0 0,0 1-1 0 0,0 0 1 0 0,0 2 0 0 0,1 0-1 0 0,-1 1 1 0 0,0 1 0 0 0,1 0-1 0 0,-1 1 1 0 0,28 8-1 0 0,-31-6 74 0 0,8 2 86 0 0,-1 1 0 0 0,0 1 1 0 0,-1 0-1 0 0,0 2 0 0 0,23 14 0 0 0,-35-19-166 0 0,-1 1 0 0 0,0 0-1 0 0,0 0 1 0 0,0 1 0 0 0,-1 0 0 0 0,0 0 0 0 0,0 0-1 0 0,8 14 1 0 0,-12-16-35 0 0,1 1 0 0 0,-1-1-1 0 0,0 0 1 0 0,0 1 0 0 0,-1 0-1 0 0,0-1 1 0 0,0 1-1 0 0,0 0 1 0 0,-1 0 0 0 0,1-1-1 0 0,-1 1 1 0 0,-1 0 0 0 0,1 0-1 0 0,-1-1 1 0 0,-2 7 0 0 0,0 0 29 0 0,-1-1 1 0 0,0 0 0 0 0,-1 0 0 0 0,0 0 0 0 0,-1-1 0 0 0,0 1-1 0 0,-8 8 1 0 0,-56 64 219 0 0,25-37-178 0 0,-1-2 1 0 0,-86 61-1 0 0,83-68-80 0 0,-41 27-215 0 0,42-33 69 0 0,14-9-1310 0 0,-41 19 0 0 0,43-29-79 0 0,-2-2-14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0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1376 0 0,'-2'1'107'0'0,"-24"17"11462"0"0,20-16-10751 0 0,0 0 1 0 0,1 0 0 0 0,-1-1 0 0 0,0 0-1 0 0,0 0 1 0 0,0 0 0 0 0,-7-1-1 0 0,-47-3-819 0 0,13 1-297 0 0,-57-4 66 0 0,62 3 447 0 0,-50 3 1 0 0,71 1-106 0 0,-168 7 706 0 0,-45 9-804 0 0,122-6-12 0 0,-50 8 0 0 0,-14 6 90 0 0,174-25-89 0 0,-175 38 819 0 0,152-28-530 0 0,22-9-238 0 0,0 1 1 0 0,0-1-1 0 0,0 0 0 0 0,0 0 0 0 0,0 0 0 0 0,0 0 0 0 0,-4 0 0 0 0,5 0-10 0 0,1-1 0 0 0,0 1 0 0 0,-1-1 1 0 0,1 1-1 0 0,0 0 0 0 0,0-1 0 0 0,0 1 1 0 0,-1 0-1 0 0,1 0 0 0 0,0 0 0 0 0,0 0 1 0 0,0 0-1 0 0,1 0 0 0 0,-1 0 0 0 0,0 0 1 0 0,0 0-1 0 0,0 0 0 0 0,0 2 0 0 0,-12 24 665 0 0,11-22-652 0 0,0 1-1 0 0,1 0 1 0 0,0 0 0 0 0,0 0 0 0 0,0 0 0 0 0,1-1-1 0 0,0 8 1 0 0,4 45-243 0 0,-1-35 123 0 0,9 231 266 0 0,-3-38-26 0 0,13 272-205 0 0,-16-214-852 0 0,-6-16-260 0 0,0-248 685 0 0,0 0 1 0 0,0-1-1 0 0,1 1 1 0 0,1-1 0 0 0,-1 1-1 0 0,2-1 1 0 0,-1 0-1 0 0,6 11 1 0 0,-8-19 356 0 0,1 0 0 0 0,-1 0 0 0 0,1 0-1 0 0,-1 0 1 0 0,1 0 0 0 0,0-1 0 0 0,0 1 0 0 0,0 0 0 0 0,-1 0 0 0 0,1-1 0 0 0,0 1 0 0 0,0-1 0 0 0,0 1 0 0 0,0-1 0 0 0,0 1-1 0 0,0-1 1 0 0,0 1 0 0 0,0-1 0 0 0,0 0 0 0 0,0 0 0 0 0,0 1 0 0 0,0-1 0 0 0,0 0 0 0 0,0 0 0 0 0,1 0 0 0 0,-1 0 0 0 0,0 0-1 0 0,0 0 1 0 0,0-1 0 0 0,1 1 0 0 0,28-11-1474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1632 0 11520 0 0,'0'3'8327'0'0,"-5"121"-10504"0"0,0-4 841 0 0,-12 395 3035 0 0,18-388-1765 0 0,9 98-227 0 0,0 0-278 0 0,-10-223 572 0 0,0 34-148 0 0,-1-1-1 0 0,-10 62 1 0 0,8-85 160 0 0,0-1 0 0 0,0 0 0 0 0,-1 0 0 0 0,-1 0 0 0 0,-6 11 0 0 0,7-15 73 0 0,0-1 0 0 0,0 0 0 0 0,-1 0 0 0 0,1-1 0 0 0,-1 0 0 0 0,-1 1-1 0 0,1-1 1 0 0,-1-1 0 0 0,-7 5 0 0 0,6-4 6 0 0,-1-1 0 0 0,0-1 0 0 0,0 0-1 0 0,0 0 1 0 0,0 0 0 0 0,-13 1-1 0 0,-53 5 253 0 0,44-6-190 0 0,-74 9 415 0 0,-75 8 306 0 0,-278 31 1133 0 0,193-17-1040 0 0,255-33-962 0 0,-258 19-681 0 0,261-20 445 0 0,1 0-153 0 0,0 0-1 0 0,-1 0 1 0 0,1-1 0 0 0,-1 1 0 0 0,1-1 0 0 0,0-1-1 0 0,-6-1 1 0 0,-11-6-6683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20127 0 0,'0'0'2022'0'0,"0"3"-1854"0"0,5 25-219 0 0,-3-22-71 0 0,0 0-1 0 0,-1 0 1 0 0,0 0-1 0 0,0 8 1 0 0,-7 77-657 0 0,-1 14 1049 0 0,3-57 72 0 0,-1 1 136 0 0,-1 27 223 0 0,6 173-1192 0 0,0-245 267 0 0,0-2-76 0 0,0 1 0 0 0,0-1 0 0 0,0 0 0 0 0,0 0 0 0 0,0 0 0 0 0,-1 1-1 0 0,1-1 1 0 0,-1 0 0 0 0,-1 4 0 0 0,-4 4-1611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6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1 209 5984 0 0,'0'0'464'0'0,"2"0"220"0"0,4-4 865 0 0,1 1-1 0 0,-1-1 1 0 0,0-1 0 0 0,0 1 0 0 0,0-1-1 0 0,-1 0 1 0 0,0 0 0 0 0,8-10 0 0 0,7-5-670 0 0,58-44-849 0 0,-37 32-612 0 0,-34 27 575 0 0,0 0 0 0 0,0 0 0 0 0,1 1 0 0 0,-1 0 1 0 0,1 0-1 0 0,0 1 0 0 0,0 0 0 0 0,0 1 0 0 0,0 0 0 0 0,1 0 0 0 0,-1 0 0 0 0,1 1 1 0 0,-1 1-1 0 0,15 0 0 0 0,-16 0 110 0 0,0 1 1 0 0,0 0 0 0 0,0 0-1 0 0,0 0 1 0 0,-1 1-1 0 0,1 1 1 0 0,0-1-1 0 0,-1 1 1 0 0,0 0 0 0 0,0 0-1 0 0,0 1 1 0 0,0-1-1 0 0,0 1 1 0 0,-1 1 0 0 0,1-1-1 0 0,-1 1 1 0 0,8 10-1 0 0,-9-10-52 0 0,-2-3-63 0 0,0 0 0 0 0,0 0 1 0 0,-1 0-1 0 0,1 1 1 0 0,-1-1-1 0 0,1 0 1 0 0,-1 1-1 0 0,0-1 0 0 0,0 1 1 0 0,0-1-1 0 0,0 1 1 0 0,-1 0-1 0 0,1-1 0 0 0,-1 1 1 0 0,1 0-1 0 0,-1 2 1 0 0,0-1-17 0 0,1 4-36 0 0,-1 1-1 0 0,0-1 0 0 0,-1 0 0 0 0,0 0 0 0 0,0 1 0 0 0,0-1 0 0 0,-1 0 0 0 0,-1 0 0 0 0,1 0 0 0 0,-7 11 0 0 0,-4 1 58 0 0,-1-1 0 0 0,-1 0 0 0 0,-1-1 0 0 0,-1-1-1 0 0,0-1 1 0 0,-1 0 0 0 0,-28 18 0 0 0,10-7-314 0 0,-1-2-1 0 0,-1-1 1 0 0,-44 19 0 0 0,53-30-668 0 0,-21 9-2791 0 0,32-13-2268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2304 0 0,'0'0'16051'0'0,"-2"0"-15865"0"0,-9 3-4 0 0,1-1 0 0 0,-12 2 0 0 0,9-3 254 0 0,-21 7 0 0 0,8-2 307 0 0,-9 3 432 0 0,8-4-634 0 0,23-5-473 0 0,0 1 1 0 0,0-1-1 0 0,1 1 1 0 0,-1 0-1 0 0,0 0 1 0 0,1 0-1 0 0,-5 2 1 0 0,-2 2-8 0 0,7-3-50 0 0,0 0-1 0 0,0 0 1 0 0,0 0-1 0 0,0 0 1 0 0,1 0-1 0 0,-1 0 1 0 0,-3 4-1 0 0,2-1-56 0 0,-1 0 1 0 0,0 1-1 0 0,1-1 0 0 0,0 1 0 0 0,0-1 0 0 0,0 1 0 0 0,1 0 0 0 0,0 1 0 0 0,0-1 1 0 0,1 1-1 0 0,0-1 0 0 0,0 1 0 0 0,-1 7 0 0 0,0 8-247 0 0,1 1 1 0 0,1 37-1 0 0,1-34 221 0 0,12-18-8 0 0,2 1 81 0 0,-12-7 0 0 0,1 1 1 0 0,0-1-1 0 0,-1 0 0 0 0,1-1 0 0 0,0 1 0 0 0,0 0 0 0 0,1-1 1 0 0,-1 0-1 0 0,0 0 0 0 0,0 0 0 0 0,1 0 0 0 0,5 1 0 0 0,9-1 198 0 0,0 1-1 0 0,25 6 1 0 0,3 0-187 0 0,-35-5-12 0 0,1 0 0 0 0,-1 1 0 0 0,17 9 0 0 0,-16-8 0 0 0,27 19 0 0 0,-23-19 0 0 0,-6 2 15 0 0,-9-5-8 0 0,0 0 1 0 0,0-1-1 0 0,0 1 1 0 0,0 0-1 0 0,0 0 1 0 0,0 0-1 0 0,-1 0 1 0 0,1 0-1 0 0,-1 0 1 0 0,0 0-1 0 0,1 0 0 0 0,-1 1 1 0 0,0-1-1 0 0,0 0 1 0 0,0 0-1 0 0,0 0 1 0 0,-1 0-1 0 0,1 0 1 0 0,-2 3-1 0 0,1 0 2 0 0,0-1 0 0 0,-1 0 0 0 0,0 0 0 0 0,0 0 0 0 0,0 0 0 0 0,0-1-1 0 0,-1 1 1 0 0,-4 6 0 0 0,-3-1-7 0 0,0 0 0 0 0,0-1 0 0 0,-1 0-1 0 0,0 0 1 0 0,0-1 0 0 0,-1 0 0 0 0,0-1-1 0 0,-16 6 1 0 0,6-4-11 0 0,-1-2 0 0 0,1 0 0 0 0,-44 5 0 0 0,34-8-379 0 0,0-1-1 0 0,-39-3 1 0 0,38-4-719 0 0,-3-8-285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18287 0 0,'0'0'1828'0'0,"0"2"-1673"0"0,-1 9-121 0 0,0 0 0 0 0,-1-1 0 0 0,-3 12 0 0 0,-3 16 319 0 0,1-4-438 0 0,-12 35-1 0 0,9-36-72 0 0,-7 45-1 0 0,7-33 100 0 0,6-31 98 0 0,1 0 1 0 0,-1 17-1 0 0,-13 97 126 0 0,12-97-290 0 0,4-3-1724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8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20127 0 0,'0'0'987'0'0,"0"2"-436"0"0,0 18-133 0 0,-5 122-198 0 0,3-101-477 0 0,2-28 42 0 0,-4 24-1 0 0,-28 193-200 0 0,27-202 400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28.3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200 1 18975 0 0,'0'0'1720'0'0,"0"2"-1417"0"0,-1 8-175 0 0,0-1 0 0 0,-1 1-1 0 0,-3 11 1 0 0,-2 14 798 0 0,-63 306 950 0 0,13-109-1962 0 0,39-154 108 0 0,3 6 84 0 0,2-9-534 0 0,7-38-116 0 0,1-7-30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29.08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335 1 7832 0 0,'0'0'602'0'0,"-2"0"-395"0"0,1 0 142 0 0,0 0 1 0 0,-1 0-1 0 0,1 0 1 0 0,0 0-1 0 0,0 0 0 0 0,0 0 1 0 0,0 1-1 0 0,-1-1 1 0 0,1 0-1 0 0,0 0 0 0 0,0 1 1 0 0,0-1-1 0 0,0 1 1 0 0,0-1-1 0 0,0 1 0 0 0,0 0 1 0 0,0-1-1 0 0,-2 3 1 0 0,0-1 163 0 0,1-1-89 0 0,0-1 0 0 0,0 1 1 0 0,-1-1-1 0 0,1 1 0 0 0,0-1 1 0 0,0 0-1 0 0,-5 0 0 0 0,6 0-347 0 0,-1 0-1 0 0,0 0 0 0 0,1 0 0 0 0,-1 0 1 0 0,0 0-1 0 0,1 0 0 0 0,-1 0 0 0 0,0 1 1 0 0,1-1-1 0 0,-1 1 0 0 0,1-1 1 0 0,-1 1-1 0 0,0 0 0 0 0,-2 1 0 0 0,-23 20 49 0 0,18-16-127 0 0,0 1 0 0 0,0 0 0 0 0,-12 14-1 0 0,-13 13 4 0 0,25-26 47 0 0,1 0-1 0 0,0 1 1 0 0,-14 19-1 0 0,-1 5 67 0 0,15-24-64 0 0,1 1 0 0 0,0 0 0 0 0,1 1 0 0 0,0-1 0 0 0,1 1 0 0 0,-7 19 0 0 0,4 3-41 0 0,1 1 1 0 0,-5 62-1 0 0,11-79-28 0 0,2 0-1 0 0,-1 0 1 0 0,2 0 0 0 0,0-1-1 0 0,1 1 1 0 0,1-1 0 0 0,12 32-1 0 0,-12-38 1 0 0,8 20-55 0 0,24 42 1 0 0,-31-63 70 0 0,1 0 0 0 0,0 0 0 0 0,1-1 0 0 0,0 0 1 0 0,0 0-1 0 0,1-1 0 0 0,0 1 0 0 0,16 9 0 0 0,-7-6 2 0 0,0-1 0 0 0,19 7 0 0 0,-30-14 5 0 0,1-1 0 0 0,-1 0 0 0 0,0 0 1 0 0,1 0-1 0 0,-1-1 0 0 0,1 0 0 0 0,-1-1 0 0 0,1 1 1 0 0,0-1-1 0 0,7-1 0 0 0,4-2 173 0 0,0-2-1 0 0,0 0 1 0 0,-1 0 0 0 0,1-2 0 0 0,23-12-1 0 0,-15 5-37 0 0,-1-2 0 0 0,37-28 0 0 0,-47 31-62 0 0,0-1 0 0 0,-1-1 1 0 0,0 0-1 0 0,16-23 0 0 0,-7 9 78 0 0,-12 16 5 0 0,-1-1 0 0 0,15-24-1 0 0,-18 25 3 0 0,0 0 1 0 0,-2-1-1 0 0,1 0 0 0 0,-2-1 0 0 0,6-26 0 0 0,-9 31-104 0 0,0 0 0 0 0,-1 0 1 0 0,0 0-1 0 0,0 0 0 0 0,-1 0 0 0 0,-1 0 0 0 0,1 0 1 0 0,-2 0-1 0 0,-4-13 0 0 0,1 5-4 0 0,3 7-27 0 0,0 1 0 0 0,-1 0 0 0 0,0 0 0 0 0,-1 0 0 0 0,0 1 0 0 0,-1-1 0 0 0,-7-8 1 0 0,11 15-26 0 0,-4-4-1 0 0,0 1 1 0 0,0-1-1 0 0,-1 1 0 0 0,1 1 0 0 0,-2-1 0 0 0,-11-6 0 0 0,9 7-57 0 0,-7-4-798 0 0,-35-11 0 0 0,25 13-110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30.0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 11 19263 0 0,'0'0'2154'0'0,"3"0"-2520"0"0,42-5 703 0 0,-34 3-182 0 0,0 1 0 0 0,-1 0 1 0 0,1 0-1 0 0,0 1 0 0 0,12 1 0 0 0,4 3-124 0 0,0 1 0 0 0,-1 2 0 0 0,0 0 0 0 0,0 2 0 0 0,44 20 0 0 0,-67-27-78 0 0,-1 0 0 0 0,0-1 0 0 0,0 1 0 0 0,0 0 1 0 0,0 0-1 0 0,0 0 0 0 0,-1 0 0 0 0,1 1 1 0 0,-1-1-1 0 0,1 0 0 0 0,-1 1 0 0 0,0-1 0 0 0,0 1 1 0 0,0-1-1 0 0,0 1 0 0 0,0 0 0 0 0,0 3 0 0 0,5 13-280 0 0,-5-17 307 0 0,0 0 0 0 0,-1 1 0 0 0,1-1-1 0 0,-1 0 1 0 0,1 1 0 0 0,-1-1 0 0 0,0 0-1 0 0,0 1 1 0 0,0-1 0 0 0,0 0 0 0 0,-1 1-1 0 0,1-1 1 0 0,-1 0 0 0 0,1 0 0 0 0,-1 1-1 0 0,0-1 1 0 0,-1 3 0 0 0,-2 3 4 0 0,-1 0-1 0 0,-10 15 1 0 0,14-21 33 0 0,-1 0 1 0 0,1 1-1 0 0,0-1 0 0 0,0 0 1 0 0,0 1-1 0 0,0-1 0 0 0,0 1 1 0 0,1-1-1 0 0,-1 1 0 0 0,1-1 1 0 0,-1 1-1 0 0,1-1 0 0 0,0 1 1 0 0,0-1-1 0 0,1 4 0 0 0,4 7-17 0 0,-1-9 0 0 0,0 0 0 0 0,1 0 0 0 0,-1 0 0 0 0,1-1 0 0 0,-1 1 0 0 0,1-1 0 0 0,0 0 0 0 0,1-1 0 0 0,6 4 0 0 0,4 2 0 0 0,16 7-14 0 0,-17-8 2 0 0,-1 0-1 0 0,0 1 1 0 0,19 14-1 0 0,-22-13 5 0 0,0 0-1 0 0,-1 1 0 0 0,14 18 1 0 0,-19-22 60 0 0,-1-1 0 0 0,0 2 0 0 0,0-1 0 0 0,-1 0 0 0 0,0 1 0 0 0,0-1 0 0 0,-1 1 0 0 0,4 14 0 0 0,-6-17 19 0 0,1 0 0 0 0,-1-1 0 0 0,0 1 0 0 0,-1 0 0 0 0,1-1 0 0 0,-1 1 0 0 0,1 0 0 0 0,-1-1 0 0 0,0 1 0 0 0,0-1 0 0 0,-3 6 0 0 0,-2 3 426 0 0,-14 19 0 0 0,17-26-393 0 0,-8 9 202 0 0,0 0-1 0 0,-1 0 1 0 0,0-1-1 0 0,-1-1 1 0 0,-1-1-1 0 0,-28 20 1 0 0,-96 47 433 0 0,88-55-730 0 0,-63 21 0 0 0,0-11-2771 0 0,65-23-5787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31.4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12816 0 0,'0'0'1157'0'0,"1"2"-953"0"0,4 16 76 0 0,6 30 2144 0 0,-7-23-1714 0 0,14 148 194 0 0,-11-58-926 0 0,2 24-21 0 0,3 62 227 0 0,-3-76 211 0 0,11 137 906 0 0,18 170 908 0 0,-26-335-1907 0 0,26 157 212 0 0,-35-244-503 0 0,4 21 23 0 0,4 39 1 0 0,-5-30-142 0 0,1-1 0 0 0,2 0 0 0 0,18 49 0 0 0,-22-75-1138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33.1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304 40 7832 0 0,'6'2'118'0'0,"0"-1"0"0"0,0 0 0 0 0,1 0 0 0 0,-1 0 0 0 0,1-1 0 0 0,9 0 0 0 0,10 0 78 0 0,130 22 4722 0 0,-59-7-3712 0 0,8-8-445 0 0,-36-4-558 0 0,-18 1-145 0 0,217 20 573 0 0,158 1 2252 0 0,-299-24-2245 0 0,113-2 145 0 0,81 0-406 0 0,32-2 234 0 0,-255 5-276 0 0,-61 0-226 0 0,82 10 182 0 0,-3-1-107 0 0,-47-6-168 0 0,32 1-19 0 0,-38-2 32 0 0,-46-1-14 0 0,0-2-1 0 0,30-1 0 0 0,106-5 67 0 0,-15 1 44 0 0,-5 3-21 0 0,-80 2 197 0 0,57-5 0 0 0,-76 0-176 0 0,-6 2-59 0 0,28-7-1 0 0,9-4-65 0 0,163-35 268 0 0,-114 27-176 0 0,-93 18-92 0 0,28 0 0 0 0,-17 1 0 0 0,84 1 28 0 0,-72 1-10 0 0,49-4 0 0 0,38-8 46 0 0,-62 10 128 0 0,-49 3-150 0 0,0-1 1 0 0,37-7 0 0 0,-37 4-14 0 0,38-1 0 0 0,-22 2 105 0 0,54 4 65 0 0,-29 0-279 0 0,372-2 129 0 0,-341-4-49 0 0,-63 2 70 0 0,43-6-1 0 0,-44 3 7 0 0,42 0 0 0 0,43 1 163 0 0,-107 4-191 0 0,1-1 0 0 0,-1 1 0 0 0,11-3 1 0 0,-6 1-2 0 0,-1 0 0 0 0,1 1 1 0 0,17 0-1 0 0,-24 0-47 0 0,1 1 0 0 0,10 5 0 0 0,-2 1 0 0 0,-11-6 0 0 0,-1 0 0 0 0,0 1 0 0 0,1 0 0 0 0,-1-1 0 0 0,0 1 0 0 0,0 0 0 0 0,0-1 0 0 0,1 1 0 0 0,-1 0 0 0 0,0 0 0 0 0,0 0 0 0 0,0 0 0 0 0,0 0 0 0 0,-1 0 0 0 0,1 1 0 0 0,0-1 0 0 0,1 2 0 0 0,2 4 0 0 0,-2-5 1 0 0,0 1-1 0 0,-1-1 0 0 0,1 1 1 0 0,-1 0-1 0 0,1-1 1 0 0,-1 1-1 0 0,0 0 1 0 0,0 0-1 0 0,0 0 0 0 0,0 0 1 0 0,-1 0-1 0 0,1 0 1 0 0,-1 4-1 0 0,0 7-1 0 0,-2 25 0 0 0,0-27-16 0 0,2 24 0 0 0,2 90-780 0 0,0 8 946 0 0,18-16-132 0 0,-3-21-41 0 0,2 14-206 0 0,-5-30 169 0 0,8 21 61 0 0,-1-3 0 0 0,19 71 49 0 0,-10-52 150 0 0,7 26-103 0 0,-32-124-95 0 0,4 26 0 0 0,-6-28-13 0 0,9 32 0 0 0,35 104-302 0 0,-13-63 314 0 0,8 26 0 0 0,-37-104 0 0 0,5 24 0 0 0,2 3 0 0 0,-11-34 49 0 0,1 1-1 0 0,0-1 1 0 0,-1 1-1 0 0,0 8 1 0 0,-1-12-7 0 0,0 0 1 0 0,1 0-1 0 0,-2-1 1 0 0,1 1-1 0 0,0 0 1 0 0,-1 0-1 0 0,1-1 1 0 0,-1 1-1 0 0,0 0 1 0 0,1-1-1 0 0,-1 1 1 0 0,-1-1-1 0 0,0 4 1 0 0,-9 7-258 0 0,9-9 194 0 0,-1 0-1 0 0,1-1 1 0 0,-1 1 0 0 0,0-1 0 0 0,0 0-1 0 0,-1 0 1 0 0,1 0 0 0 0,0 0 0 0 0,-1-1 0 0 0,0 1-1 0 0,-4 2 1 0 0,-36 15-41 0 0,29-12-16 0 0,-1-1 0 0 0,-18 6 0 0 0,-40 12 36 0 0,37-12 138 0 0,-1-2 0 0 0,-60 11 0 0 0,-4-7-8 0 0,-68 8 218 0 0,-262 11-50 0 0,181-19-256 0 0,-43 5 0 0 0,-3 7-78 0 0,-140 19-37 0 0,-102 19 530 0 0,301-45-405 0 0,-68-10-10 0 0,-48-3 0 0 0,3 0 0 0 0,280-7 7 0 0,-287-10 104 0 0,246 3-100 0 0,-43-5-12 0 0,93 5 1 0 0,-46-4 0 0 0,-21-7 0 0 0,82 10 0 0 0,7 1 0 0 0,-76-9 0 0 0,19 5 0 0 0,-25-1 0 0 0,107 11 0 0 0,-152 0 0 0 0,107 3 0 0 0,-69 6 0 0 0,-140 22 0 0 0,96-6-2 0 0,16-1-278 0 0,137-20-28 0 0,4-1-193 0 0,1 0-1 0 0,0-2 1 0 0,0 1-1 0 0,-24-4 1 0 0,7-2-562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9.6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1573 107 3224 0 0,'-3'-2'13493'0'0,"-5"-5"-11799"0"0,4 3-1469 0 0,0 1-1 0 0,0-1 1 0 0,0 1-1 0 0,-1 0 1 0 0,1 0-1 0 0,-1 1 1 0 0,0 0-1 0 0,-10-4 1 0 0,0 2-354 0 0,-27-4 1 0 0,7 2 359 0 0,-89-10 1235 0 0,49 8-924 0 0,-50-5 113 0 0,-30 2-133 0 0,-176 9-204 0 0,315 3-365 0 0,-32 2-14 0 0,0 3 1 0 0,1 1-1 0 0,-73 22 0 0 0,92-22 116 0 0,7-1 56 0 0,0 0 1 0 0,0 1-1 0 0,-35 18 0 0 0,30-12-111 0 0,19-10 0 0 0,0 0 0 0 0,1 1 0 0 0,-1 0 0 0 0,1 0 0 0 0,0 0 0 0 0,-9 10 0 0 0,-7 7 0 0 0,16-15 0 0 0,0 0 0 0 0,0 0 0 0 0,0 0 0 0 0,1 1 0 0 0,0 0 0 0 0,-6 10 0 0 0,0 5-44 0 0,8-16-5 0 0,-1 0 1 0 0,2 0-1 0 0,-1 1 1 0 0,1-1-1 0 0,-1 1 0 0 0,2 0 1 0 0,-2 10-1 0 0,-1 30-222 0 0,3 80 0 0 0,15 48 464 0 0,-6-94-112 0 0,1 1-67 0 0,3 34-4 0 0,-6 20-71 0 0,5 143-161 0 0,-11-262 222 0 0,6 135 0 0 0,0-42 18 0 0,-2-13-90 0 0,-1-82-512 0 0,0 0 0 0 0,0 0 0 0 0,8 20 0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2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1174 0 2760 0 0,'1'3'98'0'0,"0"-1"-1"0"0,0 1 1 0 0,-1-1 0 0 0,1 1 0 0 0,0 0 0 0 0,-1-1-1 0 0,0 1 1 0 0,0 0 0 0 0,0-1 0 0 0,0 4-1 0 0,0 10 2200 0 0,6 31 6166 0 0,-1 0-5101 0 0,-4 94-3640 0 0,-4-56-25 0 0,4 1 0 0 0,3-1-1 0 0,19 101 1 0 0,-8-69 878 0 0,2 10 202 0 0,3 3 232 0 0,-3-15-567 0 0,-14-96-404 0 0,-2 1 1 0 0,0 20-1 0 0,-1-20-72 0 0,4 34-1 0 0,-3-45 20 0 0,3 10-24 0 0,-2 0 0 0 0,1 26 0 0 0,-3-31 33 0 0,-1 1-1 0 0,-2 15 0 0 0,2-26 62 0 0,0 1-1 0 0,0-1 0 0 0,0 0 0 0 0,-1 0 0 0 0,1 1 1 0 0,-1-1-1 0 0,0 0 0 0 0,-1 0 0 0 0,1 0 0 0 0,-5 5 0 0 0,-2 3 328 0 0,8-11-310 0 0,0 1 0 0 0,0-1-1 0 0,0 1 1 0 0,-1-1 0 0 0,1 0 0 0 0,0 1-1 0 0,-1-1 1 0 0,1 0 0 0 0,-1 0 0 0 0,1 0-1 0 0,-1 0 1 0 0,-2 1 0 0 0,-6 2 180 0 0,0-1-1 0 0,-1 0 1 0 0,0-1 0 0 0,1 0 0 0 0,-1 0-1 0 0,0-1 1 0 0,0-1 0 0 0,0 0 0 0 0,-12-1-1 0 0,-81-11 456 0 0,-12 0-484 0 0,81 10-156 0 0,-497-2 1488 0 0,350 4-1895 0 0,61-6-3949 0 0,120 6 4228 0 0,-37-3-7840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9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0 17623 0 0,'0'0'1339'0'0,"-1"2"-912"0"0,-5 12-261 0 0,-8 23-10 0 0,12-24-68 0 0,1-1 0 0 0,0 0 0 0 0,3 25 0 0 0,-1-5-385 0 0,-11 150-766 0 0,4-28 949 0 0,6-30-1261 0 0,0-104-4791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3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64 154 11976 0 0,'-1'0'922'0'0,"0"0"-906"0"0,1 1 0 0 0,-1-1-1 0 0,1 0 1 0 0,-1 0 0 0 0,1 0-1 0 0,-1 0 1 0 0,1 0 0 0 0,-1 0-1 0 0,1 0 1 0 0,-1 0 0 0 0,1 0 0 0 0,-1 0-1 0 0,1 0 1 0 0,-1 0 0 0 0,1-1-1 0 0,-1 1 1 0 0,1 0 0 0 0,-1 0-1 0 0,1-1 1 0 0,-1 1 0 0 0,1 0-1 0 0,0 0 1 0 0,-1-1 0 0 0,1 1 0 0 0,-1 0-1 0 0,1-1 1 0 0,-1 0 0 0 0,0 0 150 0 0,0 0 44 0 0,0 0 1 0 0,-1 1 0 0 0,1-1-1 0 0,0 0 1 0 0,0 0 0 0 0,0 0-1 0 0,0 0 1 0 0,1 0 0 0 0,-1 0-1 0 0,0 0 1 0 0,0 0 0 0 0,0 0-1 0 0,1 0 1 0 0,-1 0-1 0 0,1 0 1 0 0,-1-1 0 0 0,1 1-1 0 0,-1 0 1 0 0,1 0 0 0 0,0-1-1 0 0,-1 1 1 0 0,1 0 0 0 0,0-1-1 0 0,0 1 1 0 0,0 0 0 0 0,0 0-1 0 0,0-1 1 0 0,0 1 0 0 0,1 0-1 0 0,-1-1 1 0 0,0 1 0 0 0,2-2-1 0 0,-2-2-192 0 0,2 1 0 0 0,-1-1 1 0 0,0 1-1 0 0,1-1 0 0 0,0 1 0 0 0,0 0 0 0 0,0 0 0 0 0,1 0 0 0 0,0 0 0 0 0,-1 0 0 0 0,1 1 0 0 0,4-5 0 0 0,9-14-224 0 0,-10 11 85 0 0,-5 10 125 0 0,0 0 0 0 0,-1-1-1 0 0,1 1 1 0 0,0 0 0 0 0,-1 0-1 0 0,1 0 1 0 0,0 0 0 0 0,0 0-1 0 0,0 1 1 0 0,0-1-1 0 0,0 0 1 0 0,0 0 0 0 0,0 1-1 0 0,0-1 1 0 0,0 0 0 0 0,1 1-1 0 0,-1-1 1 0 0,0 1 0 0 0,0 0-1 0 0,1-1 1 0 0,-1 1-1 0 0,0 0 1 0 0,0 0 0 0 0,1-1-1 0 0,0 1 1 0 0,2 0 45 0 0,2 0 55 0 0,-1 0-1 0 0,1 0 1 0 0,-1 0-1 0 0,1 0 1 0 0,-1 1-1 0 0,1 0 0 0 0,-1 0 1 0 0,0 1-1 0 0,0-1 1 0 0,6 3-1 0 0,3 3 234 0 0,26 17 0 0 0,-32-19-313 0 0,-4-2-20 0 0,0 0 1 0 0,-1 0-1 0 0,0 1 0 0 0,1-1 0 0 0,-2 1 0 0 0,1 0 0 0 0,0 0 0 0 0,-1 0 0 0 0,1 0 0 0 0,-1 1 0 0 0,0-1 0 0 0,-1 0 1 0 0,3 10-1 0 0,-4-11-32 0 0,0 1 1 0 0,0 0-1 0 0,-1-1 1 0 0,1 1 0 0 0,-1-1-1 0 0,0 1 1 0 0,0-1-1 0 0,0 1 1 0 0,0-1 0 0 0,-1 1-1 0 0,1-1 1 0 0,-1 0-1 0 0,0 0 1 0 0,0 0-1 0 0,-4 4 1 0 0,-3 5 11 0 0,0 0 1 0 0,-2-1-1 0 0,1 0 0 0 0,-1-1 1 0 0,-1 0-1 0 0,0-1 0 0 0,-21 12 1 0 0,2 2-108 0 0,26-19-27 0 0,0 1-1 0 0,-1-1 1 0 0,0 0 0 0 0,-7 3 0 0 0,-5 3-1194 0 0,0 0-1 0 0,-25 19 0 0 0,32-19-296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7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84 1 5064 0 0,'2'20'11322'0'0,"-3"-18"-10911"0"0,0 2 534 0 0,1-3-933 0 0,0 1-1 0 0,1-1 1 0 0,-1 0 0 0 0,0 0-1 0 0,0 1 1 0 0,0-1 0 0 0,0 0-1 0 0,-1 1 1 0 0,1-1 0 0 0,0 0-1 0 0,0 0 1 0 0,-1 1 0 0 0,1-1-1 0 0,-1 0 1 0 0,0 2-1 0 0,-2 2-38 0 0,-45 113-1507 0 0,42-104 1777 0 0,1-1-1 0 0,1 1 0 0 0,0 0 0 0 0,0 0 0 0 0,2 0 1 0 0,0 1-1 0 0,0-1 0 0 0,2 1 0 0 0,0-1 0 0 0,2 23 0 0 0,0-30-104 0 0,-1 0-1 0 0,2 0 1 0 0,-1 0-1 0 0,1 0 0 0 0,0-1 1 0 0,4 7-1 0 0,-5-8-136 0 0,1-1 1 0 0,-1 0-1 0 0,1 0 1 0 0,0 0-1 0 0,1-1 1 0 0,-1 1-1 0 0,0-1 1 0 0,1 0-1 0 0,8 6 0 0 0,-6-6-29 0 0,0-1 0 0 0,0 0 0 0 0,0 0-1 0 0,0 0 1 0 0,0-1 0 0 0,1 1 0 0 0,-1-2-1 0 0,12 1 1 0 0,-14 0-64 0 0,-1-1-1 0 0,1-1 1 0 0,0 1 0 0 0,0 0 0 0 0,-1-1-1 0 0,1 0 1 0 0,0 0 0 0 0,0 0 0 0 0,-1 0-1 0 0,1-1 1 0 0,-1 0 0 0 0,0 1 0 0 0,1-1-1 0 0,-1 0 1 0 0,5-4 0 0 0,13-12-5361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2.1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59 0 14400 0 0,'-1'5'134'0'0,"0"-1"13"0"0,1-1-1 0 0,-1 0 0 0 0,1 0 1 0 0,-1 0-1 0 0,0-1 0 0 0,0 1 1 0 0,-3 5-1 0 0,2-4-114 0 0,0 0 0 0 0,1-1 0 0 0,-1 1 0 0 0,1 0 0 0 0,0 0 0 0 0,0-1 0 0 0,1 1 0 0 0,-1 6 0 0 0,1 35 1307 0 0,1-23 298 0 0,-12 179-447 0 0,7-173-1182 0 0,2-7-41 0 0,0-1 0 0 0,-7 23 1 0 0,4-25-1031 0 0,3 0-3447 0 0,-1 1-1714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1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78 0 7832 0 0,'-1'2'10953'0'0,"-2"4"-10816"0"0,-1 1 0 0 0,1-1 0 0 0,0 1 0 0 0,-3 12 0 0 0,-2 6-76 0 0,2-11-18 0 0,2 1-1 0 0,-4 19 0 0 0,0-1 106 0 0,-9 46 126 0 0,14-62-227 0 0,1 8 49 0 0,0 0-1 0 0,3 43 0 0 0,0-20-93 0 0,-1-21-335 0 0,0 29 314 0 0,0-20-6178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46 14456 0 0,'0'0'1306'0'0,"2"0"-1071"0"0,4-1-150 0 0,-1 0-1 0 0,1 0 1 0 0,0 0 0 0 0,0-1 0 0 0,-1 0-1 0 0,1 0 1 0 0,9-6 0 0 0,-7 4-97 0 0,0 1-1 0 0,17-6 1 0 0,-15 7-164 0 0,-2 0 42 0 0,0-1 1 0 0,1 2 0 0 0,-1-1-1 0 0,1 1 1 0 0,-1 1-1 0 0,1-1 1 0 0,0 2-1 0 0,-1-1 1 0 0,13 3 0 0 0,-13-2 384 0 0,1 1 1 0 0,-1 1-1 0 0,0 0 1 0 0,0 0 0 0 0,0 0-1 0 0,0 1 1 0 0,-1 0 0 0 0,1 1-1 0 0,-1 0 1 0 0,12 10-1 0 0,-16-12-221 0 0,0 0-1 0 0,0-1 1 0 0,-1 2-1 0 0,1-1 1 0 0,-1 0-1 0 0,1 0 0 0 0,-1 1 1 0 0,0-1-1 0 0,-1 1 1 0 0,1 0-1 0 0,-1 0 1 0 0,1 0-1 0 0,-1-1 0 0 0,0 1 1 0 0,0 0-1 0 0,-1 0 1 0 0,1 0-1 0 0,-1 0 1 0 0,0 1-1 0 0,0-1 1 0 0,-1 0-1 0 0,1 0 0 0 0,-1 0 1 0 0,0 0-1 0 0,0 0 1 0 0,-2 5-1 0 0,-12 37-878 0 0,-37 74 0 0 0,30-72 1442 0 0,-18 54 0 0 0,38-93-274 0 0,0 0 0 0 0,1 0 0 0 0,0 0 0 0 0,1 16 0 0 0,0-20-214 0 0,0-4-61 0 0,0 0 1 0 0,0 0-1 0 0,0 0 1 0 0,1-1-1 0 0,-1 1 0 0 0,0 0 1 0 0,1 0-1 0 0,-1 0 1 0 0,1 0-1 0 0,-1 0 1 0 0,1 0-1 0 0,-1-1 0 0 0,1 1 1 0 0,0 0-1 0 0,-1-1 1 0 0,1 1-1 0 0,0 0 0 0 0,-1-1 1 0 0,2 2-1 0 0,17 7 173 0 0,-11-6-190 0 0,0-1-1 0 0,1 0 0 0 0,-1 0 1 0 0,1-1-1 0 0,0 0 0 0 0,-1-1 1 0 0,1 0-1 0 0,0 0 0 0 0,-1-1 1 0 0,1 0-1 0 0,11-3 0 0 0,11-5 210 0 0,53-20 0 0 0,-45 13-564 0 0,-4 3-1235 0 0,-9 2-3041 0 0,5-2-1968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1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217 66 8784 0 0,'0'0'793'0'0,"-1"-1"-650"0"0,-18-26 651 0 0,16 23-442 0 0,1 1-1 0 0,0-1 1 0 0,0 1 0 0 0,-1 0-1 0 0,-8-9 1569 0 0,11 11-1796 0 0,0 1 1 0 0,0-1-1 0 0,0 1 0 0 0,-1-1 1 0 0,1 1-1 0 0,0 0 0 0 0,0-1 1 0 0,-1 1-1 0 0,1-1 0 0 0,0 1 1 0 0,-1-1-1 0 0,1 1 0 0 0,-1 0 1 0 0,1-1-1 0 0,0 1 0 0 0,-1 0 1 0 0,1-1-1 0 0,-1 1 0 0 0,1 0 1 0 0,-1 0-1 0 0,0-1 0 0 0,-1 2 7 0 0,-1-1 0 0 0,0 0 0 0 0,1 1 0 0 0,-1 0 0 0 0,0 0 0 0 0,1-1 0 0 0,-1 1 0 0 0,1 1-1 0 0,0-1 1 0 0,-1 0 0 0 0,1 1 0 0 0,0-1 0 0 0,0 1 0 0 0,0 0 0 0 0,0 0 0 0 0,0-1 0 0 0,-2 4-1 0 0,0 0-63 0 0,0 0 0 0 0,0 0 0 0 0,1 0 0 0 0,0 1 0 0 0,0-1 0 0 0,-4 12-1 0 0,0 9 84 0 0,-5 35 0 0 0,5-24-122 0 0,-21 128 106 0 0,22-121-129 0 0,0 48 1 0 0,1-8-7 0 0,-11 194-1 0 0,11-173-90 0 0,4 75-683 0 0,1-104-1282 0 0,0-38 704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34.7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18287 0 0,'0'0'52'0'0,"14"1"888"0"0,-13-1-804 0 0,-1-1 0 0 0,1 1 1 0 0,-1 0-1 0 0,1 0 0 0 0,-1 0 1 0 0,1 1-1 0 0,-1-1 0 0 0,1 0 1 0 0,-1 0-1 0 0,0 0 0 0 0,1 0 1 0 0,-1 0-1 0 0,1 0 0 0 0,-1 1 1 0 0,1-1-1 0 0,-1 0 0 0 0,0 0 0 0 0,1 1 1 0 0,-1-1-1 0 0,0 0 0 0 0,1 1 1 0 0,-1-1-1 0 0,0 0 0 0 0,1 1 1 0 0,-1-1-1 0 0,1 1 0 0 0,-1 0-63 0 0,0 1-1 0 0,0-1 0 0 0,1 0 0 0 0,-1 0 1 0 0,0 0-1 0 0,1 0 0 0 0,-1 1 0 0 0,1-1 1 0 0,0 0-1 0 0,-1 0 0 0 0,1 0 0 0 0,0 0 1 0 0,-1 0-1 0 0,1 0 0 0 0,1 0 0 0 0,-1 1-60 0 0,1-1-1 0 0,-1 0 0 0 0,0 1 1 0 0,0-1-1 0 0,0 1 0 0 0,0 0 1 0 0,0-1-1 0 0,-1 1 0 0 0,1-1 1 0 0,0 1-1 0 0,0 2 0 0 0,7 60-36 0 0,-2 0 0 0 0,-3 72-1 0 0,-1-50 26 0 0,1 32 0 0 0,-2 107 0 0 0,0-180 0 0 0,-4 66 0 0 0,0-58 0 0 0,3-22 0 0 0,1 0 0 0 0,7 34 0 0 0,-4-30 0 0 0,-3-25 18 0 0,-1 0 0 0 0,-1 16-1 0 0,0-19-56 0 0,0 0-1 0 0,1 0 1 0 0,1 0-1 0 0,-1 1 0 0 0,1-1 1 0 0,2 9-1 0 0,2-1-499 0 0,-4-12 133 0 0,0 0 0 0 0,0 1-1 0 0,0-1 1 0 0,0 0 0 0 0,0 1 0 0 0,-1-1 0 0 0,1 1 0 0 0,-1-1 0 0 0,0 1-1 0 0,0-1 1 0 0,-1 7 0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9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254 0 4608 0 0,'2'1'8676'0'0,"22"9"-4708"0"0,-18-7-3844 0 0,0 0 1 0 0,0 0-1 0 0,0-1 0 0 0,0 0 1 0 0,1-1-1 0 0,6 2 0 0 0,94 12 138 0 0,22 1 457 0 0,-97-13-326 0 0,0 2-1 0 0,51 14 0 0 0,-18-3 157 0 0,70 17-75 0 0,139 37-346 0 0,-193-38-128 0 0,-25-8 0 0 0,-42-18 0 0 0,1 1 0 0 0,24 17 0 0 0,-5-3 0 0 0,-27-17 0 0 0,0 1-1 0 0,0 1 0 0 0,0 0 0 0 0,-1 0 0 0 0,0 0 1 0 0,0 0-1 0 0,0 1 0 0 0,-1 0 0 0 0,0 1 0 0 0,6 12 1 0 0,-4-7-66 0 0,-1 1 1 0 0,-1 0 0 0 0,0 0 0 0 0,0 1 0 0 0,2 20-1 0 0,-5-14 34 0 0,-1 1-1 0 0,-1-1 0 0 0,-1 0 0 0 0,-1 1 0 0 0,-5 21 0 0 0,-2 23 38 0 0,-3 119-5 0 0,11-135 0 0 0,9 84 0 0 0,-2-55 0 0 0,-4-47 0 0 0,6 39 0 0 0,3 22 0 0 0,-7-37 0 0 0,-1-22 0 0 0,-4 46 0 0 0,0-31 0 0 0,1-44 74 0 0,0-1 0 0 0,-1 1-1 0 0,1-1 1 0 0,-1 0-1 0 0,0 1 1 0 0,-1-1-1 0 0,1 0 1 0 0,-1 0 0 0 0,-2 5-1 0 0,4-8-38 0 0,-1 1 0 0 0,0 0 0 0 0,0-1 0 0 0,0 1 0 0 0,-1-1 0 0 0,1 1 0 0 0,0-1 0 0 0,-1 1 0 0 0,1-1 0 0 0,0 0 0 0 0,-1 0 0 0 0,0 0 0 0 0,1 0 0 0 0,-1 0 0 0 0,0 0 0 0 0,1 0 0 0 0,-1-1 0 0 0,0 1 0 0 0,0 0 0 0 0,1-1 0 0 0,-1 1 0 0 0,0-1 0 0 0,-3 0 0 0 0,-32 1 234 0 0,-65-3 380 0 0,-174-22 189 0 0,-16 6-607 0 0,91 23-145 0 0,95 0 9 0 0,-70 8 78 0 0,-36 1-718 0 0,143-10-2429 0 0,45-8 1192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4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0 17479 0 0,'0'0'2476'0'0,"1"3"-1844"0"0,1 3-378 0 0,0 1-1 0 0,0 0 0 0 0,-1 0 0 0 0,1 0 0 0 0,-1 14 0 0 0,-1 42-400 0 0,-1-25 219 0 0,-10 227-6 0 0,2-118-68 0 0,1-46-107 0 0,0 33-2456 0 0,8-115 999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9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13 118 16296 0 0,'0'0'1634'0'0,"2"0"-1493"0"0,0-2-137 0 0,0 1-1 0 0,1-1 0 0 0,-1 0 0 0 0,0 0 0 0 0,0 0 0 0 0,0 0 0 0 0,2-2 0 0 0,14-13 242 0 0,11-2 181 0 0,35-16 1 0 0,-49 27-496 0 0,-7 5 82 0 0,1-1 0 0 0,0 1 0 0 0,0 0 0 0 0,0 1 0 0 0,1 0 0 0 0,-1 0 0 0 0,0 1 0 0 0,1 0 0 0 0,-1 1 0 0 0,1 0 0 0 0,-1 0 1 0 0,1 1-1 0 0,-1 1 0 0 0,12 2 0 0 0,-12-2 112 0 0,-1 0 0 0 0,0 1 0 0 0,0-1 0 0 0,0 2 0 0 0,0-1 0 0 0,0 1 0 0 0,-1 0-1 0 0,1 1 1 0 0,-1 0 0 0 0,11 9 0 0 0,-17-12-90 0 0,6 3 42 0 0,-1 0 0 0 0,0 1-1 0 0,-1 0 1 0 0,1 0-1 0 0,6 11 1 0 0,-2-1-7 0 0,-8-13-61 0 0,0 0 0 0 0,0 0 0 0 0,0 0 0 0 0,0 0 0 0 0,-1 0 0 0 0,0 0 0 0 0,1 1 0 0 0,-1-1 0 0 0,0 0 0 0 0,-1 1 0 0 0,1-1 0 0 0,0 1 0 0 0,-1 5 0 0 0,0-4 0 0 0,1-1 0 0 0,-2 1 0 0 0,1-1 0 0 0,0 0 1 0 0,-1 1-1 0 0,0-1 0 0 0,0 0 0 0 0,0 1 0 0 0,0-1 0 0 0,-1 0 0 0 0,-3 6 0 0 0,2-3 9 0 0,-4 6 17 0 0,-1 0 0 0 0,-1 0 0 0 0,0-1 0 0 0,-20 22-1 0 0,-7-3 59 0 0,-1-2-1 0 0,-75 44 1 0 0,65-43-56 0 0,14-10-307 0 0,-80 50-1807 0 0,91-60 637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6.5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 11376 0 0,'0'0'521'0'0,"2"0"-12"0"0,131-6 2733 0 0,-122 6-3144 0 0,1 1 0 0 0,21 3 0 0 0,-29-3-100 0 0,1 1 0 0 0,0-1 0 0 0,-1 1 0 0 0,1-1 0 0 0,-1 1 0 0 0,0 1 0 0 0,0-1 0 0 0,0 1 0 0 0,0-1 0 0 0,4 4 0 0 0,3 4 2 0 0,-1 0 0 0 0,-9-8 0 0 0,0 1 0 0 0,0 0 0 0 0,0 0 0 0 0,0 0 0 0 0,0 0 0 0 0,-1 0 0 0 0,1 0 0 0 0,-1 0 0 0 0,0 0 0 0 0,0 6 0 0 0,0-5 0 0 0,0-1 0 0 0,0 0 0 0 0,-1 0 0 0 0,1 1 0 0 0,0-1 0 0 0,-1 0 0 0 0,0 0 0 0 0,0 0 0 0 0,0 1 0 0 0,0-1 0 0 0,0 0 0 0 0,-1 0 0 0 0,1-1 0 0 0,-3 4 0 0 0,-4 10 0 0 0,3-6 31 0 0,1 0 1 0 0,-2-1-1 0 0,1 1 1 0 0,-10 10 0 0 0,-4 9 1169 0 0,40-3-306 0 0,-18-24-798 0 0,58 8 763 0 0,-49-10-518 0 0,0 0 0 0 0,0 1-1 0 0,0 0 1 0 0,22 6-1 0 0,-3 7 611 0 0,-29-11-738 0 0,-1-3-213 0 0,-1 0 0 0 0,1 1 0 0 0,-1-1 0 0 0,0 0 0 0 0,1 1 0 0 0,-1-1 0 0 0,0 1 0 0 0,0-1 0 0 0,1 1 1 0 0,-1-1-1 0 0,0 1 0 0 0,0-1 0 0 0,0 1 0 0 0,0-1 0 0 0,0 1 0 0 0,0-1 0 0 0,0 1 0 0 0,1-1 0 0 0,-1 1 0 0 0,-1-1 1 0 0,1 1-1 0 0,0-1 0 0 0,0 1 0 0 0,0-1 0 0 0,0 1 0 0 0,0-1 0 0 0,0 1 0 0 0,-1-1 0 0 0,1 1 0 0 0,0-1 0 0 0,0 1 0 0 0,-1-1 1 0 0,1 1-1 0 0,0-1 0 0 0,-1 1 0 0 0,0 0 2 0 0,-1 3-8 0 0,0-1 0 0 0,-1 1-1 0 0,1-1 1 0 0,0 0 0 0 0,-1 0 0 0 0,0 0-1 0 0,0 0 1 0 0,0-1 0 0 0,0 1-1 0 0,0-1 1 0 0,0 0 0 0 0,-1 0 0 0 0,1 0-1 0 0,-6 2 1 0 0,-8 3-393 0 0,-31 9-1 0 0,46-15 346 0 0,-20 5-1505 0 0,1 0 0 0 0,-44 4 0 0 0,34-9-4550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2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158 0 3224 0 0,'-1'2'143'0'0,"-5"9"131"0"0,0 1 0 0 0,-4 13 1 0 0,4-9 4218 0 0,1 1 1 0 0,-5 30-1 0 0,5-20-3294 0 0,-6 56-989 0 0,-22 116-345 0 0,24-154 202 0 0,-3 34 49 0 0,7-46-158 0 0,0-1-1 0 0,-13 40 0 0 0,4-20-2718 0 0,13-41 1723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6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16615 0 0,'0'0'1664'0'0,"2"0"-1520"0"0,20 7-453 0 0,0-1-1 0 0,39 5 0 0 0,-59-10 264 0 0,0-1 0 0 0,0 1-1 0 0,0 0 1 0 0,0-1 0 0 0,0 1-1 0 0,0 0 1 0 0,2 2 0 0 0,6 2-119 0 0,-2-3 129 0 0,0 1 0 0 0,0 1-1 0 0,-1 0 1 0 0,1 0 0 0 0,-1 0-1 0 0,13 10 1 0 0,-14-9 238 0 0,1 0 0 0 0,14 6 1 0 0,14 11 1132 0 0,-32-19-1124 0 0,-2-2-144 0 0,0 0 0 0 0,1 1 0 0 0,-1-1 1 0 0,0 0-1 0 0,1 0 0 0 0,-1 0 0 0 0,1-1 0 0 0,0 1 0 0 0,-1 0 1 0 0,4 1-1 0 0,4 16 142 0 0,-9-17-245 0 0,1 1 0 0 0,-1-1 0 0 0,1 1 0 0 0,-1-1 0 0 0,0 1 0 0 0,0-1 0 0 0,0 1 0 0 0,0-1 1 0 0,0 1-1 0 0,0 0 0 0 0,0-1 0 0 0,-1 1 0 0 0,1-1 0 0 0,0 1 0 0 0,-1-1 0 0 0,0 1 0 0 0,1-1 0 0 0,-1 0 0 0 0,-1 3 0 0 0,-1 0-102 0 0,0 0-1 0 0,0-1 1 0 0,-1 1 0 0 0,-6 5-1 0 0,6-6 58 0 0,0 1 0 0 0,0-1 0 0 0,-5 9 0 0 0,4-5 183 0 0,0 1-1 0 0,-12 10 1946 0 0,18-15-1973 0 0,10 16-61 0 0,-2-14-14 0 0,-2-3 1 0 0,47 32 102 0 0,-52-32-74 0 0,0-1 2 0 0,0 0 1 0 0,0 0 0 0 0,0 0 0 0 0,-1 1 0 0 0,1-1 0 0 0,-1 0 0 0 0,1 1 0 0 0,-1-1 0 0 0,1 1 0 0 0,-1 0 0 0 0,0-1 0 0 0,0 1 0 0 0,0 0 0 0 0,0 0-1 0 0,2 4 1 0 0,-2-3 19 0 0,0 0-1 0 0,0 0 0 0 0,0 0 0 0 0,-1 0 1 0 0,1 1-1 0 0,-1-1 0 0 0,0 0 0 0 0,0 0 1 0 0,0 1-1 0 0,0-1 0 0 0,-1 0 1 0 0,1 0-1 0 0,-1 0 0 0 0,0 1 0 0 0,-1 2 1 0 0,0-1 36 0 0,-1 0-1 0 0,1-1 1 0 0,-1 1 0 0 0,0-1 0 0 0,0 1 0 0 0,-1-1 0 0 0,1 0 0 0 0,-7 6 0 0 0,-3 0 108 0 0,0-1 0 0 0,0 0 0 0 0,-1-1 1 0 0,0 0-1 0 0,-22 9 0 0 0,16-9-220 0 0,0-1 0 0 0,0-1-1 0 0,-42 7 1 0 0,6-9-6584 0 0,24-4-721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9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1 3224 0 0,'0'2'240'0'0,"-1"55"8126"0"0,-3 0-4510 0 0,-1 62-2839 0 0,5 371 1527 0 0,10-173-2232 0 0,-10-278-803 0 0,1 62-4092 0 0,4-68 2794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1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3224 0 0,'0'0'143'0'0,"0"2"-3"0"0,0 7-111 0 0,2 16 8693 0 0,4-22-8204 0 0,0 1 0 0 0,0-1 1 0 0,0 0-1 0 0,0 0 0 0 0,0 0 0 0 0,0-1 0 0 0,1 0 0 0 0,10 2 0 0 0,5-1-399 0 0,30 2 0 0 0,192-11 1191 0 0,-127 0-721 0 0,396-25 2755 0 0,-407 24-2984 0 0,128 7 0 0 0,-217 0-211 0 0,0 1-1 0 0,1 1 1 0 0,-1 1 0 0 0,0 1 0 0 0,0 0 0 0 0,21 9-1 0 0,-18-5-59 0 0,21 12 46 0 0,-37-19-127 0 0,-1 1 0 0 0,0 1 0 0 0,0-1 0 0 0,0 0-1 0 0,-1 1 1 0 0,1-1 0 0 0,0 1 0 0 0,-1 0 0 0 0,4 6 0 0 0,-1-1 25 0 0,-1 1 0 0 0,0 0 0 0 0,0 0 0 0 0,-1 0 0 0 0,0 0 0 0 0,-1 1 0 0 0,0-1 0 0 0,0 1 0 0 0,-1 0 0 0 0,0 17 0 0 0,-10 276 31 0 0,7-80-109 0 0,3-120 36 0 0,-1-38-7 0 0,6 145-133 0 0,-2-154-14 0 0,-3-1 1 0 0,-11 101-1 0 0,8-115 124 0 0,2-30 35 0 0,-1 0 0 0 0,0 0 0 0 0,0 0 0 0 0,-1-1-1 0 0,-1 1 1 0 0,-4 13 0 0 0,6-22 16 0 0,0 0 0 0 0,-1 0 0 0 0,1 0-1 0 0,-1-1 1 0 0,1 1 0 0 0,-1-1 0 0 0,1 1 0 0 0,-1-1 0 0 0,0 1 0 0 0,0-1 0 0 0,-3 2-1 0 0,-24 10 215 0 0,6-8-153 0 0,1 0 1 0 0,-1-2-1 0 0,1 0 0 0 0,-46-2 1 0 0,27 0-24 0 0,-304 9-34 0 0,143-15-13 0 0,80 0-18 0 0,-125 5-237 0 0,10-4-1129 0 0,137-6-5392 0 0,46 1-336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5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96 0 18287 0 0,'1'2'1654'0'0,"-1"-2"-1635"0"0,1 1 0 0 0,0 0 1 0 0,-1 0-1 0 0,1 0 0 0 0,-1-1 1 0 0,1 1-1 0 0,-1 0 0 0 0,0 0 1 0 0,1 0-1 0 0,-1 0 0 0 0,0 0 1 0 0,1 0-1 0 0,-1 0 0 0 0,0 0 1 0 0,0 0-1 0 0,0 0 0 0 0,0 0 1 0 0,0 0-1 0 0,0-1 0 0 0,0 1 1 0 0,0 0-1 0 0,-1 0 0 0 0,1 0 1 0 0,0 0-1 0 0,-1 0 0 0 0,1 0 1 0 0,0 0-1 0 0,-2 1 0 0 0,0 4 299 0 0,1-4-210 0 0,1 1-1 0 0,0-1 1 0 0,0 1-1 0 0,0-1 1 0 0,0 1-1 0 0,0-1 1 0 0,1 1-1 0 0,-1-1 0 0 0,2 3 1 0 0,-2-2-10 0 0,1 0 0 0 0,-1 0 1 0 0,1-1-1 0 0,-1 1 0 0 0,0 0 1 0 0,0 6-1 0 0,-12 79-480 0 0,-19 92-1385 0 0,5-46 1693 0 0,21-108 149 0 0,-3 34-1 0 0,-1 8 161 0 0,6-47-855 0 0,-1 26 0 0 0,2-12-1053 0 0,1-17 562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9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22 161 13760 0 0,'0'0'1246'0'0,"0"-2"-1022"0"0,-3-8 89 0 0,3 9-171 0 0,-1 0-1 0 0,1-1 0 0 0,-1 1 1 0 0,1 0-1 0 0,0-1 0 0 0,0 1 1 0 0,-1 0-1 0 0,1-1 0 0 0,0 1 1 0 0,0 0-1 0 0,0-1 0 0 0,1-1 1 0 0,1-4 136 0 0,1 0-1 0 0,0 0 1 0 0,0 0 0 0 0,1 0-1 0 0,0 0 1 0 0,0 1 0 0 0,1-1-1 0 0,0 1 1 0 0,0 0 0 0 0,11-9 0 0 0,-12 10-285 0 0,1 1 1 0 0,0 1 0 0 0,0-1 0 0 0,0 1-1 0 0,0-1 1 0 0,0 2 0 0 0,1-1 0 0 0,-1 0-1 0 0,1 1 1 0 0,0 0 0 0 0,0 1 0 0 0,0-1 0 0 0,0 1-1 0 0,7-1 1 0 0,-9 2 78 0 0,0 0 0 0 0,0-1 0 0 0,-1 1 0 0 0,8-3 0 0 0,-9 3-32 0 0,0-1 1 0 0,0 1-1 0 0,0-1 0 0 0,0 1 0 0 0,0 0 0 0 0,0 0 1 0 0,0-1-1 0 0,0 2 0 0 0,0-1 0 0 0,0 0 0 0 0,0 0 0 0 0,-1 1 1 0 0,4 0-1 0 0,17 6 506 0 0,29 13 1 0 0,-43-16-532 0 0,0 0 0 0 0,0 1 0 0 0,-1 0 0 0 0,0 0 0 0 0,0 1 0 0 0,11 11 0 0 0,-15-14-15 0 0,0 1 0 0 0,0 0 0 0 0,-1 0 0 0 0,1 0 1 0 0,-1 0-1 0 0,0 0 0 0 0,0 0 0 0 0,0 1 0 0 0,-1-1 0 0 0,1 1 0 0 0,-1-1 0 0 0,0 1 0 0 0,-1-1 0 0 0,1 1 0 0 0,-1 0 0 0 0,0-1 0 0 0,0 1 0 0 0,0 0 0 0 0,-1-1 0 0 0,1 1 0 0 0,-1 0 0 0 0,0-1 0 0 0,-3 7 0 0 0,-1 3 29 0 0,-1-1-1 0 0,-1 1 1 0 0,0-1-1 0 0,0-1 0 0 0,-2 1 1 0 0,-10 12-1 0 0,11-16-26 0 0,0-1-1 0 0,0 1 0 0 0,-1-1 0 0 0,0-1 1 0 0,-16 10-1 0 0,-54 27-314 0 0,30-18-216 0 0,-30 13-1250 0 0,75-37 1310 0 0,0-1-1 0 0,0 1 1 0 0,0 0-1 0 0,-1-1 1 0 0,1 0-1 0 0,-9 1 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35.1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141 127 14888 0 0,'0'0'1349'0'0,"1"-1"-1109"0"0,0 0-222 0 0,-1 0 1 0 0,1 0-1 0 0,0 0 1 0 0,0-1-1 0 0,0 1 1 0 0,-1 0-1 0 0,1-1 1 0 0,-1 1-1 0 0,1-1 1 0 0,-1 1-1 0 0,1-4 1 0 0,-1 4 137 0 0,1-1 0 0 0,-1 0 0 0 0,1 0 0 0 0,-1 0 0 0 0,1 0 0 0 0,0 1 0 0 0,0-1 0 0 0,0 0 0 0 0,1-1 0 0 0,5-5 42 0 0,0 1 0 0 0,0 0 0 0 0,0 0 0 0 0,1 1 0 0 0,0 0 0 0 0,1 0 0 0 0,-1 1-1 0 0,1 0 1 0 0,0 1 0 0 0,1 0 0 0 0,10-4 0 0 0,-7 5-204 0 0,0-1 1 0 0,1 1-1 0 0,-1 1 0 0 0,1 1 1 0 0,-1 0-1 0 0,1 0 0 0 0,25 3 1 0 0,-35-1 42 0 0,0 0 1 0 0,-1 0 0 0 0,1 0-1 0 0,0 1 1 0 0,-1-1-1 0 0,5 3 1 0 0,11 5 309 0 0,-17-9-315 0 0,0 1-1 0 0,-1-1 1 0 0,1 1-1 0 0,0 0 0 0 0,-1-1 1 0 0,1 1-1 0 0,-1 0 0 0 0,1 0 1 0 0,0 0-1 0 0,-1 0 1 0 0,0 0-1 0 0,1 1 0 0 0,-1-1 1 0 0,0 0-1 0 0,0 1 0 0 0,1-1 1 0 0,-1 1-1 0 0,0-1 1 0 0,-1 1-1 0 0,1-1 0 0 0,0 1 1 0 0,0 0-1 0 0,-1-1 0 0 0,1 1 1 0 0,-1 0-1 0 0,1-1 1 0 0,0 5-1 0 0,-1-5-6 0 0,0 0 0 0 0,1 0-1 0 0,-1 1 1 0 0,1-1 0 0 0,-1 0 0 0 0,1 0-1 0 0,-1 1 1 0 0,1-1 0 0 0,0 0 0 0 0,0 0-1 0 0,0 0 1 0 0,-1 0 0 0 0,1 0 0 0 0,0 0 0 0 0,2 1-1 0 0,-2-2-8 0 0,0 1 0 0 0,-1-1 0 0 0,1 1 0 0 0,0 0 0 0 0,0 0 0 0 0,-1-1 0 0 0,1 1 0 0 0,0 0 0 0 0,-1 0 0 0 0,1 0 0 0 0,-1-1 0 0 0,1 1 0 0 0,-1 0 0 0 0,0 0 0 0 0,1 0 0 0 0,-1 0 0 0 0,0 0 0 0 0,0 0 0 0 0,1 0 0 0 0,-1 0 0 0 0,0 0 0 0 0,0 0 0 0 0,0 0 0 0 0,0 2 0 0 0,-20 55 821 0 0,17-48-768 0 0,-1 0 0 0 0,-1 0 0 0 0,0-1-1 0 0,0 0 1 0 0,-1 0 0 0 0,0 0 0 0 0,0-1-1 0 0,-11 11 1 0 0,-2 3 32 0 0,-1 5-31 0 0,-2-2 0 0 0,-1 0 0 0 0,-39 32 0 0 0,10-11-52 0 0,38-32-19 0 0,0-1 1 0 0,0-1 0 0 0,-22 14-1 0 0,29-22 5 0 0,-7 4-221 0 0,-25 19 0 0 0,30-20-373 0 0,-1 0 1 0 0,-12 6 0 0 0,-7 2-5186 0 0,7-5-1435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1.5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18 3224 0 0,'5'3'4696'0'0,"-3"-2"-3743"0"0,1 0-1 0 0,-1 0 0 0 0,0 0 1 0 0,0 0-1 0 0,1-1 1 0 0,3 2-1 0 0,19-2 3067 0 0,-11-3-3218 0 0,25-7 0 0 0,3 0-799 0 0,-30 8 28 0 0,-9 1-21 0 0,0 0 0 0 0,1 1 0 0 0,-1 0 0 0 0,0-1 0 0 0,1 1 0 0 0,-1 0-1 0 0,0 1 1 0 0,0-1 0 0 0,1 0 0 0 0,5 3 0 0 0,-1-1-17 0 0,0 1 127 0 0,-1-1 0 0 0,1 1 0 0 0,-1 0 0 0 0,0 1 0 0 0,0 0 0 0 0,0 0 0 0 0,9 7 0 0 0,-15-9-75 0 0,0 0 0 0 0,1-1 1 0 0,-1 1-1 0 0,-1 0 0 0 0,1 0 0 0 0,0 0 0 0 0,0 0 1 0 0,-1 0-1 0 0,1-1 0 0 0,-1 1 0 0 0,0 0 0 0 0,1 0 1 0 0,-1 0-1 0 0,0 4 0 0 0,-3 27-590 0 0,0-25 504 0 0,0 1 1 0 0,0-1-1 0 0,-1 0 0 0 0,0 0 0 0 0,-6 8 0 0 0,0 3 37 0 0,2-7-40 0 0,1 0-1 0 0,-12 12 1 0 0,12-15-8 0 0,0 1 1 0 0,0 0-1 0 0,-8 18 1 0 0,-10 16 103 0 0,19-34 46 0 0,-1 0 0 0 0,2 1 0 0 0,-6 14 1 0 0,8-19 88 0 0,1 1 1 0 0,-1-1 0 0 0,-5 8 0 0 0,7-13-160 0 0,1-1-20 0 0,0 0 0 0 0,-1 0 0 0 0,1 1 0 0 0,0-1 0 0 0,0 0 0 0 0,0 1-1 0 0,0-1 1 0 0,-1 0 0 0 0,1 1 0 0 0,0-1 0 0 0,0 0 0 0 0,0 1 0 0 0,0-1 0 0 0,0 1 0 0 0,0-1-1 0 0,0 0 1 0 0,0 1 0 0 0,0-1 0 0 0,0 0 0 0 0,0 1 0 0 0,0-1 0 0 0,0 0 0 0 0,0 1-1 0 0,1-1 1 0 0,-1 0 0 0 0,0 1 0 0 0,0-1 0 0 0,0 0 0 0 0,0 1 0 0 0,1-1 0 0 0,-1 0 0 0 0,0 1-1 0 0,0-1 1 0 0,1 0 0 0 0,-1 0 0 0 0,0 1 0 0 0,0-1 0 0 0,1 0 0 0 0,-1 0 0 0 0,0 0-1 0 0,1 1 1 0 0,-1-1 0 0 0,0 0 0 0 0,1 0 0 0 0,-1 0 0 0 0,0 0 0 0 0,1 0 0 0 0,-1 0-1 0 0,1 0 1 0 0,19 2 63 0 0,-19-2-80 0 0,7-1 0 0 0,0 0-1 0 0,0 0 1 0 0,0-1-1 0 0,0 0 1 0 0,-1-1-1 0 0,1 0 1 0 0,-1 0-1 0 0,0-1 1 0 0,9-4-1 0 0,0-1-173 0 0,3-2-374 0 0,0-1 0 0 0,31-25-1 0 0,-40 29-6 0 0,13-12-911 0 0,3-4-55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5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134 1 17247 0 0,'0'0'2762'0'0,"-1"2"-2284"0"0,-3 12-249 0 0,-54 163 104 0 0,53-163-358 0 0,0 0 1 0 0,-3 25 0 0 0,-3 8 23 0 0,1-3-2 0 0,-10 91 1 0 0,13-75-90 0 0,2 13-884 0 0,5-42-2513 0 0,0-19 768 0 0,0 6-3179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 0 3224 0 0,'0'9'11419'0'0,"0"11"-5988"0"0,-1-9-6179 0 0,1 0 0 0 0,-4 16 0 0 0,-2 21-890 0 0,3-34 1962 0 0,1 0 1 0 0,1 0 0 0 0,0 0 0 0 0,0 0 0 0 0,1 0 0 0 0,4 22 0 0 0,-2-24 95 0 0,1 1-1 0 0,0-1 1 0 0,1 0-1 0 0,0 0 1 0 0,1-1-1 0 0,0 1 1 0 0,8 11-1 0 0,-9-16-336 0 0,0-1-1 0 0,1 0 1 0 0,-1 0 0 0 0,1 0-1 0 0,1-1 1 0 0,-1 0 0 0 0,1 0-1 0 0,0 0 1 0 0,0 0 0 0 0,0-1-1 0 0,1 0 1 0 0,-1 0 0 0 0,8 2-1 0 0,8 3-49 0 0,-18-6-26 0 0,1-1-1 0 0,1 0 1 0 0,-1 0-1 0 0,0 0 1 0 0,0-1 0 0 0,1 0-1 0 0,-1 0 1 0 0,6 1-1 0 0,-4-2 0 0 0,36-3-53 0 0,-40 3 16 0 0,1-1 1 0 0,0 0 0 0 0,-1 0-1 0 0,1 0 1 0 0,-1-1-1 0 0,0 1 1 0 0,1-1 0 0 0,-1 0-1 0 0,3-2 1 0 0,-2 2-201 0 0,0-1 1 0 0,-1 0-1 0 0,0 0 1 0 0,0 0-1 0 0,0 0 1 0 0,0-1-1 0 0,0 1 1 0 0,-1-1-1 0 0,1 0 0 0 0,-1 0 1 0 0,2-5-1 0 0,3-10-4734 0 0,-1 1-1493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3.2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148 0 9672 0 0,'-16'31'174'0'0,"12"-19"2389"0"0,-7 23 0 0 0,1 14 2849 0 0,6-16-4730 0 0,-8 43-269 0 0,2-1-406 0 0,1-19 181 0 0,-14 158 1291 0 0,9-112-821 0 0,2-22-350 0 0,11-69-701 0 0,-1-1 0 0 0,0 0 0 0 0,-1 0 0 0 0,-5 13 0 0 0,7-20 297 0 0,-5 14-1043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35.6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18343 0 0,'0'0'1835'0'0,"2"0"-1679"0"0,6-1-47 0 0,0 0-1 0 0,0 0 1 0 0,0-1 0 0 0,14-5 0 0 0,-11 3-55 0 0,-1 1-1 0 0,15-3 1 0 0,-2 2-46 0 0,7-1 278 0 0,-20 5-106 0 0,-2 0-16 0 0,0 0 1 0 0,-1 0-1 0 0,1 1 0 0 0,-1 0 1 0 0,12 3-1 0 0,40 10 666 0 0,-52-12-753 0 0,0 0 0 0 0,0 0 0 0 0,0 1 0 0 0,-1 0 0 0 0,1 0 1 0 0,7 6-1 0 0,-12-7-115 0 0,0 0 0 0 0,0-1-1 0 0,0 1 1 0 0,0 0 0 0 0,0 0 0 0 0,0 1 0 0 0,-1-1 0 0 0,1 0 0 0 0,-1 1 0 0 0,0-1 0 0 0,0 1 0 0 0,1-1-1 0 0,-2 1 1 0 0,1-1 0 0 0,0 1 0 0 0,0 0 0 0 0,-1-1 0 0 0,0 1 0 0 0,1 0 0 0 0,-1 4 0 0 0,0 0 1 0 0,0 0 1 0 0,-1 1 0 0 0,1-1 0 0 0,-1 0 0 0 0,-1 0 0 0 0,1 1-1 0 0,-5 8 1 0 0,-13 26-31 0 0,-3-1 0 0 0,-2 0 0 0 0,-35 45 0 0 0,24-29 122 0 0,-6 7 42 0 0,34-54-45 0 0,1 0-1 0 0,-1 0 0 0 0,2 1 0 0 0,-8 18 0 0 0,9-19-5 0 0,-6 16 165 0 0,10-25-177 0 0,0 0 1 0 0,0 0-1 0 0,-1 0 1 0 0,1 0-1 0 0,0 1 1 0 0,0-1-1 0 0,0 0 1 0 0,0 0-1 0 0,0 0 1 0 0,1 0-1 0 0,-1 0 1 0 0,0 0-1 0 0,0 0 1 0 0,1 0-1 0 0,-1 0 1 0 0,0 0-1 0 0,1 0 1 0 0,-1 0-1 0 0,2 2 1 0 0,2 0 82 0 0,-1 0 1 0 0,1 1-1 0 0,0-2 0 0 0,0 1 0 0 0,0 0 1 0 0,0-1-1 0 0,0 0 0 0 0,1 0 1 0 0,4 2-1 0 0,43 10 556 0 0,-46-13-626 0 0,9 1 11 0 0,0-1 0 0 0,0-1-1 0 0,0 0 1 0 0,0-1 0 0 0,0 0-1 0 0,22-5 1 0 0,-7 1-38 0 0,-1 0-182 0 0,0 0 0 0 0,-1-2 0 0 0,1-1-1 0 0,27-13 1 0 0,-43 16-123 0 0,-1-1-1 0 0,0-1 1 0 0,0 0 0 0 0,-1 0-1 0 0,1-1 1 0 0,-2 0-1 0 0,1-1 1 0 0,-1 0 0 0 0,-1-1-1 0 0,1 0 1 0 0,7-13-1 0 0,1-13-7749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0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1376 0 0,'-2'1'107'0'0,"-24"17"11462"0"0,20-16-10751 0 0,0 0 1 0 0,1 0 0 0 0,-1-1 0 0 0,0 0-1 0 0,0 0 1 0 0,0 0 0 0 0,-7-1-1 0 0,-47-3-819 0 0,13 1-297 0 0,-57-4 66 0 0,62 3 447 0 0,-50 3 1 0 0,71 1-106 0 0,-168 7 706 0 0,-45 9-804 0 0,122-6-12 0 0,-50 8 0 0 0,-14 6 90 0 0,174-25-89 0 0,-175 38 819 0 0,152-28-530 0 0,22-9-238 0 0,0 1 1 0 0,0-1-1 0 0,0 0 0 0 0,0 0 0 0 0,0 0 0 0 0,0 0 0 0 0,-4 0 0 0 0,5 0-10 0 0,1-1 0 0 0,0 1 0 0 0,-1-1 1 0 0,1 1-1 0 0,0 0 0 0 0,0-1 0 0 0,0 1 1 0 0,-1 0-1 0 0,1 0 0 0 0,0 0 0 0 0,0 0 1 0 0,0 0-1 0 0,1 0 0 0 0,-1 0 0 0 0,0 0 1 0 0,0 0-1 0 0,0 0 0 0 0,0 2 0 0 0,-12 24 665 0 0,11-22-652 0 0,0 1-1 0 0,1 0 1 0 0,0 0 0 0 0,0 0 0 0 0,0 0 0 0 0,1-1-1 0 0,0 8 1 0 0,4 45-243 0 0,-1-35 123 0 0,9 231 266 0 0,-3-38-26 0 0,13 272-205 0 0,-16-214-852 0 0,-6-16-260 0 0,0-248 685 0 0,0 0 1 0 0,0-1-1 0 0,1 1 1 0 0,1-1 0 0 0,-1 1-1 0 0,2-1 1 0 0,-1 0-1 0 0,6 11 1 0 0,-8-19 356 0 0,1 0 0 0 0,-1 0 0 0 0,1 0-1 0 0,-1 0 1 0 0,1 0 0 0 0,0-1 0 0 0,0 1 0 0 0,0 0 0 0 0,-1 0 0 0 0,1-1 0 0 0,0 1 0 0 0,0-1 0 0 0,0 1 0 0 0,0-1 0 0 0,0 1-1 0 0,0-1 1 0 0,0 1 0 0 0,0-1 0 0 0,0 0 0 0 0,0 0 0 0 0,0 1 0 0 0,0-1 0 0 0,0 0 0 0 0,0 0 0 0 0,1 0 0 0 0,-1 0 0 0 0,0 0-1 0 0,0 0 1 0 0,0-1 0 0 0,1 1 0 0 0,28-11-1474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1632 0 11520 0 0,'0'3'8327'0'0,"-5"121"-10504"0"0,0-4 841 0 0,-12 395 3035 0 0,18-388-1765 0 0,9 98-227 0 0,0 0-278 0 0,-10-223 572 0 0,0 34-148 0 0,-1-1-1 0 0,-10 62 1 0 0,8-85 160 0 0,0-1 0 0 0,0 0 0 0 0,-1 0 0 0 0,-1 0 0 0 0,-6 11 0 0 0,7-15 73 0 0,0-1 0 0 0,0 0 0 0 0,-1 0 0 0 0,1-1 0 0 0,-1 0 0 0 0,-1 1-1 0 0,1-1 1 0 0,-1-1 0 0 0,-7 5 0 0 0,6-4 6 0 0,-1-1 0 0 0,0-1 0 0 0,0 0-1 0 0,0 0 1 0 0,0 0 0 0 0,-13 1-1 0 0,-53 5 253 0 0,44-6-190 0 0,-74 9 415 0 0,-75 8 306 0 0,-278 31 1133 0 0,193-17-1040 0 0,255-33-962 0 0,-258 19-681 0 0,261-20 445 0 0,1 0-153 0 0,0 0-1 0 0,-1 0 1 0 0,1-1 0 0 0,-1 1 0 0 0,1-1 0 0 0,0-1-1 0 0,-6-1 1 0 0,-11-6-6683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4.91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1 356 4144 0 0,'1'0'4796'0'0,"33"-2"325"0"0,18-5-3168 0 0,0 1-1505 0 0,-25 2-332 0 0,-19 2-93 0 0,0 1 0 0 0,13-1 0 0 0,19 4-41 0 0,-1 1 0 0 0,0 3 0 0 0,49 12 0 0 0,-31-6 922 0 0,88 5 0 0 0,-113-13-588 0 0,26 1 232 0 0,62-1 422 0 0,-99-4-919 0 0,0-1 0 0 0,0-1 0 0 0,31-7 0 0 0,22-1-49 0 0,71-10 89 0 0,-41 0 188 0 0,-36 6-98 0 0,89-10-124 0 0,-43 5 679 0 0,-40 10-465 0 0,106-6-270 0 0,-82 10-4 0 0,102-17 0 0 0,-17 1 105 0 0,-79 11 5 0 0,83-5 10 0 0,-32 3 81 0 0,9 0 260 0 0,-24 3-278 0 0,51-1-176 0 0,-40 11 227 0 0,173-3 82 0 0,-124-13 210 0 0,-180 13-444 0 0,182-29 902 0 0,-69 9-245 0 0,-44 8-269 0 0,42-6 114 0 0,-82 13-441 0 0,33-1 25 0 0,19-4-417 0 0,-62 7-184 0 0,48-2 0 0 0,-79 7-605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36.8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530 83 8288 0 0,'0'0'638'0'0,"-1"-2"-414"0"0,0 0-66 0 0,1 1-40 0 0,-1-1-1 0 0,1 1 1 0 0,-1 0 0 0 0,1 0-1 0 0,-1 0 1 0 0,1-1-1 0 0,-1 1 1 0 0,0 0-1 0 0,0 0 1 0 0,1 0-1 0 0,-1 0 1 0 0,0 0 0 0 0,0 0-1 0 0,-1-1 1 0 0,-26-15 4702 0 0,15 9-3876 0 0,0 0 1 0 0,-1 1 0 0 0,-14-6-1 0 0,24 11-934 0 0,0 1-1 0 0,-1 0 1 0 0,0-1-1 0 0,1 2 1 0 0,-1-1-1 0 0,0 0 1 0 0,1 1-1 0 0,-1 0 1 0 0,0 0-1 0 0,0 1 1 0 0,1-1-1 0 0,-1 1 1 0 0,0 0-1 0 0,-6 2 1 0 0,-7 4-76 0 0,0 1 0 0 0,1 1 1 0 0,0 1-1 0 0,1 0 0 0 0,-1 1 1 0 0,-20 19-1 0 0,18-12 81 0 0,0 2 0 0 0,1 0 0 0 0,1 0 0 0 0,-17 27-1 0 0,23-30 27 0 0,-9 13 48 0 0,-18 37-1 0 0,33-57-69 0 0,0 0 0 0 0,1 0 0 0 0,1 0 0 0 0,0 1 0 0 0,0-1 0 0 0,1 1 0 0 0,1 0 0 0 0,-1 14-1 0 0,1-21-6 0 0,1 0-1 0 0,0 1 1 0 0,1-1-1 0 0,-1 0 0 0 0,1 0 1 0 0,0 0-1 0 0,0 0 1 0 0,0 0-1 0 0,0 0 0 0 0,1 0 1 0 0,-1 0-1 0 0,1 0 0 0 0,0 0 1 0 0,0-1-1 0 0,1 1 1 0 0,-1-1-1 0 0,1 1 0 0 0,0-1 1 0 0,0 0-1 0 0,0 0 1 0 0,0 0-1 0 0,0-1 0 0 0,1 1 1 0 0,-1-1-1 0 0,1 0 1 0 0,-1 0-1 0 0,1 0 0 0 0,0 0 1 0 0,0-1-1 0 0,0 1 0 0 0,0-1 1 0 0,0 0-1 0 0,0 0 1 0 0,8 0-1 0 0,-4 0 28 0 0,0-1-1 0 0,0 0 1 0 0,0-1-1 0 0,0 1 1 0 0,0-1 0 0 0,-1-1-1 0 0,1 0 1 0 0,0 0-1 0 0,-1 0 1 0 0,0-1-1 0 0,1 0 1 0 0,-1 0 0 0 0,0-1-1 0 0,0 0 1 0 0,10-9-1 0 0,-5 4 23 0 0,0 0-1 0 0,-1-1 1 0 0,0-1-1 0 0,0 0 1 0 0,-2-1-1 0 0,1 0 0 0 0,-1 0 1 0 0,13-26-1 0 0,-10 14-60 0 0,-6 11 0 0 0,9-22 0 0 0,-3 0 0 0 0,-1 3 0 0 0,9-36 0 0 0,-10 34 0 0 0,-7 26 0 0 0,0 0 0 0 0,0 0 0 0 0,1-10 0 0 0,-4 13 0 0 0,1 1 35 0 0,-1 0 0 0 0,1 0 0 0 0,0 0 1 0 0,0 0-1 0 0,3-7 0 0 0,-3 9 496 0 0,0 7-502 0 0,0-1 0 0 0,0 0 0 0 0,1 1 0 0 0,0-1 0 0 0,0 0 0 0 0,0 0 0 0 0,5 8 0 0 0,-4-6-3 0 0,3 5-12 0 0,-1 1-1 0 0,0 0 1 0 0,-1 1 0 0 0,4 18-1 0 0,8 24 37 0 0,5 3-39 0 0,12 32-12 0 0,-21-62 38 0 0,-1-1-1 0 0,-1 1 0 0 0,8 41 0 0 0,-15-54 40 0 0,-1-1-1 0 0,0 1 1 0 0,-1 0 0 0 0,-1 0-1 0 0,0 0 1 0 0,-1 0-1 0 0,-1 0 1 0 0,-5 22 0 0 0,1-12 71 0 0,5-17-105 0 0,-1-1 0 0 0,0 0 1 0 0,0 1-1 0 0,-1-1 0 0 0,0 0 0 0 0,0 0 0 0 0,0 0 0 0 0,-1-1 0 0 0,0 1 0 0 0,-7 8 0 0 0,-5 2-105 0 0,-1-1 1 0 0,-1-1-1 0 0,-28 21 0 0 0,30-26-1053 0 0,0-1 0 0 0,-26 12-1 0 0,7-6-6326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20127 0 0,'0'0'2022'0'0,"0"3"-1854"0"0,5 25-219 0 0,-3-22-71 0 0,0 0-1 0 0,-1 0 1 0 0,0 0-1 0 0,0 8 1 0 0,-7 77-657 0 0,-1 14 1049 0 0,3-57 72 0 0,-1 1 136 0 0,-1 27 223 0 0,6 173-1192 0 0,0-245 267 0 0,0-2-76 0 0,0 1 0 0 0,0-1 0 0 0,0 0 0 0 0,0 0 0 0 0,0 0 0 0 0,-1 1-1 0 0,1-1 1 0 0,-1 0 0 0 0,-1 4 0 0 0,-4 4-1611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6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1 209 5984 0 0,'0'0'464'0'0,"2"0"220"0"0,4-4 865 0 0,1 1-1 0 0,-1-1 1 0 0,0-1 0 0 0,0 1 0 0 0,0-1-1 0 0,-1 0 1 0 0,0 0 0 0 0,8-10 0 0 0,7-5-670 0 0,58-44-849 0 0,-37 32-612 0 0,-34 27 575 0 0,0 0 0 0 0,0 0 0 0 0,1 1 0 0 0,-1 0 1 0 0,1 0-1 0 0,0 1 0 0 0,0 0 0 0 0,0 1 0 0 0,0 0 0 0 0,1 0 0 0 0,-1 0 0 0 0,1 1 1 0 0,-1 1-1 0 0,15 0 0 0 0,-16 0 110 0 0,0 1 1 0 0,0 0 0 0 0,0 0-1 0 0,0 0 1 0 0,-1 1-1 0 0,1 1 1 0 0,0-1-1 0 0,-1 1 1 0 0,0 0 0 0 0,0 0-1 0 0,0 1 1 0 0,0-1-1 0 0,0 1 1 0 0,-1 1 0 0 0,1-1-1 0 0,-1 1 1 0 0,8 10-1 0 0,-9-10-52 0 0,-2-3-63 0 0,0 0 0 0 0,0 0 1 0 0,-1 0-1 0 0,1 1 1 0 0,-1-1-1 0 0,1 0 1 0 0,-1 1-1 0 0,0-1 0 0 0,0 1 1 0 0,0-1-1 0 0,0 1 1 0 0,-1 0-1 0 0,1-1 0 0 0,-1 1 1 0 0,1 0-1 0 0,-1 2 1 0 0,0-1-17 0 0,1 4-36 0 0,-1 1-1 0 0,0-1 0 0 0,-1 0 0 0 0,0 0 0 0 0,0 1 0 0 0,0-1 0 0 0,-1 0 0 0 0,-1 0 0 0 0,1 0 0 0 0,-7 11 0 0 0,-4 1 58 0 0,-1-1 0 0 0,-1 0 0 0 0,-1-1 0 0 0,-1-1-1 0 0,0-1 1 0 0,-1 0 0 0 0,-28 18 0 0 0,10-7-314 0 0,-1-2-1 0 0,-1-1 1 0 0,-44 19 0 0 0,53-30-668 0 0,-21 9-2791 0 0,32-13-2268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2304 0 0,'0'0'16051'0'0,"-2"0"-15865"0"0,-9 3-4 0 0,1-1 0 0 0,-12 2 0 0 0,9-3 254 0 0,-21 7 0 0 0,8-2 307 0 0,-9 3 432 0 0,8-4-634 0 0,23-5-473 0 0,0 1 1 0 0,0-1-1 0 0,1 1 1 0 0,-1 0-1 0 0,0 0 1 0 0,1 0-1 0 0,-5 2 1 0 0,-2 2-8 0 0,7-3-50 0 0,0 0-1 0 0,0 0 1 0 0,0 0-1 0 0,0 0 1 0 0,1 0-1 0 0,-1 0 1 0 0,-3 4-1 0 0,2-1-56 0 0,-1 0 1 0 0,0 1-1 0 0,1-1 0 0 0,0 1 0 0 0,0-1 0 0 0,0 1 0 0 0,1 0 0 0 0,0 1 0 0 0,0-1 1 0 0,1 1-1 0 0,0-1 0 0 0,0 1 0 0 0,-1 7 0 0 0,0 8-247 0 0,1 1 1 0 0,1 37-1 0 0,1-34 221 0 0,12-18-8 0 0,2 1 81 0 0,-12-7 0 0 0,1 1 1 0 0,0-1-1 0 0,-1 0 0 0 0,1-1 0 0 0,0 1 0 0 0,0 0 0 0 0,1-1 1 0 0,-1 0-1 0 0,0 0 0 0 0,0 0 0 0 0,1 0 0 0 0,5 1 0 0 0,9-1 198 0 0,0 1-1 0 0,25 6 1 0 0,3 0-187 0 0,-35-5-12 0 0,1 0 0 0 0,-1 1 0 0 0,17 9 0 0 0,-16-8 0 0 0,27 19 0 0 0,-23-19 0 0 0,-6 2 15 0 0,-9-5-8 0 0,0 0 1 0 0,0-1-1 0 0,0 1 1 0 0,0 0-1 0 0,0 0 1 0 0,0 0-1 0 0,-1 0 1 0 0,1 0-1 0 0,-1 0 1 0 0,0 0-1 0 0,1 0 0 0 0,-1 1 1 0 0,0-1-1 0 0,0 0 1 0 0,0 0-1 0 0,0 0 1 0 0,-1 0-1 0 0,1 0 1 0 0,-2 3-1 0 0,1 0 2 0 0,0-1 0 0 0,-1 0 0 0 0,0 0 0 0 0,0 0 0 0 0,0 0 0 0 0,0-1-1 0 0,-1 1 1 0 0,-4 6 0 0 0,-3-1-7 0 0,0 0 0 0 0,0-1 0 0 0,-1 0-1 0 0,0 0 1 0 0,0-1 0 0 0,-1 0 0 0 0,0-1-1 0 0,-16 6 1 0 0,6-4-11 0 0,-1-2 0 0 0,1 0 0 0 0,-44 5 0 0 0,34-8-379 0 0,0-1-1 0 0,-39-3 1 0 0,38-4-719 0 0,-3-8-285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18287 0 0,'0'0'1828'0'0,"0"2"-1673"0"0,-1 9-121 0 0,0 0 0 0 0,-1-1 0 0 0,-3 12 0 0 0,-3 16 319 0 0,1-4-438 0 0,-12 35-1 0 0,9-36-72 0 0,-7 45-1 0 0,7-33 100 0 0,6-31 98 0 0,1 0 1 0 0,-1 17-1 0 0,-13 97 126 0 0,12-97-290 0 0,4-3-1724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8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20127 0 0,'0'0'987'0'0,"0"2"-436"0"0,0 18-133 0 0,-5 122-198 0 0,3-101-477 0 0,2-28 42 0 0,-4 24-1 0 0,-28 193-200 0 0,27-202 400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7:58.8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8752 0 0,'0'0'793'0'0,"1"2"-650"0"0,5 17 2129 0 0,14 32 1 0 0,1 0 1826 0 0,-11-15-4209 0 0,0-5 291 0 0,-7-24-167 0 0,-1 0 1 0 0,0-1-1 0 0,-1 1 1 0 0,2 12-1 0 0,1 35 35 0 0,8 295 764 0 0,-17-164-210 0 0,-5 274 752 0 0,11-374-1109 0 0,-1 64 162 0 0,-2 92 172 0 0,3-135-478 0 0,5 61-152 0 0,-5-150-601 0 0,3 24 0 0 0,-3-22-765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0.0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60 393 5064 0 0,'0'0'232'0'0,"3"1"-14"0"0,1 0-89 0 0,0 0 0 0 0,0-1-1 0 0,0 1 1 0 0,-1-1-1 0 0,1 0 1 0 0,0 0-1 0 0,0 0 1 0 0,7-1-1 0 0,38-10 3960 0 0,-24 6-2150 0 0,72-20 1462 0 0,-26 5-3053 0 0,-23 9-169 0 0,130-31 247 0 0,113-6 847 0 0,-229 39-948 0 0,61-4 240 0 0,50 1-10 0 0,-65 3-340 0 0,163-14 44 0 0,2-1-172 0 0,397-24-3 0 0,-341 24 112 0 0,-10 0-89 0 0,-242 18-106 0 0,63-3 0 0 0,-47 4 0 0 0,39 0 0 0 0,116-4 10 0 0,-90 1 44 0 0,-93 5-33 0 0,92 0 30 0 0,128 13-51 0 0,-175 3 0 0 0,-63-10 7 0 0,63 14 0 0 0,-90-15 34 0 0,-15-1-23 0 0,0-1-1 0 0,0 1 1 0 0,0 0-1 0 0,0 0 1 0 0,9 3-1 0 0,-12-3 10 0 0,0 0 0 0 0,0-1 0 0 0,1 1 0 0 0,-1 0 0 0 0,1-1-1 0 0,-1 0 1 0 0,5 0 0 0 0,-4 0 165 0 0,-3 1-182 0 0,0-1-1 0 0,0 0 1 0 0,0 0-1 0 0,0 1 1 0 0,0-1 0 0 0,0 0-1 0 0,0 0 1 0 0,0 0-1 0 0,1 1 1 0 0,-1-1 0 0 0,0 0-1 0 0,0 0 1 0 0,0 0-1 0 0,0 1 1 0 0,0-1-1 0 0,1 0 1 0 0,-1 0 0 0 0,0 0-1 0 0,0 0 1 0 0,0 0-1 0 0,1 1 1 0 0,-1-1 0 0 0,0 0-1 0 0,0 0 1 0 0,0 0-1 0 0,1 0 1 0 0,-1 0 0 0 0,1 0-1 0 0,-1 0 3 0 0,1 0 1 0 0,-1 1-1 0 0,0-1 0 0 0,1 0 1 0 0,-1 0-1 0 0,1 1 0 0 0,-1-1 1 0 0,1 0-1 0 0,-1 1 0 0 0,1-1 1 0 0,-1 0-1 0 0,0 1 0 0 0,1-1 0 0 0,-1 1 1 0 0,0-1-1 0 0,1 0 0 0 0,-1 1 1 0 0,0 0-1 0 0,3 5 79 0 0,-2 0 0 0 0,1 0 0 0 0,-1 1 1 0 0,0-1-1 0 0,0 1 0 0 0,0-1 0 0 0,-1 11 0 0 0,-1-1 18 0 0,-1 0 0 0 0,0-1-1 0 0,-9 29 1 0 0,6-24-60 0 0,-5 36 1 0 0,2 27-43 0 0,-7 132-84 0 0,12-114 60 0 0,1 44 18 0 0,2-141-1 0 0,16 300 0 0 0,16-4 0 0 0,-11-175 4 0 0,29 231 59 0 0,-44-271-62 0 0,-7 116-1 0 0,-1-171-33 0 0,1-4-21 0 0,-8 45 1 0 0,-1-12 34 0 0,4-26 21 0 0,-9 34-1 0 0,14-64-1 0 0,-3 11 11 0 0,0 0 1 0 0,-8 14-1 0 0,10-24-9 0 0,0 0 1 0 0,-1 0 0 0 0,1 0 0 0 0,-1 0 0 0 0,0 0-1 0 0,0-1 1 0 0,-1 1 0 0 0,1-1 0 0 0,-1 0 0 0 0,-6 5-1 0 0,1-2 3 0 0,1-2-1 0 0,-1 1 0 0 0,0-1 0 0 0,0 0 1 0 0,0-1-1 0 0,-1 0 0 0 0,1-1 0 0 0,-1 0 1 0 0,0 0-1 0 0,0-1 0 0 0,0 0 0 0 0,1-1 1 0 0,-1 0-1 0 0,-12-2 0 0 0,-40 0-4 0 0,-10-1 0 0 0,-213-7 251 0 0,213 10-222 0 0,-163 10-29 0 0,-14-5 0 0 0,168-6 0 0 0,-156 14 0 0 0,149-6 0 0 0,-44 4-25 0 0,-113 6-254 0 0,3-6 451 0 0,-133 2 30 0 0,-79-38 92 0 0,319 17 29 0 0,-60 1-59 0 0,71 4-123 0 0,24 1-30 0 0,1 5 0 0 0,-145 21-1 0 0,170-12-53 0 0,-428 85 153 0 0,409-74-485 0 0,-149 17 1 0 0,194-36-1208 0 0,3-8-474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0.43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183 1 19519 0 0,'0'0'895'0'0,"-1"2"-18"0"0,-6 12-547 0 0,4-9-326 0 0,0 0 0 0 0,1 0-1 0 0,0 1 1 0 0,-2 5-1 0 0,-15 95 1447 0 0,-7 134-1 0 0,10-72-1484 0 0,-32 273 35 0 0,23-274 0 0 0,6-29-12 0 0,19-133-303 0 0,-1-1-1 0 0,0 1 1 0 0,0 0-1 0 0,-4 9 1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0.8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1 283 12440 0 0,'0'0'1125'0'0,"2"-2"-928"0"0,21-20 2601 0 0,0 1 1 0 0,47-31-1 0 0,-26 21-2765 0 0,-25 17-115 0 0,32-18 0 0 0,-43 28 66 0 0,117-57-365 0 0,-103 52 440 0 0,1 0-1 0 0,0 2 1 0 0,41-8-1 0 0,-51 13-2 0 0,1 1-1 0 0,0 1 1 0 0,-1 0-1 0 0,1 0 1 0 0,0 2-1 0 0,-1 0 1 0 0,1 0-1 0 0,-1 1 1 0 0,0 1-1 0 0,24 10 1 0 0,-33-12-22 0 0,1 0 0 0 0,-1 1 0 0 0,0 0 0 0 0,0 0 0 0 0,0 0 0 0 0,-1 0 0 0 0,5 5 0 0 0,10 8 123 0 0,-16-13-133 0 0,1-1-1 0 0,-1 1 0 0 0,1-1 1 0 0,-1 1-1 0 0,0 0 0 0 0,0 0 1 0 0,-1 0-1 0 0,1 0 0 0 0,0 0 1 0 0,-1 0-1 0 0,0 0 0 0 0,0 1 1 0 0,0-1-1 0 0,0 0 0 0 0,0 1 1 0 0,-1-1-1 0 0,0 1 0 0 0,1-1 1 0 0,-1 1-1 0 0,0-1 1 0 0,-1 1-1 0 0,0 5 0 0 0,-1-1-6 0 0,0-1-1 0 0,0 1 0 0 0,0-1 0 0 0,-1 0 1 0 0,0 0-1 0 0,-1 0 0 0 0,0 0 1 0 0,0 0-1 0 0,-8 9 0 0 0,8-10-12 0 0,-15 18 20 0 0,-1-1 0 0 0,-39 35 0 0 0,-441 314-329 0 0,483-362-749 0 0,-26 14 0 0 0,20-13-189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9.6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1573 107 3224 0 0,'-3'-2'13493'0'0,"-5"-5"-11799"0"0,4 3-1469 0 0,0 1-1 0 0,0-1 1 0 0,0 1-1 0 0,-1 0 1 0 0,1 0-1 0 0,-1 1 1 0 0,0 0-1 0 0,-10-4 1 0 0,0 2-354 0 0,-27-4 1 0 0,7 2 359 0 0,-89-10 1235 0 0,49 8-924 0 0,-50-5 113 0 0,-30 2-133 0 0,-176 9-204 0 0,315 3-365 0 0,-32 2-14 0 0,0 3 1 0 0,1 1-1 0 0,-73 22 0 0 0,92-22 116 0 0,7-1 56 0 0,0 0 1 0 0,0 1-1 0 0,-35 18 0 0 0,30-12-111 0 0,19-10 0 0 0,0 0 0 0 0,1 1 0 0 0,-1 0 0 0 0,1 0 0 0 0,0 0 0 0 0,-9 10 0 0 0,-7 7 0 0 0,16-15 0 0 0,0 0 0 0 0,0 0 0 0 0,0 0 0 0 0,1 1 0 0 0,0 0 0 0 0,-6 10 0 0 0,0 5-44 0 0,8-16-5 0 0,-1 0 1 0 0,2 0-1 0 0,-1 1 1 0 0,1-1-1 0 0,-1 1 0 0 0,2 0 1 0 0,-2 10-1 0 0,-1 30-222 0 0,3 80 0 0 0,15 48 464 0 0,-6-94-112 0 0,1 1-67 0 0,3 34-4 0 0,-6 20-71 0 0,5 143-161 0 0,-11-262 222 0 0,6 135 0 0 0,0-42 18 0 0,-2-13-90 0 0,-1-82-512 0 0,0 0 0 0 0,0 0 0 0 0,8 20 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1.45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495 1 16128 0 0,'8'3'786'0'0,"34"7"195"0"0,-32-9 1117 0 0,-16 9-1620 0 0,-5 1-245 0 0,-1-2-1 0 0,0 0 1 0 0,0 0-1 0 0,0-1 1 0 0,-25 11-1 0 0,-2 3 63 0 0,-60 29 2 0 0,31-17-100 0 0,38-18-123 0 0,-25 14-187 0 0,-53 36 0 0 0,102-61-16 0 0,0 0-1 0 0,1 0 0 0 0,0 0 0 0 0,0 1 0 0 0,0 0 1 0 0,1 0-1 0 0,-1 0 0 0 0,-3 9 0 0 0,7-14 61 0 0,1 0 0 0 0,-1 0-1 0 0,1 1 1 0 0,-1-1 0 0 0,1 0-1 0 0,0 1 1 0 0,-1-1 0 0 0,1 0 0 0 0,0 1-1 0 0,0-1 1 0 0,0 1 0 0 0,0-1-1 0 0,0 0 1 0 0,0 1 0 0 0,1-1-1 0 0,-1 0 1 0 0,1 2 0 0 0,-1-2 34 0 0,1 0 1 0 0,-1 0 0 0 0,1 0-1 0 0,0 0 1 0 0,-1-1 0 0 0,1 1-1 0 0,0 0 1 0 0,0-1 0 0 0,-1 1-1 0 0,1 0 1 0 0,0-1 0 0 0,0 1-1 0 0,0-1 1 0 0,0 1 0 0 0,0-1-1 0 0,0 1 1 0 0,1-1 0 0 0,5 2-11 0 0,-1-1 1 0 0,1 0-1 0 0,0-1 0 0 0,-1 0 1 0 0,11-1-1 0 0,-5 1 1 0 0,11-1 87 0 0,0 0-1 0 0,28-7 1 0 0,-12 3 80 0 0,-23 3-49 0 0,0-1 0 0 0,17-4 0 0 0,-13 3 10 0 0,0 0-1 0 0,0 2 0 0 0,0 0 1 0 0,35 3-1 0 0,-23-1-6 0 0,-19 1-53 0 0,1 0 0 0 0,-1 0 1 0 0,0 2-1 0 0,0-1 0 0 0,0 2 0 0 0,22 8 1 0 0,-17-4 59 0 0,-1 1 0 0 0,0 0 0 0 0,0 1 0 0 0,15 13 0 0 0,-27-19-5 0 0,0 1 0 0 0,0-1 0 0 0,-1 1 0 0 0,1 1 0 0 0,-1-1 0 0 0,0 0-1 0 0,3 8 1 0 0,0 1 171 0 0,0 0 0 0 0,5 16-1 0 0,-11-26-206 0 0,0-1 0 0 0,-1 0-1 0 0,1 0 1 0 0,-1 1 0 0 0,1-1-1 0 0,-1 0 1 0 0,0 1 0 0 0,0-1-1 0 0,0 0 1 0 0,-1 1 0 0 0,0 4-1 0 0,-2 1 147 0 0,0 0 0 0 0,-8 15 0 0 0,0 0 124 0 0,6-14-185 0 0,2-2-25 0 0,0-1 0 0 0,0 1-1 0 0,-1-1 1 0 0,0 0 0 0 0,-9 11-1 0 0,-11 8 127 0 0,-1-1 0 0 0,-1-2 0 0 0,-1-1 0 0 0,-43 27 1 0 0,57-41-131 0 0,0 0 0 0 0,-1-2 1 0 0,0 1-1 0 0,0-2 1 0 0,0 0-1 0 0,-26 5 1 0 0,28-7-386 0 0,1-2 0 0 0,-1 0 0 0 0,0 0 1 0 0,0-1-1 0 0,0 0 0 0 0,0-1 1 0 0,0 0-1 0 0,0-1 0 0 0,-13-4 0 0 0,-19-13-7429 0 0,41 17 7039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2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1174 0 2760 0 0,'1'3'98'0'0,"0"-1"-1"0"0,0 1 1 0 0,-1-1 0 0 0,1 1 0 0 0,0 0 0 0 0,-1-1-1 0 0,0 1 1 0 0,0 0 0 0 0,0-1 0 0 0,0 4-1 0 0,0 10 2200 0 0,6 31 6166 0 0,-1 0-5101 0 0,-4 94-3640 0 0,-4-56-25 0 0,4 1 0 0 0,3-1-1 0 0,19 101 1 0 0,-8-69 878 0 0,2 10 202 0 0,3 3 232 0 0,-3-15-567 0 0,-14-96-404 0 0,-2 1 1 0 0,0 20-1 0 0,-1-20-72 0 0,4 34-1 0 0,-3-45 20 0 0,3 10-24 0 0,-2 0 0 0 0,1 26 0 0 0,-3-31 33 0 0,-1 1-1 0 0,-2 15 0 0 0,2-26 62 0 0,0 1-1 0 0,0-1 0 0 0,0 0 0 0 0,-1 0 0 0 0,1 1 1 0 0,-1-1-1 0 0,0 0 0 0 0,-1 0 0 0 0,1 0 0 0 0,-5 5 0 0 0,-2 3 328 0 0,8-11-310 0 0,0 1 0 0 0,0-1-1 0 0,0 1 1 0 0,-1-1 0 0 0,1 0 0 0 0,0 1-1 0 0,-1-1 1 0 0,1 0 0 0 0,-1 0 0 0 0,1 0-1 0 0,-1 0 1 0 0,-2 1 0 0 0,-6 2 180 0 0,0-1-1 0 0,-1 0 1 0 0,0-1 0 0 0,1 0 0 0 0,-1 0-1 0 0,0-1 1 0 0,0-1 0 0 0,0 0 0 0 0,-12-1-1 0 0,-81-11 456 0 0,-12 0-484 0 0,81 10-156 0 0,-497-2 1488 0 0,350 4-1895 0 0,61-6-3949 0 0,120 6 4228 0 0,-37-3-7840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9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0 17623 0 0,'0'0'1339'0'0,"-1"2"-912"0"0,-5 12-261 0 0,-8 23-10 0 0,12-24-68 0 0,1-1 0 0 0,0 0 0 0 0,3 25 0 0 0,-1-5-385 0 0,-11 150-766 0 0,4-28 949 0 0,6-30-1261 0 0,0-104-4791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3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64 154 11976 0 0,'-1'0'922'0'0,"0"0"-906"0"0,1 1 0 0 0,-1-1-1 0 0,1 0 1 0 0,-1 0 0 0 0,1 0-1 0 0,-1 0 1 0 0,1 0 0 0 0,-1 0-1 0 0,1 0 1 0 0,-1 0 0 0 0,1 0 0 0 0,-1 0-1 0 0,1 0 1 0 0,-1 0 0 0 0,1-1-1 0 0,-1 1 1 0 0,1 0 0 0 0,-1 0-1 0 0,1-1 1 0 0,-1 1 0 0 0,1 0-1 0 0,0 0 1 0 0,-1-1 0 0 0,1 1 0 0 0,-1 0-1 0 0,1-1 1 0 0,-1 0 0 0 0,0 0 150 0 0,0 0 44 0 0,0 0 1 0 0,-1 1 0 0 0,1-1-1 0 0,0 0 1 0 0,0 0 0 0 0,0 0-1 0 0,0 0 1 0 0,1 0 0 0 0,-1 0-1 0 0,0 0 1 0 0,0 0 0 0 0,0 0-1 0 0,1 0 1 0 0,-1 0-1 0 0,1 0 1 0 0,-1-1 0 0 0,1 1-1 0 0,-1 0 1 0 0,1 0 0 0 0,0-1-1 0 0,-1 1 1 0 0,1 0 0 0 0,0-1-1 0 0,0 1 1 0 0,0 0 0 0 0,0 0-1 0 0,0-1 1 0 0,0 1 0 0 0,1 0-1 0 0,-1-1 1 0 0,0 1 0 0 0,2-2-1 0 0,-2-2-192 0 0,2 1 0 0 0,-1-1 1 0 0,0 1-1 0 0,1-1 0 0 0,0 1 0 0 0,0 0 0 0 0,0 0 0 0 0,1 0 0 0 0,0 0 0 0 0,-1 0 0 0 0,1 1 0 0 0,4-5 0 0 0,9-14-224 0 0,-10 11 85 0 0,-5 10 125 0 0,0 0 0 0 0,-1-1-1 0 0,1 1 1 0 0,0 0 0 0 0,-1 0-1 0 0,1 0 1 0 0,0 0 0 0 0,0 0-1 0 0,0 1 1 0 0,0-1-1 0 0,0 0 1 0 0,0 0 0 0 0,0 1-1 0 0,0-1 1 0 0,0 0 0 0 0,1 1-1 0 0,-1-1 1 0 0,0 1 0 0 0,0 0-1 0 0,1-1 1 0 0,-1 1-1 0 0,0 0 1 0 0,0 0 0 0 0,1-1-1 0 0,0 1 1 0 0,2 0 45 0 0,2 0 55 0 0,-1 0-1 0 0,1 0 1 0 0,-1 0-1 0 0,1 0 1 0 0,-1 1-1 0 0,1 0 0 0 0,-1 0 1 0 0,0 1-1 0 0,0-1 1 0 0,6 3-1 0 0,3 3 234 0 0,26 17 0 0 0,-32-19-313 0 0,-4-2-20 0 0,0 0 1 0 0,-1 0-1 0 0,0 1 0 0 0,1-1 0 0 0,-2 1 0 0 0,1 0 0 0 0,0 0 0 0 0,-1 0 0 0 0,1 0 0 0 0,-1 1 0 0 0,0-1 0 0 0,-1 0 1 0 0,3 10-1 0 0,-4-11-32 0 0,0 1 1 0 0,0 0-1 0 0,-1-1 1 0 0,1 1 0 0 0,-1-1-1 0 0,0 1 1 0 0,0-1-1 0 0,0 1 1 0 0,0-1 0 0 0,-1 1-1 0 0,1-1 1 0 0,-1 0-1 0 0,0 0 1 0 0,0 0-1 0 0,-4 4 1 0 0,-3 5 11 0 0,0 0 1 0 0,-2-1-1 0 0,1 0 0 0 0,-1-1 1 0 0,-1 0-1 0 0,0-1 0 0 0,-21 12 1 0 0,2 2-108 0 0,26-19-27 0 0,0 1-1 0 0,-1-1 1 0 0,0 0 0 0 0,-7 3 0 0 0,-5 3-1194 0 0,0 0-1 0 0,-25 19 0 0 0,32-19-296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7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84 1 5064 0 0,'2'20'11322'0'0,"-3"-18"-10911"0"0,0 2 534 0 0,1-3-933 0 0,0 1-1 0 0,1-1 1 0 0,-1 0 0 0 0,0 0-1 0 0,0 1 1 0 0,0-1 0 0 0,0 0-1 0 0,-1 1 1 0 0,1-1 0 0 0,0 0-1 0 0,0 0 1 0 0,-1 1 0 0 0,1-1-1 0 0,-1 0 1 0 0,0 2-1 0 0,-2 2-38 0 0,-45 113-1507 0 0,42-104 1777 0 0,1-1-1 0 0,1 1 0 0 0,0 0 0 0 0,0 0 0 0 0,2 0 1 0 0,0 1-1 0 0,0-1 0 0 0,2 1 0 0 0,0-1 0 0 0,2 23 0 0 0,0-30-104 0 0,-1 0-1 0 0,2 0 1 0 0,-1 0-1 0 0,1 0 0 0 0,0-1 1 0 0,4 7-1 0 0,-5-8-136 0 0,1-1 1 0 0,-1 0-1 0 0,1 0 1 0 0,0 0-1 0 0,1-1 1 0 0,-1 1-1 0 0,0-1 1 0 0,1 0-1 0 0,8 6 0 0 0,-6-6-29 0 0,0-1 0 0 0,0 0 0 0 0,0 0-1 0 0,0 0 1 0 0,0-1 0 0 0,1 1 0 0 0,-1-2-1 0 0,12 1 1 0 0,-14 0-64 0 0,-1-1-1 0 0,1-1 1 0 0,0 1 0 0 0,0 0 0 0 0,-1-1-1 0 0,1 0 1 0 0,0 0 0 0 0,0 0 0 0 0,-1 0-1 0 0,1-1 1 0 0,-1 0 0 0 0,0 1 0 0 0,1-1-1 0 0,-1 0 1 0 0,5-4 0 0 0,13-12-5361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2.1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59 0 14400 0 0,'-1'5'134'0'0,"0"-1"13"0"0,1-1-1 0 0,-1 0 0 0 0,1 0 1 0 0,-1 0-1 0 0,0-1 0 0 0,0 1 1 0 0,-3 5-1 0 0,2-4-114 0 0,0 0 0 0 0,1-1 0 0 0,-1 1 0 0 0,1 0 0 0 0,0 0 0 0 0,0-1 0 0 0,1 1 0 0 0,-1 6 0 0 0,1 35 1307 0 0,1-23 298 0 0,-12 179-447 0 0,7-173-1182 0 0,2-7-41 0 0,0-1 0 0 0,-7 23 1 0 0,4-25-1031 0 0,3 0-3447 0 0,-1 1-1714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1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78 0 7832 0 0,'-1'2'10953'0'0,"-2"4"-10816"0"0,-1 1 0 0 0,1-1 0 0 0,0 1 0 0 0,-3 12 0 0 0,-2 6-76 0 0,2-11-18 0 0,2 1-1 0 0,-4 19 0 0 0,0-1 106 0 0,-9 46 126 0 0,14-62-227 0 0,1 8 49 0 0,0 0-1 0 0,3 43 0 0 0,0-20-93 0 0,-1-21-335 0 0,0 29 314 0 0,0-20-6178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46 14456 0 0,'0'0'1306'0'0,"2"0"-1071"0"0,4-1-150 0 0,-1 0-1 0 0,1 0 1 0 0,0 0 0 0 0,0-1 0 0 0,-1 0-1 0 0,1 0 1 0 0,9-6 0 0 0,-7 4-97 0 0,0 1-1 0 0,17-6 1 0 0,-15 7-164 0 0,-2 0 42 0 0,0-1 1 0 0,1 2 0 0 0,-1-1-1 0 0,1 1 1 0 0,-1 1-1 0 0,1-1 1 0 0,0 2-1 0 0,-1-1 1 0 0,13 3 0 0 0,-13-2 384 0 0,1 1 1 0 0,-1 1-1 0 0,0 0 1 0 0,0 0 0 0 0,0 0-1 0 0,0 1 1 0 0,-1 0 0 0 0,1 1-1 0 0,-1 0 1 0 0,12 10-1 0 0,-16-12-221 0 0,0 0-1 0 0,0-1 1 0 0,-1 2-1 0 0,1-1 1 0 0,-1 0-1 0 0,1 0 0 0 0,-1 1 1 0 0,0-1-1 0 0,-1 1 1 0 0,1 0-1 0 0,-1 0 1 0 0,1 0-1 0 0,-1-1 0 0 0,0 1 1 0 0,0 0-1 0 0,-1 0 1 0 0,1 0-1 0 0,-1 0 1 0 0,0 1-1 0 0,0-1 1 0 0,-1 0-1 0 0,1 0 0 0 0,-1 0 1 0 0,0 0-1 0 0,0 0 1 0 0,-2 5-1 0 0,-12 37-878 0 0,-37 74 0 0 0,30-72 1442 0 0,-18 54 0 0 0,38-93-274 0 0,0 0 0 0 0,1 0 0 0 0,0 0 0 0 0,1 16 0 0 0,0-20-214 0 0,0-4-61 0 0,0 0 1 0 0,0 0-1 0 0,0 0 1 0 0,1-1-1 0 0,-1 1 0 0 0,0 0 1 0 0,1 0-1 0 0,-1 0 1 0 0,1 0-1 0 0,-1 0 1 0 0,1 0-1 0 0,-1-1 0 0 0,1 1 1 0 0,0 0-1 0 0,-1-1 1 0 0,1 1-1 0 0,0 0 0 0 0,-1-1 1 0 0,2 2-1 0 0,17 7 173 0 0,-11-6-190 0 0,0-1-1 0 0,1 0 0 0 0,-1 0 1 0 0,1-1-1 0 0,0 0 0 0 0,-1-1 1 0 0,1 0-1 0 0,0 0 0 0 0,-1-1 1 0 0,1 0-1 0 0,11-3 0 0 0,11-5 210 0 0,53-20 0 0 0,-45 13-564 0 0,-4 3-1235 0 0,-9 2-3041 0 0,5-2-1968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1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217 66 8784 0 0,'0'0'793'0'0,"-1"-1"-650"0"0,-18-26 651 0 0,16 23-442 0 0,1 1-1 0 0,0-1 1 0 0,0 1 0 0 0,-1 0-1 0 0,-8-9 1569 0 0,11 11-1796 0 0,0 1 1 0 0,0-1-1 0 0,0 1 0 0 0,-1-1 1 0 0,1 1-1 0 0,0 0 0 0 0,0-1 1 0 0,-1 1-1 0 0,1-1 0 0 0,0 1 1 0 0,-1-1-1 0 0,1 1 0 0 0,-1 0 1 0 0,1-1-1 0 0,0 1 0 0 0,-1 0 1 0 0,1-1-1 0 0,-1 1 0 0 0,1 0 1 0 0,-1 0-1 0 0,0-1 0 0 0,-1 2 7 0 0,-1-1 0 0 0,0 0 0 0 0,1 1 0 0 0,-1 0 0 0 0,0 0 0 0 0,1-1 0 0 0,-1 1 0 0 0,1 1-1 0 0,0-1 1 0 0,-1 0 0 0 0,1 1 0 0 0,0-1 0 0 0,0 1 0 0 0,0 0 0 0 0,0 0 0 0 0,0-1 0 0 0,-2 4-1 0 0,0 0-63 0 0,0 0 0 0 0,0 0 0 0 0,1 0 0 0 0,0 1 0 0 0,0-1 0 0 0,-4 12-1 0 0,0 9 84 0 0,-5 35 0 0 0,5-24-122 0 0,-21 128 106 0 0,22-121-129 0 0,0 48 1 0 0,1-8-7 0 0,-11 194-1 0 0,11-173-90 0 0,4 75-683 0 0,1-104-1282 0 0,0-38 704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9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254 0 4608 0 0,'2'1'8676'0'0,"22"9"-4708"0"0,-18-7-3844 0 0,0 0 1 0 0,0 0-1 0 0,0-1 0 0 0,0 0 1 0 0,1-1-1 0 0,6 2 0 0 0,94 12 138 0 0,22 1 457 0 0,-97-13-326 0 0,0 2-1 0 0,51 14 0 0 0,-18-3 157 0 0,70 17-75 0 0,139 37-346 0 0,-193-38-128 0 0,-25-8 0 0 0,-42-18 0 0 0,1 1 0 0 0,24 17 0 0 0,-5-3 0 0 0,-27-17 0 0 0,0 1-1 0 0,0 1 0 0 0,0 0 0 0 0,-1 0 0 0 0,0 0 1 0 0,0 0-1 0 0,0 1 0 0 0,-1 0 0 0 0,0 1 0 0 0,6 12 1 0 0,-4-7-66 0 0,-1 1 1 0 0,-1 0 0 0 0,0 0 0 0 0,0 1 0 0 0,2 20-1 0 0,-5-14 34 0 0,-1 1-1 0 0,-1-1 0 0 0,-1 0 0 0 0,-1 1 0 0 0,-5 21 0 0 0,-2 23 38 0 0,-3 119-5 0 0,11-135 0 0 0,9 84 0 0 0,-2-55 0 0 0,-4-47 0 0 0,6 39 0 0 0,3 22 0 0 0,-7-37 0 0 0,-1-22 0 0 0,-4 46 0 0 0,0-31 0 0 0,1-44 74 0 0,0-1 0 0 0,-1 1-1 0 0,1-1 1 0 0,-1 0-1 0 0,0 1 1 0 0,-1-1-1 0 0,1 0 1 0 0,-1 0 0 0 0,-2 5-1 0 0,4-8-38 0 0,-1 1 0 0 0,0 0 0 0 0,0-1 0 0 0,0 1 0 0 0,-1-1 0 0 0,1 1 0 0 0,0-1 0 0 0,-1 1 0 0 0,1-1 0 0 0,0 0 0 0 0,-1 0 0 0 0,0 0 0 0 0,1 0 0 0 0,-1 0 0 0 0,0 0 0 0 0,1 0 0 0 0,-1-1 0 0 0,0 1 0 0 0,0 0 0 0 0,1-1 0 0 0,-1 1 0 0 0,0-1 0 0 0,-3 0 0 0 0,-32 1 234 0 0,-65-3 380 0 0,-174-22 189 0 0,-16 6-607 0 0,91 23-145 0 0,95 0 9 0 0,-70 8 78 0 0,-36 1-718 0 0,143-10-2429 0 0,45-8 1192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4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0 17479 0 0,'0'0'2476'0'0,"1"3"-1844"0"0,1 3-378 0 0,0 1-1 0 0,0 0 0 0 0,-1 0 0 0 0,1 0 0 0 0,-1 14 0 0 0,-1 42-400 0 0,-1-25 219 0 0,-10 227-6 0 0,2-118-68 0 0,1-46-107 0 0,0 33-2456 0 0,8-115 999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2.14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 1 12440 0 0,'0'0'957'0'0,"1"2"-341"0"0,6 12 1216 0 0,7 18 1845 0 0,-6-5-1770 0 0,-3-13-1809 0 0,-1 1 1 0 0,-1-1-1 0 0,2 21 0 0 0,-4 16-539 0 0,-9 73 1 0 0,1-39 182 0 0,-13 111 5 0 0,13-134 254 0 0,2-27 7 0 0,2-12 15 0 0,-1 29 0 0 0,4-40-6 0 0,-5 22 1 0 0,0 5-1539 0 0,5-38 1299 0 0,0 0 0 0 0,0 0 0 0 0,0 0 0 0 0,0 0 0 0 0,0 1 0 0 0,0-1 0 0 0,-1 0 0 0 0,1 0 0 0 0,0 0 0 0 0,-1 0 0 0 0,1 0-1 0 0,-1 1 1 0 0,-1 2-801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9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13 118 16296 0 0,'0'0'1634'0'0,"2"0"-1493"0"0,0-2-137 0 0,0 1-1 0 0,1-1 0 0 0,-1 0 0 0 0,0 0 0 0 0,0 0 0 0 0,0 0 0 0 0,2-2 0 0 0,14-13 242 0 0,11-2 181 0 0,35-16 1 0 0,-49 27-496 0 0,-7 5 82 0 0,1-1 0 0 0,0 1 0 0 0,0 0 0 0 0,0 1 0 0 0,1 0 0 0 0,-1 0 0 0 0,0 1 0 0 0,1 0 0 0 0,-1 1 0 0 0,1 0 0 0 0,-1 0 1 0 0,1 1-1 0 0,-1 1 0 0 0,12 2 0 0 0,-12-2 112 0 0,-1 0 0 0 0,0 1 0 0 0,0-1 0 0 0,0 2 0 0 0,0-1 0 0 0,0 1 0 0 0,-1 0-1 0 0,1 1 1 0 0,-1 0 0 0 0,11 9 0 0 0,-17-12-90 0 0,6 3 42 0 0,-1 0 0 0 0,0 1-1 0 0,-1 0 1 0 0,1 0-1 0 0,6 11 1 0 0,-2-1-7 0 0,-8-13-61 0 0,0 0 0 0 0,0 0 0 0 0,0 0 0 0 0,0 0 0 0 0,-1 0 0 0 0,0 0 0 0 0,1 1 0 0 0,-1-1 0 0 0,0 0 0 0 0,-1 1 0 0 0,1-1 0 0 0,0 1 0 0 0,-1 5 0 0 0,0-4 0 0 0,1-1 0 0 0,-2 1 0 0 0,1-1 0 0 0,0 0 1 0 0,-1 1-1 0 0,0-1 0 0 0,0 0 0 0 0,0 1 0 0 0,0-1 0 0 0,-1 0 0 0 0,-3 6 0 0 0,2-3 9 0 0,-4 6 17 0 0,-1 0 0 0 0,-1 0 0 0 0,0-1 0 0 0,-20 22-1 0 0,-7-3 59 0 0,-1-2-1 0 0,-75 44 1 0 0,65-43-56 0 0,14-10-307 0 0,-80 50-1807 0 0,91-60 637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6.5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 11376 0 0,'0'0'521'0'0,"2"0"-12"0"0,131-6 2733 0 0,-122 6-3144 0 0,1 1 0 0 0,21 3 0 0 0,-29-3-100 0 0,1 1 0 0 0,0-1 0 0 0,-1 1 0 0 0,1-1 0 0 0,-1 1 0 0 0,0 1 0 0 0,0-1 0 0 0,0 1 0 0 0,0-1 0 0 0,4 4 0 0 0,3 4 2 0 0,-1 0 0 0 0,-9-8 0 0 0,0 1 0 0 0,0 0 0 0 0,0 0 0 0 0,0 0 0 0 0,0 0 0 0 0,-1 0 0 0 0,1 0 0 0 0,-1 0 0 0 0,0 0 0 0 0,0 6 0 0 0,0-5 0 0 0,0-1 0 0 0,0 0 0 0 0,-1 0 0 0 0,1 1 0 0 0,0-1 0 0 0,-1 0 0 0 0,0 0 0 0 0,0 0 0 0 0,0 1 0 0 0,0-1 0 0 0,0 0 0 0 0,-1 0 0 0 0,1-1 0 0 0,-3 4 0 0 0,-4 10 0 0 0,3-6 31 0 0,1 0 1 0 0,-2-1-1 0 0,1 1 1 0 0,-10 10 0 0 0,-4 9 1169 0 0,40-3-306 0 0,-18-24-798 0 0,58 8 763 0 0,-49-10-518 0 0,0 0 0 0 0,0 1-1 0 0,0 0 1 0 0,22 6-1 0 0,-3 7 611 0 0,-29-11-738 0 0,-1-3-213 0 0,-1 0 0 0 0,1 1 0 0 0,-1-1 0 0 0,0 0 0 0 0,1 1 0 0 0,-1-1 0 0 0,0 1 0 0 0,0-1 0 0 0,1 1 1 0 0,-1-1-1 0 0,0 1 0 0 0,0-1 0 0 0,0 1 0 0 0,0-1 0 0 0,0 1 0 0 0,0-1 0 0 0,0 1 0 0 0,1-1 0 0 0,-1 1 0 0 0,-1-1 1 0 0,1 1-1 0 0,0-1 0 0 0,0 1 0 0 0,0-1 0 0 0,0 1 0 0 0,0-1 0 0 0,0 1 0 0 0,-1-1 0 0 0,1 1 0 0 0,0-1 0 0 0,0 1 0 0 0,-1-1 1 0 0,1 1-1 0 0,0-1 0 0 0,-1 1 0 0 0,0 0 2 0 0,-1 3-8 0 0,0-1 0 0 0,-1 1-1 0 0,1-1 1 0 0,0 0 0 0 0,-1 0 0 0 0,0 0-1 0 0,0 0 1 0 0,0-1 0 0 0,0 1-1 0 0,0-1 1 0 0,0 0 0 0 0,-1 0 0 0 0,1 0-1 0 0,-6 2 1 0 0,-8 3-393 0 0,-31 9-1 0 0,46-15 346 0 0,-20 5-1505 0 0,1 0 0 0 0,-44 4 0 0 0,34-9-4550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2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158 0 3224 0 0,'-1'2'143'0'0,"-5"9"131"0"0,0 1 0 0 0,-4 13 1 0 0,4-9 4218 0 0,1 1 1 0 0,-5 30-1 0 0,5-20-3294 0 0,-6 56-989 0 0,-22 116-345 0 0,24-154 202 0 0,-3 34 49 0 0,7-46-158 0 0,0-1-1 0 0,-13 40 0 0 0,4-20-2718 0 0,13-41 1723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6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16615 0 0,'0'0'1664'0'0,"2"0"-1520"0"0,20 7-453 0 0,0-1-1 0 0,39 5 0 0 0,-59-10 264 0 0,0-1 0 0 0,0 1-1 0 0,0 0 1 0 0,0-1 0 0 0,0 1-1 0 0,0 0 1 0 0,2 2 0 0 0,6 2-119 0 0,-2-3 129 0 0,0 1 0 0 0,0 1-1 0 0,-1 0 1 0 0,1 0 0 0 0,-1 0-1 0 0,13 10 1 0 0,-14-9 238 0 0,1 0 0 0 0,14 6 1 0 0,14 11 1132 0 0,-32-19-1124 0 0,-2-2-144 0 0,0 0 0 0 0,1 1 0 0 0,-1-1 1 0 0,0 0-1 0 0,1 0 0 0 0,-1 0 0 0 0,1-1 0 0 0,0 1 0 0 0,-1 0 1 0 0,4 1-1 0 0,4 16 142 0 0,-9-17-245 0 0,1 1 0 0 0,-1-1 0 0 0,1 1 0 0 0,-1-1 0 0 0,0 1 0 0 0,0-1 0 0 0,0 1 0 0 0,0-1 1 0 0,0 1-1 0 0,0 0 0 0 0,0-1 0 0 0,-1 1 0 0 0,1-1 0 0 0,0 1 0 0 0,-1-1 0 0 0,0 1 0 0 0,1-1 0 0 0,-1 0 0 0 0,-1 3 0 0 0,-1 0-102 0 0,0 0-1 0 0,0-1 1 0 0,-1 1 0 0 0,-6 5-1 0 0,6-6 58 0 0,0 1 0 0 0,0-1 0 0 0,-5 9 0 0 0,4-5 183 0 0,0 1-1 0 0,-12 10 1946 0 0,18-15-1973 0 0,10 16-61 0 0,-2-14-14 0 0,-2-3 1 0 0,47 32 102 0 0,-52-32-74 0 0,0-1 2 0 0,0 0 1 0 0,0 0 0 0 0,0 0 0 0 0,-1 1 0 0 0,1-1 0 0 0,-1 0 0 0 0,1 1 0 0 0,-1-1 0 0 0,1 1 0 0 0,-1 0 0 0 0,0-1 0 0 0,0 1 0 0 0,0 0 0 0 0,0 0-1 0 0,2 4 1 0 0,-2-3 19 0 0,0 0-1 0 0,0 0 0 0 0,0 0 0 0 0,-1 0 1 0 0,1 1-1 0 0,-1-1 0 0 0,0 0 0 0 0,0 0 1 0 0,0 1-1 0 0,0-1 0 0 0,-1 0 1 0 0,1 0-1 0 0,-1 0 0 0 0,0 1 0 0 0,-1 2 1 0 0,0-1 36 0 0,-1 0-1 0 0,1-1 1 0 0,-1 1 0 0 0,0-1 0 0 0,0 1 0 0 0,-1-1 0 0 0,1 0 0 0 0,-7 6 0 0 0,-3 0 108 0 0,0-1 0 0 0,0 0 0 0 0,-1-1 1 0 0,0 0-1 0 0,-22 9 0 0 0,16-9-220 0 0,0-1 0 0 0,0-1-1 0 0,-42 7 1 0 0,6-9-6584 0 0,24-4-721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9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1 3224 0 0,'0'2'240'0'0,"-1"55"8126"0"0,-3 0-4510 0 0,-1 62-2839 0 0,5 371 1527 0 0,10-173-2232 0 0,-10-278-803 0 0,1 62-4092 0 0,4-68 2794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1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3224 0 0,'0'0'143'0'0,"0"2"-3"0"0,0 7-111 0 0,2 16 8693 0 0,4-22-8204 0 0,0 1 0 0 0,0-1 1 0 0,0 0-1 0 0,0 0 0 0 0,0 0 0 0 0,0-1 0 0 0,1 0 0 0 0,10 2 0 0 0,5-1-399 0 0,30 2 0 0 0,192-11 1191 0 0,-127 0-721 0 0,396-25 2755 0 0,-407 24-2984 0 0,128 7 0 0 0,-217 0-211 0 0,0 1-1 0 0,1 1 1 0 0,-1 1 0 0 0,0 1 0 0 0,0 0 0 0 0,21 9-1 0 0,-18-5-59 0 0,21 12 46 0 0,-37-19-127 0 0,-1 1 0 0 0,0 1 0 0 0,0-1 0 0 0,0 0-1 0 0,-1 1 1 0 0,1-1 0 0 0,0 1 0 0 0,-1 0 0 0 0,4 6 0 0 0,-1-1 25 0 0,-1 1 0 0 0,0 0 0 0 0,0 0 0 0 0,-1 0 0 0 0,0 0 0 0 0,-1 1 0 0 0,0-1 0 0 0,0 1 0 0 0,-1 0 0 0 0,0 17 0 0 0,-10 276 31 0 0,7-80-109 0 0,3-120 36 0 0,-1-38-7 0 0,6 145-133 0 0,-2-154-14 0 0,-3-1 1 0 0,-11 101-1 0 0,8-115 124 0 0,2-30 35 0 0,-1 0 0 0 0,0 0 0 0 0,0 0 0 0 0,-1-1-1 0 0,-1 1 1 0 0,-4 13 0 0 0,6-22 16 0 0,0 0 0 0 0,-1 0 0 0 0,1 0-1 0 0,-1-1 1 0 0,1 1 0 0 0,-1-1 0 0 0,1 1 0 0 0,-1-1 0 0 0,0 1 0 0 0,0-1 0 0 0,-3 2-1 0 0,-24 10 215 0 0,6-8-153 0 0,1 0 1 0 0,-1-2-1 0 0,1 0 0 0 0,-46-2 1 0 0,27 0-24 0 0,-304 9-34 0 0,143-15-13 0 0,80 0-18 0 0,-125 5-237 0 0,10-4-1129 0 0,137-6-5392 0 0,46 1-336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5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96 0 18287 0 0,'1'2'1654'0'0,"-1"-2"-1635"0"0,1 1 0 0 0,0 0 1 0 0,-1 0-1 0 0,1 0 0 0 0,-1-1 1 0 0,1 1-1 0 0,-1 0 0 0 0,0 0 1 0 0,1 0-1 0 0,-1 0 0 0 0,0 0 1 0 0,1 0-1 0 0,-1 0 0 0 0,0 0 1 0 0,0 0-1 0 0,0 0 0 0 0,0 0 1 0 0,0 0-1 0 0,0-1 0 0 0,0 1 1 0 0,0 0-1 0 0,-1 0 0 0 0,1 0 1 0 0,0 0-1 0 0,-1 0 0 0 0,1 0 1 0 0,0 0-1 0 0,-2 1 0 0 0,0 4 299 0 0,1-4-210 0 0,1 1-1 0 0,0-1 1 0 0,0 1-1 0 0,0-1 1 0 0,0 1-1 0 0,0-1 1 0 0,1 1-1 0 0,-1-1 0 0 0,2 3 1 0 0,-2-2-10 0 0,1 0 0 0 0,-1 0 1 0 0,1-1-1 0 0,-1 1 0 0 0,0 0 1 0 0,0 6-1 0 0,-12 79-480 0 0,-19 92-1385 0 0,5-46 1693 0 0,21-108 149 0 0,-3 34-1 0 0,-1 8 161 0 0,6-47-855 0 0,-1 26 0 0 0,2-12-1053 0 0,1-17 562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9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22 161 13760 0 0,'0'0'1246'0'0,"0"-2"-1022"0"0,-3-8 89 0 0,3 9-171 0 0,-1 0-1 0 0,1-1 0 0 0,-1 1 1 0 0,1 0-1 0 0,0-1 0 0 0,0 1 1 0 0,-1 0-1 0 0,1-1 0 0 0,0 1 1 0 0,0 0-1 0 0,0-1 0 0 0,1-1 1 0 0,1-4 136 0 0,1 0-1 0 0,0 0 1 0 0,0 0 0 0 0,1 0-1 0 0,0 0 1 0 0,0 1 0 0 0,1-1-1 0 0,0 1 1 0 0,0 0 0 0 0,11-9 0 0 0,-12 10-285 0 0,1 1 1 0 0,0 1 0 0 0,0-1 0 0 0,0 1-1 0 0,0-1 1 0 0,0 2 0 0 0,1-1 0 0 0,-1 0-1 0 0,1 1 1 0 0,0 0 0 0 0,0 1 0 0 0,0-1 0 0 0,0 1-1 0 0,7-1 1 0 0,-9 2 78 0 0,0 0 0 0 0,0-1 0 0 0,-1 1 0 0 0,8-3 0 0 0,-9 3-32 0 0,0-1 1 0 0,0 1-1 0 0,0-1 0 0 0,0 1 0 0 0,0 0 0 0 0,0 0 1 0 0,0-1-1 0 0,0 2 0 0 0,0-1 0 0 0,0 0 0 0 0,0 0 0 0 0,-1 1 1 0 0,4 0-1 0 0,17 6 506 0 0,29 13 1 0 0,-43-16-532 0 0,0 0 0 0 0,0 1 0 0 0,-1 0 0 0 0,0 0 0 0 0,0 1 0 0 0,11 11 0 0 0,-15-14-15 0 0,0 1 0 0 0,0 0 0 0 0,-1 0 0 0 0,1 0 1 0 0,-1 0-1 0 0,0 0 0 0 0,0 0 0 0 0,0 1 0 0 0,-1-1 0 0 0,1 1 0 0 0,-1-1 0 0 0,0 1 0 0 0,-1-1 0 0 0,1 1 0 0 0,-1 0 0 0 0,0-1 0 0 0,0 1 0 0 0,0 0 0 0 0,-1-1 0 0 0,1 1 0 0 0,-1 0 0 0 0,0-1 0 0 0,-3 7 0 0 0,-1 3 29 0 0,-1-1-1 0 0,-1 1 1 0 0,0-1-1 0 0,0-1 0 0 0,-2 1 1 0 0,-10 12-1 0 0,11-16-26 0 0,0-1-1 0 0,0 1 0 0 0,-1-1 0 0 0,0-1 1 0 0,-16 10-1 0 0,-54 27-314 0 0,30-18-216 0 0,-30 13-1250 0 0,75-37 1310 0 0,0-1-1 0 0,0 1 1 0 0,0 0-1 0 0,-1-1 1 0 0,1 0-1 0 0,-9 1 0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1.5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18 3224 0 0,'5'3'4696'0'0,"-3"-2"-3743"0"0,1 0-1 0 0,-1 0 0 0 0,0 0 1 0 0,0 0-1 0 0,1-1 1 0 0,3 2-1 0 0,19-2 3067 0 0,-11-3-3218 0 0,25-7 0 0 0,3 0-799 0 0,-30 8 28 0 0,-9 1-21 0 0,0 0 0 0 0,1 1 0 0 0,-1 0 0 0 0,0-1 0 0 0,1 1 0 0 0,-1 0-1 0 0,0 1 1 0 0,0-1 0 0 0,1 0 0 0 0,5 3 0 0 0,-1-1-17 0 0,0 1 127 0 0,-1-1 0 0 0,1 1 0 0 0,-1 0 0 0 0,0 1 0 0 0,0 0 0 0 0,0 0 0 0 0,9 7 0 0 0,-15-9-75 0 0,0 0 0 0 0,1-1 1 0 0,-1 1-1 0 0,-1 0 0 0 0,1 0 0 0 0,0 0 0 0 0,0 0 1 0 0,-1 0-1 0 0,1-1 0 0 0,-1 1 0 0 0,0 0 0 0 0,1 0 1 0 0,-1 0-1 0 0,0 4 0 0 0,-3 27-590 0 0,0-25 504 0 0,0 1 1 0 0,0-1-1 0 0,-1 0 0 0 0,0 0 0 0 0,-6 8 0 0 0,0 3 37 0 0,2-7-40 0 0,1 0-1 0 0,-12 12 1 0 0,12-15-8 0 0,0 1 1 0 0,0 0-1 0 0,-8 18 1 0 0,-10 16 103 0 0,19-34 46 0 0,-1 0 0 0 0,2 1 0 0 0,-6 14 1 0 0,8-19 88 0 0,1 1 1 0 0,-1-1 0 0 0,-5 8 0 0 0,7-13-160 0 0,1-1-20 0 0,0 0 0 0 0,-1 0 0 0 0,1 1 0 0 0,0-1 0 0 0,0 0 0 0 0,0 1-1 0 0,0-1 1 0 0,-1 0 0 0 0,1 1 0 0 0,0-1 0 0 0,0 0 0 0 0,0 1 0 0 0,0-1 0 0 0,0 1 0 0 0,0-1-1 0 0,0 0 1 0 0,0 1 0 0 0,0-1 0 0 0,0 0 0 0 0,0 1 0 0 0,0-1 0 0 0,0 0 0 0 0,0 1-1 0 0,1-1 1 0 0,-1 0 0 0 0,0 1 0 0 0,0-1 0 0 0,0 0 0 0 0,0 1 0 0 0,1-1 0 0 0,-1 0 0 0 0,0 1-1 0 0,0-1 1 0 0,1 0 0 0 0,-1 0 0 0 0,0 1 0 0 0,0-1 0 0 0,1 0 0 0 0,-1 0 0 0 0,0 0-1 0 0,1 1 1 0 0,-1-1 0 0 0,0 0 0 0 0,1 0 0 0 0,-1 0 0 0 0,0 0 0 0 0,1 0 0 0 0,-1 0-1 0 0,1 0 1 0 0,19 2 63 0 0,-19-2-80 0 0,7-1 0 0 0,0 0-1 0 0,0 0 1 0 0,0-1-1 0 0,0 0 1 0 0,-1-1-1 0 0,1 0 1 0 0,-1 0-1 0 0,0-1 1 0 0,9-4-1 0 0,0-1-173 0 0,3-2-374 0 0,0-1 0 0 0,31-25-1 0 0,-40 29-6 0 0,13-12-911 0 0,3-4-55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5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134 1 17247 0 0,'0'0'2762'0'0,"-1"2"-2284"0"0,-3 12-249 0 0,-54 163 104 0 0,53-163-358 0 0,0 0 1 0 0,-3 25 0 0 0,-3 8 23 0 0,1-3-2 0 0,-10 91 1 0 0,13-75-90 0 0,2 13-884 0 0,5-42-2513 0 0,0-19 768 0 0,0 6-3179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2.4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 1 13824 0 0,'0'0'1061'0'0,"0"2"-692"0"0,1 4 187 0 0,0 1 0 0 0,0-1-1 0 0,3 11 1 0 0,2 12 2825 0 0,1 20-767 0 0,2 13-2185 0 0,-2 7-292 0 0,1 26-72 0 0,-6-21-65 0 0,0-27 0 0 0,-6 53 0 0 0,-8 3-65 0 0,-46 175 0 0 0,52-258-340 0 0,-1 1 1 0 0,-14 28 0 0 0,17-41-65 0 0,-8 16-1183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 0 3224 0 0,'0'9'11419'0'0,"0"11"-5988"0"0,-1-9-6179 0 0,1 0 0 0 0,-4 16 0 0 0,-2 21-890 0 0,3-34 1962 0 0,1 0 1 0 0,1 0 0 0 0,0 0 0 0 0,0 0 0 0 0,1 0 0 0 0,4 22 0 0 0,-2-24 95 0 0,1 1-1 0 0,0-1 1 0 0,1 0-1 0 0,0 0 1 0 0,1-1-1 0 0,0 1 1 0 0,8 11-1 0 0,-9-16-336 0 0,0-1-1 0 0,1 0 1 0 0,-1 0 0 0 0,1 0-1 0 0,1-1 1 0 0,-1 0 0 0 0,1 0-1 0 0,0 0 1 0 0,0 0 0 0 0,0-1-1 0 0,1 0 1 0 0,-1 0 0 0 0,8 2-1 0 0,8 3-49 0 0,-18-6-26 0 0,1-1-1 0 0,1 0 1 0 0,-1 0-1 0 0,0 0 1 0 0,0-1 0 0 0,1 0-1 0 0,-1 0 1 0 0,6 1-1 0 0,-4-2 0 0 0,36-3-53 0 0,-40 3 16 0 0,1-1 1 0 0,0 0 0 0 0,-1 0-1 0 0,1 0 1 0 0,-1-1-1 0 0,0 1 1 0 0,1-1 0 0 0,-1 0-1 0 0,3-2 1 0 0,-2 2-201 0 0,0-1 1 0 0,-1 0-1 0 0,0 0 1 0 0,0 0-1 0 0,0 0 1 0 0,0-1-1 0 0,0 1 1 0 0,-1-1-1 0 0,1 0 0 0 0,-1 0 1 0 0,2-5-1 0 0,3-10-4734 0 0,-1 1-1493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3.2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148 0 9672 0 0,'-16'31'174'0'0,"12"-19"2389"0"0,-7 23 0 0 0,1 14 2849 0 0,6-16-4730 0 0,-8 43-269 0 0,2-1-406 0 0,1-19 181 0 0,-14 158 1291 0 0,9-112-821 0 0,2-22-350 0 0,11-69-701 0 0,-1-1 0 0 0,0 0 0 0 0,-1 0 0 0 0,-5 13 0 0 0,7-20 297 0 0,-5 14-1043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8.6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1555 1 18943 0 0,'0'0'1906'0'0,"-2"1"-1749"0"0,-1 1-126 0 0,-1 0-1 0 0,1-1 1 0 0,-1 1 0 0 0,0-1-1 0 0,0 0 1 0 0,0 0-1 0 0,0 0 1 0 0,-8 0 0 0 0,-34-2 433 0 0,12-1-323 0 0,-20 2-76 0 0,-444 14 2782 0 0,425-7-2809 0 0,-371 43 244 0 0,391-42-282 0 0,23-4 0 0 0,1 1 0 0 0,-1 1 0 0 0,-51 19 0 0 0,53-15 0 0 0,19-7 0 0 0,1 0 0 0 0,-1 1 0 0 0,1-1 0 0 0,0 2 0 0 0,0-1 0 0 0,0 1 0 0 0,-7 7 0 0 0,14-12 0 0 0,-1 2 0 0 0,-1 0 0 0 0,1 0 0 0 0,0 0 0 0 0,0 0 0 0 0,0 0 0 0 0,0 0 0 0 0,1 0 0 0 0,-1 1 0 0 0,1-1 0 0 0,-1 1 0 0 0,1-1 0 0 0,0 1 0 0 0,0 0 0 0 0,0-1 0 0 0,0 1 0 0 0,-1 4 0 0 0,-2 7 0 0 0,3-12 0 0 0,1 0 0 0 0,-1 1 0 0 0,0-1 0 0 0,1 0 0 0 0,-1 1 0 0 0,1-1 0 0 0,0 0 0 0 0,0 1 0 0 0,0-1 0 0 0,0 4 0 0 0,4 25 66 0 0,-2-12 61 0 0,8 31 0 0 0,42 199-359 0 0,12 73-56 0 0,-19-108-346 0 0,-24-106-117 0 0,-16-72 156 0 0,-3-19 122 0 0,8 30 1 0 0,-9-43-175 0 0,1 0 1 0 0,-1 1 0 0 0,1-1-1 0 0,0-1 1 0 0,0 1-1 0 0,0 0 1 0 0,0 0-1 0 0,1-1 1 0 0,-1 1 0 0 0,1-1-1 0 0,0 0 1 0 0,5 4-1 0 0,7 0-5239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1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10592 0 0,'1'1'11695'0'0,"8"5"-11536"0"0,-7-3-184 0 0,1 1-1 0 0,-1 0 1 0 0,0 0 0 0 0,0 0-1 0 0,0 0 1 0 0,0 0-1 0 0,1 9 1 0 0,6 35-416 0 0,-4-18 229 0 0,6 66 109 0 0,-6-39 74 0 0,3 25 276 0 0,11 75 310 0 0,8 8-193 0 0,49 141-343 0 0,-24-94 129 0 0,-50-168 36 0 0,-1-37-110 0 0,0-1-1 0 0,-1 0 0 0 0,0 1 1 0 0,0-1-1 0 0,-1 1 0 0 0,0-1 1 0 0,0 0-1 0 0,-3 12 0 0 0,2-14 4 0 0,0 0 0 0 0,0 0 0 0 0,0 0 0 0 0,0 0 0 0 0,-1 0 0 0 0,1 0 0 0 0,-1 0 0 0 0,0-1 0 0 0,0 1 0 0 0,0-1 0 0 0,-1 0 0 0 0,1 0 0 0 0,-8 4 0 0 0,2-1 33 0 0,-1 0-1 0 0,0 0 1 0 0,-1-1-1 0 0,1-1 1 0 0,-21 7 0 0 0,-422 70 1737 0 0,342-64-1454 0 0,-70 6 111 0 0,-132 0-89 0 0,163-14-434 0 0,55 0-347 0 0,-70 2-1909 0 0,60-17-963 0 0,89 4 2281 0 0,-1 0 0 0 0,0-2 0 0 0,-27-8 0 0 0,38 9 649 0 0,1 1 0 0 0,1-1 0 0 0,-1 0 0 0 0,0 0 0 0 0,1 0 0 0 0,-6-6-1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5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9672 0 0,'0'0'12807'0'0,"1"2"-12388"0"0,2 9-379 0 0,1-1-1 0 0,-2 0 1 0 0,1 1-1 0 0,-2 0 1 0 0,1-1 0 0 0,-1 14-1 0 0,-3 67-378 0 0,2-89 348 0 0,-16 151-76 0 0,2-3 272 0 0,12-106-130 0 0,-1 8-999 0 0,-3-21-5596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8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1 214 17247 0 0,'0'0'844'0'0,"1"-2"-368"0"0,5-8-284 0 0,0 1 0 0 0,11-14 0 0 0,0 1-56 0 0,-13 17-6 0 0,-1 0 0 0 0,1 1 0 0 0,8-9 0 0 0,15-13 358 0 0,-19 17-439 0 0,0 1 1 0 0,0 0-1 0 0,1 1 1 0 0,0 0-1 0 0,14-9 0 0 0,-12 11-14 0 0,2-3 124 0 0,1 1-1 0 0,21-7 0 0 0,-31 13-65 0 0,-1 0-1 0 0,1 0 1 0 0,0 0 0 0 0,-1 0-1 0 0,1 1 1 0 0,0 0-1 0 0,0-1 1 0 0,0 1 0 0 0,-1 1-1 0 0,1-1 1 0 0,0 1 0 0 0,0-1-1 0 0,-1 1 1 0 0,1 0 0 0 0,5 2-1 0 0,6 4 357 0 0,-11-6-339 0 0,-1 0 1 0 0,1 1 0 0 0,0 0-1 0 0,-1 0 1 0 0,5 3-1 0 0,-2-1-88 0 0,-1 0-1 0 0,1 0 1 0 0,-1 1-1 0 0,0 0 0 0 0,0 0 1 0 0,-1 0-1 0 0,0 1 1 0 0,1-1-1 0 0,-2 1 1 0 0,1 0-1 0 0,-1 0 1 0 0,5 13-1 0 0,-6-14-36 0 0,-1 0 0 0 0,0 0 0 0 0,0 0 0 0 0,0 0 0 0 0,-1 0 0 0 0,0 0 0 0 0,0 0 0 0 0,0 0 0 0 0,0 0 0 0 0,-1 0 0 0 0,0 0 0 0 0,0 0 0 0 0,0 0 0 0 0,-1 0 0 0 0,0-1 0 0 0,0 1 0 0 0,0 0 0 0 0,0-1 0 0 0,-1 1 0 0 0,-2 3 0 0 0,-8 8-21 0 0,-1-1 0 0 0,0 0 0 0 0,-22 16 0 0 0,-53 35-448 0 0,80-60 380 0 0,-12 8-525 0 0,-35 17-1 0 0,0-7-3368 0 0,35-15-2568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0.6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503 1 12872 0 0,'0'0'5538'0'0,"-2"1"-5219"0"0,-1 2-178 0 0,-1 0 1 0 0,1-1 0 0 0,-1 0-1 0 0,0 0 1 0 0,0 0 0 0 0,0 0-1 0 0,0-1 1 0 0,0 1 0 0 0,-6 0-1 0 0,-21 10 673 0 0,18-8-433 0 0,1 1 0 0 0,-21 3-1 0 0,23-5-221 0 0,-1-1-1 0 0,1 2 0 0 0,-1-1 1 0 0,1 1-1 0 0,-12 7 0 0 0,-21 13-109 0 0,28-17-52 0 0,-25 18 1 0 0,11-9 2 0 0,24-14 0 0 0,1 0 0 0 0,0 0 0 0 0,1 0 0 0 0,-1 0 0 0 0,0 1 0 0 0,1-1 0 0 0,-7 7 0 0 0,-20 23-16 0 0,29-31-5 0 0,0 0 0 0 0,0 0-1 0 0,0 0 1 0 0,0 1 0 0 0,0-1 0 0 0,0 1-1 0 0,1-1 1 0 0,-1 1 0 0 0,0-1-1 0 0,1 1 1 0 0,-1-1 0 0 0,1 1-1 0 0,-1 2 1 0 0,0 3-73 0 0,-1 1-38 0 0,0-1 0 0 0,1 1 0 0 0,0 0 0 0 0,1-1 0 0 0,0 10 0 0 0,0-16 120 0 0,0 0-28 0 0,0 1 0 0 0,1 0 0 0 0,-1 0-1 0 0,1-1 1 0 0,0 1 0 0 0,-1-1 0 0 0,1 1 0 0 0,0 0-1 0 0,0-1 1 0 0,0 1 0 0 0,0-1 0 0 0,0 0 0 0 0,0 1-1 0 0,0-1 1 0 0,1 0 0 0 0,-1 0 0 0 0,0 0-1 0 0,1 1 1 0 0,-1-2 0 0 0,1 1 0 0 0,-1 0 0 0 0,3 1-1 0 0,3 3 54 0 0,-4-3-10 0 0,0 0 0 0 0,1-1 0 0 0,-1 1 0 0 0,0-1-1 0 0,1 1 1 0 0,-1-1 0 0 0,1 0 0 0 0,0 0 0 0 0,-1 0 0 0 0,1-1-1 0 0,0 1 1 0 0,5-1 0 0 0,4-1 49 0 0,1 0-1 0 0,15-4 1 0 0,-19 3-44 0 0,-1 1 1 0 0,1 0 0 0 0,0 0 0 0 0,-1 1 0 0 0,19 1-1 0 0,-18 1 0 0 0,3 0 20 0 0,23 7 0 0 0,-34-9-28 0 0,-1 1 0 0 0,0-1 0 0 0,0 0-1 0 0,1 1 1 0 0,-1-1 0 0 0,0 1-1 0 0,0-1 1 0 0,0 1 0 0 0,0 0-1 0 0,0-1 1 0 0,0 1 0 0 0,0 0 0 0 0,0 0-1 0 0,0-1 1 0 0,2 3 0 0 0,1 1-13 0 0,0-2 38 0 0,-1 0 0 0 0,1 0-1 0 0,0 0 1 0 0,-1 1 0 0 0,0-1 0 0 0,0 1 0 0 0,0 0-1 0 0,0 0 1 0 0,0 0 0 0 0,0 1 0 0 0,-1-1 0 0 0,3 5-1 0 0,-4-6 3 0 0,0 0 0 0 0,0 0 0 0 0,-1 0-1 0 0,1 0 1 0 0,0 0 0 0 0,-1 1 0 0 0,0-1-1 0 0,1 0 1 0 0,-1 0 0 0 0,0 1-1 0 0,0-1 1 0 0,0 0 0 0 0,-1 0 0 0 0,1 1-1 0 0,0-1 1 0 0,-1 0 0 0 0,0 0 0 0 0,1 0-1 0 0,-1 0 1 0 0,0 1 0 0 0,0-1-1 0 0,0 0 1 0 0,0-1 0 0 0,-1 1 0 0 0,-1 2-1 0 0,-8 9 96 0 0,0-1-1 0 0,-2-1 1 0 0,1 0 0 0 0,-1-1-1 0 0,-25 15 1 0 0,34-21-53 0 0,-16 7 178 0 0,0-1-1 0 0,0 0 1 0 0,-1-1-1 0 0,-26 7 1 0 0,41-15-240 0 0,-4 2-248 0 0,-1 0 1 0 0,0-1-1 0 0,0 0 0 0 0,0-1 1 0 0,0 0-1 0 0,0-1 0 0 0,0 0 1 0 0,0-1-1 0 0,0 0 0 0 0,0-1 1 0 0,-20-6-1 0 0,2-2-7533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1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131 0 1376 0 0,'-5'20'109'0'0,"-6"23"531"0"0,8-35 2171 0 0,0 0 0 0 0,1 1-1 0 0,-3 15 1 0 0,1 27 3564 0 0,-1 12-5171 0 0,-20 103-1418 0 0,-3 19-1232 0 0,19-135 754 0 0,-14 67-3759 0 0,16-88 2787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2.3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372 0 2760 0 0,'25'6'16978'0'0,"-31"-2"-16885"0"0,1 0-1 0 0,-1-1 1 0 0,0 1-1 0 0,1-1 1 0 0,-2-1-1 0 0,1 1 1 0 0,-12 3-1 0 0,-8 3 216 0 0,-115 39 1772 0 0,126-43-2005 0 0,1 0-1 0 0,0 1 1 0 0,0 1 0 0 0,-13 9-1 0 0,25-15-82 0 0,0 1 0 0 0,0 0 0 0 0,0-1 0 0 0,0 1 0 0 0,1 0-1 0 0,-1 0 1 0 0,-2 4 0 0 0,-7 9-112 0 0,4-10 66 0 0,4-2 15 0 0,0-1 1 0 0,1 1-1 0 0,-1 0 1 0 0,0 0 0 0 0,1 0-1 0 0,-1 0 1 0 0,1 0-1 0 0,0 0 1 0 0,-2 4-1 0 0,-3 9-122 0 0,4-12 111 0 0,1 0 0 0 0,1 0-1 0 0,-1 0 1 0 0,1 0 0 0 0,-2 7 0 0 0,-3 13-96 0 0,6-13 76 0 0,5-1 4 0 0,4 12 110 0 0,-8-20 47 0 0,10 3-10 0 0,-4-2-80 0 0,1 0-1 0 0,0-1 0 0 0,0 1 0 0 0,0-2 1 0 0,0 1-1 0 0,0-1 0 0 0,0 0 1 0 0,0 0-1 0 0,10-2 0 0 0,28 4-69 0 0,7 10-102 0 0,-46-12 166 0 0,1 0-1 0 0,-1 0 1 0 0,1 1 0 0 0,-1 0-1 0 0,0 0 1 0 0,0 1 0 0 0,0 0-1 0 0,0 0 1 0 0,0 1 0 0 0,-1 0-1 0 0,0 0 1 0 0,1 1 0 0 0,9 8-1 0 0,-10-3 17 0 0,-5-1 58 0 0,0-4 52 0 0,-1 0 0 0 0,-1 1-1 0 0,1-1 1 0 0,-1 0-1 0 0,1 0 1 0 0,-4 10 0 0 0,2-12-34 0 0,1 0 1 0 0,-1-1-1 0 0,1 0 1 0 0,-1 1-1 0 0,0-1 1 0 0,0 0-1 0 0,0 0 1 0 0,0 0-1 0 0,0 0 1 0 0,-1 0-1 0 0,1-1 1 0 0,0 1 0 0 0,-1-1-1 0 0,-3 2 1 0 0,-1 2-47 0 0,-1-1 1 0 0,0 0-1 0 0,0 0 1 0 0,0-1-1 0 0,-1 0 1 0 0,1-1-1 0 0,-1 0 1 0 0,0 0 0 0 0,1 0-1 0 0,-1-1 1 0 0,-12-1-1 0 0,0-1-46 0 0,14 1-283 0 0,0 0 0 0 0,0-1 0 0 0,0 1 0 0 0,1-2 0 0 0,-1 1 0 0 0,-8-4 0 0 0,-6-4-787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3.3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11520 0 0,'0'3'886'0'0,"3"47"2275"0"0,3 0-1 0 0,22 96 1 0 0,4 29-2590 0 0,-21-92-558 0 0,7 80-94 0 0,-1 694 313 0 0,-19-401 132 0 0,3-251-1280 0 0,-1-198 849 0 0,2 67-1064 0 0,-1-64 379 0 0,0 0 0 0 0,1 0 0 0 0,0 0 0 0 0,0-1 0 0 0,5 11 0 0 0,2-5-5401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4.4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0 380 16783 0 0,'3'-1'770'0'0,"44"-12"313"0"0,-3 3-1112 0 0,91-21 621 0 0,-71 18-256 0 0,316-63-263 0 0,4 32-734 0 0,-24 20 755 0 0,-248 15 154 0 0,46 3 260 0 0,-40 2-146 0 0,470-30 390 0 0,-422 25-741 0 0,320-20-94 0 0,-284 19 22 0 0,-20 1 61 0 0,40 2 265 0 0,5-1 301 0 0,11-6 76 0 0,-227 13-629 0 0,167-13 194 0 0,-111 7-207 0 0,17 1 0 0 0,254 6 1910 0 0,-336 0-1907 0 0,0 0 0 0 0,0 0 1 0 0,0 1-1 0 0,0-1 1 0 0,0 1-1 0 0,0-1 0 0 0,0 1 1 0 0,0 0-1 0 0,0 0 1 0 0,0 0-1 0 0,-1 0 1 0 0,1 0-1 0 0,0 0 0 0 0,-1 1 1 0 0,1-1-1 0 0,1 2 1 0 0,13 9 187 0 0,-15-12-183 0 0,0 1-1 0 0,0-1 1 0 0,-1 0 0 0 0,1 1 0 0 0,0-1-1 0 0,0 1 1 0 0,-1 0 0 0 0,1-1 0 0 0,-1 1-1 0 0,1 0 1 0 0,0-1 0 0 0,-1 1-1 0 0,1 0 1 0 0,-1-1 0 0 0,1 2 0 0 0,1 2 19 0 0,1-1 1 0 0,-1 0 1 0 0,0 0 0 0 0,0 0 0 0 0,-1 0 0 0 0,1 0 0 0 0,-1 1 0 0 0,1-1-1 0 0,-1 1 1 0 0,0-1 0 0 0,-1 1 0 0 0,1-1 0 0 0,0 1 0 0 0,-1 6 0 0 0,3 10 72 0 0,-3-16-88 0 0,0-1 1 0 0,0 0-1 0 0,0 0 0 0 0,0 0 1 0 0,0 0-1 0 0,-2 6 1 0 0,1-6 0 0 0,0 1 1 0 0,1 0 0 0 0,0 0 0 0 0,-1 0 0 0 0,2 7 0 0 0,6 73-82 0 0,-4 132 1 0 0,-4-118 57 0 0,-1 114-129 0 0,5 240-198 0 0,15-145 271 0 0,-5-121 44 0 0,31 269-186 0 0,-22-262 150 0 0,-16-126-21 0 0,-2-1-1 0 0,-4 1 1 0 0,-2-1 0 0 0,-17 104-1 0 0,18-161 79 0 0,-1-1 0 0 0,-1 1 0 0 0,1-1 0 0 0,-1 0 0 0 0,-1 0 0 0 0,1 0 0 0 0,-1-1 0 0 0,-1 1 0 0 0,1-1 0 0 0,-1 0 0 0 0,-9 10 0 0 0,12-16-9 0 0,0 0-1 0 0,-1 1 0 0 0,1-1 0 0 0,-1 0 1 0 0,1 0-1 0 0,0 0 0 0 0,-1 0 0 0 0,0-1 1 0 0,1 1-1 0 0,-1-1 0 0 0,1 1 0 0 0,-1-1 1 0 0,0 0-1 0 0,1 0 0 0 0,-1 0 0 0 0,0-1 1 0 0,-4 0-1 0 0,-9-2-49 0 0,-26-8 1 0 0,34 9 130 0 0,-34-14 53 0 0,30 11-65 0 0,-23-6 1 0 0,-122-39 249 0 0,70 26-266 0 0,34 10-24 0 0,-9-2-68 0 0,-1 2 0 0 0,-108-8 0 0 0,70 13-52 0 0,-79-5 23 0 0,47 10 198 0 0,-292 2 87 0 0,82 7 47 0 0,28 0 34 0 0,97 3-129 0 0,-262 18 18 0 0,319-12-269 0 0,-355 43 134 0 0,149 5 125 0 0,262-44-276 0 0,-99 12-162 0 0,42-11-322 0 0,80-17-1160 0 0,1-9-4016 0 0,16-7-1559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0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1376 0 0,'-2'1'107'0'0,"-24"17"11462"0"0,20-16-10751 0 0,0 0 1 0 0,1 0 0 0 0,-1-1 0 0 0,0 0-1 0 0,0 0 1 0 0,0 0 0 0 0,-7-1-1 0 0,-47-3-819 0 0,13 1-297 0 0,-57-4 66 0 0,62 3 447 0 0,-50 3 1 0 0,71 1-106 0 0,-168 7 706 0 0,-45 9-804 0 0,122-6-12 0 0,-50 8 0 0 0,-14 6 90 0 0,174-25-89 0 0,-175 38 819 0 0,152-28-530 0 0,22-9-238 0 0,0 1 1 0 0,0-1-1 0 0,0 0 0 0 0,0 0 0 0 0,0 0 0 0 0,0 0 0 0 0,-4 0 0 0 0,5 0-10 0 0,1-1 0 0 0,0 1 0 0 0,-1-1 1 0 0,1 1-1 0 0,0 0 0 0 0,0-1 0 0 0,0 1 1 0 0,-1 0-1 0 0,1 0 0 0 0,0 0 0 0 0,0 0 1 0 0,0 0-1 0 0,1 0 0 0 0,-1 0 0 0 0,0 0 1 0 0,0 0-1 0 0,0 0 0 0 0,0 2 0 0 0,-12 24 665 0 0,11-22-652 0 0,0 1-1 0 0,1 0 1 0 0,0 0 0 0 0,0 0 0 0 0,0 0 0 0 0,1-1-1 0 0,0 8 1 0 0,4 45-243 0 0,-1-35 123 0 0,9 231 266 0 0,-3-38-26 0 0,13 272-205 0 0,-16-214-852 0 0,-6-16-260 0 0,0-248 685 0 0,0 0 1 0 0,0-1-1 0 0,1 1 1 0 0,1-1 0 0 0,-1 1-1 0 0,2-1 1 0 0,-1 0-1 0 0,6 11 1 0 0,-8-19 356 0 0,1 0 0 0 0,-1 0 0 0 0,1 0-1 0 0,-1 0 1 0 0,1 0 0 0 0,0-1 0 0 0,0 1 0 0 0,0 0 0 0 0,-1 0 0 0 0,1-1 0 0 0,0 1 0 0 0,0-1 0 0 0,0 1 0 0 0,0-1 0 0 0,0 1-1 0 0,0-1 1 0 0,0 1 0 0 0,0-1 0 0 0,0 0 0 0 0,0 0 0 0 0,0 1 0 0 0,0-1 0 0 0,0 0 0 0 0,0 0 0 0 0,1 0 0 0 0,-1 0 0 0 0,0 0-1 0 0,0 0 1 0 0,0-1 0 0 0,1 1 0 0 0,28-11-1474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1632 0 11520 0 0,'0'3'8327'0'0,"-5"121"-10504"0"0,0-4 841 0 0,-12 395 3035 0 0,18-388-1765 0 0,9 98-227 0 0,0 0-278 0 0,-10-223 572 0 0,0 34-148 0 0,-1-1-1 0 0,-10 62 1 0 0,8-85 160 0 0,0-1 0 0 0,0 0 0 0 0,-1 0 0 0 0,-1 0 0 0 0,-6 11 0 0 0,7-15 73 0 0,0-1 0 0 0,0 0 0 0 0,-1 0 0 0 0,1-1 0 0 0,-1 0 0 0 0,-1 1-1 0 0,1-1 1 0 0,-1-1 0 0 0,-7 5 0 0 0,6-4 6 0 0,-1-1 0 0 0,0-1 0 0 0,0 0-1 0 0,0 0 1 0 0,0 0 0 0 0,-13 1-1 0 0,-53 5 253 0 0,44-6-190 0 0,-74 9 415 0 0,-75 8 306 0 0,-278 31 1133 0 0,193-17-1040 0 0,255-33-962 0 0,-258 19-681 0 0,261-20 445 0 0,1 0-153 0 0,0 0-1 0 0,-1 0 1 0 0,1-1 0 0 0,-1 1 0 0 0,1-1 0 0 0,0-1-1 0 0,-6-1 1 0 0,-11-6-6683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20127 0 0,'0'0'2022'0'0,"0"3"-1854"0"0,5 25-219 0 0,-3-22-71 0 0,0 0-1 0 0,-1 0 1 0 0,0 0-1 0 0,0 8 1 0 0,-7 77-657 0 0,-1 14 1049 0 0,3-57 72 0 0,-1 1 136 0 0,-1 27 223 0 0,6 173-1192 0 0,0-245 267 0 0,0-2-76 0 0,0 1 0 0 0,0-1 0 0 0,0 0 0 0 0,0 0 0 0 0,0 0 0 0 0,-1 1-1 0 0,1-1 1 0 0,-1 0 0 0 0,-1 4 0 0 0,-4 4-1611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6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1 209 5984 0 0,'0'0'464'0'0,"2"0"220"0"0,4-4 865 0 0,1 1-1 0 0,-1-1 1 0 0,0-1 0 0 0,0 1 0 0 0,0-1-1 0 0,-1 0 1 0 0,0 0 0 0 0,8-10 0 0 0,7-5-670 0 0,58-44-849 0 0,-37 32-612 0 0,-34 27 575 0 0,0 0 0 0 0,0 0 0 0 0,1 1 0 0 0,-1 0 1 0 0,1 0-1 0 0,0 1 0 0 0,0 0 0 0 0,0 1 0 0 0,0 0 0 0 0,1 0 0 0 0,-1 0 0 0 0,1 1 1 0 0,-1 1-1 0 0,15 0 0 0 0,-16 0 110 0 0,0 1 1 0 0,0 0 0 0 0,0 0-1 0 0,0 0 1 0 0,-1 1-1 0 0,1 1 1 0 0,0-1-1 0 0,-1 1 1 0 0,0 0 0 0 0,0 0-1 0 0,0 1 1 0 0,0-1-1 0 0,0 1 1 0 0,-1 1 0 0 0,1-1-1 0 0,-1 1 1 0 0,8 10-1 0 0,-9-10-52 0 0,-2-3-63 0 0,0 0 0 0 0,0 0 1 0 0,-1 0-1 0 0,1 1 1 0 0,-1-1-1 0 0,1 0 1 0 0,-1 1-1 0 0,0-1 0 0 0,0 1 1 0 0,0-1-1 0 0,0 1 1 0 0,-1 0-1 0 0,1-1 0 0 0,-1 1 1 0 0,1 0-1 0 0,-1 2 1 0 0,0-1-17 0 0,1 4-36 0 0,-1 1-1 0 0,0-1 0 0 0,-1 0 0 0 0,0 0 0 0 0,0 1 0 0 0,0-1 0 0 0,-1 0 0 0 0,-1 0 0 0 0,1 0 0 0 0,-7 11 0 0 0,-4 1 58 0 0,-1-1 0 0 0,-1 0 0 0 0,-1-1 0 0 0,-1-1-1 0 0,0-1 1 0 0,-1 0 0 0 0,-28 18 0 0 0,10-7-314 0 0,-1-2-1 0 0,-1-1 1 0 0,-44 19 0 0 0,53-30-668 0 0,-21 9-2791 0 0,32-13-2268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2304 0 0,'0'0'16051'0'0,"-2"0"-15865"0"0,-9 3-4 0 0,1-1 0 0 0,-12 2 0 0 0,9-3 254 0 0,-21 7 0 0 0,8-2 307 0 0,-9 3 432 0 0,8-4-634 0 0,23-5-473 0 0,0 1 1 0 0,0-1-1 0 0,1 1 1 0 0,-1 0-1 0 0,0 0 1 0 0,1 0-1 0 0,-5 2 1 0 0,-2 2-8 0 0,7-3-50 0 0,0 0-1 0 0,0 0 1 0 0,0 0-1 0 0,0 0 1 0 0,1 0-1 0 0,-1 0 1 0 0,-3 4-1 0 0,2-1-56 0 0,-1 0 1 0 0,0 1-1 0 0,1-1 0 0 0,0 1 0 0 0,0-1 0 0 0,0 1 0 0 0,1 0 0 0 0,0 1 0 0 0,0-1 1 0 0,1 1-1 0 0,0-1 0 0 0,0 1 0 0 0,-1 7 0 0 0,0 8-247 0 0,1 1 1 0 0,1 37-1 0 0,1-34 221 0 0,12-18-8 0 0,2 1 81 0 0,-12-7 0 0 0,1 1 1 0 0,0-1-1 0 0,-1 0 0 0 0,1-1 0 0 0,0 1 0 0 0,0 0 0 0 0,1-1 1 0 0,-1 0-1 0 0,0 0 0 0 0,0 0 0 0 0,1 0 0 0 0,5 1 0 0 0,9-1 198 0 0,0 1-1 0 0,25 6 1 0 0,3 0-187 0 0,-35-5-12 0 0,1 0 0 0 0,-1 1 0 0 0,17 9 0 0 0,-16-8 0 0 0,27 19 0 0 0,-23-19 0 0 0,-6 2 15 0 0,-9-5-8 0 0,0 0 1 0 0,0-1-1 0 0,0 1 1 0 0,0 0-1 0 0,0 0 1 0 0,0 0-1 0 0,-1 0 1 0 0,1 0-1 0 0,-1 0 1 0 0,0 0-1 0 0,1 0 0 0 0,-1 1 1 0 0,0-1-1 0 0,0 0 1 0 0,0 0-1 0 0,0 0 1 0 0,-1 0-1 0 0,1 0 1 0 0,-2 3-1 0 0,1 0 2 0 0,0-1 0 0 0,-1 0 0 0 0,0 0 0 0 0,0 0 0 0 0,0 0 0 0 0,0-1-1 0 0,-1 1 1 0 0,-4 6 0 0 0,-3-1-7 0 0,0 0 0 0 0,0-1 0 0 0,-1 0-1 0 0,0 0 1 0 0,0-1 0 0 0,-1 0 0 0 0,0-1-1 0 0,-16 6 1 0 0,6-4-11 0 0,-1-2 0 0 0,1 0 0 0 0,-44 5 0 0 0,34-8-379 0 0,0-1-1 0 0,-39-3 1 0 0,38-4-719 0 0,-3-8-285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18287 0 0,'0'0'1828'0'0,"0"2"-1673"0"0,-1 9-121 0 0,0 0 0 0 0,-1-1 0 0 0,-3 12 0 0 0,-3 16 319 0 0,1-4-438 0 0,-12 35-1 0 0,9-36-72 0 0,-7 45-1 0 0,7-33 100 0 0,6-31 98 0 0,1 0 1 0 0,-1 17-1 0 0,-13 97 126 0 0,12-97-290 0 0,4-3-1724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8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20127 0 0,'0'0'987'0'0,"0"2"-436"0"0,0 18-133 0 0,-5 122-198 0 0,3-101-477 0 0,2-28 42 0 0,-4 24-1 0 0,-28 193-200 0 0,27-202 400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5.31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1376 0 0,'3'2'4820'0'0,"0"0"-3218"0"0,1-1 0 0 0,0 1 0 0 0,1-1 0 0 0,-1 0 0 0 0,0 0 0 0 0,0 0 0 0 0,1-1 0 0 0,6 1 0 0 0,44-2 2614 0 0,-28 0-4477 0 0,83-1 428 0 0,59 1-8 0 0,-100 5-105 0 0,74 15-1 0 0,-121-16-177 0 0,-15-2-54 0 0,1 0 0 0 0,0 0-1 0 0,-1 1 1 0 0,1 0-1 0 0,-1 0 1 0 0,1 1 0 0 0,9 5-1 0 0,-14-6-576 0 0,-1-1 0 0 0,0 1 0 0 0,0 0 0 0 0,0 0 0 0 0,0 0 0 0 0,-1 0 0 0 0,1 0 1 0 0,-1 0-1 0 0,1 0 0 0 0,-1 1 0 0 0,2 3 0 0 0,-1-2 241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4.81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 14744 0 0,'-7'28'913'0'0,"2"0"1"0"0,0 1-1 0 0,0 55 1 0 0,5-58 408 0 0,6 168 4972 0 0,-4-152-6212 0 0,-2 45-1 0 0,-2-19-113 0 0,7 210-852 0 0,-3-206 728 0 0,7 85-110 0 0,-4-88 311 0 0,-4-46-616 0 0,0-1 0 0 0,7 32 0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5.1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0 300 7832 0 0,'0'0'705'0'0,"1"-2"-577"0"0,27-38 435 0 0,20-19 4523 0 0,-33 42-4628 0 0,0 1-1 0 0,1 1 0 0 0,1 1 1 0 0,1 1-1 0 0,0 0 0 0 0,37-20 0 0 0,-21 15-196 0 0,-26 13-170 0 0,1 0-1 0 0,0 1 1 0 0,0 0-1 0 0,10-4 1 0 0,3 3 241 0 0,80-20 1346 0 0,-91 24-1471 0 0,-1-1 0 0 0,1 2 0 0 0,0-1 0 0 0,0 2 0 0 0,0-1 0 0 0,0 1 0 0 0,14 4 0 0 0,-11-2-60 0 0,-1 1-1 0 0,0 0 1 0 0,0 1 0 0 0,-1 1-1 0 0,22 12 1 0 0,-30-15-143 0 0,-1 0 0 0 0,1-1 0 0 0,-1 1 0 0 0,1 1 0 0 0,-1-1 1 0 0,0 0-1 0 0,0 1 0 0 0,-1-1 0 0 0,1 1 0 0 0,-1 0 0 0 0,0 0 0 0 0,0 0 1 0 0,0 0-1 0 0,0 1 0 0 0,-1-1 0 0 0,0 0 0 0 0,0 1 0 0 0,0-1 1 0 0,0 0-1 0 0,-1 1 0 0 0,1 6 0 0 0,-1-1 2 0 0,0 1 0 0 0,0 0-1 0 0,-1 0 1 0 0,0-1 0 0 0,-1 1 0 0 0,0-1 0 0 0,-1 1 0 0 0,0-1-1 0 0,-1 0 1 0 0,-8 18 0 0 0,-8 3 187 0 0,-1 0-1 0 0,-27 30 1 0 0,-55 52 443 0 0,58-66-582 0 0,-164 151-104 0 0,166-160-453 0 0,13-15-280 0 0,12-10-907 0 0,0 3-3724 0 0,2 0-1384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5.6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96 18543 0 0,'0'0'1683'0'0,"2"2"-1390"0"0,2 0-202 0 0,-1-1 0 0 0,1 1 0 0 0,0-1 0 0 0,0 0-1 0 0,-1 0 1 0 0,1 0 0 0 0,0-1 0 0 0,0 1-1 0 0,0-1 1 0 0,0 0 0 0 0,0 0 0 0 0,0 0 0 0 0,7-2-1 0 0,7-2 526 0 0,30-9 0 0 0,-27 6-715 0 0,51-15-153 0 0,24-7-92 0 0,-54 17 206 0 0,-32 8 152 0 0,0 0 1 0 0,0 2 0 0 0,0-1-1 0 0,0 1 1 0 0,1 1 0 0 0,-1 0-1 0 0,1 0 1 0 0,11 1 0 0 0,-13 3 210 0 0,-7-3 20 0 0,-1 2-38 0 0,2 8-166 0 0,-3-6-57 0 0,-1-1-1 0 0,0 1 0 0 0,1-1 0 0 0,-1 1 0 0 0,0-1 1 0 0,-1 1-1 0 0,1-1 0 0 0,0 0 0 0 0,-1 0 0 0 0,0 1 1 0 0,-2 2-1 0 0,-30 36-343 0 0,10-13 205 0 0,3 3 59 0 0,10-15 82 0 0,-21 24-1 0 0,22-30 70 0 0,8-4-55 0 0,2-6-6 0 0,0 0 0 0 0,1-1 0 0 0,-1 1 1 0 0,0 0-1 0 0,0 0 0 0 0,1 0 0 0 0,-1 0 1 0 0,1 0-1 0 0,-1 0 0 0 0,1-1 0 0 0,-1 1 1 0 0,1 0-1 0 0,-1 0 0 0 0,1-1 0 0 0,0 1 1 0 0,-1 0-1 0 0,1-1 0 0 0,0 1 0 0 0,1 0 1 0 0,16 8-91 0 0,50 7 151 0 0,-38-9 63 0 0,-15-4-12 0 0,-1 1-1 0 0,0 0 0 0 0,0 1 1 0 0,0 0-1 0 0,25 14 0 0 0,-39-18-104 0 0,4 1 119 0 0,1 1 0 0 0,-1 0 0 0 0,0 0 0 0 0,0 0 0 0 0,5 6 0 0 0,-8-7-40 0 0,1 0 0 0 0,-1 0 0 0 0,0 0 1 0 0,-1 0-1 0 0,1 1 0 0 0,0-1 0 0 0,-1 0 0 0 0,1 0 0 0 0,-1 1 0 0 0,1-1 1 0 0,-1 0-1 0 0,0 1 0 0 0,0 2 0 0 0,-1-1 25 0 0,1-1-1 0 0,-1 1 1 0 0,0-1 0 0 0,0 1 0 0 0,0-1-1 0 0,0 0 1 0 0,0 0 0 0 0,-1 1 0 0 0,1-1-1 0 0,-4 4 1 0 0,-23 29 579 0 0,16-24-528 0 0,0 0 0 0 0,-1 0 1 0 0,-1-1-1 0 0,0-1 0 0 0,-16 10 0 0 0,-81 37 564 0 0,90-48-1131 0 0,0 0-1 0 0,-1-1 1 0 0,0-2-1 0 0,-1 0 0 0 0,1-1 1 0 0,-1-1-1 0 0,0-1 1 0 0,-42-1-1 0 0,21-7-8483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7.6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13360 0 0,'1'2'3822'0'0,"5"8"-1357"0"0,-1 1 0 0 0,8 20 0 0 0,-8-13-1310 0 0,5 21 0 0 0,5 82-2725 0 0,-10-70 2002 0 0,11 251-942 0 0,-25-143 220 0 0,3-63 84 0 0,-11 73-794 0 0,12-122 315 0 0,4-11-1948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8.2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 4 456 0 0,'93'-3'0'0'0,"-82"3"1787"0"0,0 0-1 0 0,13 2 1 0 0,8-1 5457 0 0,-5-1-2246 0 0,0 0-4519 0 0,-38 10-271 0 0,1-3 159 0 0,-1 0 1 0 0,0-1-1 0 0,0-1 0 0 0,0 0 1 0 0,-1 0-1 0 0,-21 4 1 0 0,26-7-157 0 0,-1 1 0 0 0,1 0 1 0 0,0 0-1 0 0,-7 4 0 0 0,0 0 170 0 0,6-2-327 0 0,0-1 0 0 0,1 1 0 0 0,-1 1 0 0 0,1-1 0 0 0,-10 11 0 0 0,13-12-78 0 0,0 0-1 0 0,0 1 0 0 0,1 0 1 0 0,-1-1-1 0 0,1 2 0 0 0,0-1 0 0 0,0 0 1 0 0,1 0-1 0 0,-3 10 0 0 0,1-2-55 0 0,-1-1 0 0 0,-7 18 0 0 0,9-25 57 0 0,-1 7-19 0 0,9 18 17 0 0,-5-29 22 0 0,1 4-4 0 0,0 0-1 0 0,0 0 1 0 0,0 0-1 0 0,0-1 1 0 0,1 1-1 0 0,0 0 1 0 0,0-1-1 0 0,0 1 1 0 0,0-1-1 0 0,1 0 1 0 0,0 0-1 0 0,0 0 1 0 0,0 0-1 0 0,4 4 1 0 0,4 0 13 0 0,0-1 1 0 0,0 0-1 0 0,0-1 1 0 0,1 0-1 0 0,0-1 1 0 0,0 0-1 0 0,16 4 0 0 0,20 9 7 0 0,-25-9 7 0 0,-8-3 0 0 0,0 1-1 0 0,0 0 0 0 0,-1 1 1 0 0,16 10-1 0 0,-16-8-19 0 0,17 13 0 0 0,-29-21 0 0 0,1 0 0 0 0,-1 1 0 0 0,0-1 0 0 0,0 1 0 0 0,0-1 0 0 0,0 1 0 0 0,-1-1 0 0 0,1 1 0 0 0,1 3 0 0 0,2 8 4 0 0,-3-11 2 0 0,-1 0 1 0 0,1 0-1 0 0,-1 1 0 0 0,0-1 1 0 0,0 1-1 0 0,0-1 0 0 0,-1 0 1 0 0,1 1-1 0 0,-1-1 0 0 0,0 1 1 0 0,0 0-1 0 0,0-1 0 0 0,0 1 1 0 0,0-1-1 0 0,-1 1 0 0 0,0-1 1 0 0,0 0-1 0 0,-1 4 0 0 0,-1-1 44 0 0,1 1 1 0 0,-2-2-1 0 0,1 1 0 0 0,-1 0 0 0 0,0-1 0 0 0,0 1 0 0 0,0-1 1 0 0,-1 0-1 0 0,0-1 0 0 0,0 1 0 0 0,0-1 0 0 0,-6 4 0 0 0,-3 1 62 0 0,0 1-6 0 0,0-1 0 0 0,-25 11 0 0 0,-3-1-239 0 0,3-1 404 0 0,-50 16 1 0 0,78-30-486 0 0,-1-1 1 0 0,0-1-1 0 0,1 0 1 0 0,-1 0-1 0 0,0-1 1 0 0,0-1-1 0 0,0 0 0 0 0,0 0 1 0 0,-14-3-1 0 0,3-3-946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9.6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1573 107 3224 0 0,'-3'-2'13493'0'0,"-5"-5"-11799"0"0,4 3-1469 0 0,0 1-1 0 0,0-1 1 0 0,0 1-1 0 0,-1 0 1 0 0,1 0-1 0 0,-1 1 1 0 0,0 0-1 0 0,-10-4 1 0 0,0 2-354 0 0,-27-4 1 0 0,7 2 359 0 0,-89-10 1235 0 0,49 8-924 0 0,-50-5 113 0 0,-30 2-133 0 0,-176 9-204 0 0,315 3-365 0 0,-32 2-14 0 0,0 3 1 0 0,1 1-1 0 0,-73 22 0 0 0,92-22 116 0 0,7-1 56 0 0,0 0 1 0 0,0 1-1 0 0,-35 18 0 0 0,30-12-111 0 0,19-10 0 0 0,0 0 0 0 0,1 1 0 0 0,-1 0 0 0 0,1 0 0 0 0,0 0 0 0 0,-9 10 0 0 0,-7 7 0 0 0,16-15 0 0 0,0 0 0 0 0,0 0 0 0 0,0 0 0 0 0,1 1 0 0 0,0 0 0 0 0,-6 10 0 0 0,0 5-44 0 0,8-16-5 0 0,-1 0 1 0 0,2 0-1 0 0,-1 1 1 0 0,1-1-1 0 0,-1 1 0 0 0,2 0 1 0 0,-2 10-1 0 0,-1 30-222 0 0,3 80 0 0 0,15 48 464 0 0,-6-94-112 0 0,1 1-67 0 0,3 34-4 0 0,-6 20-71 0 0,5 143-161 0 0,-11-262 222 0 0,6 135 0 0 0,0-42 18 0 0,-2-13-90 0 0,-1-82-512 0 0,0 0 0 0 0,0 0 0 0 0,8 20 0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2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1174 0 2760 0 0,'1'3'98'0'0,"0"-1"-1"0"0,0 1 1 0 0,-1-1 0 0 0,1 1 0 0 0,0 0 0 0 0,-1-1-1 0 0,0 1 1 0 0,0 0 0 0 0,0-1 0 0 0,0 4-1 0 0,0 10 2200 0 0,6 31 6166 0 0,-1 0-5101 0 0,-4 94-3640 0 0,-4-56-25 0 0,4 1 0 0 0,3-1-1 0 0,19 101 1 0 0,-8-69 878 0 0,2 10 202 0 0,3 3 232 0 0,-3-15-567 0 0,-14-96-404 0 0,-2 1 1 0 0,0 20-1 0 0,-1-20-72 0 0,4 34-1 0 0,-3-45 20 0 0,3 10-24 0 0,-2 0 0 0 0,1 26 0 0 0,-3-31 33 0 0,-1 1-1 0 0,-2 15 0 0 0,2-26 62 0 0,0 1-1 0 0,0-1 0 0 0,0 0 0 0 0,-1 0 0 0 0,1 1 1 0 0,-1-1-1 0 0,0 0 0 0 0,-1 0 0 0 0,1 0 0 0 0,-5 5 0 0 0,-2 3 328 0 0,8-11-310 0 0,0 1 0 0 0,0-1-1 0 0,0 1 1 0 0,-1-1 0 0 0,1 0 0 0 0,0 1-1 0 0,-1-1 1 0 0,1 0 0 0 0,-1 0 0 0 0,1 0-1 0 0,-1 0 1 0 0,-2 1 0 0 0,-6 2 180 0 0,0-1-1 0 0,-1 0 1 0 0,0-1 0 0 0,1 0 0 0 0,-1 0-1 0 0,0-1 1 0 0,0-1 0 0 0,0 0 0 0 0,-12-1-1 0 0,-81-11 456 0 0,-12 0-484 0 0,81 10-156 0 0,-497-2 1488 0 0,350 4-1895 0 0,61-6-3949 0 0,120 6 4228 0 0,-37-3-7840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9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0 17623 0 0,'0'0'1339'0'0,"-1"2"-912"0"0,-5 12-261 0 0,-8 23-10 0 0,12-24-68 0 0,1-1 0 0 0,0 0 0 0 0,3 25 0 0 0,-1-5-385 0 0,-11 150-766 0 0,4-28 949 0 0,6-30-1261 0 0,0-104-4791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3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64 154 11976 0 0,'-1'0'922'0'0,"0"0"-906"0"0,1 1 0 0 0,-1-1-1 0 0,1 0 1 0 0,-1 0 0 0 0,1 0-1 0 0,-1 0 1 0 0,1 0 0 0 0,-1 0-1 0 0,1 0 1 0 0,-1 0 0 0 0,1 0 0 0 0,-1 0-1 0 0,1 0 1 0 0,-1 0 0 0 0,1-1-1 0 0,-1 1 1 0 0,1 0 0 0 0,-1 0-1 0 0,1-1 1 0 0,-1 1 0 0 0,1 0-1 0 0,0 0 1 0 0,-1-1 0 0 0,1 1 0 0 0,-1 0-1 0 0,1-1 1 0 0,-1 0 0 0 0,0 0 150 0 0,0 0 44 0 0,0 0 1 0 0,-1 1 0 0 0,1-1-1 0 0,0 0 1 0 0,0 0 0 0 0,0 0-1 0 0,0 0 1 0 0,1 0 0 0 0,-1 0-1 0 0,0 0 1 0 0,0 0 0 0 0,0 0-1 0 0,1 0 1 0 0,-1 0-1 0 0,1 0 1 0 0,-1-1 0 0 0,1 1-1 0 0,-1 0 1 0 0,1 0 0 0 0,0-1-1 0 0,-1 1 1 0 0,1 0 0 0 0,0-1-1 0 0,0 1 1 0 0,0 0 0 0 0,0 0-1 0 0,0-1 1 0 0,0 1 0 0 0,1 0-1 0 0,-1-1 1 0 0,0 1 0 0 0,2-2-1 0 0,-2-2-192 0 0,2 1 0 0 0,-1-1 1 0 0,0 1-1 0 0,1-1 0 0 0,0 1 0 0 0,0 0 0 0 0,0 0 0 0 0,1 0 0 0 0,0 0 0 0 0,-1 0 0 0 0,1 1 0 0 0,4-5 0 0 0,9-14-224 0 0,-10 11 85 0 0,-5 10 125 0 0,0 0 0 0 0,-1-1-1 0 0,1 1 1 0 0,0 0 0 0 0,-1 0-1 0 0,1 0 1 0 0,0 0 0 0 0,0 0-1 0 0,0 1 1 0 0,0-1-1 0 0,0 0 1 0 0,0 0 0 0 0,0 1-1 0 0,0-1 1 0 0,0 0 0 0 0,1 1-1 0 0,-1-1 1 0 0,0 1 0 0 0,0 0-1 0 0,1-1 1 0 0,-1 1-1 0 0,0 0 1 0 0,0 0 0 0 0,1-1-1 0 0,0 1 1 0 0,2 0 45 0 0,2 0 55 0 0,-1 0-1 0 0,1 0 1 0 0,-1 0-1 0 0,1 0 1 0 0,-1 1-1 0 0,1 0 0 0 0,-1 0 1 0 0,0 1-1 0 0,0-1 1 0 0,6 3-1 0 0,3 3 234 0 0,26 17 0 0 0,-32-19-313 0 0,-4-2-20 0 0,0 0 1 0 0,-1 0-1 0 0,0 1 0 0 0,1-1 0 0 0,-2 1 0 0 0,1 0 0 0 0,0 0 0 0 0,-1 0 0 0 0,1 0 0 0 0,-1 1 0 0 0,0-1 0 0 0,-1 0 1 0 0,3 10-1 0 0,-4-11-32 0 0,0 1 1 0 0,0 0-1 0 0,-1-1 1 0 0,1 1 0 0 0,-1-1-1 0 0,0 1 1 0 0,0-1-1 0 0,0 1 1 0 0,0-1 0 0 0,-1 1-1 0 0,1-1 1 0 0,-1 0-1 0 0,0 0 1 0 0,0 0-1 0 0,-4 4 1 0 0,-3 5 11 0 0,0 0 1 0 0,-2-1-1 0 0,1 0 0 0 0,-1-1 1 0 0,-1 0-1 0 0,0-1 0 0 0,-21 12 1 0 0,2 2-108 0 0,26-19-27 0 0,0 1-1 0 0,-1-1 1 0 0,0 0 0 0 0,-7 3 0 0 0,-5 3-1194 0 0,0 0-1 0 0,-25 19 0 0 0,32-19-296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7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84 1 5064 0 0,'2'20'11322'0'0,"-3"-18"-10911"0"0,0 2 534 0 0,1-3-933 0 0,0 1-1 0 0,1-1 1 0 0,-1 0 0 0 0,0 0-1 0 0,0 1 1 0 0,0-1 0 0 0,0 0-1 0 0,-1 1 1 0 0,1-1 0 0 0,0 0-1 0 0,0 0 1 0 0,-1 1 0 0 0,1-1-1 0 0,-1 0 1 0 0,0 2-1 0 0,-2 2-38 0 0,-45 113-1507 0 0,42-104 1777 0 0,1-1-1 0 0,1 1 0 0 0,0 0 0 0 0,0 0 0 0 0,2 0 1 0 0,0 1-1 0 0,0-1 0 0 0,2 1 0 0 0,0-1 0 0 0,2 23 0 0 0,0-30-104 0 0,-1 0-1 0 0,2 0 1 0 0,-1 0-1 0 0,1 0 0 0 0,0-1 1 0 0,4 7-1 0 0,-5-8-136 0 0,1-1 1 0 0,-1 0-1 0 0,1 0 1 0 0,0 0-1 0 0,1-1 1 0 0,-1 1-1 0 0,0-1 1 0 0,1 0-1 0 0,8 6 0 0 0,-6-6-29 0 0,0-1 0 0 0,0 0 0 0 0,0 0-1 0 0,0 0 1 0 0,0-1 0 0 0,1 1 0 0 0,-1-2-1 0 0,12 1 1 0 0,-14 0-64 0 0,-1-1-1 0 0,1-1 1 0 0,0 1 0 0 0,0 0 0 0 0,-1-1-1 0 0,1 0 1 0 0,0 0 0 0 0,0 0 0 0 0,-1 0-1 0 0,1-1 1 0 0,-1 0 0 0 0,0 1 0 0 0,1-1-1 0 0,-1 0 1 0 0,5-4 0 0 0,13-12-5361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2.1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59 0 14400 0 0,'-1'5'134'0'0,"0"-1"13"0"0,1-1-1 0 0,-1 0 0 0 0,1 0 1 0 0,-1 0-1 0 0,0-1 0 0 0,0 1 1 0 0,-3 5-1 0 0,2-4-114 0 0,0 0 0 0 0,1-1 0 0 0,-1 1 0 0 0,1 0 0 0 0,0 0 0 0 0,0-1 0 0 0,1 1 0 0 0,-1 6 0 0 0,1 35 1307 0 0,1-23 298 0 0,-12 179-447 0 0,7-173-1182 0 0,2-7-41 0 0,0-1 0 0 0,-7 23 1 0 0,4-25-1031 0 0,3 0-3447 0 0,-1 1-1714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09.0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77 13216 0 0,'0'0'604'0'0,"3"0"-14"0"0,10 0-413 0 0,0 1-147 0 0,0-2 0 0 0,0 1 0 0 0,20-5 1 0 0,186-33 1604 0 0,-148 24-1634 0 0,-45 9-1 0 0,33-4-1 0 0,-33 7-167 0 0,22-1 112 0 0,-19 4-4249 0 0,-16 2-773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1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78 0 7832 0 0,'-1'2'10953'0'0,"-2"4"-10816"0"0,-1 1 0 0 0,1-1 0 0 0,0 1 0 0 0,-3 12 0 0 0,-2 6-76 0 0,2-11-18 0 0,2 1-1 0 0,-4 19 0 0 0,0-1 106 0 0,-9 46 126 0 0,14-62-227 0 0,1 8 49 0 0,0 0-1 0 0,3 43 0 0 0,0-20-93 0 0,-1-21-335 0 0,0 29 314 0 0,0-20-6178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46 14456 0 0,'0'0'1306'0'0,"2"0"-1071"0"0,4-1-150 0 0,-1 0-1 0 0,1 0 1 0 0,0 0 0 0 0,0-1 0 0 0,-1 0-1 0 0,1 0 1 0 0,9-6 0 0 0,-7 4-97 0 0,0 1-1 0 0,17-6 1 0 0,-15 7-164 0 0,-2 0 42 0 0,0-1 1 0 0,1 2 0 0 0,-1-1-1 0 0,1 1 1 0 0,-1 1-1 0 0,1-1 1 0 0,0 2-1 0 0,-1-1 1 0 0,13 3 0 0 0,-13-2 384 0 0,1 1 1 0 0,-1 1-1 0 0,0 0 1 0 0,0 0 0 0 0,0 0-1 0 0,0 1 1 0 0,-1 0 0 0 0,1 1-1 0 0,-1 0 1 0 0,12 10-1 0 0,-16-12-221 0 0,0 0-1 0 0,0-1 1 0 0,-1 2-1 0 0,1-1 1 0 0,-1 0-1 0 0,1 0 0 0 0,-1 1 1 0 0,0-1-1 0 0,-1 1 1 0 0,1 0-1 0 0,-1 0 1 0 0,1 0-1 0 0,-1-1 0 0 0,0 1 1 0 0,0 0-1 0 0,-1 0 1 0 0,1 0-1 0 0,-1 0 1 0 0,0 1-1 0 0,0-1 1 0 0,-1 0-1 0 0,1 0 0 0 0,-1 0 1 0 0,0 0-1 0 0,0 0 1 0 0,-2 5-1 0 0,-12 37-878 0 0,-37 74 0 0 0,30-72 1442 0 0,-18 54 0 0 0,38-93-274 0 0,0 0 0 0 0,1 0 0 0 0,0 0 0 0 0,1 16 0 0 0,0-20-214 0 0,0-4-61 0 0,0 0 1 0 0,0 0-1 0 0,0 0 1 0 0,1-1-1 0 0,-1 1 0 0 0,0 0 1 0 0,1 0-1 0 0,-1 0 1 0 0,1 0-1 0 0,-1 0 1 0 0,1 0-1 0 0,-1-1 0 0 0,1 1 1 0 0,0 0-1 0 0,-1-1 1 0 0,1 1-1 0 0,0 0 0 0 0,-1-1 1 0 0,2 2-1 0 0,17 7 173 0 0,-11-6-190 0 0,0-1-1 0 0,1 0 0 0 0,-1 0 1 0 0,1-1-1 0 0,0 0 0 0 0,-1-1 1 0 0,1 0-1 0 0,0 0 0 0 0,-1-1 1 0 0,1 0-1 0 0,11-3 0 0 0,11-5 210 0 0,53-20 0 0 0,-45 13-564 0 0,-4 3-1235 0 0,-9 2-3041 0 0,5-2-1968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1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217 66 8784 0 0,'0'0'793'0'0,"-1"-1"-650"0"0,-18-26 651 0 0,16 23-442 0 0,1 1-1 0 0,0-1 1 0 0,0 1 0 0 0,-1 0-1 0 0,-8-9 1569 0 0,11 11-1796 0 0,0 1 1 0 0,0-1-1 0 0,0 1 0 0 0,-1-1 1 0 0,1 1-1 0 0,0 0 0 0 0,0-1 1 0 0,-1 1-1 0 0,1-1 0 0 0,0 1 1 0 0,-1-1-1 0 0,1 1 0 0 0,-1 0 1 0 0,1-1-1 0 0,0 1 0 0 0,-1 0 1 0 0,1-1-1 0 0,-1 1 0 0 0,1 0 1 0 0,-1 0-1 0 0,0-1 0 0 0,-1 2 7 0 0,-1-1 0 0 0,0 0 0 0 0,1 1 0 0 0,-1 0 0 0 0,0 0 0 0 0,1-1 0 0 0,-1 1 0 0 0,1 1-1 0 0,0-1 1 0 0,-1 0 0 0 0,1 1 0 0 0,0-1 0 0 0,0 1 0 0 0,0 0 0 0 0,0 0 0 0 0,0-1 0 0 0,-2 4-1 0 0,0 0-63 0 0,0 0 0 0 0,0 0 0 0 0,1 0 0 0 0,0 1 0 0 0,0-1 0 0 0,-4 12-1 0 0,0 9 84 0 0,-5 35 0 0 0,5-24-122 0 0,-21 128 106 0 0,22-121-129 0 0,0 48 1 0 0,1-8-7 0 0,-11 194-1 0 0,11-173-90 0 0,4 75-683 0 0,1-104-1282 0 0,0-38 704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9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254 0 4608 0 0,'2'1'8676'0'0,"22"9"-4708"0"0,-18-7-3844 0 0,0 0 1 0 0,0 0-1 0 0,0-1 0 0 0,0 0 1 0 0,1-1-1 0 0,6 2 0 0 0,94 12 138 0 0,22 1 457 0 0,-97-13-326 0 0,0 2-1 0 0,51 14 0 0 0,-18-3 157 0 0,70 17-75 0 0,139 37-346 0 0,-193-38-128 0 0,-25-8 0 0 0,-42-18 0 0 0,1 1 0 0 0,24 17 0 0 0,-5-3 0 0 0,-27-17 0 0 0,0 1-1 0 0,0 1 0 0 0,0 0 0 0 0,-1 0 0 0 0,0 0 1 0 0,0 0-1 0 0,0 1 0 0 0,-1 0 0 0 0,0 1 0 0 0,6 12 1 0 0,-4-7-66 0 0,-1 1 1 0 0,-1 0 0 0 0,0 0 0 0 0,0 1 0 0 0,2 20-1 0 0,-5-14 34 0 0,-1 1-1 0 0,-1-1 0 0 0,-1 0 0 0 0,-1 1 0 0 0,-5 21 0 0 0,-2 23 38 0 0,-3 119-5 0 0,11-135 0 0 0,9 84 0 0 0,-2-55 0 0 0,-4-47 0 0 0,6 39 0 0 0,3 22 0 0 0,-7-37 0 0 0,-1-22 0 0 0,-4 46 0 0 0,0-31 0 0 0,1-44 74 0 0,0-1 0 0 0,-1 1-1 0 0,1-1 1 0 0,-1 0-1 0 0,0 1 1 0 0,-1-1-1 0 0,1 0 1 0 0,-1 0 0 0 0,-2 5-1 0 0,4-8-38 0 0,-1 1 0 0 0,0 0 0 0 0,0-1 0 0 0,0 1 0 0 0,-1-1 0 0 0,1 1 0 0 0,0-1 0 0 0,-1 1 0 0 0,1-1 0 0 0,0 0 0 0 0,-1 0 0 0 0,0 0 0 0 0,1 0 0 0 0,-1 0 0 0 0,0 0 0 0 0,1 0 0 0 0,-1-1 0 0 0,0 1 0 0 0,0 0 0 0 0,1-1 0 0 0,-1 1 0 0 0,0-1 0 0 0,-3 0 0 0 0,-32 1 234 0 0,-65-3 380 0 0,-174-22 189 0 0,-16 6-607 0 0,91 23-145 0 0,95 0 9 0 0,-70 8 78 0 0,-36 1-718 0 0,143-10-2429 0 0,45-8 1192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4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0 17479 0 0,'0'0'2476'0'0,"1"3"-1844"0"0,1 3-378 0 0,0 1-1 0 0,0 0 0 0 0,-1 0 0 0 0,1 0 0 0 0,-1 14 0 0 0,-1 42-400 0 0,-1-25 219 0 0,-10 227-6 0 0,2-118-68 0 0,1-46-107 0 0,0 33-2456 0 0,8-115 999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9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13 118 16296 0 0,'0'0'1634'0'0,"2"0"-1493"0"0,0-2-137 0 0,0 1-1 0 0,1-1 0 0 0,-1 0 0 0 0,0 0 0 0 0,0 0 0 0 0,0 0 0 0 0,2-2 0 0 0,14-13 242 0 0,11-2 181 0 0,35-16 1 0 0,-49 27-496 0 0,-7 5 82 0 0,1-1 0 0 0,0 1 0 0 0,0 0 0 0 0,0 1 0 0 0,1 0 0 0 0,-1 0 0 0 0,0 1 0 0 0,1 0 0 0 0,-1 1 0 0 0,1 0 0 0 0,-1 0 1 0 0,1 1-1 0 0,-1 1 0 0 0,12 2 0 0 0,-12-2 112 0 0,-1 0 0 0 0,0 1 0 0 0,0-1 0 0 0,0 2 0 0 0,0-1 0 0 0,0 1 0 0 0,-1 0-1 0 0,1 1 1 0 0,-1 0 0 0 0,11 9 0 0 0,-17-12-90 0 0,6 3 42 0 0,-1 0 0 0 0,0 1-1 0 0,-1 0 1 0 0,1 0-1 0 0,6 11 1 0 0,-2-1-7 0 0,-8-13-61 0 0,0 0 0 0 0,0 0 0 0 0,0 0 0 0 0,0 0 0 0 0,-1 0 0 0 0,0 0 0 0 0,1 1 0 0 0,-1-1 0 0 0,0 0 0 0 0,-1 1 0 0 0,1-1 0 0 0,0 1 0 0 0,-1 5 0 0 0,0-4 0 0 0,1-1 0 0 0,-2 1 0 0 0,1-1 0 0 0,0 0 1 0 0,-1 1-1 0 0,0-1 0 0 0,0 0 0 0 0,0 1 0 0 0,0-1 0 0 0,-1 0 0 0 0,-3 6 0 0 0,2-3 9 0 0,-4 6 17 0 0,-1 0 0 0 0,-1 0 0 0 0,0-1 0 0 0,-20 22-1 0 0,-7-3 59 0 0,-1-2-1 0 0,-75 44 1 0 0,65-43-56 0 0,14-10-307 0 0,-80 50-1807 0 0,91-60 637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6.5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 11376 0 0,'0'0'521'0'0,"2"0"-12"0"0,131-6 2733 0 0,-122 6-3144 0 0,1 1 0 0 0,21 3 0 0 0,-29-3-100 0 0,1 1 0 0 0,0-1 0 0 0,-1 1 0 0 0,1-1 0 0 0,-1 1 0 0 0,0 1 0 0 0,0-1 0 0 0,0 1 0 0 0,0-1 0 0 0,4 4 0 0 0,3 4 2 0 0,-1 0 0 0 0,-9-8 0 0 0,0 1 0 0 0,0 0 0 0 0,0 0 0 0 0,0 0 0 0 0,0 0 0 0 0,-1 0 0 0 0,1 0 0 0 0,-1 0 0 0 0,0 0 0 0 0,0 6 0 0 0,0-5 0 0 0,0-1 0 0 0,0 0 0 0 0,-1 0 0 0 0,1 1 0 0 0,0-1 0 0 0,-1 0 0 0 0,0 0 0 0 0,0 0 0 0 0,0 1 0 0 0,0-1 0 0 0,0 0 0 0 0,-1 0 0 0 0,1-1 0 0 0,-3 4 0 0 0,-4 10 0 0 0,3-6 31 0 0,1 0 1 0 0,-2-1-1 0 0,1 1 1 0 0,-10 10 0 0 0,-4 9 1169 0 0,40-3-306 0 0,-18-24-798 0 0,58 8 763 0 0,-49-10-518 0 0,0 0 0 0 0,0 1-1 0 0,0 0 1 0 0,22 6-1 0 0,-3 7 611 0 0,-29-11-738 0 0,-1-3-213 0 0,-1 0 0 0 0,1 1 0 0 0,-1-1 0 0 0,0 0 0 0 0,1 1 0 0 0,-1-1 0 0 0,0 1 0 0 0,0-1 0 0 0,1 1 1 0 0,-1-1-1 0 0,0 1 0 0 0,0-1 0 0 0,0 1 0 0 0,0-1 0 0 0,0 1 0 0 0,0-1 0 0 0,0 1 0 0 0,1-1 0 0 0,-1 1 0 0 0,-1-1 1 0 0,1 1-1 0 0,0-1 0 0 0,0 1 0 0 0,0-1 0 0 0,0 1 0 0 0,0-1 0 0 0,0 1 0 0 0,-1-1 0 0 0,1 1 0 0 0,0-1 0 0 0,0 1 0 0 0,-1-1 1 0 0,1 1-1 0 0,0-1 0 0 0,-1 1 0 0 0,0 0 2 0 0,-1 3-8 0 0,0-1 0 0 0,-1 1-1 0 0,1-1 1 0 0,0 0 0 0 0,-1 0 0 0 0,0 0-1 0 0,0 0 1 0 0,0-1 0 0 0,0 1-1 0 0,0-1 1 0 0,0 0 0 0 0,-1 0 0 0 0,1 0-1 0 0,-6 2 1 0 0,-8 3-393 0 0,-31 9-1 0 0,46-15 346 0 0,-20 5-1505 0 0,1 0 0 0 0,-44 4 0 0 0,34-9-4550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2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158 0 3224 0 0,'-1'2'143'0'0,"-5"9"131"0"0,0 1 0 0 0,-4 13 1 0 0,4-9 4218 0 0,1 1 1 0 0,-5 30-1 0 0,5-20-3294 0 0,-6 56-989 0 0,-22 116-345 0 0,24-154 202 0 0,-3 34 49 0 0,7-46-158 0 0,0-1-1 0 0,-13 40 0 0 0,4-20-2718 0 0,13-41 1723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6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16615 0 0,'0'0'1664'0'0,"2"0"-1520"0"0,20 7-453 0 0,0-1-1 0 0,39 5 0 0 0,-59-10 264 0 0,0-1 0 0 0,0 1-1 0 0,0 0 1 0 0,0-1 0 0 0,0 1-1 0 0,0 0 1 0 0,2 2 0 0 0,6 2-119 0 0,-2-3 129 0 0,0 1 0 0 0,0 1-1 0 0,-1 0 1 0 0,1 0 0 0 0,-1 0-1 0 0,13 10 1 0 0,-14-9 238 0 0,1 0 0 0 0,14 6 1 0 0,14 11 1132 0 0,-32-19-1124 0 0,-2-2-144 0 0,0 0 0 0 0,1 1 0 0 0,-1-1 1 0 0,0 0-1 0 0,1 0 0 0 0,-1 0 0 0 0,1-1 0 0 0,0 1 0 0 0,-1 0 1 0 0,4 1-1 0 0,4 16 142 0 0,-9-17-245 0 0,1 1 0 0 0,-1-1 0 0 0,1 1 0 0 0,-1-1 0 0 0,0 1 0 0 0,0-1 0 0 0,0 1 0 0 0,0-1 1 0 0,0 1-1 0 0,0 0 0 0 0,0-1 0 0 0,-1 1 0 0 0,1-1 0 0 0,0 1 0 0 0,-1-1 0 0 0,0 1 0 0 0,1-1 0 0 0,-1 0 0 0 0,-1 3 0 0 0,-1 0-102 0 0,0 0-1 0 0,0-1 1 0 0,-1 1 0 0 0,-6 5-1 0 0,6-6 58 0 0,0 1 0 0 0,0-1 0 0 0,-5 9 0 0 0,4-5 183 0 0,0 1-1 0 0,-12 10 1946 0 0,18-15-1973 0 0,10 16-61 0 0,-2-14-14 0 0,-2-3 1 0 0,47 32 102 0 0,-52-32-74 0 0,0-1 2 0 0,0 0 1 0 0,0 0 0 0 0,0 0 0 0 0,-1 1 0 0 0,1-1 0 0 0,-1 0 0 0 0,1 1 0 0 0,-1-1 0 0 0,1 1 0 0 0,-1 0 0 0 0,0-1 0 0 0,0 1 0 0 0,0 0 0 0 0,0 0-1 0 0,2 4 1 0 0,-2-3 19 0 0,0 0-1 0 0,0 0 0 0 0,0 0 0 0 0,-1 0 1 0 0,1 1-1 0 0,-1-1 0 0 0,0 0 0 0 0,0 0 1 0 0,0 1-1 0 0,0-1 0 0 0,-1 0 1 0 0,1 0-1 0 0,-1 0 0 0 0,0 1 0 0 0,-1 2 1 0 0,0-1 36 0 0,-1 0-1 0 0,1-1 1 0 0,-1 1 0 0 0,0-1 0 0 0,0 1 0 0 0,-1-1 0 0 0,1 0 0 0 0,-7 6 0 0 0,-3 0 108 0 0,0-1 0 0 0,0 0 0 0 0,-1-1 1 0 0,0 0-1 0 0,-22 9 0 0 0,16-9-220 0 0,0-1 0 0 0,0-1-1 0 0,-42 7 1 0 0,6-9-6584 0 0,24-4-721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9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1 3224 0 0,'0'2'240'0'0,"-1"55"8126"0"0,-3 0-4510 0 0,-1 62-2839 0 0,5 371 1527 0 0,10-173-2232 0 0,-10-278-803 0 0,1 62-4092 0 0,4-68 2794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10.48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5064 0 0,'0'0'232'0'0,"3"1"-14"0"0,7 6-172 0 0,-9 2-61 0 0,-1-8 49 0 0,-1 0 0 0 0,1 0 0 0 0,0 0 1 0 0,0 0-1 0 0,0 0 0 0 0,1 0 0 0 0,-1 0 0 0 0,0 0 0 0 0,0 0 0 0 0,0-1 0 0 0,1 1 1 0 0,-1 0-1 0 0,1 0 0 0 0,-1 0 0 0 0,0 0 0 0 0,2 1 0 0 0,1 2 905 0 0,0 1 0 0 0,-1-1 0 0 0,1 1 0 0 0,-1 0 0 0 0,0-1 0 0 0,0 1 0 0 0,0 0 0 0 0,-1 0 0 0 0,2 9 0 0 0,0-1 645 0 0,14 46 2948 0 0,3 10-3858 0 0,28 276-580 0 0,-45-143-6 0 0,-4-80-26 0 0,-21 395 118 0 0,5-304-119 0 0,-6 48-28 0 0,17-219-36 0 0,0 1-36 0 0,-1 54 0 0 0,9-33-264 0 0,-1 26-381 0 0,-3-56 272 0 0,0 47-5670 0 0,7-35-499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1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3224 0 0,'0'0'143'0'0,"0"2"-3"0"0,0 7-111 0 0,2 16 8693 0 0,4-22-8204 0 0,0 1 0 0 0,0-1 1 0 0,0 0-1 0 0,0 0 0 0 0,0 0 0 0 0,0-1 0 0 0,1 0 0 0 0,10 2 0 0 0,5-1-399 0 0,30 2 0 0 0,192-11 1191 0 0,-127 0-721 0 0,396-25 2755 0 0,-407 24-2984 0 0,128 7 0 0 0,-217 0-211 0 0,0 1-1 0 0,1 1 1 0 0,-1 1 0 0 0,0 1 0 0 0,0 0 0 0 0,21 9-1 0 0,-18-5-59 0 0,21 12 46 0 0,-37-19-127 0 0,-1 1 0 0 0,0 1 0 0 0,0-1 0 0 0,0 0-1 0 0,-1 1 1 0 0,1-1 0 0 0,0 1 0 0 0,-1 0 0 0 0,4 6 0 0 0,-1-1 25 0 0,-1 1 0 0 0,0 0 0 0 0,0 0 0 0 0,-1 0 0 0 0,0 0 0 0 0,-1 1 0 0 0,0-1 0 0 0,0 1 0 0 0,-1 0 0 0 0,0 17 0 0 0,-10 276 31 0 0,7-80-109 0 0,3-120 36 0 0,-1-38-7 0 0,6 145-133 0 0,-2-154-14 0 0,-3-1 1 0 0,-11 101-1 0 0,8-115 124 0 0,2-30 35 0 0,-1 0 0 0 0,0 0 0 0 0,0 0 0 0 0,-1-1-1 0 0,-1 1 1 0 0,-4 13 0 0 0,6-22 16 0 0,0 0 0 0 0,-1 0 0 0 0,1 0-1 0 0,-1-1 1 0 0,1 1 0 0 0,-1-1 0 0 0,1 1 0 0 0,-1-1 0 0 0,0 1 0 0 0,0-1 0 0 0,-3 2-1 0 0,-24 10 215 0 0,6-8-153 0 0,1 0 1 0 0,-1-2-1 0 0,1 0 0 0 0,-46-2 1 0 0,27 0-24 0 0,-304 9-34 0 0,143-15-13 0 0,80 0-18 0 0,-125 5-237 0 0,10-4-1129 0 0,137-6-5392 0 0,46 1-336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5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96 0 18287 0 0,'1'2'1654'0'0,"-1"-2"-1635"0"0,1 1 0 0 0,0 0 1 0 0,-1 0-1 0 0,1 0 0 0 0,-1-1 1 0 0,1 1-1 0 0,-1 0 0 0 0,0 0 1 0 0,1 0-1 0 0,-1 0 0 0 0,0 0 1 0 0,1 0-1 0 0,-1 0 0 0 0,0 0 1 0 0,0 0-1 0 0,0 0 0 0 0,0 0 1 0 0,0 0-1 0 0,0-1 0 0 0,0 1 1 0 0,0 0-1 0 0,-1 0 0 0 0,1 0 1 0 0,0 0-1 0 0,-1 0 0 0 0,1 0 1 0 0,0 0-1 0 0,-2 1 0 0 0,0 4 299 0 0,1-4-210 0 0,1 1-1 0 0,0-1 1 0 0,0 1-1 0 0,0-1 1 0 0,0 1-1 0 0,0-1 1 0 0,1 1-1 0 0,-1-1 0 0 0,2 3 1 0 0,-2-2-10 0 0,1 0 0 0 0,-1 0 1 0 0,1-1-1 0 0,-1 1 0 0 0,0 0 1 0 0,0 6-1 0 0,-12 79-480 0 0,-19 92-1385 0 0,5-46 1693 0 0,21-108 149 0 0,-3 34-1 0 0,-1 8 161 0 0,6-47-855 0 0,-1 26 0 0 0,2-12-1053 0 0,1-17 562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9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22 161 13760 0 0,'0'0'1246'0'0,"0"-2"-1022"0"0,-3-8 89 0 0,3 9-171 0 0,-1 0-1 0 0,1-1 0 0 0,-1 1 1 0 0,1 0-1 0 0,0-1 0 0 0,0 1 1 0 0,-1 0-1 0 0,1-1 0 0 0,0 1 1 0 0,0 0-1 0 0,0-1 0 0 0,1-1 1 0 0,1-4 136 0 0,1 0-1 0 0,0 0 1 0 0,0 0 0 0 0,1 0-1 0 0,0 0 1 0 0,0 1 0 0 0,1-1-1 0 0,0 1 1 0 0,0 0 0 0 0,11-9 0 0 0,-12 10-285 0 0,1 1 1 0 0,0 1 0 0 0,0-1 0 0 0,0 1-1 0 0,0-1 1 0 0,0 2 0 0 0,1-1 0 0 0,-1 0-1 0 0,1 1 1 0 0,0 0 0 0 0,0 1 0 0 0,0-1 0 0 0,0 1-1 0 0,7-1 1 0 0,-9 2 78 0 0,0 0 0 0 0,0-1 0 0 0,-1 1 0 0 0,8-3 0 0 0,-9 3-32 0 0,0-1 1 0 0,0 1-1 0 0,0-1 0 0 0,0 1 0 0 0,0 0 0 0 0,0 0 1 0 0,0-1-1 0 0,0 2 0 0 0,0-1 0 0 0,0 0 0 0 0,0 0 0 0 0,-1 1 1 0 0,4 0-1 0 0,17 6 506 0 0,29 13 1 0 0,-43-16-532 0 0,0 0 0 0 0,0 1 0 0 0,-1 0 0 0 0,0 0 0 0 0,0 1 0 0 0,11 11 0 0 0,-15-14-15 0 0,0 1 0 0 0,0 0 0 0 0,-1 0 0 0 0,1 0 1 0 0,-1 0-1 0 0,0 0 0 0 0,0 0 0 0 0,0 1 0 0 0,-1-1 0 0 0,1 1 0 0 0,-1-1 0 0 0,0 1 0 0 0,-1-1 0 0 0,1 1 0 0 0,-1 0 0 0 0,0-1 0 0 0,0 1 0 0 0,0 0 0 0 0,-1-1 0 0 0,1 1 0 0 0,-1 0 0 0 0,0-1 0 0 0,-3 7 0 0 0,-1 3 29 0 0,-1-1-1 0 0,-1 1 1 0 0,0-1-1 0 0,0-1 0 0 0,-2 1 1 0 0,-10 12-1 0 0,11-16-26 0 0,0-1-1 0 0,0 1 0 0 0,-1-1 0 0 0,0-1 1 0 0,-16 10-1 0 0,-54 27-314 0 0,30-18-216 0 0,-30 13-1250 0 0,75-37 1310 0 0,0-1-1 0 0,0 1 1 0 0,0 0-1 0 0,-1-1 1 0 0,1 0-1 0 0,-9 1 0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1.5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18 3224 0 0,'5'3'4696'0'0,"-3"-2"-3743"0"0,1 0-1 0 0,-1 0 0 0 0,0 0 1 0 0,0 0-1 0 0,1-1 1 0 0,3 2-1 0 0,19-2 3067 0 0,-11-3-3218 0 0,25-7 0 0 0,3 0-799 0 0,-30 8 28 0 0,-9 1-21 0 0,0 0 0 0 0,1 1 0 0 0,-1 0 0 0 0,0-1 0 0 0,1 1 0 0 0,-1 0-1 0 0,0 1 1 0 0,0-1 0 0 0,1 0 0 0 0,5 3 0 0 0,-1-1-17 0 0,0 1 127 0 0,-1-1 0 0 0,1 1 0 0 0,-1 0 0 0 0,0 1 0 0 0,0 0 0 0 0,0 0 0 0 0,9 7 0 0 0,-15-9-75 0 0,0 0 0 0 0,1-1 1 0 0,-1 1-1 0 0,-1 0 0 0 0,1 0 0 0 0,0 0 0 0 0,0 0 1 0 0,-1 0-1 0 0,1-1 0 0 0,-1 1 0 0 0,0 0 0 0 0,1 0 1 0 0,-1 0-1 0 0,0 4 0 0 0,-3 27-590 0 0,0-25 504 0 0,0 1 1 0 0,0-1-1 0 0,-1 0 0 0 0,0 0 0 0 0,-6 8 0 0 0,0 3 37 0 0,2-7-40 0 0,1 0-1 0 0,-12 12 1 0 0,12-15-8 0 0,0 1 1 0 0,0 0-1 0 0,-8 18 1 0 0,-10 16 103 0 0,19-34 46 0 0,-1 0 0 0 0,2 1 0 0 0,-6 14 1 0 0,8-19 88 0 0,1 1 1 0 0,-1-1 0 0 0,-5 8 0 0 0,7-13-160 0 0,1-1-20 0 0,0 0 0 0 0,-1 0 0 0 0,1 1 0 0 0,0-1 0 0 0,0 0 0 0 0,0 1-1 0 0,0-1 1 0 0,-1 0 0 0 0,1 1 0 0 0,0-1 0 0 0,0 0 0 0 0,0 1 0 0 0,0-1 0 0 0,0 1 0 0 0,0-1-1 0 0,0 0 1 0 0,0 1 0 0 0,0-1 0 0 0,0 0 0 0 0,0 1 0 0 0,0-1 0 0 0,0 0 0 0 0,0 1-1 0 0,1-1 1 0 0,-1 0 0 0 0,0 1 0 0 0,0-1 0 0 0,0 0 0 0 0,0 1 0 0 0,1-1 0 0 0,-1 0 0 0 0,0 1-1 0 0,0-1 1 0 0,1 0 0 0 0,-1 0 0 0 0,0 1 0 0 0,0-1 0 0 0,1 0 0 0 0,-1 0 0 0 0,0 0-1 0 0,1 1 1 0 0,-1-1 0 0 0,0 0 0 0 0,1 0 0 0 0,-1 0 0 0 0,0 0 0 0 0,1 0 0 0 0,-1 0-1 0 0,1 0 1 0 0,19 2 63 0 0,-19-2-80 0 0,7-1 0 0 0,0 0-1 0 0,0 0 1 0 0,0-1-1 0 0,0 0 1 0 0,-1-1-1 0 0,1 0 1 0 0,-1 0-1 0 0,0-1 1 0 0,9-4-1 0 0,0-1-173 0 0,3-2-374 0 0,0-1 0 0 0,31-25-1 0 0,-40 29-6 0 0,13-12-911 0 0,3-4-55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5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134 1 17247 0 0,'0'0'2762'0'0,"-1"2"-2284"0"0,-3 12-249 0 0,-54 163 104 0 0,53-163-358 0 0,0 0 1 0 0,-3 25 0 0 0,-3 8 23 0 0,1-3-2 0 0,-10 91 1 0 0,13-75-90 0 0,2 13-884 0 0,5-42-2513 0 0,0-19 768 0 0,0 6-3179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 0 3224 0 0,'0'9'11419'0'0,"0"11"-5988"0"0,-1-9-6179 0 0,1 0 0 0 0,-4 16 0 0 0,-2 21-890 0 0,3-34 1962 0 0,1 0 1 0 0,1 0 0 0 0,0 0 0 0 0,0 0 0 0 0,1 0 0 0 0,4 22 0 0 0,-2-24 95 0 0,1 1-1 0 0,0-1 1 0 0,1 0-1 0 0,0 0 1 0 0,1-1-1 0 0,0 1 1 0 0,8 11-1 0 0,-9-16-336 0 0,0-1-1 0 0,1 0 1 0 0,-1 0 0 0 0,1 0-1 0 0,1-1 1 0 0,-1 0 0 0 0,1 0-1 0 0,0 0 1 0 0,0 0 0 0 0,0-1-1 0 0,1 0 1 0 0,-1 0 0 0 0,8 2-1 0 0,8 3-49 0 0,-18-6-26 0 0,1-1-1 0 0,1 0 1 0 0,-1 0-1 0 0,0 0 1 0 0,0-1 0 0 0,1 0-1 0 0,-1 0 1 0 0,6 1-1 0 0,-4-2 0 0 0,36-3-53 0 0,-40 3 16 0 0,1-1 1 0 0,0 0 0 0 0,-1 0-1 0 0,1 0 1 0 0,-1-1-1 0 0,0 1 1 0 0,1-1 0 0 0,-1 0-1 0 0,3-2 1 0 0,-2 2-201 0 0,0-1 1 0 0,-1 0-1 0 0,0 0 1 0 0,0 0-1 0 0,0 0 1 0 0,0-1-1 0 0,0 1 1 0 0,-1-1-1 0 0,1 0 0 0 0,-1 0 1 0 0,2-5-1 0 0,3-10-4734 0 0,-1 1-1493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3.2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148 0 9672 0 0,'-16'31'174'0'0,"12"-19"2389"0"0,-7 23 0 0 0,1 14 2849 0 0,6-16-4730 0 0,-8 43-269 0 0,2-1-406 0 0,1-19 181 0 0,-14 158 1291 0 0,9-112-821 0 0,2-22-350 0 0,11-69-701 0 0,-1-1 0 0 0,0 0 0 0 0,-1 0 0 0 0,-5 13 0 0 0,7-20 297 0 0,-5 14-1043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8.6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1555 1 18943 0 0,'0'0'1906'0'0,"-2"1"-1749"0"0,-1 1-126 0 0,-1 0-1 0 0,1-1 1 0 0,-1 1 0 0 0,0-1-1 0 0,0 0 1 0 0,0 0-1 0 0,0 0 1 0 0,-8 0 0 0 0,-34-2 433 0 0,12-1-323 0 0,-20 2-76 0 0,-444 14 2782 0 0,425-7-2809 0 0,-371 43 244 0 0,391-42-282 0 0,23-4 0 0 0,1 1 0 0 0,-1 1 0 0 0,-51 19 0 0 0,53-15 0 0 0,19-7 0 0 0,1 0 0 0 0,-1 1 0 0 0,1-1 0 0 0,0 2 0 0 0,0-1 0 0 0,0 1 0 0 0,-7 7 0 0 0,14-12 0 0 0,-1 2 0 0 0,-1 0 0 0 0,1 0 0 0 0,0 0 0 0 0,0 0 0 0 0,0 0 0 0 0,0 0 0 0 0,1 0 0 0 0,-1 1 0 0 0,1-1 0 0 0,-1 1 0 0 0,1-1 0 0 0,0 1 0 0 0,0 0 0 0 0,0-1 0 0 0,0 1 0 0 0,-1 4 0 0 0,-2 7 0 0 0,3-12 0 0 0,1 0 0 0 0,-1 1 0 0 0,0-1 0 0 0,1 0 0 0 0,-1 1 0 0 0,1-1 0 0 0,0 0 0 0 0,0 1 0 0 0,0-1 0 0 0,0 4 0 0 0,4 25 66 0 0,-2-12 61 0 0,8 31 0 0 0,42 199-359 0 0,12 73-56 0 0,-19-108-346 0 0,-24-106-117 0 0,-16-72 156 0 0,-3-19 122 0 0,8 30 1 0 0,-9-43-175 0 0,1 0 1 0 0,-1 1 0 0 0,1-1-1 0 0,0-1 1 0 0,0 1-1 0 0,0 0 1 0 0,0 0-1 0 0,1-1 1 0 0,-1 1 0 0 0,1-1-1 0 0,0 0 1 0 0,5 4-1 0 0,7 0-5239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1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10592 0 0,'1'1'11695'0'0,"8"5"-11536"0"0,-7-3-184 0 0,1 1-1 0 0,-1 0 1 0 0,0 0 0 0 0,0 0-1 0 0,0 0 1 0 0,0 0-1 0 0,1 9 1 0 0,6 35-416 0 0,-4-18 229 0 0,6 66 109 0 0,-6-39 74 0 0,3 25 276 0 0,11 75 310 0 0,8 8-193 0 0,49 141-343 0 0,-24-94 129 0 0,-50-168 36 0 0,-1-37-110 0 0,0-1-1 0 0,-1 0 0 0 0,0 1 1 0 0,0-1-1 0 0,-1 1 0 0 0,0-1 1 0 0,0 0-1 0 0,-3 12 0 0 0,2-14 4 0 0,0 0 0 0 0,0 0 0 0 0,0 0 0 0 0,0 0 0 0 0,-1 0 0 0 0,1 0 0 0 0,-1 0 0 0 0,0-1 0 0 0,0 1 0 0 0,0-1 0 0 0,-1 0 0 0 0,1 0 0 0 0,-8 4 0 0 0,2-1 33 0 0,-1 0-1 0 0,0 0 1 0 0,-1-1-1 0 0,1-1 1 0 0,-21 7 0 0 0,-422 70 1737 0 0,342-64-1454 0 0,-70 6 111 0 0,-132 0-89 0 0,163-14-434 0 0,55 0-347 0 0,-70 2-1909 0 0,60-17-963 0 0,89 4 2281 0 0,-1 0 0 0 0,0-2 0 0 0,-27-8 0 0 0,38 9 649 0 0,1 1 0 0 0,1-1 0 0 0,-1 0 0 0 0,0 0 0 0 0,1 0 0 0 0,-6-6-1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5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9672 0 0,'0'0'12807'0'0,"1"2"-12388"0"0,2 9-379 0 0,1-1-1 0 0,-2 0 1 0 0,1 1-1 0 0,-2 0 1 0 0,1-1 0 0 0,-1 14-1 0 0,-3 67-378 0 0,2-89 348 0 0,-16 151-76 0 0,2-3 272 0 0,12-106-130 0 0,-1 8-999 0 0,-3-21-5596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11.4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352 131 18343 0 0,'3'0'414'0'0,"383"-15"1180"0"0,-257 3-1588 0 0,333-24 64 0 0,-173 27 390 0 0,-31-3 419 0 0,-8 1-18 0 0,111-3-145 0 0,9 3-972 0 0,-284 6 233 0 0,-39 1-9 0 0,-1 3 0 0 0,76 6-1 0 0,-54 0 33 0 0,-59-5 0 0 0,3 0-16 0 0,-10 0-60 0 0,-1 1 12 0 0,3 2 39 0 0,-3-2 21 0 0,-1-1 0 0 0,0 1-1 0 0,1 0 1 0 0,-1 0 0 0 0,0 0 0 0 0,0 0 0 0 0,0 0-1 0 0,0 0 1 0 0,0 0 0 0 0,0 0 0 0 0,0 0-1 0 0,0 0 1 0 0,0 0 0 0 0,-1 1 0 0 0,1-2 0 0 0,-6 43 4 0 0,6-38 0 0 0,0 0 0 0 0,0 1 0 0 0,-1-1 0 0 0,0 0 0 0 0,0 1 0 0 0,-2 6 0 0 0,1-9 0 0 0,1 1 0 0 0,0 0 0 0 0,1-1 0 0 0,-1 1 0 0 0,1 0 0 0 0,-1 4 0 0 0,-1 93 0 0 0,1 52 0 0 0,49 491-192 0 0,-5-113 59 0 0,-39-400 121 0 0,7 87 13 0 0,28 81-1 0 0,-22-176 0 0 0,-13-86 7 0 0,-2-24-29 0 0,-1 0 0 0 0,0 1-1 0 0,0-1 1 0 0,-1 1 0 0 0,-1-1 0 0 0,-1 0 0 0 0,0 1 0 0 0,-4 13 0 0 0,-2 1-44 0 0,1-7-22 0 0,-8 21 0 0 0,12-36 84 0 0,0 0-1 0 0,0-1 0 0 0,-1 1 0 0 0,1-1 1 0 0,-1 1-1 0 0,0-1 0 0 0,-10 9 0 0 0,-1-1 98 0 0,11-9-86 0 0,0 0 1 0 0,-1 0-1 0 0,1-1 0 0 0,-1 1 1 0 0,1-1-1 0 0,-10 4 0 0 0,-7 1 39 0 0,-1 0-1 0 0,-1-2 0 0 0,1 0 0 0 0,-1-2 1 0 0,-37 3-1 0 0,-120-5-12 0 0,97-3 25 0 0,-115-5 123 0 0,-177-3 245 0 0,-70 1 350 0 0,-432 58 952 0 0,354-1-886 0 0,172-27-3684 0 0,281-24 1368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8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1 214 17247 0 0,'0'0'844'0'0,"1"-2"-368"0"0,5-8-284 0 0,0 1 0 0 0,11-14 0 0 0,0 1-56 0 0,-13 17-6 0 0,-1 0 0 0 0,1 1 0 0 0,8-9 0 0 0,15-13 358 0 0,-19 17-439 0 0,0 1 1 0 0,0 0-1 0 0,1 1 1 0 0,0 0-1 0 0,14-9 0 0 0,-12 11-14 0 0,2-3 124 0 0,1 1-1 0 0,21-7 0 0 0,-31 13-65 0 0,-1 0-1 0 0,1 0 1 0 0,0 0 0 0 0,-1 0-1 0 0,1 1 1 0 0,0 0-1 0 0,0-1 1 0 0,0 1 0 0 0,-1 1-1 0 0,1-1 1 0 0,0 1 0 0 0,0-1-1 0 0,-1 1 1 0 0,1 0 0 0 0,5 2-1 0 0,6 4 357 0 0,-11-6-339 0 0,-1 0 1 0 0,1 1 0 0 0,0 0-1 0 0,-1 0 1 0 0,5 3-1 0 0,-2-1-88 0 0,-1 0-1 0 0,1 0 1 0 0,-1 1-1 0 0,0 0 0 0 0,0 0 1 0 0,-1 0-1 0 0,0 1 1 0 0,1-1-1 0 0,-2 1 1 0 0,1 0-1 0 0,-1 0 1 0 0,5 13-1 0 0,-6-14-36 0 0,-1 0 0 0 0,0 0 0 0 0,0 0 0 0 0,0 0 0 0 0,-1 0 0 0 0,0 0 0 0 0,0 0 0 0 0,0 0 0 0 0,0 0 0 0 0,-1 0 0 0 0,0 0 0 0 0,0 0 0 0 0,0 0 0 0 0,-1 0 0 0 0,0-1 0 0 0,0 1 0 0 0,0 0 0 0 0,0-1 0 0 0,-1 1 0 0 0,-2 3 0 0 0,-8 8-21 0 0,-1-1 0 0 0,0 0 0 0 0,-22 16 0 0 0,-53 35-448 0 0,80-60 380 0 0,-12 8-525 0 0,-35 17-1 0 0,0-7-3368 0 0,35-15-2568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0.6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503 1 12872 0 0,'0'0'5538'0'0,"-2"1"-5219"0"0,-1 2-178 0 0,-1 0 1 0 0,1-1 0 0 0,-1 0-1 0 0,0 0 1 0 0,0 0 0 0 0,0 0-1 0 0,0-1 1 0 0,0 1 0 0 0,-6 0-1 0 0,-21 10 673 0 0,18-8-433 0 0,1 1 0 0 0,-21 3-1 0 0,23-5-221 0 0,-1-1-1 0 0,1 2 0 0 0,-1-1 1 0 0,1 1-1 0 0,-12 7 0 0 0,-21 13-109 0 0,28-17-52 0 0,-25 18 1 0 0,11-9 2 0 0,24-14 0 0 0,1 0 0 0 0,0 0 0 0 0,1 0 0 0 0,-1 0 0 0 0,0 1 0 0 0,1-1 0 0 0,-7 7 0 0 0,-20 23-16 0 0,29-31-5 0 0,0 0 0 0 0,0 0-1 0 0,0 0 1 0 0,0 1 0 0 0,0-1 0 0 0,0 1-1 0 0,1-1 1 0 0,-1 1 0 0 0,0-1-1 0 0,1 1 1 0 0,-1-1 0 0 0,1 1-1 0 0,-1 2 1 0 0,0 3-73 0 0,-1 1-38 0 0,0-1 0 0 0,1 1 0 0 0,0 0 0 0 0,1-1 0 0 0,0 10 0 0 0,0-16 120 0 0,0 0-28 0 0,0 1 0 0 0,1 0 0 0 0,-1 0-1 0 0,1-1 1 0 0,0 1 0 0 0,-1-1 0 0 0,1 1 0 0 0,0 0-1 0 0,0-1 1 0 0,0 1 0 0 0,0-1 0 0 0,0 0 0 0 0,0 1-1 0 0,0-1 1 0 0,1 0 0 0 0,-1 0 0 0 0,0 0-1 0 0,1 1 1 0 0,-1-2 0 0 0,1 1 0 0 0,-1 0 0 0 0,3 1-1 0 0,3 3 54 0 0,-4-3-10 0 0,0 0 0 0 0,1-1 0 0 0,-1 1 0 0 0,0-1-1 0 0,1 1 1 0 0,-1-1 0 0 0,1 0 0 0 0,0 0 0 0 0,-1 0 0 0 0,1-1-1 0 0,0 1 1 0 0,5-1 0 0 0,4-1 49 0 0,1 0-1 0 0,15-4 1 0 0,-19 3-44 0 0,-1 1 1 0 0,1 0 0 0 0,0 0 0 0 0,-1 1 0 0 0,19 1-1 0 0,-18 1 0 0 0,3 0 20 0 0,23 7 0 0 0,-34-9-28 0 0,-1 1 0 0 0,0-1 0 0 0,0 0-1 0 0,1 1 1 0 0,-1-1 0 0 0,0 1-1 0 0,0-1 1 0 0,0 1 0 0 0,0 0-1 0 0,0-1 1 0 0,0 1 0 0 0,0 0 0 0 0,0 0-1 0 0,0-1 1 0 0,2 3 0 0 0,1 1-13 0 0,0-2 38 0 0,-1 0 0 0 0,1 0-1 0 0,0 0 1 0 0,-1 1 0 0 0,0-1 0 0 0,0 1 0 0 0,0 0-1 0 0,0 0 1 0 0,0 0 0 0 0,0 1 0 0 0,-1-1 0 0 0,3 5-1 0 0,-4-6 3 0 0,0 0 0 0 0,0 0 0 0 0,-1 0-1 0 0,1 0 1 0 0,0 0 0 0 0,-1 1 0 0 0,0-1-1 0 0,1 0 1 0 0,-1 0 0 0 0,0 1-1 0 0,0-1 1 0 0,0 0 0 0 0,-1 0 0 0 0,1 1-1 0 0,0-1 1 0 0,-1 0 0 0 0,0 0 0 0 0,1 0-1 0 0,-1 0 1 0 0,0 1 0 0 0,0-1-1 0 0,0 0 1 0 0,0-1 0 0 0,-1 1 0 0 0,-1 2-1 0 0,-8 9 96 0 0,0-1-1 0 0,-2-1 1 0 0,1 0 0 0 0,-1-1-1 0 0,-25 15 1 0 0,34-21-53 0 0,-16 7 178 0 0,0-1-1 0 0,0 0 1 0 0,-1-1-1 0 0,-26 7 1 0 0,41-15-240 0 0,-4 2-248 0 0,-1 0 1 0 0,0-1-1 0 0,0 0 0 0 0,0-1 1 0 0,0 0-1 0 0,0-1 0 0 0,0 0 1 0 0,0-1-1 0 0,0 0 0 0 0,0-1 1 0 0,-20-6-1 0 0,2-2-7533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1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131 0 1376 0 0,'-5'20'109'0'0,"-6"23"531"0"0,8-35 2171 0 0,0 0 0 0 0,1 1-1 0 0,-3 15 1 0 0,1 27 3564 0 0,-1 12-5171 0 0,-20 103-1418 0 0,-3 19-1232 0 0,19-135 754 0 0,-14 67-3759 0 0,16-88 2787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2.3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372 0 2760 0 0,'25'6'16978'0'0,"-31"-2"-16885"0"0,1 0-1 0 0,-1-1 1 0 0,0 1-1 0 0,1-1 1 0 0,-2-1-1 0 0,1 1 1 0 0,-12 3-1 0 0,-8 3 216 0 0,-115 39 1772 0 0,126-43-2005 0 0,1 0-1 0 0,0 1 1 0 0,0 1 0 0 0,-13 9-1 0 0,25-15-82 0 0,0 1 0 0 0,0 0 0 0 0,0-1 0 0 0,0 1 0 0 0,1 0-1 0 0,-1 0 1 0 0,-2 4 0 0 0,-7 9-112 0 0,4-10 66 0 0,4-2 15 0 0,0-1 1 0 0,1 1-1 0 0,-1 0 1 0 0,0 0 0 0 0,1 0-1 0 0,-1 0 1 0 0,1 0-1 0 0,0 0 1 0 0,-2 4-1 0 0,-3 9-122 0 0,4-12 111 0 0,1 0 0 0 0,1 0-1 0 0,-1 0 1 0 0,1 0 0 0 0,-2 7 0 0 0,-3 13-96 0 0,6-13 76 0 0,5-1 4 0 0,4 12 110 0 0,-8-20 47 0 0,10 3-10 0 0,-4-2-80 0 0,1 0-1 0 0,0-1 0 0 0,0 1 0 0 0,0-2 1 0 0,0 1-1 0 0,0-1 0 0 0,0 0 1 0 0,0 0-1 0 0,10-2 0 0 0,28 4-69 0 0,7 10-102 0 0,-46-12 166 0 0,1 0-1 0 0,-1 0 1 0 0,1 1 0 0 0,-1 0-1 0 0,0 0 1 0 0,0 1 0 0 0,0 0-1 0 0,0 0 1 0 0,0 1 0 0 0,-1 0-1 0 0,0 0 1 0 0,1 1 0 0 0,9 8-1 0 0,-10-3 17 0 0,-5-1 58 0 0,0-4 52 0 0,-1 0 0 0 0,-1 1-1 0 0,1-1 1 0 0,-1 0-1 0 0,1 0 1 0 0,-4 10 0 0 0,2-12-34 0 0,1 0 1 0 0,-1-1-1 0 0,1 0 1 0 0,-1 1-1 0 0,0-1 1 0 0,0 0-1 0 0,0 0 1 0 0,0 0-1 0 0,0 0 1 0 0,-1 0-1 0 0,1-1 1 0 0,0 1 0 0 0,-1-1-1 0 0,-3 2 1 0 0,-1 2-47 0 0,-1-1 1 0 0,0 0-1 0 0,0 0 1 0 0,0-1-1 0 0,-1 0 1 0 0,1-1-1 0 0,-1 0 1 0 0,0 0 0 0 0,1 0-1 0 0,-1-1 1 0 0,-12-1-1 0 0,0-1-46 0 0,14 1-283 0 0,0 0 0 0 0,0-1 0 0 0,0 1 0 0 0,1-2 0 0 0,-1 1 0 0 0,-8-4 0 0 0,-6-4-787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3.09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10592 0 0,'0'0'818'0'0,"0"1"-219"0"0,-6 32 5506 0 0,4 73-2593 0 0,0 0-3699 0 0,-4 32 1239 0 0,0 2 428 0 0,-11 157 514 0 0,1-86-1584 0 0,-2-23-906 0 0,0-26-1692 0 0,13-64-1549 0 0,3-35-1657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3.91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250 9 18599 0 0,'0'0'1866'0'0,"3"0"-1709"0"0,49 5-114 0 0,-35-3-4 0 0,0-1 0 0 0,29 0 0 0 0,240-19 1237 0 0,24 19 1120 0 0,-119 3-1067 0 0,-123-5-1183 0 0,48 1 37 0 0,-93 1-159 0 0,0 1 0 0 0,44 11-1 0 0,-16-3 11 0 0,-36-7-4 0 0,0 0 1 0 0,0 0-1 0 0,25 11 0 0 0,-28-9-47 0 0,0 1 1 0 0,-1 0-1 0 0,0 1 1 0 0,-1 0-1 0 0,1 0 1 0 0,-2 1-1 0 0,18 18 1 0 0,-16-14 19 0 0,-1 1-1 0 0,-1 0 1 0 0,0 0 0 0 0,-1 1 0 0 0,-1 0 0 0 0,0 1 0 0 0,-1 0-1 0 0,9 29 1 0 0,-5-14 5 0 0,-6-20-19 0 0,0 0-1 0 0,-1 1 1 0 0,1 12 0 0 0,19 109-727 0 0,10 74-157 0 0,40 274-2688 0 0,-35-182 3506 0 0,-37-288 79 0 0,-1 0 0 0 0,0 1 0 0 0,-1-1 0 0 0,-3 20 0 0 0,3-27 34 0 0,1-1-1 0 0,-1 0 0 0 0,1 0 1 0 0,-1 0-1 0 0,0 0 0 0 0,1 0 1 0 0,-1 0-1 0 0,-1 0 1 0 0,1 0-1 0 0,0 0 0 0 0,0 0 1 0 0,-1 0-1 0 0,1 0 0 0 0,-1-1 1 0 0,1 1-1 0 0,-1-1 0 0 0,0 1 1 0 0,1-1-1 0 0,-1 0 0 0 0,0 0 1 0 0,0 1-1 0 0,0-1 1 0 0,0 0-1 0 0,0-1 0 0 0,0 1 1 0 0,-1 0-1 0 0,1-1 0 0 0,0 1 1 0 0,0-1-1 0 0,-4 1 0 0 0,-29 0 187 0 0,1-1-1 0 0,-52-7 1 0 0,32 2 7 0 0,-62-4 330 0 0,-165-9 412 0 0,127 16-671 0 0,-235 28 0 0 0,316-17-310 0 0,-194 28-68 0 0,158-23-2400 0 0,-170 1 0 0 0,229-15-4925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4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12896 0 0,'0'0'997'0'0,"0"2"-656"0"0,0 4 494 0 0,-1 0 1 0 0,-1 0-1 0 0,1 0 0 0 0,-5 9 0 0 0,-5 24 1997 0 0,-17 93-2698 0 0,2-16-143 0 0,14-49-28 0 0,2 1 0 0 0,-1 80-1 0 0,11-121-1658 0 0,-5 31-1 0 0,4-37-4853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0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0 262 6448 0 0,'0'0'498'0'0,"2"-2"-327"0"0,6-5 738 0 0,-1 0 0 0 0,-1-1 0 0 0,0 0 0 0 0,6-9 0 0 0,13-18 3796 0 0,-3 11-3816 0 0,27-26 0 0 0,-37 40-873 0 0,0 0-1 0 0,0 1 1 0 0,1 0 0 0 0,22-11-1 0 0,-6 5 160 0 0,-22 11-83 0 0,0 0-1 0 0,0 0 1 0 0,1 1 0 0 0,-1 0-1 0 0,1 0 1 0 0,-1 1-1 0 0,1 0 1 0 0,9-1-1 0 0,-7 2 48 0 0,1 0 0 0 0,-1 1-1 0 0,0 0 1 0 0,1 0 0 0 0,-1 1 0 0 0,1 1-1 0 0,-1-1 1 0 0,0 2 0 0 0,0 0 0 0 0,0 0 0 0 0,0 0-1 0 0,12 7 1 0 0,-20-7-172 0 0,1-1 1 0 0,0 0-1 0 0,-1 1 1 0 0,1-1-1 0 0,-1 1 0 0 0,0 0 1 0 0,0 0-1 0 0,0 0 0 0 0,0 0 1 0 0,-1 0-1 0 0,1 0 0 0 0,-1 1 1 0 0,0-1-1 0 0,0 0 1 0 0,0 1-1 0 0,0-1 0 0 0,0 1 1 0 0,0 4-1 0 0,-2-2 6 0 0,0-1 1 0 0,0 1-1 0 0,0 0 1 0 0,0-1-1 0 0,-1 0 1 0 0,0 1-1 0 0,0-1 0 0 0,0 0 1 0 0,-1 0-1 0 0,0 0 1 0 0,0 0-1 0 0,0-1 0 0 0,-6 8 1 0 0,-7 5 84 0 0,-34 30 1 0 0,41-39-48 0 0,-21 15-110 0 0,-1-1 1 0 0,-1-2-1 0 0,-55 27 1 0 0,40-23-303 0 0,6-4-52 0 0,-4 2-5071 0 0,23-11-242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4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93 1 14944 0 0,'0'0'340'0'0,"0"2"50"0"0,-1 10-80 0 0,0 0 0 0 0,-4 14 0 0 0,1-11-330 0 0,4-12 20 0 0,-1 0 0 0 0,0 0-1 0 0,-1 0 1 0 0,1-1 0 0 0,0 1 0 0 0,-3 4 0 0 0,-7 12 0 0 0,-8 32-59 0 0,8-25-88 0 0,-14 53-1 0 0,23-71 560 0 0,0 1-1 0 0,1 0 0 0 0,0 0 1 0 0,1-1-1 0 0,0 1 0 0 0,0 0 1 0 0,1 0-1 0 0,0 0 0 0 0,1-1 1 0 0,3 14-1 0 0,-2-17-280 0 0,0 0 1 0 0,0 0-1 0 0,0 1 0 0 0,0-2 1 0 0,1 1-1 0 0,0 0 0 0 0,0-1 1 0 0,0 0-1 0 0,0 1 0 0 0,1-2 1 0 0,0 1-1 0 0,0-1 0 0 0,0 1 1 0 0,0-1-1 0 0,9 3 0 0 0,-11-4-197 0 0,0-1-1 0 0,0 0 0 0 0,0 0 1 0 0,0 0-1 0 0,0-1 0 0 0,0 1 1 0 0,0-1-1 0 0,0 1 1 0 0,0-1-1 0 0,1 0 0 0 0,-1 0 1 0 0,0-1-1 0 0,0 1 0 0 0,0-1 1 0 0,4 0-1 0 0,-3-1-177 0 0,0 0 1 0 0,0 0-1 0 0,0 0 0 0 0,0 0 1 0 0,0 0-1 0 0,0-1 0 0 0,-1 0 0 0 0,1 0 1 0 0,4-4-1 0 0,0-4-492 0 0,0 1-1 0 0,0-1 0 0 0,-1 0 1 0 0,0 0-1 0 0,8-20 1 0 0,-2 0-1101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81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17359 0 0,'0'3'396'0'0,"-1"4"-151"0"0,0 1-1 0 0,-1-1 0 0 0,0 1 0 0 0,0-1 0 0 0,-5 11 0 0 0,-6 21-201 0 0,6-4 43 0 0,-7 26 364 0 0,-4 24-492 0 0,4-24-642 0 0,-12 108 0 0 0,25-150 118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11.7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89 0 23727 0 0,'-3'3'132'0'0,"1"-2"-56"0"0,1 0 0 0 0,0 0 0 0 0,-1 0 0 0 0,1 0 0 0 0,0 0 0 0 0,0 0 0 0 0,0 0 0 0 0,0 1 0 0 0,0-1 0 0 0,0 1 0 0 0,0-1 0 0 0,0 1 0 0 0,0-1 0 0 0,0 1 0 0 0,1-1 0 0 0,-1 1 0 0 0,1 0 0 0 0,0-1 0 0 0,-1 1 0 0 0,1 0 0 0 0,0 2 0 0 0,-3 16 362 0 0,2-17-393 0 0,0 1 0 0 0,1 0 0 0 0,-1 1-1 0 0,1-1 1 0 0,0 0 0 0 0,0 0-1 0 0,2 7 1 0 0,7 24-45 0 0,-3-12 0 0 0,4 33 0 0 0,-7-29-19 0 0,5 40-428 0 0,-2 1 0 0 0,-6 109 0 0 0,-5-80-53 0 0,4-60 394 0 0,-1-1 1 0 0,-12 67 0 0 0,-2-8 14 0 0,12-68 83 0 0,0 0-1 0 0,-1-1 0 0 0,-2 1 0 0 0,-11 30 1 0 0,10-40-183 0 0,4-10-172 0 0,1 1-1 0 0,-1-1 1 0 0,2 1-1 0 0,-1 0 0 0 0,-2 14 1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2.4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15344 0 0,'0'0'1393'0'0,"0"2"-1149"0"0,6 34-168 0 0,-1-13 389 0 0,-4-13-109 0 0,5 20 8 0 0,-2-1 1 0 0,-2 1-1 0 0,-1 35 0 0 0,-17 92-462 0 0,5-41-47 0 0,0-2-132 0 0,-9 6-3061 0 0,9-90-2363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2.9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232 0 2304 0 0,'-1'2'167'0'0,"-8"15"6709"0"0,-7 19 0 0 0,-7 15-4985 0 0,17-40-1942 0 0,-9 15-536 0 0,-23 57 0 0 0,22-39 502 0 0,6-19 153 0 0,2 0 0 0 0,0 1 0 0 0,1 0 0 0 0,-3 28-1 0 0,9-36 23 0 0,-2 18 251 0 0,2 39-1 0 0,1-65-306 0 0,1 0-1 0 0,1 0 1 0 0,-1 0-1 0 0,1-1 1 0 0,1 1-1 0 0,0-1 0 0 0,0 1 1 0 0,9 15-1 0 0,-8-18-42 0 0,0-1 0 0 0,0 1 0 0 0,1 0 0 0 0,0-1 0 0 0,7 7 0 0 0,-11-12-15 0 0,1 1 1 0 0,0-1 0 0 0,0 0 0 0 0,0 1 0 0 0,0-1 0 0 0,0 0 0 0 0,0 0 0 0 0,0 0 0 0 0,0-1 0 0 0,0 1 0 0 0,0 0 0 0 0,0-1 0 0 0,1 0 0 0 0,-1 1 0 0 0,0-1 0 0 0,0 0 0 0 0,1 0-1 0 0,-1 0 1 0 0,0 0 0 0 0,0-1 0 0 0,1 1 0 0 0,3-2 0 0 0,2 0-104 0 0,3-1 158 0 0,-1 0 0 0 0,1-1 0 0 0,-1 0 0 0 0,1 0 0 0 0,-1-1 1 0 0,17-12-1 0 0,63-51 293 0 0,-80 60-119 0 0,0-1 0 0 0,-1-1 1 0 0,0 1-1 0 0,0-1 0 0 0,9-16 1 0 0,-17 23-135 0 0,0 1 0 0 0,0 0 1 0 0,0-1-1 0 0,0 1 0 0 0,-1-1 1 0 0,1 1-1 0 0,-1-1 0 0 0,0 1 1 0 0,0-1-1 0 0,0-4 1 0 0,0 2 33 0 0,-1 4-77 0 0,1 0 0 0 0,0 0 0 0 0,-1-1 0 0 0,1 1 0 0 0,-1 0 0 0 0,0 0 0 0 0,1 0 0 0 0,-1 0 0 0 0,0 0 0 0 0,0 0 0 0 0,0 0 0 0 0,1 1 0 0 0,-1-1 0 0 0,0 0 0 0 0,0 0-1 0 0,0 0 1 0 0,0 1 0 0 0,0-1 0 0 0,-1 1 0 0 0,-1-2 0 0 0,-1 0 31 0 0,0 1-1 0 0,0-1 1 0 0,0 1 0 0 0,-9-2-1 0 0,1 2-27 0 0,0 1-1 0 0,0 1 0 0 0,0 0 0 0 0,0 0 0 0 0,-15 5 0 0 0,-10 0-37 0 0,4 1-275 0 0,-1 1 0 0 0,2 1 0 0 0,-51 22 0 0 0,38-13-741 0 0,13-5-136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13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60 232 10136 0 0,'2'-2'2321'0'0,"6"-6"-1207"0"0,0 1 0 0 0,1 0 0 0 0,17-10 0 0 0,-7 7-1215 0 0,-1 1-1 0 0,38-13 1 0 0,-29 13 10 0 0,117-34 303 0 0,-118 37-82 0 0,117-23 995 0 0,-67 16-466 0 0,46-7 31 0 0,-18 12-299 0 0,30-3-205 0 0,-9 1 37 0 0,-94 10-160 0 0,0 1 0 0 0,0 1-1 0 0,0 1 1 0 0,30 9 0 0 0,-52-11-34 0 0,5 3 21 0 0,0-1 0 0 0,0 2 0 0 0,-1 0 0 0 0,15 7 0 0 0,-24-9-40 0 0,1-1 0 0 0,-1 1 0 0 0,0-1 0 0 0,0 1 0 0 0,-1 1-1 0 0,1-1 1 0 0,-1 0 0 0 0,1 1 0 0 0,-1 0 0 0 0,0 0-1 0 0,0 0 1 0 0,-1 0 0 0 0,1 0 0 0 0,-1 0 0 0 0,3 8 0 0 0,0 3-24 0 0,-1 0 1 0 0,-1 0-1 0 0,3 25 1 0 0,-4-21-83 0 0,8 30 0 0 0,18 69 9 0 0,4 9 94 0 0,47 190-95 0 0,-64-247-58 0 0,4 22-84 0 0,3 23 33 0 0,-11-68 140 0 0,-3 1 0 0 0,5 84 0 0 0,-13-116 57 0 0,3 150-10 0 0,-4-95-45 0 0,-1-22 56 0 0,6 7 165 0 0,-4-55-139 0 0,0 1 1 0 0,0-1-1 0 0,-1 1 1 0 0,1-1-1 0 0,0 0 1 0 0,-1 1-1 0 0,1-1 0 0 0,-1 1 1 0 0,1-1-1 0 0,-1 0 1 0 0,0 1-1 0 0,1-1 1 0 0,-1 0-1 0 0,0 0 1 0 0,0 0-1 0 0,0 1 1 0 0,0-1-1 0 0,0 0 1 0 0,0 0-1 0 0,-2 1 0 0 0,-1 0 12 0 0,1 0 0 0 0,-1 0 0 0 0,1 0 0 0 0,-1-1 0 0 0,-5 2 0 0 0,-5 1 53 0 0,1-1-1 0 0,-1-1 0 0 0,1 0 1 0 0,-18-1-1 0 0,-56-3 362 0 0,79 1-409 0 0,-408-12 1288 0 0,99 23-1114 0 0,231-5-192 0 0,-179 18 20 0 0,82-6-96 0 0,145-15-54 0 0,16-1-531 0 0,-1-2 0 0 0,1 0 0 0 0,0-1 0 0 0,-39-9 0 0 0,37 2-988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12.1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1 553 8752 0 0,'11'0'673'0'0,"-11"0"-664"0"0,1 0 1 0 0,-1 0-1 0 0,0 0 0 0 0,0 0 1 0 0,1 0-1 0 0,-1 0 0 0 0,0 0 0 0 0,1 0 1 0 0,-1 0-1 0 0,0 0 0 0 0,1 0 1 0 0,-1-1-1 0 0,0 1 0 0 0,0 0 0 0 0,1 0 1 0 0,-1 0-1 0 0,0 0 0 0 0,0-1 1 0 0,1 1-1 0 0,-1 0 0 0 0,0 0 1 0 0,0 0-1 0 0,0-1 0 0 0,1 1 0 0 0,-1 0 1 0 0,0 0-1 0 0,0-1 0 0 0,0 1 1 0 0,0 0-1 0 0,1 0 0 0 0,-1-1 0 0 0,0 1 1 0 0,0 0-1 0 0,0-1 0 0 0,0 1 1 0 0,0 0-1 0 0,0-1 0 0 0,0 1 0 0 0,0 0 1 0 0,0-1-1 0 0,0 1 0 0 0,0 0 1 0 0,0 0-1 0 0,0-1 0 0 0,0 1 1 0 0,0 0-1 0 0,-1-1 0 0 0,1 1 0 0 0,0-2 155 0 0,0-2 418 0 0,1-1 0 0 0,0 0 0 0 0,0 1 0 0 0,0-1 0 0 0,1 1 0 0 0,0 0 0 0 0,0-1 0 0 0,3-6 0 0 0,5-9 1105 0 0,4-23 792 0 0,-11 31-2471 0 0,0 0-1 0 0,1 0 1 0 0,8-14-1 0 0,37-50-814 0 0,-40 59 525 0 0,2 0-1 0 0,-1 0 0 0 0,2 2 0 0 0,0-1 0 0 0,1 1 0 0 0,19-17 0 0 0,-19 21 388 0 0,9-9 571 0 0,1 1 0 0 0,1 1 1 0 0,34-19-1 0 0,-38 26 58 0 0,1 1-1 0 0,0 0 1 0 0,38-9 0 0 0,-50 16-513 0 0,1 1-1 0 0,0 1 1 0 0,0 0 0 0 0,0 0-1 0 0,0 1 1 0 0,1 0 0 0 0,-1 1-1 0 0,0 0 1 0 0,0 0 0 0 0,18 6-1 0 0,-22-5-256 0 0,-1 1 0 0 0,1 1-1 0 0,-1-1 1 0 0,0 1 0 0 0,1 0 0 0 0,-2 0-1 0 0,1 0 1 0 0,0 1 0 0 0,-1-1 0 0 0,0 1-1 0 0,0 0 1 0 0,0 1 0 0 0,-1-1 0 0 0,6 12-1 0 0,-8-15 26 0 0,0 0 0 0 0,-1 0 0 0 0,1 1 0 0 0,-1-1 0 0 0,1 0 0 0 0,-1 0 0 0 0,0 1 0 0 0,1-1 0 0 0,-1 0 0 0 0,-1 0 0 0 0,1 1 0 0 0,0-1-1 0 0,-1 4 1 0 0,-1 1 11 0 0,-1 0-1 0 0,-6 13 1 0 0,1-2-4 0 0,0 1 4 0 0,-1-1 0 0 0,-1 0 0 0 0,0-1 0 0 0,-1 0 0 0 0,-1-1 0 0 0,-16 18 0 0 0,-5 5 0 0 0,-2-1 0 0 0,-59 49 0 0 0,-186 124-1196 0 0,210-160-1713 0 0,42-30 1198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4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1376 0 0,'0'0'20391'0'0,"1"2"-20017"0"0,2 6-450 0 0,-1-1 0 0 0,0 1 0 0 0,-1-1 0 0 0,1 1 1 0 0,-1 0-1 0 0,-1 0 0 0 0,0 0 0 0 0,0 9 0 0 0,-11 70-995 0 0,4-48 1035 0 0,-14 167 190 0 0,5-13-1265 0 0,15-145-1742 0 0,1-25 1368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7.82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0 276 12872 0 0,'2'-2'588'0'0,"2"-2"-496"0"0,0-1 1 0 0,0 0 0 0 0,0 0-1 0 0,-1-1 1 0 0,0 1 0 0 0,0-1-1 0 0,-1 1 1 0 0,3-8 0 0 0,12-22 749 0 0,-5 16-406 0 0,1 1 0 0 0,0 0 0 0 0,1 0-1 0 0,2 2 1 0 0,-1 0 0 0 0,2 1 0 0 0,33-24 0 0 0,-44 35-313 0 0,1 1 0 0 0,-1-1-1 0 0,1 1 1 0 0,0 1-1 0 0,0 0 1 0 0,0 0-1 0 0,1 0 1 0 0,-1 0-1 0 0,0 1 1 0 0,1 1-1 0 0,-1-1 1 0 0,12 2 0 0 0,-8 0 141 0 0,0 0 1 0 0,0 2 0 0 0,0-1-1 0 0,0 1 1 0 0,-1 1 0 0 0,1 0-1 0 0,14 8 1 0 0,-21-10-272 0 0,-1 0 0 0 0,1 1 0 0 0,-1-1 0 0 0,1 1-1 0 0,-1 0 1 0 0,0 0 0 0 0,0 0 0 0 0,-1 0 0 0 0,1 1 0 0 0,-1-1 0 0 0,1 1 0 0 0,-1 0-1 0 0,0 0 1 0 0,0-1 0 0 0,-1 1 0 0 0,1 0 0 0 0,-1 1 0 0 0,0-1 0 0 0,0 0 0 0 0,0 0 0 0 0,-1 0-1 0 0,0 1 1 0 0,0 6 0 0 0,0-3-30 0 0,0 0 0 0 0,-1 0-1 0 0,0 0 1 0 0,-1 0 0 0 0,0 0-1 0 0,0-1 1 0 0,-1 1 0 0 0,0 0-1 0 0,0-1 1 0 0,-1 0 0 0 0,-7 12-1 0 0,-4 3 105 0 0,-2-1-1 0 0,0-1 1 0 0,-1 0-1 0 0,-28 23 0 0 0,-122 96-714 0 0,83-77-3568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8.2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44 6912 0 0,'0'0'528'0'0,"3"0"140"0"0,46-4 8451 0 0,3-6-4451 0 0,0 0-4556 0 0,68-9-48 0 0,-109 19-62 0 0,0 0 0 0 0,1 0 0 0 0,20 5 0 0 0,-23-4 12 0 0,-3 0 92 0 0,1 0-1 0 0,-1 1 1 0 0,0 0 0 0 0,0 0 0 0 0,0 0 0 0 0,9 6 0 0 0,-13-7-106 0 0,-1 0 1 0 0,0 0 0 0 0,1 1-1 0 0,-1-1 1 0 0,0 0-1 0 0,0 0 1 0 0,0 1-1 0 0,0-1 1 0 0,0 1-1 0 0,0-1 1 0 0,-1 1-1 0 0,1-1 1 0 0,0 1-1 0 0,-1-1 1 0 0,1 1-1 0 0,-1 0 1 0 0,1-1-1 0 0,-1 1 1 0 0,0 0-1 0 0,0-1 1 0 0,0 1-1 0 0,0 2 1 0 0,0-1-28 0 0,-1 1 0 0 0,1-1 0 0 0,0 0 0 0 0,-1 0 1 0 0,0 0-1 0 0,0 0 0 0 0,0 0 0 0 0,0 0 0 0 0,-1-1 0 0 0,1 1 0 0 0,-4 5 0 0 0,0-1-20 0 0,-50 57-278 0 0,26-31 308 0 0,22-24 17 0 0,0 0 1 0 0,-14 13-1 0 0,-38 39 407 0 0,59-61-403 0 0,0 0 1 0 0,0 0-1 0 0,0 0 1 0 0,0 1-1 0 0,0-1 1 0 0,-1 0-1 0 0,1 0 1 0 0,0 0-1 0 0,0 0 0 0 0,0 0 1 0 0,0 0-1 0 0,0 0 1 0 0,0 0-1 0 0,0 0 1 0 0,0 1-1 0 0,0-1 1 0 0,-1 0-1 0 0,1 0 1 0 0,0 0-1 0 0,0 0 0 0 0,0 0 1 0 0,0 0-1 0 0,0 1 1 0 0,0-1-1 0 0,0 0 1 0 0,0 0-1 0 0,0 0 1 0 0,0 0-1 0 0,0 0 0 0 0,0 0 1 0 0,0 1-1 0 0,0-1 1 0 0,0 0-1 0 0,0 0 1 0 0,0 0-1 0 0,0 0 1 0 0,0 0-1 0 0,0 1 0 0 0,0-1 1 0 0,0 0-1 0 0,0 0 1 0 0,1 0-1 0 0,-1 0 1 0 0,0 0-1 0 0,8 2 21 0 0,12-4-119 0 0,-12-1 12 0 0,1-1 1 0 0,-1 1 0 0 0,0-2 0 0 0,-1 1 0 0 0,1-1-1 0 0,-1 0 1 0 0,10-9 0 0 0,13-16-1700 0 0,-2-1-3444 0 0,-6 7-1240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17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53 1376 0 0,'2'0'107'0'0,"14"-5"1399"0"0,-14 4-970 0 0,0 0 1 0 0,0 1-1 0 0,0-1 0 0 0,0 0 1 0 0,0 1-1 0 0,0-1 0 0 0,4 1 1 0 0,0-1 722 0 0,-1 1 1 0 0,1-1-1 0 0,-1 0 1 0 0,10-2-1 0 0,20-10 908 0 0,-26 9-1936 0 0,0 1 0 0 0,-1-1 0 0 0,1 2-1 0 0,19-4 1 0 0,-11 5 55 0 0,50-2 630 0 0,-61 3-813 0 0,1 1 0 0 0,0-1 0 0 0,-1 1 0 0 0,1 1 0 0 0,-1 0 0 0 0,1 0 0 0 0,10 4-1 0 0,6 4 301 0 0,7 4 166 0 0,-15-7-634 0 0,0 1 0 0 0,0-2 0 0 0,1 0 0 0 0,0-1 0 0 0,17 3-1 0 0,-28-6-117 0 0,31 4-2601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9.8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146 1 15520 0 0,'0'0'5313'0'0,"0"3"-5025"0"0,-6 46-257 0 0,1-16-32 0 0,-15 97 264 0 0,10-78 88 0 0,-3 68 1 0 0,2-20-143 0 0,2-31-90 0 0,-20 135-101 0 0,14-120-18 0 0,-1-10-2 0 0,10-53-16 0 0,6-18-2 0 0,-1 0 0 0 0,0 1-1 0 0,1-1 1 0 0,0 0-1 0 0,0 1 1 0 0,0-1 0 0 0,0 0-1 0 0,0 1 1 0 0,1 4-1 0 0,0-6-7 0 0,-1-1 0 0 0,0 0-1 0 0,0 1 1 0 0,0-1 0 0 0,0 0-1 0 0,0 1 1 0 0,0-1 0 0 0,-1 0-1 0 0,1 1 1 0 0,0-1 0 0 0,-2 2-1 0 0,-1 10-2487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0.2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175 1 13360 0 0,'0'0'8597'0'0,"-1"1"-8783"0"0,-26 41-1484 0 0,-2 3 454 0 0,20-34 1172 0 0,1 1-1 0 0,-10 20 0 0 0,7-8 63 0 0,-2 3 746 0 0,-18 56 0 0 0,22-49-440 0 0,-6 45 0 0 0,14-66-303 0 0,-1 0 0 0 0,2 0 0 0 0,0 0 0 0 0,1 0 1 0 0,0 0-1 0 0,5 22 0 0 0,-4-30-19 0 0,0 0-1 0 0,0 0 1 0 0,0 0 0 0 0,1 0 0 0 0,3 6 0 0 0,7 11-3 0 0,-11-18 1 0 0,-1-1 0 0 0,1 1 0 0 0,0-1 0 0 0,0 0 0 0 0,0 0 0 0 0,0 0 0 0 0,1 0 0 0 0,-1 0 0 0 0,1 0 0 0 0,0 0 0 0 0,0-1 0 0 0,0 0 0 0 0,0 1 0 0 0,0-1 0 0 0,6 2 0 0 0,-5-2 104 0 0,1 0-1 0 0,0 0 0 0 0,0-1 0 0 0,0 0 0 0 0,0 0 0 0 0,0 0 1 0 0,0-1-1 0 0,0 0 0 0 0,0 0 0 0 0,0 0 0 0 0,0 0 0 0 0,0-1 1 0 0,1 0-1 0 0,-2 0 0 0 0,1 0 0 0 0,7-3 0 0 0,3-2 177 0 0,0 0 1 0 0,0-1-1 0 0,-1-1 0 0 0,14-10 0 0 0,41-30 240 0 0,-63 43-407 0 0,0 0 0 0 0,-1 0 1 0 0,1 0-1 0 0,8-12 0 0 0,4-4 310 0 0,29-37 345 0 0,-43 52-675 0 0,0 1-1 0 0,-1-1 1 0 0,0 0 0 0 0,0 0-1 0 0,0-1 1 0 0,-1 1 0 0 0,0 0-1 0 0,0-1 1 0 0,-1 1-1 0 0,0-1 1 0 0,0 0 0 0 0,0 1-1 0 0,-1-1 1 0 0,0 0 0 0 0,0 0-1 0 0,-2-9 1 0 0,1 11-68 0 0,-1 0 0 0 0,0 0 1 0 0,0 0-1 0 0,0 1 0 0 0,0-1 0 0 0,-1 1 1 0 0,0-1-1 0 0,0 1 0 0 0,0 0 0 0 0,0 0 1 0 0,-5-3-1 0 0,-6-7-26 0 0,-24-17 0 0 0,33 27-15 0 0,-9-6-169 0 0,0 1 0 0 0,-1 0 1 0 0,0 1-1 0 0,-18-8 0 0 0,0 4-2574 0 0,0 2-3499 0 0,7 1-1700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04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1376 0 0,'-2'1'107'0'0,"-24"17"11462"0"0,20-16-10751 0 0,0 0 1 0 0,1 0 0 0 0,-1-1 0 0 0,0 0-1 0 0,0 0 1 0 0,0 0 0 0 0,-7-1-1 0 0,-47-3-819 0 0,13 1-297 0 0,-57-4 66 0 0,62 3 447 0 0,-50 3 1 0 0,71 1-106 0 0,-168 7 706 0 0,-45 9-804 0 0,122-6-12 0 0,-50 8 0 0 0,-14 6 90 0 0,174-25-89 0 0,-175 38 819 0 0,152-28-530 0 0,22-9-238 0 0,0 1 1 0 0,0-1-1 0 0,0 0 0 0 0,0 0 0 0 0,0 0 0 0 0,0 0 0 0 0,-4 0 0 0 0,5 0-10 0 0,1-1 0 0 0,0 1 0 0 0,-1-1 1 0 0,1 1-1 0 0,0 0 0 0 0,0-1 0 0 0,0 1 1 0 0,-1 0-1 0 0,1 0 0 0 0,0 0 0 0 0,0 0 1 0 0,0 0-1 0 0,1 0 0 0 0,-1 0 0 0 0,0 0 1 0 0,0 0-1 0 0,0 0 0 0 0,0 2 0 0 0,-12 24 665 0 0,11-22-652 0 0,0 1-1 0 0,1 0 1 0 0,0 0 0 0 0,0 0 0 0 0,0 0 0 0 0,1-1-1 0 0,0 8 1 0 0,4 45-243 0 0,-1-35 123 0 0,9 231 266 0 0,-3-38-26 0 0,13 272-205 0 0,-16-214-852 0 0,-6-16-260 0 0,0-248 685 0 0,0 0 1 0 0,0-1-1 0 0,1 1 1 0 0,1-1 0 0 0,-1 1-1 0 0,2-1 1 0 0,-1 0-1 0 0,6 11 1 0 0,-8-19 356 0 0,1 0 0 0 0,-1 0 0 0 0,1 0-1 0 0,-1 0 1 0 0,1 0 0 0 0,0-1 0 0 0,0 1 0 0 0,0 0 0 0 0,-1 0 0 0 0,1-1 0 0 0,0 1 0 0 0,0-1 0 0 0,0 1 0 0 0,0-1 0 0 0,0 1-1 0 0,0-1 1 0 0,0 1 0 0 0,0-1 0 0 0,0 0 0 0 0,0 0 0 0 0,0 1 0 0 0,0-1 0 0 0,0 0 0 0 0,0 0 0 0 0,1 0 0 0 0,-1 0 0 0 0,0 0-1 0 0,0 0 1 0 0,0-1 0 0 0,1 1 0 0 0,28-11-1474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1632 0 11520 0 0,'0'3'8327'0'0,"-5"121"-10504"0"0,0-4 841 0 0,-12 395 3035 0 0,18-388-1765 0 0,9 98-227 0 0,0 0-278 0 0,-10-223 572 0 0,0 34-148 0 0,-1-1-1 0 0,-10 62 1 0 0,8-85 160 0 0,0-1 0 0 0,0 0 0 0 0,-1 0 0 0 0,-1 0 0 0 0,-6 11 0 0 0,7-15 73 0 0,0-1 0 0 0,0 0 0 0 0,-1 0 0 0 0,1-1 0 0 0,-1 0 0 0 0,-1 1-1 0 0,1-1 1 0 0,-1-1 0 0 0,-7 5 0 0 0,6-4 6 0 0,-1-1 0 0 0,0-1 0 0 0,0 0-1 0 0,0 0 1 0 0,0 0 0 0 0,-13 1-1 0 0,-53 5 253 0 0,44-6-190 0 0,-74 9 415 0 0,-75 8 306 0 0,-278 31 1133 0 0,193-17-1040 0 0,255-33-962 0 0,-258 19-681 0 0,261-20 445 0 0,1 0-153 0 0,0 0-1 0 0,-1 0 1 0 0,1-1 0 0 0,-1 1 0 0 0,1-1 0 0 0,0-1-1 0 0,-6-1 1 0 0,-11-6-6683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5.9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0 20127 0 0,'0'0'2022'0'0,"0"3"-1854"0"0,5 25-219 0 0,-3-22-71 0 0,0 0-1 0 0,-1 0 1 0 0,0 0-1 0 0,0 8 1 0 0,-7 77-657 0 0,-1 14 1049 0 0,3-57 72 0 0,-1 1 136 0 0,-1 27 223 0 0,6 173-1192 0 0,0-245 267 0 0,0-2-76 0 0,0 1 0 0 0,0-1 0 0 0,0 0 0 0 0,0 0 0 0 0,0 0 0 0 0,-1 1-1 0 0,1-1 1 0 0,-1 0 0 0 0,-1 4 0 0 0,-4 4-1611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6.27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1 209 5984 0 0,'0'0'464'0'0,"2"0"220"0"0,4-4 865 0 0,1 1-1 0 0,-1-1 1 0 0,0-1 0 0 0,0 1 0 0 0,0-1-1 0 0,-1 0 1 0 0,0 0 0 0 0,8-10 0 0 0,7-5-670 0 0,58-44-849 0 0,-37 32-612 0 0,-34 27 575 0 0,0 0 0 0 0,0 0 0 0 0,1 1 0 0 0,-1 0 1 0 0,1 0-1 0 0,0 1 0 0 0,0 0 0 0 0,0 1 0 0 0,0 0 0 0 0,1 0 0 0 0,-1 0 0 0 0,1 1 1 0 0,-1 1-1 0 0,15 0 0 0 0,-16 0 110 0 0,0 1 1 0 0,0 0 0 0 0,0 0-1 0 0,0 0 1 0 0,-1 1-1 0 0,1 1 1 0 0,0-1-1 0 0,-1 1 1 0 0,0 0 0 0 0,0 0-1 0 0,0 1 1 0 0,0-1-1 0 0,0 1 1 0 0,-1 1 0 0 0,1-1-1 0 0,-1 1 1 0 0,8 10-1 0 0,-9-10-52 0 0,-2-3-63 0 0,0 0 0 0 0,0 0 1 0 0,-1 0-1 0 0,1 1 1 0 0,-1-1-1 0 0,1 0 1 0 0,-1 1-1 0 0,0-1 0 0 0,0 1 1 0 0,0-1-1 0 0,0 1 1 0 0,-1 0-1 0 0,1-1 0 0 0,-1 1 1 0 0,1 0-1 0 0,-1 2 1 0 0,0-1-17 0 0,1 4-36 0 0,-1 1-1 0 0,0-1 0 0 0,-1 0 0 0 0,0 0 0 0 0,0 1 0 0 0,0-1 0 0 0,-1 0 0 0 0,-1 0 0 0 0,1 0 0 0 0,-7 11 0 0 0,-4 1 58 0 0,-1-1 0 0 0,-1 0 0 0 0,-1-1 0 0 0,-1-1-1 0 0,0-1 1 0 0,-1 0 0 0 0,-28 18 0 0 0,10-7-314 0 0,-1-2-1 0 0,-1-1 1 0 0,-44 19 0 0 0,53-30-668 0 0,-21 9-2791 0 0,32-13-2268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0:05.66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17 1 22087 0 0,'-1'2'498'0'0,"-14"20"1463"0"0,15-20-1866 0 0,1 0 1 0 0,-1 1-1 0 0,0-1 1 0 0,1 0-1 0 0,-1 0 0 0 0,0 1 1 0 0,-1-1-1 0 0,1 3 1 0 0,-1 4 116 0 0,2-1-129 0 0,-1 0 0 0 0,2 0 0 0 0,-1-1 0 0 0,1 1 0 0 0,5 12 1 0 0,1 4-43 0 0,5 16-109 0 0,-6-21-130 0 0,-1 0 0 0 0,5 27 0 0 0,-3 1-112 0 0,-3-16 69 0 0,4 58 0 0 0,-9-80 190 0 0,1-1 0 0 0,0 1 0 0 0,3 12 0 0 0,2 15-129 0 0,-1 1-125 0 0,0 20-719 0 0,-5-50 817 0 0,-1-3-190 0 0,1 0-1 0 0,1 0 0 0 0,-1 0 0 0 0,0 1 0 0 0,1-1 0 0 0,0 0 1 0 0,2 5-1 0 0,-2-2-2169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12.4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35 0 4144 0 0,'17'12'14283'0'0,"-17"-11"-13986"0"0,0 0-1 0 0,1-1 1 0 0,-1 1-1 0 0,0 0 1 0 0,0 0-1 0 0,1-1 1 0 0,-1 1-1 0 0,0 0 1 0 0,0 0-1 0 0,0 1 1 0 0,-1 1-678 0 0,1 0 1 0 0,-1 1-1 0 0,0-1 1 0 0,0 0-1 0 0,0 0 1 0 0,-1 0-1 0 0,-1 4 0 0 0,-6 13 776 0 0,0 8-837 0 0,5-18 509 0 0,1 0-1 0 0,0 1 0 0 0,0-1 0 0 0,1 1 0 0 0,0 12 0 0 0,-3 14 509 0 0,4-31-430 0 0,0-1-1 0 0,0 1 1 0 0,0 0-1 0 0,1 0 1 0 0,0-1-1 0 0,0 1 1 0 0,1 0-1 0 0,1 8 1 0 0,1-4 48 0 0,1 7 149 0 0,1-1 0 0 0,8 18-1 0 0,-10-28-318 0 0,0-1-1 0 0,0 1 0 0 0,0-1 1 0 0,1 0-1 0 0,0 0 0 0 0,0 0 0 0 0,0-1 1 0 0,1 0-1 0 0,6 6 0 0 0,-7-7-33 0 0,-1-1-1 0 0,1 1 0 0 0,0-1 1 0 0,-1 0-1 0 0,1 0 0 0 0,0 0 1 0 0,0 0-1 0 0,1-1 1 0 0,-1 1-1 0 0,0-1 0 0 0,0 0 1 0 0,1-1-1 0 0,-1 1 0 0 0,5 0 1 0 0,6-1-127 0 0,-11-3-267 0 0,-2 1 240 0 0,1-1-1 0 0,-1 1 0 0 0,1 0 1 0 0,0-1-1 0 0,-1 1 1 0 0,5-2-1 0 0,1-1-1030 0 0,14-13-5787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01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438 1 2304 0 0,'0'0'16051'0'0,"-2"0"-15865"0"0,-9 3-4 0 0,1-1 0 0 0,-12 2 0 0 0,9-3 254 0 0,-21 7 0 0 0,8-2 307 0 0,-9 3 432 0 0,8-4-634 0 0,23-5-473 0 0,0 1 1 0 0,0-1-1 0 0,1 1 1 0 0,-1 0-1 0 0,0 0 1 0 0,1 0-1 0 0,-5 2 1 0 0,-2 2-8 0 0,7-3-50 0 0,0 0-1 0 0,0 0 1 0 0,0 0-1 0 0,0 0 1 0 0,1 0-1 0 0,-1 0 1 0 0,-3 4-1 0 0,2-1-56 0 0,-1 0 1 0 0,0 1-1 0 0,1-1 0 0 0,0 1 0 0 0,0-1 0 0 0,0 1 0 0 0,1 0 0 0 0,0 1 0 0 0,0-1 1 0 0,1 1-1 0 0,0-1 0 0 0,0 1 0 0 0,-1 7 0 0 0,0 8-247 0 0,1 1 1 0 0,1 37-1 0 0,1-34 221 0 0,12-18-8 0 0,2 1 81 0 0,-12-7 0 0 0,1 1 1 0 0,0-1-1 0 0,-1 0 0 0 0,1-1 0 0 0,0 1 0 0 0,0 0 0 0 0,1-1 1 0 0,-1 0-1 0 0,0 0 0 0 0,0 0 0 0 0,1 0 0 0 0,5 1 0 0 0,9-1 198 0 0,0 1-1 0 0,25 6 1 0 0,3 0-187 0 0,-35-5-12 0 0,1 0 0 0 0,-1 1 0 0 0,17 9 0 0 0,-16-8 0 0 0,27 19 0 0 0,-23-19 0 0 0,-6 2 15 0 0,-9-5-8 0 0,0 0 1 0 0,0-1-1 0 0,0 1 1 0 0,0 0-1 0 0,0 0 1 0 0,0 0-1 0 0,-1 0 1 0 0,1 0-1 0 0,-1 0 1 0 0,0 0-1 0 0,1 0 0 0 0,-1 1 1 0 0,0-1-1 0 0,0 0 1 0 0,0 0-1 0 0,0 0 1 0 0,-1 0-1 0 0,1 0 1 0 0,-2 3-1 0 0,1 0 2 0 0,0-1 0 0 0,-1 0 0 0 0,0 0 0 0 0,0 0 0 0 0,0 0 0 0 0,0-1-1 0 0,-1 1 1 0 0,-4 6 0 0 0,-3-1-7 0 0,0 0 0 0 0,0-1 0 0 0,-1 0-1 0 0,0 0 1 0 0,0-1 0 0 0,-1 0 0 0 0,0-1-1 0 0,-16 6 1 0 0,6-4-11 0 0,-1-2 0 0 0,1 0 0 0 0,-44 5 0 0 0,34-8-379 0 0,0-1-1 0 0,-39-3 1 0 0,38-4-719 0 0,-3-8-285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18287 0 0,'0'0'1828'0'0,"0"2"-1673"0"0,-1 9-121 0 0,0 0 0 0 0,-1-1 0 0 0,-3 12 0 0 0,-3 16 319 0 0,1-4-438 0 0,-12 35-1 0 0,9-36-72 0 0,-7 45-1 0 0,7-33 100 0 0,6-31 98 0 0,1 0 1 0 0,-1 17-1 0 0,-13 97 126 0 0,12-97-290 0 0,4-3-1724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7.8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20127 0 0,'0'0'987'0'0,"0"2"-436"0"0,0 18-133 0 0,-5 122-198 0 0,3-101-477 0 0,2-28 42 0 0,-4 24-1 0 0,-28 193-200 0 0,27-202 400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39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1423 30 13704 0 0,'-2'0'629'0'0,"-88"-4"1589"0"0,75 3-1924 0 0,-30-5 0 0 0,3 0-192 0 0,-93-1 1171 0 0,-56 3 1480 0 0,145 4-2387 0 0,1-1-195 0 0,-1 2 0 0 0,-59 9 0 0 0,74-6-80 0 0,-33 1 1 0 0,34-4-85 0 0,-38 8 0 0 0,-56 6 4 0 0,42-1 106 0 0,17 1-63 0 0,38-3 10 0 0,23-10-53 0 0,-1 0 0 0 0,1 0 1 0 0,0 0-1 0 0,-5 4 0 0 0,8-5-3 0 0,-17 10 3 0 0,16-10-9 0 0,-22 22-5 0 0,23-22 3 0 0,-1 0 0 0 0,1 0 0 0 0,0 0 0 0 0,0 0 0 0 0,0 0 0 0 0,0 0 0 0 0,0 0 0 0 0,0 0 0 0 0,0 0 0 0 0,0 1 0 0 0,0-1 0 0 0,0 0 0 0 0,1 1 0 0 0,-1-1 0 0 0,0 1 0 0 0,1-1 0 0 0,-1 0 0 0 0,1 1 0 0 0,0 0 0 0 0,-1-1 0 0 0,1 3 0 0 0,0-3 0 0 0,0 0 0 0 0,0-1 0 0 0,0 1 0 0 0,0 0 0 0 0,0 0 0 0 0,-1 0 0 0 0,1 0 0 0 0,0 0 0 0 0,-1 0 0 0 0,1 0 0 0 0,0 0 0 0 0,-1 0 0 0 0,0 1 0 0 0,-3 3 0 0 0,3-4 0 0 0,-1 1 0 0 0,1 0 0 0 0,0 0 0 0 0,0 0 0 0 0,0 1 0 0 0,0-1 0 0 0,-1 3 0 0 0,-1 11 9 0 0,3-12 10 0 0,1 0 7 0 0,-4 20-24 0 0,0 0 1 0 0,2 0-1 0 0,2 26 1 0 0,0-5-3 0 0,5 31 2 0 0,0 1-18 0 0,-2 76-186 0 0,2-75 166 0 0,0-1 0 0 0,-1 129-28 0 0,-5-186 64 0 0,-2 31 0 0 0,-1 3 0 0 0,-9 107 72 0 0,7-116-80 0 0,2-29 8 0 0,-5 22 0 0 0,-3 13 0 0 0,9-43 0 0 0,1-1 0 0 0,-2 0 0 0 0,1 0 0 0 0,-5 10 0 0 0,4-10 0 0 0,0 0 0 0 0,0 1 0 0 0,0 0 0 0 0,0 8 0 0 0,1-4 26 0 0,-1 0-1 0 0,-4 14 0 0 0,7-26-21 0 0,-1 1 0 0 0,1 0-1 0 0,0-1 1 0 0,-1 1-1 0 0,1 0 1 0 0,0 0 0 0 0,0-1-1 0 0,0 1 1 0 0,0 0-1 0 0,0 0 1 0 0,0-1 0 0 0,0 1-1 0 0,0 0 1 0 0,0 0 0 0 0,0-1-1 0 0,0 2 1 0 0,1 0 5 0 0,-1-2-8 0 0,0 1 0 0 0,0-1 0 0 0,0 0 0 0 0,0 0 0 0 0,0 0-1 0 0,0 0 1 0 0,0 0 0 0 0,0 0 0 0 0,0 0 0 0 0,0 1 0 0 0,0-1 0 0 0,0 0 0 0 0,0 0 0 0 0,0 0 0 0 0,0 0 0 0 0,0 0-1 0 0,0 0 1 0 0,0 0 0 0 0,0 0 0 0 0,0 1 0 0 0,0-1 0 0 0,0 0 0 0 0,0 0 0 0 0,0 0 0 0 0,0 0 0 0 0,0 0 0 0 0,1 0-1 0 0,-1 0 1 0 0,0 0 0 0 0,0 0 0 0 0,0 0 0 0 0,0 0 0 0 0,0 0 0 0 0,0 0 0 0 0,0 1 0 0 0,0-1 0 0 0,0 0-1 0 0,1 0 1 0 0,-1 0 0 0 0,0 0 0 0 0,0 0 0 0 0,0 0 0 0 0,0 0 0 0 0,0 0 0 0 0,0 0 0 0 0,1 0 0 0 0,13 5 11 0 0,-11-3-12 0 0,1-1 0 0 0,0 1-1 0 0,0-1 1 0 0,0 0 0 0 0,5 1-1 0 0,17 2 1 0 0,-16-2 0 0 0,0-1 0 0 0,13 1 0 0 0,115-9 64 0 0,-1 0 0 0 0,421 7-64 0 0,-116 8 11 0 0,-399-5 17 0 0,-31-1-22 0 0,0-1 1 0 0,0-1-1 0 0,18-1 0 0 0,-7-1 59 0 0,-8 1 98 0 0,0-1 0 0 0,21-5-1 0 0,-33 6-136 0 0,1 0 0 0 0,-1 0 0 0 0,0 0 0 0 0,0-1 0 0 0,0 1 0 0 0,0-1 0 0 0,0 1 0 0 0,0-1-1 0 0,0 0 1 0 0,0-1 0 0 0,-1 1 0 0 0,1 0 0 0 0,-1-1 0 0 0,1 1 0 0 0,-1-1 0 0 0,2-3 0 0 0,-2 2 41 0 0,-1 0 0 0 0,0 1 0 0 0,1-1 0 0 0,-1 0 0 0 0,-1 0 0 0 0,1 0 0 0 0,-1 0 0 0 0,1-5 0 0 0,-3-34 80 0 0,-9-15-55 0 0,0-9-37 0 0,-1-44 78 0 0,-10-78 172 0 0,7 77-178 0 0,-2-71-15 0 0,1-17 632 0 0,13 146-744 0 0,-5-56 79 0 0,1 52 18 0 0,4 33-44 0 0,0 0 0 0 0,-9-30 0 0 0,10 48-115 0 0,-1 0 1 0 0,1 0 0 0 0,-1 0 0 0 0,-1 0 0 0 0,1 0-1 0 0,-1 1 1 0 0,-1-1 0 0 0,1 1 0 0 0,-1 0 0 0 0,0 1-1 0 0,-10-10 1 0 0,6 7-734 0 0,0 1 0 0 0,0 1-1 0 0,-1 0 1 0 0,0 0 0 0 0,-20-8-1 0 0,9 9-6919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2.93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193 0 2304 0 0,'0'0'101'0'0,"-16"44"18691"0"0,14-39-18329 0 0,-1 1 1 0 0,1-1-1 0 0,0 1 1 0 0,1 0-1 0 0,-2 11 1 0 0,-5 16-520 0 0,-74 272-735 0 0,69-252 778 0 0,-5 29 14 0 0,13-61-320 0 0,-1 0-1 0 0,-9 23 0 0 0,2-9-1670 0 0,9-28 678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2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23 193 14712 0 0,'0'0'714'0'0,"0"-1"-307"0"0,29-57 101 0 0,-20 41-218 0 0,-6 12-157 0 0,0 1 0 0 0,1-1-1 0 0,-1 1 1 0 0,7-6-1 0 0,-6 6-44 0 0,0 0-1 0 0,0-1 1 0 0,0 1-1 0 0,4-9 0 0 0,-6 8-23 0 0,1 0 0 0 0,0 1 0 0 0,0-1 0 0 0,0 1-1 0 0,1-1 1 0 0,-1 1 0 0 0,1 0 0 0 0,0 1 0 0 0,0-1-1 0 0,0 0 1 0 0,1 1 0 0 0,6-4 0 0 0,-9 7 114 0 0,0-1 1 0 0,0 1-1 0 0,0 0 0 0 0,0 0 1 0 0,0 0-1 0 0,0 0 1 0 0,3 0-1 0 0,-3 1-145 0 0,-1-1-9 0 0,0 1 1 0 0,0-1 0 0 0,0 1-1 0 0,0-1 1 0 0,0 1 0 0 0,1 0-1 0 0,-2-1 1 0 0,1 1 0 0 0,0 0-1 0 0,0 0 1 0 0,0 0 0 0 0,0 0-1 0 0,0 0 1 0 0,-1 0 0 0 0,1 0-1 0 0,1 2 1 0 0,-2-2 38 0 0,2 2-51 0 0,-1-1-1 0 0,1 1 1 0 0,-1-1-1 0 0,0 1 1 0 0,0 0-1 0 0,0 0 1 0 0,-1-1-1 0 0,1 1 1 0 0,0 4-1 0 0,-1-6-10 0 0,1 1-11 0 0,-1 1 0 0 0,1-1 1 0 0,-1 1-1 0 0,0 0 0 0 0,1 0 0 0 0,-1-1 0 0 0,0 1 0 0 0,-1 0 0 0 0,1-1 0 0 0,0 1 0 0 0,-1 0 0 0 0,0-1 0 0 0,0 4 0 0 0,-2 0-4 0 0,1 1-4 0 0,-1 0 0 0 0,1-1 0 0 0,-1 0 0 0 0,-1 1-1 0 0,1-1 1 0 0,-1 0 0 0 0,-7 7 0 0 0,-2 2-9 0 0,-20 16 0 0 0,20-18 31 0 0,0-2-104 0 0,0-1 0 0 0,-15 10-1 0 0,3-4-2502 0 0,11-8-815 0 0,-7 3-2587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3.80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24 7832 0 0,'2'0'4225'0'0,"9"0"-2849"0"0,-1-1 0 0 0,18-5 0 0 0,14-1-746 0 0,-14 3-459 0 0,-19 2-167 0 0,0 1 0 0 0,0-1 1 0 0,0 2-1 0 0,0 0 0 0 0,0 0 0 0 0,0 0 0 0 0,-1 1 0 0 0,15 3 0 0 0,-5 1 89 0 0,-13-4-16 0 0,0 0-1 0 0,-1 0 0 0 0,1 1 0 0 0,-1-1 1 0 0,0 1-1 0 0,1 0 0 0 0,-1 0 0 0 0,0 1 1 0 0,0-1-1 0 0,0 1 0 0 0,6 5 0 0 0,-8-5-68 0 0,0-1-1 0 0,0 0 1 0 0,-1 1-1 0 0,1-1 1 0 0,-1 1-1 0 0,1 0 1 0 0,-1-1-1 0 0,0 1 1 0 0,0 0-1 0 0,0 0 0 0 0,-1-1 1 0 0,1 1-1 0 0,-1 0 1 0 0,1 0-1 0 0,-1 0 1 0 0,0 0-1 0 0,0 0 1 0 0,0 0-1 0 0,-1 0 1 0 0,1 0-1 0 0,-2 4 0 0 0,-1 1-192 0 0,0 0-1 0 0,0 0 0 0 0,-1 0 0 0 0,0 0 0 0 0,-7 8 0 0 0,3-4-308 0 0,7-10 463 0 0,-3 3-71 0 0,-8 8 134 0 0,10-11 3 0 0,1 0 0 0 0,0 0 0 0 0,-1-1 0 0 0,1 1 0 0 0,0 0 0 0 0,0 0 0 0 0,0 3 0 0 0,0-4 8 0 0,1 0 0 0 0,0-1 0 0 0,0 1 0 0 0,-1 0 0 0 0,1 0 0 0 0,0 0 0 0 0,0 0 0 0 0,0 0-1 0 0,0 0 1 0 0,0 0 0 0 0,0 0 0 0 0,1 0 0 0 0,-1-1 0 0 0,0 1 0 0 0,0 0 0 0 0,1 0 0 0 0,-1 0-1 0 0,0 0 1 0 0,1 0 0 0 0,-1-1 0 0 0,1 1 0 0 0,-1 0 0 0 0,1 0 0 0 0,0-1 0 0 0,-1 1 0 0 0,2 1-1 0 0,32 21-6 0 0,-4 1 250 0 0,-22-17-220 0 0,4 2 120 0 0,-12-9-175 0 0,1 0 0 0 0,-1 0 1 0 0,0 1-1 0 0,0-1 0 0 0,1 0 1 0 0,-1 1-1 0 0,0-1 1 0 0,0 0-1 0 0,1 1 0 0 0,-1-1 1 0 0,0 0-1 0 0,0 1 0 0 0,0-1 1 0 0,0 0-1 0 0,0 1 0 0 0,1-1 1 0 0,-1 1-1 0 0,0-1 0 0 0,0 0 1 0 0,0 1-1 0 0,0-1 0 0 0,0 1 1 0 0,0-1-1 0 0,0 0 0 0 0,0 1 1 0 0,-1-1-1 0 0,1 1 0 0 0,0-1 1 0 0,0 0-1 0 0,0 1 0 0 0,0-1 1 0 0,0 0-1 0 0,-1 1 0 0 0,1-1 1 0 0,0 0-1 0 0,0 1 0 0 0,-1-1 1 0 0,1 0-1 0 0,0 1 1 0 0,-1-1-1 0 0,1 0 0 0 0,-1 1 1 0 0,-12 10 388 0 0,-1-3-249 0 0,0 0 0 0 0,0-1 0 0 0,0-1 1 0 0,-27 9-1 0 0,9-6-234 0 0,0 1-741 0 0,-1-1 0 0 0,-66 9 0 0 0,73-17-259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4.73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488 0 11256 0 0,'0'0'6639'0'0,"-2"1"-6396"0"0,-7 4-68 0 0,0 0 0 0 0,1 1 0 0 0,-1 0 0 0 0,1 0 0 0 0,-8 9-1 0 0,11-11-40 0 0,-64 64 1008 0 0,61-60-1014 0 0,-10 9 32 0 0,2 0 0 0 0,0 1 0 0 0,-19 29 0 0 0,12-14-79 0 0,14-22-77 0 0,-13 22-1 0 0,-6 17-3 0 0,3 2 0 0 0,-25 69 0 0 0,47-110 0 0 0,-1-1 0 0 0,1-1 0 0 0,0 2 0 0 0,1-1 0 0 0,0 0 0 0 0,0 0 0 0 0,0 12 0 0 0,2-19 0 0 0,0 14-18 0 0,1 0 1 0 0,2 17 0 0 0,-2-28-12 0 0,1 0 0 0 0,-1-1 0 0 0,1 1 0 0 0,0-1 0 0 0,0 1 0 0 0,1-1 0 0 0,0 0 0 0 0,0 0 0 0 0,6 8 0 0 0,-8-11 17 0 0,1 0 0 0 0,0-1 0 0 0,-1 1 0 0 0,1 0 0 0 0,0-1 0 0 0,0 0 1 0 0,0 1-1 0 0,0-1 0 0 0,0 0 0 0 0,0 0 0 0 0,1 0 0 0 0,-1 0 0 0 0,0 0 1 0 0,0-1-1 0 0,1 1 0 0 0,-1-1 0 0 0,0 1 0 0 0,1-1 0 0 0,-1 0 0 0 0,1 0 0 0 0,-1 0 1 0 0,0 0-1 0 0,1-1 0 0 0,-1 1 0 0 0,0 0 0 0 0,1-1 0 0 0,-1 0 0 0 0,4-1 0 0 0,5-3 11 0 0,0 0 0 0 0,0-1 0 0 0,-1 0-1 0 0,14-11 1 0 0,-18 12-2 0 0,76-63 3 0 0,-77 63 33 0 0,0 0 0 0 0,-1-1 0 0 0,0 1-1 0 0,0-1 1 0 0,0 1 0 0 0,-1-1 0 0 0,1 0-1 0 0,3-12 1 0 0,-6 16-11 0 0,-1 1 16 0 0,1 0-1 0 0,-1 0 1 0 0,1 0-1 0 0,-1 0 1 0 0,0 0-1 0 0,1-1 0 0 0,-1 1 1 0 0,0 0-1 0 0,0 0 1 0 0,0 0-1 0 0,0 0 1 0 0,0-1-1 0 0,0 1 1 0 0,0 0-1 0 0,0 0 1 0 0,0 0-1 0 0,-1-1 1 0 0,1 1-1 0 0,0 0 0 0 0,-1 0 1 0 0,1 0-1 0 0,-1 0 1 0 0,1 0-1 0 0,-1 0 1 0 0,0 0-1 0 0,1 0 1 0 0,-1 0-1 0 0,0 0 1 0 0,0 0-1 0 0,0 0 1 0 0,0 1-1 0 0,0-1 1 0 0,-1-1-1 0 0,-2 0-1 0 0,-1-1 1 0 0,0 1-1 0 0,0-1 0 0 0,-1 1 1 0 0,1 1-1 0 0,0-1 0 0 0,-1 1 0 0 0,1 0 1 0 0,-1 0-1 0 0,1 1 0 0 0,-1-1 1 0 0,1 1-1 0 0,-1 0 0 0 0,1 1 1 0 0,-1-1-1 0 0,-10 4 0 0 0,-52 8-50 0 0,-41 9-1073 0 0,96-18 92 0 0,1-1 0 0 0,-22 3 0 0 0,6-5-5878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7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33 0 12528 0 0,'0'0'1133'0'0,"0"2"-936"0"0,-4 294 1529 0 0,2-210-998 0 0,3 74 1070 0 0,9 136 131 0 0,-8-183-2265 0 0,-14 135-1 0 0,8-217-533 0 0,-8 33 0 0 0,2-16-2884 0 0,9-33-1478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4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228 154 2304 0 0,'3'0'167'0'0,"30"-2"4039"0"0,54-9 0 0 0,-15 0-3205 0 0,132-17-1509 0 0,-36 3 804 0 0,11 1 432 0 0,-23 0 153 0 0,-60 13-215 0 0,115-7-236 0 0,-192 18-265 0 0,-1 1 1 0 0,1 0-1 0 0,33 7 0 0 0,6 6 997 0 0,-56-14-1096 0 0,1 1 0 0 0,-1 0 0 0 0,0 0 0 0 0,1 1 0 0 0,-1-1 0 0 0,0 0 0 0 0,0 1 0 0 0,0-1 0 0 0,0 1 0 0 0,3 3 0 0 0,3 2 95 0 0,-3-2-59 0 0,1 0 0 0 0,-1 1 0 0 0,0 0-1 0 0,0 0 1 0 0,0 1 0 0 0,-1-1-1 0 0,0 1 1 0 0,-1 0 0 0 0,1 0-1 0 0,4 14 1 0 0,-4-2-19 0 0,0 0 1 0 0,-1 1-1 0 0,-1-1 0 0 0,-1 0 1 0 0,-3 38-1 0 0,5 60-30 0 0,-7-56-53 0 0,-2 30 0 0 0,6-68-1 0 0,-5 187-78 0 0,0-25-62 0 0,5-137 104 0 0,9 106-15 0 0,-3-65 18 0 0,-4-54 34 0 0,7 90 0 0 0,-6-99 0 0 0,-2 0 0 0 0,0 1 0 0 0,-5 27 0 0 0,4-43 2 0 0,0 1 0 0 0,2 16-1 0 0,0-21 7 0 0,-2 0-1 0 0,1 1 1 0 0,-1-1-1 0 0,0 1 1 0 0,-1-1-1 0 0,1 0 1 0 0,-2 1-1 0 0,-1 8 0 0 0,3-16-7 0 0,-2 6 14 0 0,0-1-1 0 0,0 1 0 0 0,1 0 1 0 0,0-1-1 0 0,-1 10 0 0 0,2-13 0 0 0,0 1-1 0 0,0-1 0 0 0,0 1 0 0 0,-1-1 0 0 0,1 1 0 0 0,-1-1 0 0 0,0 0 0 0 0,1 1 0 0 0,-1-1 1 0 0,0 0-1 0 0,0 0 0 0 0,-1 1 0 0 0,1-1 0 0 0,0 0 0 0 0,-1 0 0 0 0,1 0 0 0 0,-1-1 0 0 0,0 1 0 0 0,0 0 1 0 0,0-1-1 0 0,0 1 0 0 0,0-1 0 0 0,0 1 0 0 0,-2 0 0 0 0,-5 4 110 0 0,5-3-83 0 0,-3-1 50 0 0,1 0-1 0 0,-1-1 0 0 0,1 0 0 0 0,-1 0 1 0 0,1-1-1 0 0,-1 1 0 0 0,-9-2 0 0 0,-48-8 406 0 0,51 7-438 0 0,-216-38 1460 0 0,-228-34 804 0 0,345 58-2311 0 0,-153-11 74 0 0,177 25-87 0 0,-75-3 342 0 0,118 1-1094 0 0,-71-14 0 0 0,113 18 549 0 0,1-1 0 0 0,0 1 1 0 0,0-1-1 0 0,-1 0 0 0 0,1 0 1 0 0,0 0-1 0 0,0 0 0 0 0,0 0 1 0 0,0 0-1 0 0,0 0 0 0 0,0 0 1 0 0,0-1-1 0 0,-3-2 0 0 0,-6-10-1473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12.83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93 0 920 0 0,'-5'15'106'0'0,"1"-7"8"0"0,1 0-1 0 0,1 0 0 0 0,-1 1 1 0 0,2-1-1 0 0,-1 1 1 0 0,0 9-1 0 0,2-1 5245 0 0,-1 1-1 0 0,-4 20 1 0 0,5-31-3993 0 0,-1 1-1 0 0,1 0 1 0 0,0-1 0 0 0,3 15 0 0 0,-2-14-1112 0 0,0 0 1 0 0,0 1-1 0 0,-1-1 1 0 0,-1 10 0 0 0,-2 1-37 0 0,2-11-144 0 0,0-1 0 0 0,0 0 1 0 0,0 1-1 0 0,1-1 0 0 0,1 10 1 0 0,4 13-34 0 0,-3-19-89 0 0,0 0 1 0 0,1 19 0 0 0,-10 45-187 0 0,1-11 172 0 0,5-20 63 0 0,1-17 0 0 0,-7 45 0 0 0,-9 53 0 0 0,15-119-66 0 0,0 0-1 0 0,0 0 1 0 0,-1 0-1 0 0,1 0 1 0 0,-1 0-1 0 0,-1 0 0 0 0,1-1 1 0 0,-1 1-1 0 0,-6 8 1 0 0,7-11-147 0 0,1 1 1 0 0,-1-1-1 0 0,0 1 0 0 0,1 0 0 0 0,0-1 1 0 0,0 1-1 0 0,-1 7 0 0 0,1-3-1078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8.7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0 18743 0 0,'0'0'1882'0'0,"0"3"-1725"0"0,0 7-208 0 0,0 0 1 0 0,1 0-1 0 0,3 16 1 0 0,-2-20-9 0 0,-1 0 0 0 0,0 0-1 0 0,-1 9 1 0 0,1 0-27 0 0,-1 5-7 0 0,-1 0 1 0 0,-3 21-1 0 0,-7 44 350 0 0,-5 31-162 0 0,2-61-1552 0 0,6-32-3887 0 0,4-9-490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1 182 9216 0 0,'0'0'830'0'0,"1"-1"-684"0"0,8-16 914 0 0,13-19 3538 0 0,-12 23-3043 0 0,-1 2-1266 0 0,-1 0 0 0 0,20-17-1 0 0,-17 19-338 0 0,24-18 0 0 0,-30 24 70 0 0,0 0 0 0 0,1 0 0 0 0,-1 1 0 0 0,1-1-1 0 0,0 1 1 0 0,0 1 0 0 0,11-3 0 0 0,6 0 445 0 0,-19 3-337 0 0,1 0 0 0 0,-1 0-1 0 0,1 1 1 0 0,-1-1 0 0 0,1 1-1 0 0,0 0 1 0 0,-1 1-1 0 0,1-1 1 0 0,-1 1 0 0 0,8 1-1 0 0,9 4 439 0 0,18 6-280 0 0,-36-11-269 0 0,-1 0 0 0 0,1 1 0 0 0,0-1 0 0 0,-1 1 0 0 0,0 0 0 0 0,1-1 0 0 0,-1 1 0 0 0,0 0 0 0 0,0 0 0 0 0,0 1 0 0 0,3 4 0 0 0,-3-4 25 0 0,0 2-1 0 0,-1-1 1 0 0,1 0-1 0 0,-1 0 1 0 0,0 0-1 0 0,0 1 0 0 0,-1-1 1 0 0,1 0-1 0 0,-1 1 1 0 0,0-1-1 0 0,0 1 1 0 0,-1-1-1 0 0,1 0 0 0 0,-1 1 1 0 0,0-1-1 0 0,0 0 1 0 0,-3 8-1 0 0,1-3 7 0 0,-1 0-1 0 0,0 0 0 0 0,-1 0 1 0 0,0 0-1 0 0,-1-1 0 0 0,-11 16 1 0 0,-28 20 20 0 0,13-15-8 0 0,8-6 163 0 0,-28 18 0 0 0,19-15-1838 0 0,2 0-4281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39.5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61 5984 0 0,'3'-1'2677'0'0,"8"-5"-226"0"0,1 0-1 0 0,23-7 1 0 0,-20 8-1952 0 0,22-11 0 0 0,-32 14-337 0 0,1 0 0 0 0,-1 0 0 0 0,1 0 0 0 0,-1 1 0 0 0,1-1 0 0 0,0 1 0 0 0,-1 1 0 0 0,1-1 0 0 0,0 1 0 0 0,6 0 0 0 0,2 1 517 0 0,-1 1 1 0 0,0 0 0 0 0,16 5-1 0 0,7 7-451 0 0,-36-14-221 0 0,1 0 0 0 0,-1 0-1 0 0,0 1 1 0 0,1-1 0 0 0,-1 0 0 0 0,0 1-1 0 0,1-1 1 0 0,-1 0 0 0 0,0 1-1 0 0,1-1 1 0 0,-1 0 0 0 0,0 1-1 0 0,1-1 1 0 0,-1 1 0 0 0,0-1 0 0 0,0 1-1 0 0,0-1 1 0 0,0 0 0 0 0,1 2-1 0 0,0 1 16 0 0,0-1-30 0 0,1 0 0 0 0,-1 0 0 0 0,0 0 0 0 0,0 1 0 0 0,0-1 0 0 0,0 0 0 0 0,-1 0 0 0 0,1 1 0 0 0,0-1 0 0 0,-1 0-1 0 0,0 1 1 0 0,0-1 0 0 0,1 1 0 0 0,-1-1 0 0 0,-1 1 0 0 0,1 2 0 0 0,-5 14-214 0 0,-12 35 1 0 0,16-49 201 0 0,-4 6-10 0 0,0-1 0 0 0,-1 0 0 0 0,-10 14 0 0 0,-11 21-10 0 0,21-36 40 0 0,4-5 3 0 0,0-1-1 0 0,-1 1 1 0 0,1-1 0 0 0,1 1 0 0 0,-3 5-1 0 0,3-6 73 0 0,0-2-6 0 0,-1 6-27 0 0,2-7-43 0 0,-1 0 0 0 0,1 0 0 0 0,0 0 0 0 0,0 0 0 0 0,0 0 0 0 0,0 1 0 0 0,0-1 0 0 0,0 0 0 0 0,0 0 0 0 0,0 0 0 0 0,0 0 0 0 0,0 0 0 0 0,0 0 0 0 0,0 0 1 0 0,0 0-1 0 0,0 0 0 0 0,0 0 0 0 0,0 0 0 0 0,0 0 0 0 0,0 0 0 0 0,0 1 0 0 0,0-1 0 0 0,0 0 0 0 0,0 0 0 0 0,0 0 0 0 0,0 0 0 0 0,0 0 0 0 0,0 0 0 0 0,1 0 0 0 0,-1 0 0 0 0,0 0 0 0 0,0 0 0 0 0,0 0 1 0 0,0 0-1 0 0,0 0 0 0 0,0 0 0 0 0,0 0 0 0 0,0 0 0 0 0,0 0 0 0 0,0 0 0 0 0,0 1 0 0 0,0-1 0 0 0,0 0 0 0 0,0 0 0 0 0,0 0 0 0 0,0 0 0 0 0,1 0 0 0 0,-1 0 0 0 0,0 0 0 0 0,0 0 0 0 0,0 0 1 0 0,0 0-1 0 0,0 0 0 0 0,0 0 0 0 0,0 0 0 0 0,0 0 0 0 0,0 0 0 0 0,0 0 0 0 0,0 0 0 0 0,0 0 0 0 0,1-1 0 0 0,3 2-40 0 0,0 0 1 0 0,0-1-1 0 0,0 0 1 0 0,1 0-1 0 0,-1 0 0 0 0,0-1 1 0 0,0 1-1 0 0,1-1 1 0 0,-1 0-1 0 0,7-3 0 0 0,7-3-323 0 0,18-10 0 0 0,-14 6-504 0 0,7-4-3842 0 0,-2-2-1535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1.66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 31 12496 0 0,'-7'-1'258'0'0,"5"0"-148"0"0,0 1 0 0 0,0 0 0 0 0,0 0 0 0 0,0 0 0 0 0,-1 0 0 0 0,1 0 1 0 0,0 0-1 0 0,0 1 0 0 0,0-1 0 0 0,-9 2 3965 0 0,16-3-2518 0 0,42-10-1109 0 0,-33 6-209 0 0,0 1-1 0 0,0 1 1 0 0,1 0-1 0 0,23-1 1 0 0,65 3 382 0 0,-62 2-459 0 0,-3 1-28 0 0,-21 5-110 0 0,-7-1-14 0 0,-6-4-21 0 0,1 2 0 0 0,-1-1 0 0 0,1 0 0 0 0,-1 1-1 0 0,0 0 1 0 0,-1 0 0 0 0,1 0 0 0 0,-1 0 0 0 0,1 0-1 0 0,-1 1 1 0 0,0 0 0 0 0,-1-1 0 0 0,1 1 0 0 0,-1 0 0 0 0,0 0-1 0 0,-1 1 1 0 0,2 4 0 0 0,-1 9-31 0 0,-1-1 0 0 0,-1 0 1 0 0,0 0-1 0 0,-2 0 0 0 0,0 0 0 0 0,-8 31 1 0 0,2-21 126 0 0,0-1 0 0 0,-2-1 1 0 0,-22 41-1 0 0,-44 59-175 0 0,53-88-124 0 0,-45 58 0 0 0,47-67 80 0 0,-27 52 1 0 0,-1 0 38 0 0,30-51 79 0 0,-15 36 0 0 0,21-38-252 0 0,-34 50 0 0 0,43-72 43 0 0,0 0 0 0 0,1 0-1 0 0,0 0 1 0 0,0 0 0 0 0,-3 8-1 0 0,-1 0-1076 0 0,-8 0-60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2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68 17479 0 0,'0'0'1580'0'0,"2"0"-1296"0"0,11-1-255 0 0,-1-1-1 0 0,17-4 1 0 0,-4 1 175 0 0,22-5 288 0 0,29-4-318 0 0,157-14-486 0 0,-209 26 597 0 0,0 2 0 0 0,44 5 0 0 0,11 1 0 0 0,-31-6-1455 0 0,-26 0-236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6.2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 7832 0 0,'0'0'705'0'0,"2"1"-264"0"0,0-1-63 0 0,0 1 1 0 0,-1 0-1 0 0,1-1 0 0 0,0 1 0 0 0,-1 0 0 0 0,1 0 0 0 0,-1 0 0 0 0,1 0 0 0 0,-1 1 0 0 0,1-1 0 0 0,-1 0 1 0 0,0 1-1 0 0,0-1 0 0 0,1 0 0 0 0,-1 1 0 0 0,0 0 0 0 0,0-1 0 0 0,-1 1 0 0 0,1 0 0 0 0,1 2 0 0 0,-1 2-169 0 0,1 0-1 0 0,-1 1 0 0 0,0-1 0 0 0,-1 11 0 0 0,4 18-194 0 0,-1-25 33 0 0,-1 0 0 0 0,0 0 0 0 0,-1 0 0 0 0,0 1 0 0 0,-1 20 0 0 0,-5 51 538 0 0,-7 57 769 0 0,8-113-1142 0 0,0-2 132 0 0,-2 41 1 0 0,7-34-125 0 0,-1-3 89 0 0,-3 38 0 0 0,-13 259-155 0 0,15-266-154 0 0,0-22 0 0 0,1 0 0 0 0,8 52 0 0 0,-3-39 2 0 0,-3-32-20 0 0,0 1 0 0 0,5 18 0 0 0,-5-30-23 0 0,2 4-127 0 0,-1 1-1 0 0,-1 0 0 0 0,0 0 1 0 0,1 21-1 0 0,-2-25-152 0 0,-1-1 0 0 0,2 1 0 0 0,1 9 0 0 0,3 17-3806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1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580 1 6912 0 0,'1'1'6906'0'0,"7"3"-6437"0"0,0 0 0 0 0,-1-1-1 0 0,1 0 1 0 0,0 0 0 0 0,14 3-1 0 0,47 3-956 0 0,-53-7 748 0 0,5-1-103 0 0,-1 0-1 0 0,33-5 1 0 0,14 1 434 0 0,-20 3-175 0 0,165-6 1534 0 0,-78 2-1710 0 0,1 0-222 0 0,187-6-9 0 0,-277 10 2 0 0,122-6 519 0 0,-22 13 302 0 0,-135-6-751 0 0,-1 1 1 0 0,1 0-1 0 0,-1 0 1 0 0,1 1-1 0 0,-1 1 1 0 0,10 4-1 0 0,-17-7 63 0 0,7 9 0 0 0,-6-7-134 0 0,1 1 0 0 0,-1 0 0 0 0,0 1 0 0 0,-1-1 0 0 0,1 0 0 0 0,-1 1 0 0 0,0-1 0 0 0,3 9 0 0 0,-3-4 35 0 0,-1-1 0 0 0,1 1 0 0 0,-2 0 0 0 0,1 11 0 0 0,5 71 72 0 0,-6 547-439 0 0,6-466 142 0 0,0 45 50 0 0,-6-215 130 0 0,-5 153 0 0 0,2-123 29 0 0,3-21-137 0 0,-1-1-1 0 0,0 0 1 0 0,0 0 0 0 0,-1 1 0 0 0,-1-1-1 0 0,1 0 1 0 0,-8 16 0 0 0,8-23 110 0 0,0 0 0 0 0,1 0 0 0 0,-1 0-1 0 0,0 0 1 0 0,-1 0 0 0 0,1-1 0 0 0,0 1 0 0 0,-1-1 0 0 0,1 0-1 0 0,-1 0 1 0 0,0 0 0 0 0,0 0 0 0 0,0 0 0 0 0,0 0 0 0 0,0-1-1 0 0,0 0 1 0 0,0 1 0 0 0,-1-1 0 0 0,1 0 0 0 0,0-1 0 0 0,-1 1-1 0 0,1 0 1 0 0,0-1 0 0 0,-1 0 0 0 0,1 0 0 0 0,-1 0 0 0 0,1 0 0 0 0,-4-1-1 0 0,-27-4 341 0 0,-39 0-1 0 0,-4 0-40 0 0,-70-10 156 0 0,-90-12 320 0 0,-159-21 101 0 0,312 39-910 0 0,-312-3 89 0 0,290 13-50 0 0,-169 9-116 0 0,203-9-91 0 0,-56-1-1315 0 0,58-2-2275 0 0,47-3-3211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4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18887 0 0,'0'0'1430'0'0,"-1"2"-965"0"0,-4 6-305 0 0,11 16-23 0 0,-5-10 10 0 0,4 24-1 0 0,-3-28-195 0 0,0 0-1 0 0,-1 0 1 0 0,-1 1 0 0 0,0 12 0 0 0,-5 12-179 0 0,3-18 145 0 0,-2 27-1 0 0,4-34 72 0 0,-2 0 1 0 0,1 0-1 0 0,-1 0 0 0 0,-5 16 0 0 0,3-13 12 0 0,-4 23-1 0 0,4-2 16 0 0,0-1 160 0 0,-12 52-1 0 0,7-56-155 0 0,-9 42 36 0 0,17-65-105 0 0,-1-1 1 0 0,0 0-1 0 0,1 0 1 0 0,-1 1 0 0 0,-4 4-1 0 0,4-6-86 0 0,0 0 0 0 0,1 0-1 0 0,-1-1 1 0 0,1 1 0 0 0,0 0 0 0 0,0 1-1 0 0,-1 3 1 0 0,0 12-1801 0 0,-3-5-4576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7.8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196 222 14400 0 0,'2'-2'183'0'0,"-1"0"1"0"0,1 0 0 0 0,-1 0-1 0 0,1-1 1 0 0,-1 1 0 0 0,2-4-1 0 0,-2 3-137 0 0,0 0 0 0 0,1-1 0 0 0,-1 2 0 0 0,1-1 0 0 0,0 0 0 0 0,0 0 0 0 0,2-2 0 0 0,17-23 795 0 0,-17 21-592 0 0,0 1 1 0 0,1 0-1 0 0,-1 1 0 0 0,1-1 1 0 0,7-6-1 0 0,0 4-128 0 0,-9 6-117 0 0,0 0 1 0 0,0 0 0 0 0,0 0-1 0 0,0-1 1 0 0,-1 1 0 0 0,1-1-1 0 0,-1 0 1 0 0,4-4 0 0 0,-3 2-11 0 0,0 0 1 0 0,0 1-1 0 0,1-1 0 0 0,-1 1 1 0 0,1 0-1 0 0,0 0 1 0 0,0 0-1 0 0,1 1 0 0 0,-1-1 1 0 0,1 1-1 0 0,-1 0 1 0 0,1 0-1 0 0,0 1 0 0 0,6-3 1 0 0,-4 2 81 0 0,-1 1 0 0 0,1 0 0 0 0,-1 0 0 0 0,1 0 0 0 0,0 1 0 0 0,-1 0 0 0 0,10 0 0 0 0,-13 1 136 0 0,7 6 258 0 0,-3-1-515 0 0,-1 1 0 0 0,1-1 1 0 0,-1 1-1 0 0,-1 1 0 0 0,1-1 0 0 0,5 11 0 0 0,-8-14-22 0 0,-2 1 0 0 0,1 0 0 0 0,0 0 0 0 0,-1 0 0 0 0,0 0 0 0 0,0 1 0 0 0,0-1 0 0 0,0 0 0 0 0,-1 0 0 0 0,0 1 0 0 0,0 4 0 0 0,0-6 48 0 0,0 1 0 0 0,0-1-1 0 0,-1 1 1 0 0,1-1 0 0 0,-1 0-1 0 0,0 0 1 0 0,0 1 0 0 0,0-1-1 0 0,-1 0 1 0 0,1 0 0 0 0,-1 0-1 0 0,1 0 1 0 0,-1 0 0 0 0,-3 3-1 0 0,-8 6 12 0 0,-27 18-1 0 0,-4 5 10 0 0,29-24 23 0 0,-1 1 0 0 0,0-2 0 0 0,0 0 0 0 0,-1-1 0 0 0,-1 0 0 0 0,-22 7 0 0 0,-35 17-66 0 0,19-8-100 0 0,5 0 47 0 0,9-3-1383 0 0,3-9-1486 0 0,34-11 1430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24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1 8752 0 0,'0'0'673'0'0,"-1"1"-437"0"0,-7 12 4120 0 0,8-13-4246 0 0,0 0 0 0 0,0 1 0 0 0,0-1 0 0 0,0 0 1 0 0,0 0-1 0 0,0 1 0 0 0,0-1 0 0 0,0 0 1 0 0,0 0-1 0 0,0 1 0 0 0,0 0 551 0 0,1 0-550 0 0,2 10 992 0 0,-3-11-1197 0 0,1 1 93 0 0,-1 1-1 0 0,0-1 0 0 0,1 0 1 0 0,-1 1-1 0 0,0-1 1 0 0,0 0-1 0 0,0 0 1 0 0,0 1-1 0 0,0-1 0 0 0,0 0 1 0 0,-1 1-1 0 0,1-1 1 0 0,0 0-1 0 0,-1 0 0 0 0,1 0 1 0 0,-1 1-1 0 0,1-1 1 0 0,-1 0-1 0 0,1 0 1 0 0,-1 0-1 0 0,0 0 0 0 0,0 0 1 0 0,1 0-1 0 0,-1 0 1 0 0,-2 1-1 0 0,2 0-15 0 0,0-1 0 0 0,0 0 0 0 0,0 1 0 0 0,0-1 0 0 0,0 0 1 0 0,0 1-1 0 0,0 0 0 0 0,1-1 0 0 0,-1 1 0 0 0,0-1 0 0 0,1 1 0 0 0,-1 0 0 0 0,1-1 0 0 0,0 1 0 0 0,-1 0 0 0 0,1 0 0 0 0,0-1 0 0 0,0 4 0 0 0,3 49 1089 0 0,-5-38-539 0 0,2-14-456 0 0,0-1-1 0 0,-1 1 0 0 0,1-1 1 0 0,0 0-1 0 0,0 1 0 0 0,-1-1 1 0 0,1 1-1 0 0,1-1 0 0 0,-1 0 1 0 0,0 1-1 0 0,0-1 0 0 0,0 1 0 0 0,1 1 1 0 0,36 59 2216 0 0,-33-58-2293 0 0,0 0-1 0 0,0 1 1 0 0,1-1-1 0 0,-1-1 1 0 0,1 1 0 0 0,0-1-1 0 0,0 0 1 0 0,0 0-1 0 0,1 0 1 0 0,9 3 0 0 0,7 5-153 0 0,-20-10 132 0 0,0 0 0 0 0,-1-1 0 0 0,1 1 0 0 0,0-1 0 0 0,-1 1 1 0 0,1-1-1 0 0,0 0 0 0 0,-1 1 0 0 0,1-1 0 0 0,0 0 0 0 0,0 0 1 0 0,-1 0-1 0 0,1-1 0 0 0,0 1 0 0 0,0 0 0 0 0,1-1 0 0 0,11-1-131 0 0,-10 2 18 0 0,0-1 0 0 0,0 1 1 0 0,0-1-1 0 0,-1 0 0 0 0,1 0 0 0 0,0 0 0 0 0,-1-1 0 0 0,1 1 0 0 0,0-1 1 0 0,-1 0-1 0 0,0 0 0 0 0,4-3 0 0 0,12-10-5368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13.3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1 100 9672 0 0,'3'-1'3141'0'0,"63"-32"4390"0"0,-38 20-7980 0 0,-9 4 183 0 0,1 1-1 0 0,0 0 1 0 0,0 1-1 0 0,0 2 1 0 0,1 0-1 0 0,0 1 1 0 0,0 1-1 0 0,28 0 1 0 0,-43 2 449 0 0,-1 1 0 0 0,0 0-1 0 0,0 1 1 0 0,0 0 0 0 0,0-1 0 0 0,0 1 0 0 0,0 1 0 0 0,0-1 0 0 0,0 1 0 0 0,0 0 0 0 0,4 3-1 0 0,-1-1-94 0 0,13 11-4 0 0,-20-14-84 0 0,0 0 0 0 0,0 0 0 0 0,-1 0 0 0 0,1 0-1 0 0,0 1 1 0 0,0-1 0 0 0,-1 0 0 0 0,1 0 0 0 0,-1 1 0 0 0,1-1 0 0 0,-1 0-1 0 0,0 1 1 0 0,1-1 0 0 0,-1 1 0 0 0,0-1 0 0 0,0 2 0 0 0,0 5-107 0 0,-1 0 0 0 0,1-1 0 0 0,-2 1 0 0 0,1-1 0 0 0,-1 0 0 0 0,0 1 0 0 0,-1-1 0 0 0,0 0 0 0 0,0 0 0 0 0,0 0 0 0 0,-1-1 0 0 0,0 1-1 0 0,0-1 1 0 0,-9 9 0 0 0,-3 6-19 0 0,-84 99 172 0 0,-41 53 1844 0 0,124-150-1570 0 0,2-2 165 0 0,0 1 0 0 0,-12 26 0 0 0,20-35-284 0 0,1 0 1 0 0,1 1-1 0 0,0 0 1 0 0,1 0-1 0 0,-3 18 1 0 0,6-26-121 0 0,1 0 1 0 0,0 0-1 0 0,0 0 1 0 0,1 0-1 0 0,-1 1 1 0 0,1-1-1 0 0,0-1 1 0 0,1 1-1 0 0,0 0 1 0 0,0 0-1 0 0,0 0 1 0 0,0-1 0 0 0,1 1-1 0 0,0-1 1 0 0,0 0-1 0 0,0 0 1 0 0,1 0-1 0 0,0 0 1 0 0,8 7-1 0 0,-8-9-43 0 0,0 0-1 0 0,0-1 0 0 0,0 0 1 0 0,0 0-1 0 0,0 0 1 0 0,0 0-1 0 0,8 1 1 0 0,2 2 14 0 0,-9-3-57 0 0,0-1 0 0 0,0 0-1 0 0,1 0 1 0 0,-1 0 0 0 0,0 0 0 0 0,1-1-1 0 0,-1 0 1 0 0,0 0 0 0 0,1 0 0 0 0,-1-1-1 0 0,0 0 1 0 0,1 0 0 0 0,-1 0-1 0 0,0-1 1 0 0,6-2 0 0 0,-4 1-215 0 0,-1 0 1 0 0,0 0-1 0 0,0-1 1 0 0,-1 0-1 0 0,1 0 1 0 0,-1 0-1 0 0,0-1 1 0 0,0 1-1 0 0,0-1 1 0 0,0-1-1 0 0,5-7 1 0 0,27-47-7026 0 0,-15 18 729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48.59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222 1 11520 0 0,'0'0'528'0'0,"-1"1"-16"0"0,-2 4-445 0 0,0 0 1 0 0,0 0-1 0 0,1 1 1 0 0,-3 6-1 0 0,3-5 864 0 0,-1-1-1 0 0,1 0 1 0 0,-5 7-1 0 0,4-9-283 0 0,1 0-1 0 0,0 0 1 0 0,1 0-1 0 0,-1 1 0 0 0,-1 6 1 0 0,-8 19-431 0 0,-39 84-1693 0 0,31-68 1599 0 0,3-3 992 0 0,-17 80-1 0 0,13-45-444 0 0,-3 23-2423 0 0,17-82-76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50.7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348 95 13560 0 0,'0'0'1230'0'0,"0"-2"-1012"0"0,0-3-59 0 0,0 1 0 0 0,-1 0 0 0 0,1-1 0 0 0,-1 1 0 0 0,0 0 0 0 0,0 0 0 0 0,-1 0 0 0 0,1 0 0 0 0,-1 0 0 0 0,0 0 0 0 0,0 0 0 0 0,0 0 0 0 0,0 1 0 0 0,-1-1 0 0 0,-5-5 0 0 0,6 7-127 0 0,-1 0 0 0 0,1 0 0 0 0,-1 0 0 0 0,0 0 0 0 0,1 0 0 0 0,-1 0 0 0 0,0 1 0 0 0,0 0 0 0 0,0 0 0 0 0,-1-1 0 0 0,1 2 0 0 0,0-1 0 0 0,0 0 0 0 0,-1 1 0 0 0,1-1 0 0 0,0 1 0 0 0,0 0 0 0 0,-1 0 0 0 0,1 0 0 0 0,0 1-1 0 0,-7 0 1 0 0,-13 5 100 0 0,-1 0-1 0 0,-25 11 1 0 0,41-14-91 0 0,1 1 1 0 0,0 0-1 0 0,0 0 0 0 0,0 0 1 0 0,0 1-1 0 0,1 0 0 0 0,-1 1 1 0 0,1-1-1 0 0,-10 13 0 0 0,0 2-34 0 0,13-18-2 0 0,0 1-1 0 0,0 0 0 0 0,1 0 1 0 0,-1 0-1 0 0,1 1 0 0 0,0-1 0 0 0,0 1 1 0 0,0-1-1 0 0,0 1 0 0 0,1-1 1 0 0,0 1-1 0 0,-1 0 0 0 0,1 0 1 0 0,0 0-1 0 0,1 0 0 0 0,-1 4 0 0 0,1-3-10 0 0,0 0-1 0 0,1 0 1 0 0,0 0-1 0 0,0 0 1 0 0,0 0-1 0 0,1 0 0 0 0,-1 0 1 0 0,1 0-1 0 0,0-1 1 0 0,1 1-1 0 0,-1-1 0 0 0,1 0 1 0 0,0 1-1 0 0,5 5 1 0 0,-8-10 6 0 0,77 84-64 0 0,36 23-6 0 0,-107-99 30 0 0,0-1 0 0 0,0 1-1 0 0,0 0 1 0 0,-1 0-1 0 0,0 1 1 0 0,7 17 0 0 0,-6-10-76 0 0,-1 0 1 0 0,-1 1 0 0 0,4 19-1 0 0,-7-29 110 0 0,-1 1-1 0 0,0 0 0 0 0,0 0 0 0 0,0 0 1 0 0,-1 0-1 0 0,0-1 0 0 0,-1 1 1 0 0,0 0-1 0 0,0-1 0 0 0,0 1 0 0 0,-1-1 1 0 0,0 0-1 0 0,-1 0 0 0 0,0 0 0 0 0,0 0 1 0 0,0-1-1 0 0,-1 1 0 0 0,-7 7 0 0 0,3-3-82 0 0,-2 0-1 0 0,1-1 0 0 0,-1 0 1 0 0,-1-1-1 0 0,0 0 0 0 0,-15 9 0 0 0,6-6 66 0 0,9-5 23 0 0,1 0 1 0 0,-1-1-1 0 0,0 0 0 0 0,-16 4 0 0 0,18-7-25 0 0,5-1 76 0 0,1-1-1 0 0,-1 0 1 0 0,0 0-1 0 0,-10 1 1 0 0,14-2-16 0 0,0 0 1 0 0,0 0-1 0 0,-1 0 1 0 0,1 0-1 0 0,0 0 1 0 0,0-1-1 0 0,0 1 1 0 0,0 0-1 0 0,-1-1 0 0 0,1 1 1 0 0,0-1-1 0 0,0 0 1 0 0,0 1-1 0 0,0-1 1 0 0,0 0-1 0 0,0 1 1 0 0,0-1-1 0 0,0 0 1 0 0,0 0-1 0 0,1 0 0 0 0,-1 0 1 0 0,0 0-1 0 0,0 0 1 0 0,1 0-1 0 0,-1-1 1 0 0,-1-2 88 0 0,0 0 1 0 0,1-1 0 0 0,0 1-1 0 0,0 0 1 0 0,0 0-1 0 0,1-1 1 0 0,0 1 0 0 0,-1 0-1 0 0,1-1 1 0 0,1 1 0 0 0,0-8-1 0 0,2-3 507 0 0,8-27 0 0 0,-10 39-561 0 0,13-42 519 0 0,2 0 0 0 0,1 1 0 0 0,29-52 0 0 0,29-16 316 0 0,-18 23-559 0 0,-27 41-244 0 0,-17 27-734 0 0,0-1 0 0 0,14-36 0 0 0,-22 46-150 0 0,-1-1 0 0 0,0 0 1 0 0,-1 0-1 0 0,0 0 0 0 0,-2 0 1 0 0,2-22-1 0 0,-3 6-6798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1.8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 1 11400 0 0,'0'0'4528'0'0,"0"2"-4304"0"0,3 54 1014 0 0,-3-49-975 0 0,0 1-1 0 0,0-1 0 0 0,0 1 1 0 0,-1-1-1 0 0,-3 9 0 0 0,0 21 252 0 0,10 38-1 0 0,-6-49-513 0 0,4 96 0 0 0,12 73 0 0 0,-10-114 0 0 0,8 174 0 0 0,-5-96 0 0 0,-4-101 0 0 0,1 28 0 0 0,-7-53-25 0 0,5 126-283 0 0,-3-99-182 0 0,-1-34-2664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26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45 5528 0 0,'3'0'5413'0'0,"1"0"-5271"0"0,1-1 0 0 0,0 0 1 0 0,0 0-1 0 0,-1 0 0 0 0,1-1 0 0 0,5-2 0 0 0,-3 2-76 0 0,-1-1 0 0 0,1 1 0 0 0,8-1 0 0 0,28-6-66 0 0,-29 5 0 0 0,1 1 0 0 0,16-1 0 0 0,-8 3 68 0 0,0 1 0 0 0,0 1 0 0 0,30 5 0 0 0,-29-3 116 0 0,26 0 0 0 0,12 1 361 0 0,84 7 461 0 0,-32-3-553 0 0,31 1 156 0 0,169-12 0 0 0,-76-13 272 0 0,-93 3-402 0 0,-61 8-206 0 0,15-1-103 0 0,-51 2-259 0 0,61 3 1 0 0,-54 2 201 0 0,11 0 39 0 0,54-2-114 0 0,-42 3-40 0 0,-30 0-49 0 0,-12 0 40 0 0,-28 0 31 0 0,0-2-1 0 0,1 1 1 0 0,12-2 0 0 0,-17 1-10 0 0,15-2 40 0 0,1 1 1 0 0,22 1-1 0 0,-11 3-6 0 0,1-2 0 0 0,0 0 0 0 0,48-6 0 0 0,-68 3-42 0 0,1 1-1 0 0,0 1 1 0 0,-1 0 0 0 0,1 1-1 0 0,0 0 1 0 0,13 4-1 0 0,11 1 54 0 0,-10-3-57 0 0,-24-1 4 0 0,-2-2-7 0 0,18-1 72 0 0,-14 1-64 0 0,-3 0 4 0 0,0 0 1 0 0,0 0-1 0 0,0 0 1 0 0,0 0-1 0 0,0 0 1 0 0,0 0 0 0 0,0 1-1 0 0,-1-1 1 0 0,1 1-1 0 0,3 1 1 0 0,-3-2 274 0 0,4-2-114 0 0,-6 2-124 0 0,0 0 0 0 0,0 0 0 0 0,1 0 1 0 0,-1-1-1 0 0,0 1 0 0 0,0 0 0 0 0,1 0 0 0 0,-1 0 0 0 0,0 0 1 0 0,0 0-1 0 0,1-1 0 0 0,-1 1 0 0 0,0 0 0 0 0,1 0 0 0 0,-1 0 0 0 0,0 0 1 0 0,1 0-1 0 0,-1 0 0 0 0,0 0 0 0 0,1 0 0 0 0,-1 0 0 0 0,0 0 1 0 0,0 1-1 0 0,1-1 0 0 0,-1 0 0 0 0,0 0 0 0 0,1 0 0 0 0,0 0-43 0 0,0 0 0 0 0,-1 1 0 0 0,1-1 0 0 0,0 0 0 0 0,0 0 0 0 0,0 1 0 0 0,-1-1 0 0 0,1 0 0 0 0,0 1 0 0 0,-1-1 0 0 0,1 1 0 0 0,0-1 0 0 0,-1 1 0 0 0,1-1 0 0 0,0 1 0 0 0,-1 0 0 0 0,1-1-1 0 0,-1 1 1 0 0,1 0 0 0 0,-1-1 0 0 0,0 1 0 0 0,1 0 0 0 0,-1-1 0 0 0,0 1 0 0 0,1 0 0 0 0,-1 1 0 0 0,1 0 1 0 0,1 3 4 0 0,0 0 0 0 0,-1 0-1 0 0,0 0 1 0 0,1 0-1 0 0,-1 1 1 0 0,-1-1-1 0 0,1 0 1 0 0,-1 1 0 0 0,0-1-1 0 0,-1 10 1 0 0,-1 5-4 0 0,-4 58-2 0 0,5-55 1 0 0,-6 33-1 0 0,0-5 73 0 0,2 30-170 0 0,-7 47 3 0 0,-2 20 147 0 0,2-17-102 0 0,7-64 171 0 0,4-41-82 0 0,-5 31-1 0 0,-6 40-51 0 0,-2 11-48 0 0,6-55 65 0 0,7-35 12 0 0,-2 0 0 0 0,0 0-1 0 0,-9 26 1 0 0,5-21-17 0 0,6-18 0 0 0,0 0 0 0 0,-1 0 0 0 0,0-1 0 0 0,0 1 0 0 0,-4 8 0 0 0,0-2 0 0 0,0-2 11 0 0,1-5 23 0 0,-1 0-1 0 0,1 0 1 0 0,-1-1 0 0 0,1 0-1 0 0,-1 0 1 0 0,0-1 0 0 0,-8 3-1 0 0,9-5-3 0 0,-1 0 0 0 0,0 0-1 0 0,0 0 1 0 0,1-1-1 0 0,-1 0 1 0 0,0 0 0 0 0,1 0-1 0 0,-1-1 1 0 0,-7-3-1 0 0,-11-3 11 0 0,-164-33-40 0 0,176 40 0 0 0,1 0 0 0 0,-1 1 0 0 0,-15 0 0 0 0,12 1 0 0 0,-22-2 0 0 0,-297-12 11 0 0,255 8 80 0 0,1 0 23 0 0,62 4-81 0 0,-23-4-1 0 0,-3 0 10 0 0,-56-7 71 0 0,59 9-80 0 0,-100-9 418 0 0,121 9-341 0 0,-24 0-1 0 0,22 3-14 0 0,-20-4-1 0 0,-2-1 196 0 0,0 2 0 0 0,-55 4-1 0 0,31 0 82 0 0,-82 4 61 0 0,64-3-394 0 0,-30 3 196 0 0,-285 65-206 0 0,243-41-1468 0 0,97-20-1162 0 0,35-3 1096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2-25T15:58:13.69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142 0 17279 0 0,'0'0'1566'0'0,"-1"3"-1290"0"0,-3 4 54 0 0,-1 0 1 0 0,1 0 0 0 0,-8 8-1 0 0,-12 18 1057 0 0,7-6-1144 0 0,-4 8-245 0 0,8-9-63 0 0,7-16-104 0 0,1 0 0 0 0,-4 12 0 0 0,3-4-182 0 0,-5 30 0 0 0,9-41 346 0 0,2 0 0 0 0,-1 0 0 0 0,1-1 0 0 0,0 1 0 0 0,0 0 0 0 0,1 0 0 0 0,0 0-1 0 0,2 7 1 0 0,0-4 12 0 0,-2-2 37 0 0,1-1-1 0 0,1 1 1 0 0,-1-1-1 0 0,1 0 1 0 0,0 0-1 0 0,1 0 1 0 0,-1 0-1 0 0,1-1 1 0 0,1 0-1 0 0,6 8 1 0 0,-3-5 90 0 0,-3-3 22 0 0,1-1 0 0 0,0 1-1 0 0,11 6 1 0 0,-15-10-131 0 0,1-1 0 0 0,-1 0 0 0 0,1 1 0 0 0,-1-1 0 0 0,1 0-1 0 0,0-1 1 0 0,0 1 0 0 0,-1 0 0 0 0,1-1 0 0 0,0 0 0 0 0,0 0 0 0 0,0 0 0 0 0,0 0-1 0 0,3 0 1 0 0,2-1 127 0 0,0 0-1 0 0,0-1 0 0 0,0 0 1 0 0,0 0-1 0 0,0 0 1 0 0,-1-1-1 0 0,1-1 0 0 0,-1 1 1 0 0,0-1-1 0 0,14-9 1 0 0,-8 3 61 0 0,4-2 82 0 0,-1 0 0 0 0,0-2 0 0 0,23-25 0 0 0,-26 24-5 0 0,-4 6-30 0 0,-1-1 0 0 0,8-11 0 0 0,-14 17-218 0 0,0 1 0 0 0,-1-1 0 0 0,1 0 0 0 0,-1 1 0 0 0,1-1 1 0 0,-1 0-1 0 0,0 0 0 0 0,0 0 0 0 0,-1 0 0 0 0,1-7 0 0 0,-1 7-25 0 0,0-1 0 0 0,0 1 1 0 0,0 0-1 0 0,-1-1 0 0 0,-2-6 0 0 0,3 9-26 0 0,-1 0 0 0 0,0 0 0 0 0,0 1 0 0 0,0-1 0 0 0,-1 0 0 0 0,1 0 0 0 0,0 1 0 0 0,-1-1 0 0 0,1 0-1 0 0,-1 1 1 0 0,1 0 0 0 0,-1-1 0 0 0,-2 0 0 0 0,-3-2-148 0 0,0 1 0 0 0,0-1 0 0 0,-1 2 0 0 0,1-1-1 0 0,-12-2 1 0 0,15 4 23 0 0,-33-7-989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3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0 15264 0 0,'0'0'348'0'0,"-1"2"49"0"0,-1 0-321 0 0,1 1 0 0 0,0-1 0 0 0,-1 1 0 0 0,1 0 0 0 0,1-1 0 0 0,-1 1 0 0 0,0 0 0 0 0,1 0 1 0 0,-1-1-1 0 0,1 1 0 0 0,0 5 0 0 0,4 34-63 0 0,18 131-165 0 0,-13-69-403 0 0,-6 42 412 0 0,-5-79-4576 0 0,2-53-167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3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6 175 6912 0 0,'0'0'528'0'0,"1"-1"-342"0"0,5-9 1652 0 0,1 1-1 0 0,0 0 0 0 0,15-15 0 0 0,-9 11-775 0 0,30-20 0 0 0,-24 21-1080 0 0,0 1-1 0 0,0 0 1 0 0,1 2 0 0 0,31-11-1 0 0,-40 17 106 0 0,1 0 0 0 0,-1 0-1 0 0,1 2 1 0 0,-1-1-1 0 0,1 1 1 0 0,0 1-1 0 0,-1 0 1 0 0,1 1-1 0 0,0 0 1 0 0,17 5-1 0 0,-22-4 46 0 0,0 1 0 0 0,0 0-1 0 0,0 0 1 0 0,8 5 0 0 0,0-1 81 0 0,-14-6-200 0 0,1 0-1 0 0,-1 0 0 0 0,1 0 0 0 0,-1 0 0 0 0,0 0 0 0 0,1 0 1 0 0,-1 0-1 0 0,0 0 0 0 0,0 1 0 0 0,0-1 0 0 0,0 0 0 0 0,0 1 1 0 0,0-1-1 0 0,0 1 0 0 0,0-1 0 0 0,0 1 0 0 0,-1-1 0 0 0,1 1 1 0 0,-1 0-1 0 0,1-1 0 0 0,-1 1 0 0 0,0 0 0 0 0,1-1 0 0 0,-1 1 0 0 0,0 2 1 0 0,0 0 0 0 0,-1-1-1 0 0,1 1 1 0 0,-1 0 0 0 0,1-1 0 0 0,-1 1 0 0 0,0 0 0 0 0,0-1 0 0 0,-1 1 0 0 0,-2 5 0 0 0,1-3 28 0 0,-1 1 0 0 0,0-1 0 0 0,-1 0 0 0 0,1 0 0 0 0,-1 0 0 0 0,0-1 0 0 0,0 0 0 0 0,-1 0 0 0 0,-7 5 0 0 0,-175 104 631 0 0,145-89-688 0 0,-65 47-354 0 0,54-39-3030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4.9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35 1376 0 0,'2'0'14168'0'0,"9"-1"-13767"0"0,1-1 1 0 0,-2 0 0 0 0,1 0 0 0 0,0-1 0 0 0,16-7-1 0 0,13-3-412 0 0,-36 12 12 0 0,-2 1-2 0 0,15 0 12 0 0,-14 0 33 0 0,0 0 1 0 0,0 0-1 0 0,-1 1 0 0 0,1-1 0 0 0,0 1 0 0 0,0-1 1 0 0,-1 1-1 0 0,1 0 0 0 0,0 0 0 0 0,2 1 0 0 0,-4-1-30 0 0,0 0 0 0 0,1 0-1 0 0,-1 0 1 0 0,0 0 0 0 0,0 0-1 0 0,0 0 1 0 0,0 0 0 0 0,0 0 0 0 0,0 1-1 0 0,0-1 1 0 0,-1 0 0 0 0,1 1-1 0 0,0-1 1 0 0,-1 0 0 0 0,1 1-1 0 0,-1-1 1 0 0,1 1 0 0 0,-1-1-1 0 0,1 3 1 0 0,0 1-40 0 0,-1 0-1 0 0,1 0 1 0 0,-1 0-1 0 0,0 1 1 0 0,0-1-1 0 0,0 0 1 0 0,-1 0-1 0 0,0 0 1 0 0,0 0-1 0 0,0 0 0 0 0,0 0 1 0 0,-1 0-1 0 0,0 0 1 0 0,0 0-1 0 0,-1-1 1 0 0,-4 8-1 0 0,1-3-143 0 0,0 0-1 0 0,1 1 1 0 0,-6 11-1 0 0,-8 16-107 0 0,-13 21 477 0 0,16-26 614 0 0,15-31-555 0 0,1-1-253 0 0,1 0 1 0 0,-1 1-1 0 0,0-1 1 0 0,0 0-1 0 0,0 0 1 0 0,1 0-1 0 0,-1 0 1 0 0,0 0-1 0 0,0 0 1 0 0,0 0-1 0 0,1 0 1 0 0,-1 0-1 0 0,0 0 1 0 0,0 0-1 0 0,0 1 1 0 0,0-1-1 0 0,1 0 0 0 0,-1 0 1 0 0,0 0-1 0 0,0 0 1 0 0,0 0-1 0 0,0 1 1 0 0,0-1-1 0 0,0 0 1 0 0,1 0-1 0 0,-1 0 1 0 0,0 1-1 0 0,0-1 1 0 0,0 0-1 0 0,0 1 4 0 0,0-1 1 0 0,0 1-1 0 0,1-1 0 0 0,-1 0 0 0 0,0 1 0 0 0,1-1 0 0 0,-1 1 0 0 0,0-1 0 0 0,0 0 0 0 0,1 1 0 0 0,-1-1 1 0 0,1 0-1 0 0,-1 1 0 0 0,0-1 0 0 0,1 0 0 0 0,-1 0 0 0 0,1 1 0 0 0,-1-1 0 0 0,1 0 0 0 0,4 1 52 0 0,0 0 0 0 0,-1-1-1 0 0,1 0 1 0 0,0 0 0 0 0,-1 0-1 0 0,1 0 1 0 0,0-1 0 0 0,0 0-1 0 0,-1 0 1 0 0,1 0 0 0 0,-1 0-1 0 0,9-4 1 0 0,9-3 108 0 0,-4 3-330 0 0,-1-2 0 0 0,1 0 0 0 0,-1-1 0 0 0,21-14 0 0 0,-10 4-1356 0 0,41-35 0 0 0,-41 29 383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06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64 6912 0 0,'0'0'8450'0'0,"1"-2"-8168"0"0,2 1-183 0 0,0-1 0 0 0,0 0 1 0 0,0 1-1 0 0,0-1 0 0 0,0 1 1 0 0,4-1-1 0 0,10-5 209 0 0,32-12 550 0 0,-39 15-617 0 0,-1 0 0 0 0,1 1 0 0 0,-1 0 0 0 0,1 0 0 0 0,0 1 1 0 0,17-2-1 0 0,-7 3 1 0 0,-1 0 0 0 0,33 4 0 0 0,-46-2-239 0 0,-1 0-1 0 0,0 1 0 0 0,-1-1 1 0 0,1 1-1 0 0,0 0 0 0 0,8 5 1 0 0,9 4-285 0 0,-21-11 266 0 0,-1 0 0 0 0,0 0-1 0 0,1 1 1 0 0,-1-1 0 0 0,1 0 0 0 0,-1 0 0 0 0,1 1-1 0 0,-1-1 1 0 0,0 1 0 0 0,1-1 0 0 0,-1 0 0 0 0,0 1-1 0 0,1-1 1 0 0,-1 1 0 0 0,0-1 0 0 0,1 1-1 0 0,-1-1 1 0 0,0 1 0 0 0,0 0 0 0 0,2 2-49 0 0,0-1 13 0 0,-1 0 0 0 0,1 0 1 0 0,0 1-1 0 0,-1-1 1 0 0,0 1-1 0 0,1-1 0 0 0,-1 1 1 0 0,0 0-1 0 0,0-1 0 0 0,0 1 1 0 0,-1 0-1 0 0,1-1 0 0 0,-1 1 1 0 0,1 0-1 0 0,-1 0 1 0 0,0 0-1 0 0,0 0 0 0 0,0-1 1 0 0,-1 1-1 0 0,1 0 0 0 0,-1 3 1 0 0,-4 9-141 0 0,3-9 131 0 0,0-1 0 0 0,0 0 0 0 0,0 0-1 0 0,0 0 1 0 0,-1 0 0 0 0,1 0 0 0 0,-1-1-1 0 0,0 1 1 0 0,-5 4 0 0 0,7-8 41 0 0,-1 1 1 0 0,0 0-1 0 0,1 0 1 0 0,-1 0-1 0 0,1 0 1 0 0,0 0-1 0 0,0 1 1 0 0,-2 2-1 0 0,-9 20-204 0 0,7-16 148 0 0,5-9 73 0 0,0 1 0 0 0,0-1 0 0 0,0 0 0 0 0,0 1 0 0 0,0-1 0 0 0,0 0 0 0 0,0 1 0 0 0,-1-1 0 0 0,1 0 0 0 0,1 1 0 0 0,-1-1 0 0 0,0 0 0 0 0,0 0 0 0 0,0 1 0 0 0,0-1 0 0 0,0 0 1 0 0,0 1-1 0 0,0-1 0 0 0,0 0 0 0 0,0 0 0 0 0,1 1 0 0 0,-1-1 0 0 0,0 0 0 0 0,0 1 0 0 0,0-1 0 0 0,1 0 0 0 0,-1 0 0 0 0,0 0 0 0 0,0 1 0 0 0,0-1 0 0 0,1 0 0 0 0,-1 0 0 0 0,12 8-34 0 0,-5-4 42 0 0,-5-3-7 0 0,0 1 0 0 0,1-1 0 0 0,-1 0 0 0 0,1 0-1 0 0,-1 0 1 0 0,1 0 0 0 0,0-1 0 0 0,-1 1 0 0 0,1-1-1 0 0,0 1 1 0 0,0-1 0 0 0,2 0 0 0 0,21 4-34 0 0,-24-3 31 0 0,1 0-1 0 0,-1 0 1 0 0,0 0-1 0 0,0 0 1 0 0,1-1-1 0 0,-1 1 1 0 0,0-1-1 0 0,1 1 1 0 0,-1-1-1 0 0,0 0 0 0 0,1 0 1 0 0,-1 0-1 0 0,4-1 1 0 0,3 0 3 0 0,0 1-13 0 0,0 1 0 0 0,1 0 1 0 0,10 4-1 0 0,13 1 10 0 0,-24-4-9 0 0,0 0 0 0 0,1 0 0 0 0,16 8 0 0 0,1-1 6 0 0,-13-3 8 0 0,-11-5 0 0 0,0 2 0 0 0,4 12 0 0 0,-6-14 6 0 0,0 1 1 0 0,0-1-1 0 0,0 1 1 0 0,0 0 0 0 0,-1-1-1 0 0,1 1 1 0 0,-1 0 0 0 0,1 0-1 0 0,-1 0 1 0 0,0-1 0 0 0,1 1-1 0 0,-1 0 1 0 0,0 0 0 0 0,0 0-1 0 0,0 0 1 0 0,-1-1 0 0 0,1 1-1 0 0,0 0 1 0 0,-1 0 0 0 0,1-1-1 0 0,-1 1 1 0 0,0 0 0 0 0,1 0-1 0 0,-3 2 1 0 0,-7 12 59 0 0,8-13-8 0 0,0 1-1 0 0,0 0 1 0 0,-1-1-1 0 0,1 1 1 0 0,-1-1-1 0 0,0 0 1 0 0,0 0-1 0 0,0 0 1 0 0,-1 0-1 0 0,-3 2 1 0 0,-87 51 828 0 0,74-46-806 0 0,0-1 0 0 0,-41 13 0 0 0,46-18-67 0 0,1-1 0 0 0,-1 0 0 0 0,0-2 0 0 0,-16 1-1 0 0,23-2-101 0 0,3 1-113 0 0,0-1-1 0 0,0 0 1 0 0,0 0-1 0 0,0-1 1 0 0,0 0-1 0 0,0 0 1 0 0,0 0-1 0 0,0 0 0 0 0,-8-4 1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4.59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6448 0 0,'0'0'9172'0'0,"0"2"-9526"0"0,3 10 239 0 0,-2-10 107 0 0,-1-1-1 0 0,1 1 1 0 0,-1-1 0 0 0,0 1-1 0 0,0 0 1 0 0,1 0 0 0 0,-1-1-1 0 0,0 1 1 0 0,-1 3 0 0 0,-2 15 569 0 0,1 0 0 0 0,1 0 1 0 0,2 26-1 0 0,-1-12 216 0 0,2 57 188 0 0,0-57-788 0 0,8 46 0 0 0,-2-20-179 0 0,-4-26 12 0 0,18 251-84 0 0,-18-217 67 0 0,-1-47-12 0 0,-2 1 0 0 0,-2 27 0 0 0,0-4 35 0 0,1-32-182 0 0,0 1 0 0 0,-1-1-1 0 0,-3 15 1 0 0,-1 6-2348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5.50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62 2304 0 0,'3'0'2404'0'0,"6"0"-751"0"0,-1-1 0 0 0,0-1 1 0 0,1 1-1 0 0,14-6 0 0 0,-13 3-1390 0 0,1 1 0 0 0,18-2 1 0 0,220-6-144 0 0,-94 7 298 0 0,7-6 634 0 0,0 0-366 0 0,184 6-429 0 0,-328 5-209 0 0,0 0-1 0 0,0 1 1 0 0,0 1 0 0 0,0 0 0 0 0,31 11-1 0 0,-45-12-47 0 0,3-1 0 0 0,6 1 0 0 0,-10-1 18 0 0,0 0-1 0 0,0 0 0 0 0,0 0 0 0 0,-1 0 0 0 0,1 1 0 0 0,0-1 0 0 0,0 1 0 0 0,-1 0 0 0 0,1-1 0 0 0,-1 1 0 0 0,0 0 0 0 0,1 1 0 0 0,-1-1 0 0 0,0 0 0 0 0,0 1 0 0 0,0-1 0 0 0,1 5 0 0 0,0-3 24 0 0,-1 0-1 0 0,1 1 1 0 0,-1-1-1 0 0,0 1 1 0 0,-1 0-1 0 0,1 0 1 0 0,-1-1-1 0 0,0 1 0 0 0,0 0 1 0 0,0 6-1 0 0,3 39 116 0 0,-10 58-93 0 0,3-63-119 0 0,3 66 0 0 0,8-14-445 0 0,32 147-1 0 0,-36-228 503 0 0,10 20-1 0 0,-8-20 0 0 0,6 22-1 0 0,26 96-5 0 0,-32-115-4 0 0,9 48-144 0 0,-3-14-19 0 0,-10-40 36 0 0,0 0 0 0 0,-1 0 0 0 0,-1 27 0 0 0,0-24 51 0 0,0-15 368 0 0,-1 0-156 0 0,-7 8-99 0 0,3-6-31 0 0,3-2 7 0 0,-8 1-3 0 0,-3-4 98 0 0,0 0 0 0 0,-1-1 0 0 0,2 0 0 0 0,-1-1 0 0 0,0-1 0 0 0,-18-8 0 0 0,4 1 159 0 0,-119-40 949 0 0,114 43-923 0 0,-1 1 1 0 0,-53-5-1 0 0,54 10-146 0 0,-312-21 1118 0 0,-14 17-461 0 0,161 7-2349 0 0,107-7-4135 0 0,71 5 5036 0 0,-21-3-1424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06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5064 0 0,'0'0'11461'0'0,"2"0"-10863"0"0,0 1-552 0 0,0 1-1 0 0,-1-1 1 0 0,1 0-1 0 0,0 1 1 0 0,-1-1-1 0 0,1 1 0 0 0,-1 0 1 0 0,1-1-1 0 0,-1 1 1 0 0,0 0-1 0 0,1 0 1 0 0,-1 0-1 0 0,0 0 0 0 0,-1 0 1 0 0,1 0-1 0 0,0 0 1 0 0,0 0-1 0 0,-1 0 0 0 0,1 0 1 0 0,-1 1-1 0 0,0-1 1 0 0,0 0-1 0 0,0 0 1 0 0,0 3-1 0 0,0 1-63 0 0,0-1 0 0 0,0 1 0 0 0,-1-1 1 0 0,1 1-1 0 0,-1-1 0 0 0,-1 1 0 0 0,1-1 0 0 0,-5 10 0 0 0,-81 173 823 0 0,82-179-651 0 0,1 0 0 0 0,0 0 0 0 0,1 0 0 0 0,0 0 0 0 0,0 1 0 0 0,-1 9 0 0 0,4-14-99 0 0,-1-1 1 0 0,1 1-1 0 0,0 0 1 0 0,0-1-1 0 0,1 1 1 0 0,-1-1-1 0 0,1 1 0 0 0,0-1 1 0 0,0 1-1 0 0,1-1 1 0 0,-1 1-1 0 0,1-1 1 0 0,0 0-1 0 0,4 7 1 0 0,-4-9-46 0 0,0 1 0 0 0,0-1 1 0 0,0 0-1 0 0,1 0 1 0 0,-1 0-1 0 0,1 0 0 0 0,-1-1 1 0 0,1 1-1 0 0,0-1 1 0 0,4 2-1 0 0,31 10 62 0 0,-31-12-105 0 0,0 0-1 0 0,0 0 1 0 0,1 0-1 0 0,-1-1 0 0 0,0 0 1 0 0,0 0-1 0 0,0-1 0 0 0,0 0 1 0 0,0 0-1 0 0,0-1 1 0 0,0 0-1 0 0,0 0 0 0 0,0-1 1 0 0,0 1-1 0 0,-1-1 1 0 0,0-1-1 0 0,1 1 0 0 0,4-6 1 0 0,4 1-165 0 0,-10 5-91 0 0,0-1-1 0 0,1 1 1 0 0,-1-1-1 0 0,0 1 1 0 0,-1-1-1 0 0,1-1 1 0 0,-1 1-1 0 0,0-1 1 0 0,0 0-1 0 0,0 0 1 0 0,0 0-1 0 0,3-8 1 0 0,13-26-1321 0 0,-3 0-12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4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125 1 10592 0 0,'-28'96'1460'0'0,"28"-96"-1452"0"0,-3 13 1489 0 0,0 0 0 0 0,1 1 1 0 0,0 19-1 0 0,-4 94 1053 0 0,-2 14-2932 0 0,5-92 270 0 0,-18 89 94 0 0,5-43 18 0 0,-6 27-4 0 0,20-106-331 0 0,-2 24 0 0 0,3-30 148 0 0,-2 15-352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6.9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14600 0 0,'0'0'705'0'0,"0"12"175"0"0,1-5-874 0 0,0-1 0 0 0,0 0-1 0 0,0 1 1 0 0,3 5 0 0 0,-2-5 34 0 0,0 1 1 0 0,-1-1-1 0 0,1 0 0 0 0,-1 10 1 0 0,3 45 170 0 0,-2-37-205 0 0,-1 32 0 0 0,-3-21-6 0 0,-3 71 0 0 0,5-86 76 0 0,0 0-1 0 0,-2-1 1 0 0,-1 1-1 0 0,-8 31 1 0 0,1-8 0 0 0,8-25-3684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25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0 130 16439 0 0,'0'0'374'0'0,"2"-1"54"0"0,2-2-189 0 0,0 0 0 0 0,0 0 0 0 0,7-8 1 0 0,-7 7-233 0 0,-1 0 0 0 0,1 1 0 0 0,0-1 0 0 0,0 1 0 0 0,0 0 0 0 0,7-3 0 0 0,7-2-245 0 0,-1-1-1 0 0,19-14 0 0 0,-29 19 96 0 0,1-1 0 0 0,0 1 0 0 0,0 0 0 0 0,0 0 0 0 0,0 1 0 0 0,12-3 0 0 0,0 2-120 0 0,33-3 0 0 0,-42 6 355 0 0,0 1 0 0 0,1 1 0 0 0,-1 0 0 0 0,0 0-1 0 0,0 1 1 0 0,0 1 0 0 0,0 0 0 0 0,-1 0 0 0 0,1 1 0 0 0,14 7 0 0 0,-22-9-16 0 0,1 1-1 0 0,-1-1 0 0 0,1 1 0 0 0,-1 0 0 0 0,5 5 0 0 0,-1-1 41 0 0,-6-6-11 0 0,-1 13-1 0 0,0-8-104 0 0,0-3-1 0 0,0-1 0 0 0,0 1 1 0 0,0 0-1 0 0,0-1 1 0 0,0 1-1 0 0,-1 0 1 0 0,1 0-1 0 0,-1-1 0 0 0,0 1 1 0 0,1-1-1 0 0,-1 1 1 0 0,-1 0-1 0 0,1-1 1 0 0,0 0-1 0 0,0 1 0 0 0,-3 2 1 0 0,-6 7 12 0 0,-1 0 1 0 0,-1 0-1 0 0,1-1 1 0 0,-2-1-1 0 0,0 0 1 0 0,0 0-1 0 0,-28 14 1 0 0,-10 2-414 0 0,-50 36 1 0 0,67-40-735 0 0,16-9-2789 0 0,1-3-1249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1.2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1563 270 3224 0 0,'-302'0'5669'0'0,"282"-1"-5086"0"0,-30-5-1 0 0,31 3 53 0 0,-31-1 0 0 0,24 3 79 0 0,-30-5 1 0 0,2 0 96 0 0,14 3-284 0 0,-104-5 874 0 0,20 12-601 0 0,96-1-664 0 0,22-2-72 0 0,0 0 0 0 0,0 0 0 0 0,-1-1 0 0 0,-10-1-1 0 0,3 0 128 0 0,0 1-1 0 0,-1 0 1 0 0,-20 3-1 0 0,-16 0 482 0 0,20-1-256 0 0,-51 8 1 0 0,70-9-420 0 0,-57 9 83 0 0,22-8 26 0 0,29-3-49 0 0,18 1 34 0 0,-3 0 6 0 0,-37 0 520 0 0,39 0-257 0 0,-2 1-306 0 0,-6 3-44 0 0,17-2-10 0 0,126 16 94 0 0,54-9 259 0 0,-49-15-148 0 0,-105 3-163 0 0,94-1 40 0 0,31-3-26 0 0,22-5 55 0 0,-6 0 285 0 0,133-11 385 0 0,0-1-165 0 0,-235 18-626 0 0,38-4 148 0 0,-9-3 182 0 0,55-11 104 0 0,-23 0-424 0 0,-15 8 0 0 0,-27 3 0 0 0,60-10 0 0 0,-132 20 74 0 0,37 0 0 0 0,-35 3 12 0 0,25-4 0 0 0,55-8 179 0 0,50-10-170 0 0,-124 18-52 0 0,0 1 0 0 0,44 1-1 0 0,-63 1-10 0 0,-1 1 0 0 0,1-1-1 0 0,-1-1 1 0 0,1 0 0 0 0,9-3-1 0 0,36-8 127 0 0,-42 13 23 0 0,-8 0-85 0 0,-1-1-1 0 0,1 1 1 0 0,-1 0-1 0 0,1-1 1 0 0,-1 0-1 0 0,6-1 1 0 0,3 1-54 0 0,-1 2-42 0 0,3 3 0 0 0,-2 2 0 0 0,-6 3 0 0 0,1-2 0 0 0,0 1 0 0 0,6 20 0 0 0,-11-21 0 0 0,0 1 0 0 0,-1-1 0 0 0,1 1 0 0 0,-2-1 0 0 0,1 1 0 0 0,-1 11 0 0 0,1 17 0 0 0,0-27-1 0 0,-1 1 0 0 0,0-1 0 0 0,-2 13 0 0 0,0 10-85 0 0,1-24-14 0 0,1 1 0 0 0,-5 17 0 0 0,3-17 62 0 0,0-1-1 0 0,1 1 1 0 0,0 9-1 0 0,0 21 6 0 0,-1 0 0 0 0,-2 0-1 0 0,-12 51 1 0 0,-2 6-52 0 0,-3 29 34 0 0,2-5-144 0 0,-8 27 3 0 0,16-72 192 0 0,9-50 0 0 0,-6 24 0 0 0,5-31 0 0 0,0-1 0 0 0,2 1 1 0 0,0 0-1 0 0,3 23 0 0 0,-1 2-11 0 0,0-31-25 0 0,-1-7 16 0 0,0-1 1 0 0,0 1-1 0 0,0 0 1 0 0,-2 5-1 0 0,2-9 20 0 0,-1 0-1 0 0,1 0 0 0 0,0 0 1 0 0,-1 0-1 0 0,1 0 1 0 0,0 0-1 0 0,0 0 0 0 0,-1 0 1 0 0,1 0-1 0 0,0 0 1 0 0,0 0-1 0 0,0 0 0 0 0,0 0 1 0 0,1 0-1 0 0,-1 1 1 0 0,0-1-1 0 0,0 0 0 0 0,1 0 1 0 0,-1 0-1 0 0,0-1 1 0 0,1 1-1 0 0,-1 0 0 0 0,1 0 1 0 0,0 2-1 0 0,3 1 0 0 0,-4-3 1 0 0,0-1 0 0 0,1 1 0 0 0,-1-1 0 0 0,0 1 0 0 0,0 0 0 0 0,1-1 0 0 0,-1 1 0 0 0,0 0 0 0 0,0-1 0 0 0,0 1 0 0 0,0 0 0 0 0,0 0 0 0 0,0-1 0 0 0,0 1 0 0 0,0 0 0 0 0,0-1 0 0 0,0 1 0 0 0,0 1 0 0 0,-5 2 0 0 0,4-4 0 0 0,-6 9 0 0 0,6-7-1 0 0,0-1 0 0 0,0 0 0 0 0,1 0 0 0 0,-1 1 0 0 0,-1-1 0 0 0,1 0 0 0 0,0 0 0 0 0,0 0 0 0 0,0 0 0 0 0,0 0 0 0 0,-1-1 0 0 0,-1 2 0 0 0,-6 1-28 0 0,0 0 0 0 0,-1-1 1 0 0,1 0-1 0 0,-1-1 0 0 0,1 0 0 0 0,-1 0 0 0 0,1-1 1 0 0,-1-1-1 0 0,-9-1 0 0 0,3 1 23 0 0,0 1-1 0 0,-21 2 1 0 0,-11 5-47 0 0,-50 5-22 0 0,-16 2 139 0 0,-32 4-95 0 0,92-9-7 0 0,-80 2-1 0 0,-12 1-143 0 0,75-4 184 0 0,-8 2-2 0 0,-25 3 0 0 0,-169 8 0 0 0,193-13 0 0 0,-287 47-640 0 0,297-43 520 0 0,-97 12-142 0 0,1 0 63 0 0,52-7-23 0 0,24-4 59 0 0,-186 34-23 0 0,128-23 186 0 0,104-20 1 0 0,32-3-5 0 0,0 0 1 0 0,-13 2-1 0 0,-163 27-647 0 0,180-29 656 0 0,4 0 27 0 0,-1 0 1 0 0,1 0-1 0 0,0 0 0 0 0,-8 4 1 0 0,8-4-5 0 0,0 0 0 0 0,0 0 0 0 0,-1 0 0 0 0,1 0 1 0 0,-1-1-1 0 0,1 0 0 0 0,0 0 0 0 0,-8-1 0 0 0,0 1-27 0 0,-76 0 14 0 0,85 0 15 0 0,0 0 0 0 0,0-1 0 0 0,0 1 1 0 0,1-1-1 0 0,-1 1 0 0 0,0-1 0 0 0,-3-2 0 0 0,5 3-15 0 0,0-1-1 0 0,0 1 1 0 0,-1-1 0 0 0,1 0 0 0 0,0 1-1 0 0,0-1 1 0 0,0 0 0 0 0,0 0-1 0 0,0 0 1 0 0,0 0 0 0 0,0 0-1 0 0,0 0 1 0 0,0 0 0 0 0,1 0-1 0 0,-1 0 1 0 0,0-1 0 0 0,0-1-1 0 0,-10-15 223 0 0,10 17-225 0 0,0-1-1 0 0,0 1 1 0 0,0 0 0 0 0,0-1-1 0 0,1 1 1 0 0,-1-1-1 0 0,0 1 1 0 0,0-1-1 0 0,1 1 1 0 0,-1-1 0 0 0,1 0-1 0 0,0 1 1 0 0,-1-1-1 0 0,1-2 1 0 0,0 0 6 0 0,-1-1-1 0 0,0 0 1 0 0,0 0-1 0 0,0 1 1 0 0,0-1 0 0 0,-4-8-1 0 0,3 9 45 0 0,0 0 0 0 0,1 0 0 0 0,-1 0 0 0 0,1 0 0 0 0,0-1 0 0 0,0-6 0 0 0,3-8 137 0 0,-1-10 57 0 0,-4 11-215 0 0,2 13-41 0 0,0 0 0 0 0,0 0 0 0 0,0-1 0 0 0,1-8 0 0 0,4-10 0 0 0,-3 15 13 0 0,0 1 0 0 0,0-1 0 0 0,0 1-1 0 0,-2-15 1 0 0,0 12 6 0 0,1 0 0 0 0,1 0 0 0 0,0 1 0 0 0,0-1-1 0 0,1 0 1 0 0,4-16 0 0 0,-4 22-7 0 0,0-9 14 0 0,3-23-1 0 0,-5 27-17 0 0,1 0 0 0 0,1 0 0 0 0,0 0 0 0 0,0 0 0 0 0,6-14 0 0 0,-2 11 35 0 0,-1 1 1 0 0,-1-1 0 0 0,0-1-1 0 0,0 1 1 0 0,1-16-1 0 0,-3 16-3 0 0,6-22-1 0 0,-6 27-37 0 0,1 0 0 0 0,-2 0-1 0 0,1 0 1 0 0,-1-1 0 0 0,-1 1-1 0 0,1-10 1 0 0,-7-99 51 0 0,4 108-52 0 0,1 1-1 0 0,-6-15 1 0 0,5 17 17 0 0,0 0-1 0 0,0-1 1 0 0,1 0 0 0 0,-1-12 0 0 0,3-5 47 0 0,-1 16-51 0 0,0 0-1 0 0,0 0 1 0 0,0 0 0 0 0,-3-12-1 0 0,0 5-4 0 0,1-1 0 0 0,0-28 0 0 0,0-9 124 0 0,4 2-117 0 0,-2 48-17 0 0,0 1 0 0 0,-1-1-1 0 0,1 0 1 0 0,0 0 0 0 0,1 1-1 0 0,-1-1 1 0 0,0 0 0 0 0,1 0-1 0 0,0 1 1 0 0,0-1 0 0 0,-1 0-1 0 0,2 1 1 0 0,-1-1 0 0 0,0 1-1 0 0,0-1 1 0 0,3-2 0 0 0,-3 4-13 0 0,-1-1 0 0 0,1 1 0 0 0,-1-1 0 0 0,1 1 0 0 0,-1-1 0 0 0,0 1 0 0 0,1-1 0 0 0,-1 1 0 0 0,0-1 0 0 0,0 0 0 0 0,0 1 0 0 0,0-1 0 0 0,-1-2 0 0 0,1 2-12 0 0,0 0 0 0 0,0 1-1 0 0,-1-1 1 0 0,1 0-1 0 0,1 1 1 0 0,-1-1-1 0 0,0 0 1 0 0,0 1-1 0 0,1-1 1 0 0,-1 0 0 0 0,1 1-1 0 0,-1-1 1 0 0,1-1-1 0 0,0 0-83 0 0,0 0-1 0 0,0 1 1 0 0,0-1-1 0 0,-1 0 1 0 0,1 0-1 0 0,-1 0 1 0 0,0 0-1 0 0,0 0 1 0 0,-1-5-1 0 0,1-10-1724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17.60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16815 0 0,'0'0'1522'0'0,"1"2"-1250"0"0,4 14 195 0 0,1 0 1 0 0,1-1 0 0 0,12 22-1 0 0,-14-29-598 0 0,-1 0-1 0 0,0 1 0 0 0,0-1 1 0 0,-1 1-1 0 0,0 0 1 0 0,-1 0-1 0 0,0 0 0 0 0,0 0 1 0 0,-1 0-1 0 0,1 15 0 0 0,-2-11-175 0 0,0-5 58 0 0,0 0 1 0 0,0 0-1 0 0,-1 0 0 0 0,0 0 0 0 0,-3 15 0 0 0,-2-8-199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1.5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10680 0 0,'0'0'3392'0'0,"1"3"-2670"0"0,2 4-582 0 0,0-1 0 0 0,-1 1 0 0 0,0 1-1 0 0,-1-1 1 0 0,0 0 0 0 0,0 0 0 0 0,0 0 0 0 0,-1 1-1 0 0,0-1 1 0 0,0 0 0 0 0,-1 1 0 0 0,-2 8-1 0 0,0 31 1316 0 0,2-11-312 0 0,0 44 703 0 0,0 3-782 0 0,1 276 56 0 0,5-200-1204 0 0,0-21-112 0 0,-3 12-364 0 0,-3-82-3910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4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77 102 3224 0 0,'0'0'143'0'0,"1"0"-3"0"0,13 0-144 0 0,-2 1 1659 0 0,-1-2-1 0 0,1 1 1 0 0,18-4-1 0 0,42-7 906 0 0,-18-1-3392 0 0,1 3-1 0 0,56-2 1 0 0,68 9 1318 0 0,21-2 1890 0 0,-124 0-1659 0 0,197-15 1160 0 0,56-1-1621 0 0,-177 14-256 0 0,20 12 690 0 0,-18 4 907 0 0,-132-10-1537 0 0,-13-1-15 0 0,1 1 1 0 0,0 0 0 0 0,-1 1 0 0 0,15 3-1 0 0,-23-4 4 0 0,1 1 0 0 0,-1 0 1 0 0,0-1-1 0 0,0 1 0 0 0,0 0 0 0 0,0 0 0 0 0,0 0 0 0 0,0 0 0 0 0,0 0 0 0 0,0 0 0 0 0,0 1 0 0 0,0-1 0 0 0,0 0 0 0 0,-1 0 0 0 0,1 1 0 0 0,-1-1 0 0 0,1 0 0 0 0,-1 1 0 0 0,1-1 0 0 0,-1 0 0 0 0,1 4 0 0 0,3 29 208 0 0,-6-1-31 0 0,-6 39 1 0 0,3-30-126 0 0,-1 49-87 0 0,-15 269-14 0 0,18-305-1 0 0,1-33-28 0 0,2 30-1 0 0,2-8-28 0 0,-6 75-1 0 0,1-82-131 0 0,-9 40 0 0 0,6-45-95 0 0,-3 8 146 0 0,0 1-1 0 0,-3-2 1 0 0,-19 45-1 0 0,27-78 161 0 0,0 1-1 0 0,-1 0 1 0 0,0-1-1 0 0,0 0 1 0 0,-1 0-1 0 0,1-1 1 0 0,-1 0-1 0 0,-8 6 0 0 0,10-9-10 0 0,0 1-1 0 0,-1-1 1 0 0,0 1-1 0 0,1-1 1 0 0,-1-1-1 0 0,0 1 0 0 0,0-1 1 0 0,0 1-1 0 0,0-2 1 0 0,-6 2-1 0 0,-6-1 46 0 0,-30-3 0 0 0,8 0 71 0 0,-46-5 246 0 0,61 5-211 0 0,0-2-1 0 0,-38-11 1 0 0,32 8-15 0 0,-31-5 0 0 0,-84-11 78 0 0,-40-5 22 0 0,-147-3-234 0 0,28 26 276 0 0,196 6 131 0 0,-98 9 181 0 0,171-9-1359 0 0,-48 7 1 0 0,78-8 408 0 0,0 0 0 0 0,0 0 1 0 0,0 0-1 0 0,0-1 0 0 0,1 0 1 0 0,-1 1-1 0 0,-4-3 0 0 0,-8-1-1090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2.9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6912 0 0,'0'3'6086'0'0,"1"22"-358"0"0,3 1-3969 0 0,-1-12-1667 0 0,1 29 0 0 0,0 124-1202 0 0,2-51 794 0 0,-3-62 427 0 0,-1-27-1173 0 0,-1 1-4073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3.3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1 153 9216 0 0,'0'-1'4224'0'0,"14"-24"-483"0"0,13-8-2450 0 0,2-4-1124 0 0,-25 32-152 0 0,0 1 0 0 0,0 0-1 0 0,1-1 1 0 0,0 2-1 0 0,-1-1 1 0 0,2 0-1 0 0,-1 1 1 0 0,0 0-1 0 0,1 0 1 0 0,8-3-1 0 0,-7 4 135 0 0,1-1 0 0 0,0 1-1 0 0,0 1 1 0 0,0-1-1 0 0,0 1 1 0 0,12 1 0 0 0,2-2 72 0 0,-11 2-123 0 0,-1 0 0 0 0,0 1 0 0 0,0 0 1 0 0,17 4-1 0 0,14 2-59 0 0,-29-5-73 0 0,-1 1 0 0 0,12 4 0 0 0,-17-5 27 0 0,4 2-60 0 0,-3 2-13 0 0,-2 4 0 0 0,-5-8 78 0 0,0 0 0 0 0,0 1 0 0 0,0-1-1 0 0,0 0 1 0 0,0 0 0 0 0,-1 0 0 0 0,1 0-1 0 0,0 0 1 0 0,-1 0 0 0 0,0 0 0 0 0,0 0 0 0 0,1 0-1 0 0,-1 0 1 0 0,-1 0 0 0 0,1 0 0 0 0,0 0-1 0 0,0-1 1 0 0,0 1 0 0 0,-1 0 0 0 0,1-1-1 0 0,-1 1 1 0 0,-2 1 0 0 0,-2 2 6 0 0,0 0 1 0 0,0-1-1 0 0,-1 0 1 0 0,-13 7-1 0 0,-28 12-711 0 0,0 2-1 0 0,2 2 1 0 0,-43 33 0 0 0,73-51-3592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4.56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42 1376 0 0,'0'0'15405'0'0,"1"-1"-14820"0"0,24-16 224 0 0,-7 2-942 0 0,-17 14 133 0 0,0 0-1 0 0,1 0 1 0 0,-1 1 0 0 0,0-1-1 0 0,1 0 1 0 0,-1 1 0 0 0,1-1-1 0 0,-1 1 1 0 0,1 0 0 0 0,-1-1-1 0 0,1 1 1 0 0,-1 0 0 0 0,1 0-1 0 0,-1 0 1 0 0,1 0-1 0 0,0 0 1 0 0,-1 0 0 0 0,2 1-1 0 0,3 0 13 0 0,0-1 33 0 0,13 0 425 0 0,29-3 1 0 0,-43 3-387 0 0,-1 0 1 0 0,1 0 0 0 0,-1 1 0 0 0,1 0-1 0 0,-1 0 1 0 0,1 0 0 0 0,4 3 0 0 0,12 2 67 0 0,-17-6-145 0 0,-1 1 0 0 0,0 0-1 0 0,0 0 1 0 0,0 1-1 0 0,0-1 1 0 0,0 1-1 0 0,0-1 1 0 0,-1 1 0 0 0,1 0-1 0 0,0 0 1 0 0,3 4-1 0 0,-5-5-5 0 0,0 0-4 0 0,0-1 0 0 0,0 1-1 0 0,-1 0 1 0 0,1 0 0 0 0,0-1 0 0 0,0 1-1 0 0,-1 0 1 0 0,1 0 0 0 0,0 0-1 0 0,-1 0 1 0 0,1 0 0 0 0,-1 0-1 0 0,1 0 1 0 0,-1 0 0 0 0,0 0-1 0 0,0 0 1 0 0,1 1 0 0 0,-1-1-1 0 0,0 0 1 0 0,0 0 0 0 0,0 0 0 0 0,0 0-1 0 0,0 0 1 0 0,0 0 0 0 0,0 1-1 0 0,-1 1 1 0 0,0 3-10 0 0,1 1-14 0 0,-1 0 1 0 0,-1 0 0 0 0,1-1-1 0 0,-1 1 1 0 0,0 0 0 0 0,-1-1-1 0 0,1 1 1 0 0,-5 6 0 0 0,-5 15 21 0 0,5-10-33 0 0,-14 25 0 0 0,0-3 236 0 0,15-29 462 0 0,6-10-615 0 0,-1 0 0 0 0,1 0 0 0 0,-1 0 0 0 0,1 0 0 0 0,-1 0 0 0 0,1 0 0 0 0,-1 0 0 0 0,1 1 0 0 0,0-1 0 0 0,0 0 1 0 0,-1 0-1 0 0,1 0 0 0 0,0 0 0 0 0,0 2 0 0 0,12 1 385 0 0,-5-3-359 0 0,1-1-1 0 0,-1 1 0 0 0,1-2 0 0 0,-1 1 1 0 0,0-1-1 0 0,1 0 0 0 0,-1 0 1 0 0,0 0-1 0 0,0-1 0 0 0,12-5 0 0 0,5-4-305 0 0,37-22 0 0 0,-28 14-880 0 0,-29 17 1013 0 0,1-1-1158 0 0,1 0 0 0 0,-1 0 0 0 0,-1 0 0 0 0,9-7 0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9:25.79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767 1 2304 0 0,'0'0'101'0'0,"-1"1"1"0"0,0 3 674 0 0,-1-1 0 0 0,0 1 0 0 0,0-1 0 0 0,-1 1 0 0 0,1-1 0 0 0,0 0 0 0 0,-1 0 0 0 0,0 0 0 0 0,0-1 0 0 0,0 1 0 0 0,0 0 0 0 0,-5 2 0 0 0,-5 2 1007 0 0,0 0 0 0 0,-16 6 0 0 0,19-9-2457 0 0,-1 0 823 0 0,-1-1 1 0 0,0 0-1 0 0,-13 2 1 0 0,-22 4 193 0 0,-137 40 1165 0 0,140-40-1181 0 0,-80 30 0 0 0,44-5-1158 0 0,79-33 786 0 0,-1 0 0 0 0,0 1 0 0 0,1-1 0 0 0,0 0-1 0 0,-1 1 1 0 0,1-1 0 0 0,0 1 0 0 0,0-1 0 0 0,-1 1 0 0 0,0 2 0 0 0,-9 11-230 0 0,5-8 124 0 0,0 1-1 0 0,1 0 1 0 0,0 0-1 0 0,1 0 1 0 0,-6 14-1 0 0,8-18 90 0 0,1 0 1 0 0,-1 1-1 0 0,1-1 0 0 0,0 0 0 0 0,0 0 0 0 0,0 1 1 0 0,1-1-1 0 0,0 0 0 0 0,-1 1 0 0 0,2-1 1 0 0,-1 6-1 0 0,1 34-316 0 0,-1-42 738 0 0,1-1-334 0 0,-1-1-1 0 0,0 1 1 0 0,1 0-1 0 0,-1-1 1 0 0,0 1-1 0 0,1 0 1 0 0,-1-1-1 0 0,1 1 1 0 0,-1 0-1 0 0,1-1 1 0 0,0 1-1 0 0,-1-1 1 0 0,1 1-1 0 0,0-1 1 0 0,-1 1-1 0 0,1-1 1 0 0,0 0-1 0 0,-1 1 1 0 0,1-1-1 0 0,0 0 0 0 0,0 0 1 0 0,-1 1-1 0 0,1-1 1 0 0,0 0-1 0 0,0 0 1 0 0,0 0-1 0 0,-1 0 1 0 0,2 0-1 0 0,24 2 258 0 0,-24-2-289 0 0,13 0 108 0 0,-7 0-97 0 0,-1 0 0 0 0,1 0 1 0 0,0-1-1 0 0,14-3 0 0 0,-7 2-5 0 0,1 0 0 0 0,-1 0 0 0 0,1 1 0 0 0,20 2 0 0 0,-4 0 0 0 0,-18 0-17 0 0,-1 0 0 0 0,1 1 0 0 0,-1 1 0 0 0,1 0 0 0 0,-1 1 0 0 0,0 1 0 0 0,0 0-1 0 0,-1 0 1 0 0,1 1 0 0 0,-1 1 0 0 0,0 0 0 0 0,14 12 0 0 0,-20-14-4 0 0,0 0 1 0 0,-1 0-1 0 0,0 0 1 0 0,9 13-1 0 0,-12-15 29 0 0,1 0 0 0 0,-1 0 0 0 0,-1 1 1 0 0,1-1-1 0 0,0 1 0 0 0,-1-1 0 0 0,0 1 0 0 0,1 0 0 0 0,-2-1 0 0 0,1 1 0 0 0,0 5 0 0 0,0-1 44 0 0,-2 0-1 0 0,1 0 0 0 0,-3 10 1 0 0,2-15 0 0 0,0 1 0 0 0,0-1 0 0 0,-1 1 0 0 0,1-1 0 0 0,-1 0 0 0 0,0 0 0 0 0,0 0 0 0 0,0 0 0 0 0,-4 4 0 0 0,-3 2 144 0 0,-2 0 1 0 0,1-1-1 0 0,-1 0 1 0 0,0-1-1 0 0,-1 0 1 0 0,1-1-1 0 0,-19 8 1 0 0,0 0 128 0 0,9-5-64 0 0,-1 0 0 0 0,0-1 0 0 0,-41 8 1 0 0,-72 3 274 0 0,120-19-858 0 0,-1 0-1 0 0,-27-4 0 0 0,41 3 274 0 0,-36-3-1246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19.6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1573 107 3224 0 0,'-3'-2'13493'0'0,"-5"-5"-11799"0"0,4 3-1469 0 0,0 1-1 0 0,0-1 1 0 0,0 1-1 0 0,-1 0 1 0 0,1 0-1 0 0,-1 1 1 0 0,0 0-1 0 0,-10-4 1 0 0,0 2-354 0 0,-27-4 1 0 0,7 2 359 0 0,-89-10 1235 0 0,49 8-924 0 0,-50-5 113 0 0,-30 2-133 0 0,-176 9-204 0 0,315 3-365 0 0,-32 2-14 0 0,0 3 1 0 0,1 1-1 0 0,-73 22 0 0 0,92-22 116 0 0,7-1 56 0 0,0 0 1 0 0,0 1-1 0 0,-35 18 0 0 0,30-12-111 0 0,19-10 0 0 0,0 0 0 0 0,1 1 0 0 0,-1 0 0 0 0,1 0 0 0 0,0 0 0 0 0,-9 10 0 0 0,-7 7 0 0 0,16-15 0 0 0,0 0 0 0 0,0 0 0 0 0,0 0 0 0 0,1 1 0 0 0,0 0 0 0 0,-6 10 0 0 0,0 5-44 0 0,8-16-5 0 0,-1 0 1 0 0,2 0-1 0 0,-1 1 1 0 0,1-1-1 0 0,-1 1 0 0 0,2 0 1 0 0,-2 10-1 0 0,-1 30-222 0 0,3 80 0 0 0,15 48 464 0 0,-6-94-112 0 0,1 1-67 0 0,3 34-4 0 0,-6 20-71 0 0,5 143-161 0 0,-11-262 222 0 0,6 135 0 0 0,0-42 18 0 0,-2-13-90 0 0,-1-82-512 0 0,0 0 0 0 0,0 0 0 0 0,8 20 0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22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1174 0 2760 0 0,'1'3'98'0'0,"0"-1"-1"0"0,0 1 1 0 0,-1-1 0 0 0,1 1 0 0 0,0 0 0 0 0,-1-1-1 0 0,0 1 1 0 0,0 0 0 0 0,0-1 0 0 0,0 4-1 0 0,0 10 2200 0 0,6 31 6166 0 0,-1 0-5101 0 0,-4 94-3640 0 0,-4-56-25 0 0,4 1 0 0 0,3-1-1 0 0,19 101 1 0 0,-8-69 878 0 0,2 10 202 0 0,3 3 232 0 0,-3-15-567 0 0,-14-96-404 0 0,-2 1 1 0 0,0 20-1 0 0,-1-20-72 0 0,4 34-1 0 0,-3-45 20 0 0,3 10-24 0 0,-2 0 0 0 0,1 26 0 0 0,-3-31 33 0 0,-1 1-1 0 0,-2 15 0 0 0,2-26 62 0 0,0 1-1 0 0,0-1 0 0 0,0 0 0 0 0,-1 0 0 0 0,1 1 1 0 0,-1-1-1 0 0,0 0 0 0 0,-1 0 0 0 0,1 0 0 0 0,-5 5 0 0 0,-2 3 328 0 0,8-11-310 0 0,0 1 0 0 0,0-1-1 0 0,0 1 1 0 0,-1-1 0 0 0,1 0 0 0 0,0 1-1 0 0,-1-1 1 0 0,1 0 0 0 0,-1 0 0 0 0,1 0-1 0 0,-1 0 1 0 0,-2 1 0 0 0,-6 2 180 0 0,0-1-1 0 0,-1 0 1 0 0,0-1 0 0 0,1 0 0 0 0,-1 0-1 0 0,0-1 1 0 0,0-1 0 0 0,0 0 0 0 0,-12-1-1 0 0,-81-11 456 0 0,-12 0-484 0 0,81 10-156 0 0,-497-2 1488 0 0,350 4-1895 0 0,61-6-3949 0 0,120 6 4228 0 0,-37-3-7840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0.9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0 17623 0 0,'0'0'1339'0'0,"-1"2"-912"0"0,-5 12-261 0 0,-8 23-10 0 0,12-24-68 0 0,1-1 0 0 0,0 0 0 0 0,3 25 0 0 0,-1-5-385 0 0,-11 150-766 0 0,4-28 949 0 0,6-30-1261 0 0,0-104-4791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2.41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264 1 12784 0 0,'-6'0'-409'0'0,"1"0"849"0"0,1 0 1 0 0,-1 0-1 0 0,0 0 1 0 0,0 1-1 0 0,1 0 0 0 0,-1-1 1 0 0,-4 3-1 0 0,4 0-448 0 0,-21 9 6 0 0,21-11 2 0 0,3 0 10 0 0,-1 0-1 0 0,0-1 0 0 0,0 1 1 0 0,0 0-1 0 0,1 1 0 0 0,-1-1 1 0 0,1 0-1 0 0,-1 1 1 0 0,1 0-1 0 0,-1-1 0 0 0,1 1 1 0 0,0 0-1 0 0,0 0 0 0 0,0 0 1 0 0,0 0-1 0 0,-3 5 1 0 0,-4 10 198 0 0,6-13-146 0 0,1 0 1 0 0,0 0 0 0 0,-1 0 0 0 0,2 1 0 0 0,-1-1-1 0 0,0 0 1 0 0,1 1 0 0 0,0-1 0 0 0,-1 9-1 0 0,2-9-43 0 0,-1 0-1 0 0,1 1 0 0 0,-1-1 1 0 0,0 0-1 0 0,0 0 0 0 0,-1-1 0 0 0,-2 8 1 0 0,2-8-13 0 0,0 1 0 0 0,1-1 0 0 0,0 0 1 0 0,0 1-1 0 0,0-1 0 0 0,0 1 0 0 0,0 5 0 0 0,3 9-6 0 0,-2-16 0 0 0,1 1 0 0 0,-1 0 0 0 0,0 0 0 0 0,0 0 0 0 0,0 0 0 0 0,0-1 0 0 0,-1 6 0 0 0,-5 8-5 0 0,5-12-6 0 0,-1-1 0 0 0,1 1 0 0 0,0-1 1 0 0,0 1-1 0 0,0-1 0 0 0,1 1 0 0 0,-1 3 0 0 0,2 12-82 0 0,7 34-1 0 0,0-2-75 0 0,-8-48 155 0 0,1 1 0 0 0,0 0-1 0 0,0-1 1 0 0,1 1-1 0 0,-1 0 1 0 0,1-1-1 0 0,-1 0 1 0 0,1 1-1 0 0,0-1 1 0 0,0 0-1 0 0,4 4 1 0 0,8 16-62 0 0,-9-16 70 0 0,0 0 0 0 0,0 0 0 0 0,1 0-1 0 0,0 0 1 0 0,0-1 0 0 0,0 0 0 0 0,1 0 0 0 0,0 0-1 0 0,0-1 1 0 0,1 0 0 0 0,-1-1 0 0 0,1 0 0 0 0,13 5 0 0 0,-15-6-1 0 0,1-1 0 0 0,0-1 0 0 0,0 1 1 0 0,0-1-1 0 0,0 0 0 0 0,0-1 0 0 0,13 0 1 0 0,-17 0 0 0 0,22-1-6 0 0,-18 1 37 0 0,0-1 0 0 0,0 0 0 0 0,0 0 0 0 0,0-1 0 0 0,-1 1 0 0 0,1-2 1 0 0,-1 1-1 0 0,1-1 0 0 0,-1 0 0 0 0,0 0 0 0 0,0-1 0 0 0,0 1 0 0 0,6-7 0 0 0,19-12 259 0 0,-26 19-224 0 0,1 0 1 0 0,-1-1 0 0 0,-1 1 0 0 0,1-1 0 0 0,-1 0 0 0 0,1 0 0 0 0,-1 0-1 0 0,0-1 1 0 0,0 1 0 0 0,-1-1 0 0 0,4-6 0 0 0,-4 4 118 0 0,1 1 1 0 0,8-12-1 0 0,1-4 205 0 0,-11 19-290 0 0,-1 1 0 0 0,0-1-1 0 0,0 0 1 0 0,0-1-1 0 0,0 1 1 0 0,0 0-1 0 0,-1 0 1 0 0,1 0-1 0 0,-1 0 1 0 0,0 0 0 0 0,0-1-1 0 0,0 1 1 0 0,-1-3-1 0 0,-1-3 287 0 0,0 1 0 0 0,0-1 0 0 0,-5-9 0 0 0,-3-9 261 0 0,8 22-526 0 0,0 1 1 0 0,0-1-1 0 0,0 0 0 0 0,-1 1 1 0 0,1-1-1 0 0,-1 1 0 0 0,0 0 1 0 0,0 0-1 0 0,-1 0 0 0 0,1 1 1 0 0,-1-1-1 0 0,-5-3 0 0 0,-6-4 196 0 0,0 1-1 0 0,-19-9 0 0 0,30 17-273 0 0,-12-6 14 0 0,-2 1 1 0 0,1 1 0 0 0,-1 1 0 0 0,-25-5 0 0 0,38 8-49 0 0,-9 0-3 0 0,0 0 1 0 0,-15 0-1 0 0,-10-1-11 0 0,27 1-23 0 0,0 1 1 0 0,0 1 0 0 0,0 0 0 0 0,0 1 0 0 0,-12 2 0 0 0,-8 1-267 0 0,-35 5-2655 0 0,44-5 1187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3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64 154 11976 0 0,'-1'0'922'0'0,"0"0"-906"0"0,1 1 0 0 0,-1-1-1 0 0,1 0 1 0 0,-1 0 0 0 0,1 0-1 0 0,-1 0 1 0 0,1 0 0 0 0,-1 0-1 0 0,1 0 1 0 0,-1 0 0 0 0,1 0 0 0 0,-1 0-1 0 0,1 0 1 0 0,-1 0 0 0 0,1-1-1 0 0,-1 1 1 0 0,1 0 0 0 0,-1 0-1 0 0,1-1 1 0 0,-1 1 0 0 0,1 0-1 0 0,0 0 1 0 0,-1-1 0 0 0,1 1 0 0 0,-1 0-1 0 0,1-1 1 0 0,-1 0 0 0 0,0 0 150 0 0,0 0 44 0 0,0 0 1 0 0,-1 1 0 0 0,1-1-1 0 0,0 0 1 0 0,0 0 0 0 0,0 0-1 0 0,0 0 1 0 0,1 0 0 0 0,-1 0-1 0 0,0 0 1 0 0,0 0 0 0 0,0 0-1 0 0,1 0 1 0 0,-1 0-1 0 0,1 0 1 0 0,-1-1 0 0 0,1 1-1 0 0,-1 0 1 0 0,1 0 0 0 0,0-1-1 0 0,-1 1 1 0 0,1 0 0 0 0,0-1-1 0 0,0 1 1 0 0,0 0 0 0 0,0 0-1 0 0,0-1 1 0 0,0 1 0 0 0,1 0-1 0 0,-1-1 1 0 0,0 1 0 0 0,2-2-1 0 0,-2-2-192 0 0,2 1 0 0 0,-1-1 1 0 0,0 1-1 0 0,1-1 0 0 0,0 1 0 0 0,0 0 0 0 0,0 0 0 0 0,1 0 0 0 0,0 0 0 0 0,-1 0 0 0 0,1 1 0 0 0,4-5 0 0 0,9-14-224 0 0,-10 11 85 0 0,-5 10 125 0 0,0 0 0 0 0,-1-1-1 0 0,1 1 1 0 0,0 0 0 0 0,-1 0-1 0 0,1 0 1 0 0,0 0 0 0 0,0 0-1 0 0,0 1 1 0 0,0-1-1 0 0,0 0 1 0 0,0 0 0 0 0,0 1-1 0 0,0-1 1 0 0,0 0 0 0 0,1 1-1 0 0,-1-1 1 0 0,0 1 0 0 0,0 0-1 0 0,1-1 1 0 0,-1 1-1 0 0,0 0 1 0 0,0 0 0 0 0,1-1-1 0 0,0 1 1 0 0,2 0 45 0 0,2 0 55 0 0,-1 0-1 0 0,1 0 1 0 0,-1 0-1 0 0,1 0 1 0 0,-1 1-1 0 0,1 0 0 0 0,-1 0 1 0 0,0 1-1 0 0,0-1 1 0 0,6 3-1 0 0,3 3 234 0 0,26 17 0 0 0,-32-19-313 0 0,-4-2-20 0 0,0 0 1 0 0,-1 0-1 0 0,0 1 0 0 0,1-1 0 0 0,-2 1 0 0 0,1 0 0 0 0,0 0 0 0 0,-1 0 0 0 0,1 0 0 0 0,-1 1 0 0 0,0-1 0 0 0,-1 0 1 0 0,3 10-1 0 0,-4-11-32 0 0,0 1 1 0 0,0 0-1 0 0,-1-1 1 0 0,1 1 0 0 0,-1-1-1 0 0,0 1 1 0 0,0-1-1 0 0,0 1 1 0 0,0-1 0 0 0,-1 1-1 0 0,1-1 1 0 0,-1 0-1 0 0,0 0 1 0 0,0 0-1 0 0,-4 4 1 0 0,-3 5 11 0 0,0 0 1 0 0,-2-1-1 0 0,1 0 0 0 0,-1-1 1 0 0,-1 0-1 0 0,0-1 0 0 0,-21 12 1 0 0,2 2-108 0 0,26-19-27 0 0,0 1-1 0 0,-1-1 1 0 0,0 0 0 0 0,-7 3 0 0 0,-5 3-1194 0 0,0 0-1 0 0,-25 19 0 0 0,32-19-296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1.73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84 1 5064 0 0,'2'20'11322'0'0,"-3"-18"-10911"0"0,0 2 534 0 0,1-3-933 0 0,0 1-1 0 0,1-1 1 0 0,-1 0 0 0 0,0 0-1 0 0,0 1 1 0 0,0-1 0 0 0,0 0-1 0 0,-1 1 1 0 0,1-1 0 0 0,0 0-1 0 0,0 0 1 0 0,-1 1 0 0 0,1-1-1 0 0,-1 0 1 0 0,0 2-1 0 0,-2 2-38 0 0,-45 113-1507 0 0,42-104 1777 0 0,1-1-1 0 0,1 1 0 0 0,0 0 0 0 0,0 0 0 0 0,2 0 1 0 0,0 1-1 0 0,0-1 0 0 0,2 1 0 0 0,0-1 0 0 0,2 23 0 0 0,0-30-104 0 0,-1 0-1 0 0,2 0 1 0 0,-1 0-1 0 0,1 0 0 0 0,0-1 1 0 0,4 7-1 0 0,-5-8-136 0 0,1-1 1 0 0,-1 0-1 0 0,1 0 1 0 0,0 0-1 0 0,1-1 1 0 0,-1 1-1 0 0,0-1 1 0 0,1 0-1 0 0,8 6 0 0 0,-6-6-29 0 0,0-1 0 0 0,0 0 0 0 0,0 0-1 0 0,0 0 1 0 0,0-1 0 0 0,1 1 0 0 0,-1-2-1 0 0,12 1 1 0 0,-14 0-64 0 0,-1-1-1 0 0,1-1 1 0 0,0 1 0 0 0,0 0 0 0 0,-1-1-1 0 0,1 0 1 0 0,0 0 0 0 0,0 0 0 0 0,-1 0-1 0 0,1-1 1 0 0,-1 0 0 0 0,0 1 0 0 0,1-1-1 0 0,-1 0 1 0 0,5-4 0 0 0,13-12-5361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2.11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59 0 14400 0 0,'-1'5'134'0'0,"0"-1"13"0"0,1-1-1 0 0,-1 0 0 0 0,1 0 1 0 0,-1 0-1 0 0,0-1 0 0 0,0 1 1 0 0,-3 5-1 0 0,2-4-114 0 0,0 0 0 0 0,1-1 0 0 0,-1 1 0 0 0,1 0 0 0 0,0 0 0 0 0,0-1 0 0 0,1 1 0 0 0,-1 6 0 0 0,1 35 1307 0 0,1-23 298 0 0,-12 179-447 0 0,7-173-1182 0 0,2-7-41 0 0,0-1 0 0 0,-7 23 1 0 0,4-25-1031 0 0,3 0-3447 0 0,-1 1-1714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11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78 0 7832 0 0,'-1'2'10953'0'0,"-2"4"-10816"0"0,-1 1 0 0 0,1-1 0 0 0,0 1 0 0 0,-3 12 0 0 0,-2 6-76 0 0,2-11-18 0 0,2 1-1 0 0,-4 19 0 0 0,0-1 106 0 0,-9 46 126 0 0,14-62-227 0 0,1 8 49 0 0,0 0-1 0 0,3 43 0 0 0,0-20-93 0 0,-1-21-335 0 0,0 29 314 0 0,0-20-6178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3.51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46 14456 0 0,'0'0'1306'0'0,"2"0"-1071"0"0,4-1-150 0 0,-1 0-1 0 0,1 0 1 0 0,0 0 0 0 0,0-1 0 0 0,-1 0-1 0 0,1 0 1 0 0,9-6 0 0 0,-7 4-97 0 0,0 1-1 0 0,17-6 1 0 0,-15 7-164 0 0,-2 0 42 0 0,0-1 1 0 0,1 2 0 0 0,-1-1-1 0 0,1 1 1 0 0,-1 1-1 0 0,1-1 1 0 0,0 2-1 0 0,-1-1 1 0 0,13 3 0 0 0,-13-2 384 0 0,1 1 1 0 0,-1 1-1 0 0,0 0 1 0 0,0 0 0 0 0,0 0-1 0 0,0 1 1 0 0,-1 0 0 0 0,1 1-1 0 0,-1 0 1 0 0,12 10-1 0 0,-16-12-221 0 0,0 0-1 0 0,0-1 1 0 0,-1 2-1 0 0,1-1 1 0 0,-1 0-1 0 0,1 0 0 0 0,-1 1 1 0 0,0-1-1 0 0,-1 1 1 0 0,1 0-1 0 0,-1 0 1 0 0,1 0-1 0 0,-1-1 0 0 0,0 1 1 0 0,0 0-1 0 0,-1 0 1 0 0,1 0-1 0 0,-1 0 1 0 0,0 1-1 0 0,0-1 1 0 0,-1 0-1 0 0,1 0 0 0 0,-1 0 1 0 0,0 0-1 0 0,0 0 1 0 0,-2 5-1 0 0,-12 37-878 0 0,-37 74 0 0 0,30-72 1442 0 0,-18 54 0 0 0,38-93-274 0 0,0 0 0 0 0,1 0 0 0 0,0 0 0 0 0,1 16 0 0 0,0-20-214 0 0,0-4-61 0 0,0 0 1 0 0,0 0-1 0 0,0 0 1 0 0,1-1-1 0 0,-1 1 0 0 0,0 0 1 0 0,1 0-1 0 0,-1 0 1 0 0,1 0-1 0 0,-1 0 1 0 0,1 0-1 0 0,-1-1 0 0 0,1 1 1 0 0,0 0-1 0 0,-1-1 1 0 0,1 1-1 0 0,0 0 0 0 0,-1-1 1 0 0,2 2-1 0 0,17 7 173 0 0,-11-6-190 0 0,0-1-1 0 0,1 0 0 0 0,-1 0 1 0 0,1-1-1 0 0,0 0 0 0 0,-1-1 1 0 0,1 0-1 0 0,0 0 0 0 0,-1-1 1 0 0,1 0-1 0 0,11-3 0 0 0,11-5 210 0 0,53-20 0 0 0,-45 13-564 0 0,-4 3-1235 0 0,-9 2-3041 0 0,5-2-1968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1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217 66 8784 0 0,'0'0'793'0'0,"-1"-1"-650"0"0,-18-26 651 0 0,16 23-442 0 0,1 1-1 0 0,0-1 1 0 0,0 1 0 0 0,-1 0-1 0 0,-8-9 1569 0 0,11 11-1796 0 0,0 1 1 0 0,0-1-1 0 0,0 1 0 0 0,-1-1 1 0 0,1 1-1 0 0,0 0 0 0 0,0-1 1 0 0,-1 1-1 0 0,1-1 0 0 0,0 1 1 0 0,-1-1-1 0 0,1 1 0 0 0,-1 0 1 0 0,1-1-1 0 0,0 1 0 0 0,-1 0 1 0 0,1-1-1 0 0,-1 1 0 0 0,1 0 1 0 0,-1 0-1 0 0,0-1 0 0 0,-1 2 7 0 0,-1-1 0 0 0,0 0 0 0 0,1 1 0 0 0,-1 0 0 0 0,0 0 0 0 0,1-1 0 0 0,-1 1 0 0 0,1 1-1 0 0,0-1 1 0 0,-1 0 0 0 0,1 1 0 0 0,0-1 0 0 0,0 1 0 0 0,0 0 0 0 0,0 0 0 0 0,0-1 0 0 0,-2 4-1 0 0,0 0-63 0 0,0 0 0 0 0,0 0 0 0 0,1 0 0 0 0,0 1 0 0 0,0-1 0 0 0,-4 12-1 0 0,0 9 84 0 0,-5 35 0 0 0,5-24-122 0 0,-21 128 106 0 0,22-121-129 0 0,0 48 1 0 0,1-8-7 0 0,-11 194-1 0 0,11-173-90 0 0,4 75-683 0 0,1-104-1282 0 0,0-38 704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4.98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254 0 4608 0 0,'2'1'8676'0'0,"22"9"-4708"0"0,-18-7-3844 0 0,0 0 1 0 0,0 0-1 0 0,0-1 0 0 0,0 0 1 0 0,1-1-1 0 0,6 2 0 0 0,94 12 138 0 0,22 1 457 0 0,-97-13-326 0 0,0 2-1 0 0,51 14 0 0 0,-18-3 157 0 0,70 17-75 0 0,139 37-346 0 0,-193-38-128 0 0,-25-8 0 0 0,-42-18 0 0 0,1 1 0 0 0,24 17 0 0 0,-5-3 0 0 0,-27-17 0 0 0,0 1-1 0 0,0 1 0 0 0,0 0 0 0 0,-1 0 0 0 0,0 0 1 0 0,0 0-1 0 0,0 1 0 0 0,-1 0 0 0 0,0 1 0 0 0,6 12 1 0 0,-4-7-66 0 0,-1 1 1 0 0,-1 0 0 0 0,0 0 0 0 0,0 1 0 0 0,2 20-1 0 0,-5-14 34 0 0,-1 1-1 0 0,-1-1 0 0 0,-1 0 0 0 0,-1 1 0 0 0,-5 21 0 0 0,-2 23 38 0 0,-3 119-5 0 0,11-135 0 0 0,9 84 0 0 0,-2-55 0 0 0,-4-47 0 0 0,6 39 0 0 0,3 22 0 0 0,-7-37 0 0 0,-1-22 0 0 0,-4 46 0 0 0,0-31 0 0 0,1-44 74 0 0,0-1 0 0 0,-1 1-1 0 0,1-1 1 0 0,-1 0-1 0 0,0 1 1 0 0,-1-1-1 0 0,1 0 1 0 0,-1 0 0 0 0,-2 5-1 0 0,4-8-38 0 0,-1 1 0 0 0,0 0 0 0 0,0-1 0 0 0,0 1 0 0 0,-1-1 0 0 0,1 1 0 0 0,0-1 0 0 0,-1 1 0 0 0,1-1 0 0 0,0 0 0 0 0,-1 0 0 0 0,0 0 0 0 0,1 0 0 0 0,-1 0 0 0 0,0 0 0 0 0,1 0 0 0 0,-1-1 0 0 0,0 1 0 0 0,0 0 0 0 0,1-1 0 0 0,-1 1 0 0 0,0-1 0 0 0,-3 0 0 0 0,-32 1 234 0 0,-65-3 380 0 0,-174-22 189 0 0,-16 6-607 0 0,91 23-145 0 0,95 0 9 0 0,-70 8 78 0 0,-36 1-718 0 0,143-10-2429 0 0,45-8 1192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4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 0 17479 0 0,'0'0'2476'0'0,"1"3"-1844"0"0,1 3-378 0 0,0 1-1 0 0,0 0 0 0 0,-1 0 0 0 0,1 0 0 0 0,-1 14 0 0 0,-1 42-400 0 0,-1-25 219 0 0,-10 227-6 0 0,2-118-68 0 0,1-46-107 0 0,0 33-2456 0 0,8-115 999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5.9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13 118 16296 0 0,'0'0'1634'0'0,"2"0"-1493"0"0,0-2-137 0 0,0 1-1 0 0,1-1 0 0 0,-1 0 0 0 0,0 0 0 0 0,0 0 0 0 0,0 0 0 0 0,2-2 0 0 0,14-13 242 0 0,11-2 181 0 0,35-16 1 0 0,-49 27-496 0 0,-7 5 82 0 0,1-1 0 0 0,0 1 0 0 0,0 0 0 0 0,0 1 0 0 0,1 0 0 0 0,-1 0 0 0 0,0 1 0 0 0,1 0 0 0 0,-1 1 0 0 0,1 0 0 0 0,-1 0 1 0 0,1 1-1 0 0,-1 1 0 0 0,12 2 0 0 0,-12-2 112 0 0,-1 0 0 0 0,0 1 0 0 0,0-1 0 0 0,0 2 0 0 0,0-1 0 0 0,0 1 0 0 0,-1 0-1 0 0,1 1 1 0 0,-1 0 0 0 0,11 9 0 0 0,-17-12-90 0 0,6 3 42 0 0,-1 0 0 0 0,0 1-1 0 0,-1 0 1 0 0,1 0-1 0 0,6 11 1 0 0,-2-1-7 0 0,-8-13-61 0 0,0 0 0 0 0,0 0 0 0 0,0 0 0 0 0,0 0 0 0 0,-1 0 0 0 0,0 0 0 0 0,1 1 0 0 0,-1-1 0 0 0,0 0 0 0 0,-1 1 0 0 0,1-1 0 0 0,0 1 0 0 0,-1 5 0 0 0,0-4 0 0 0,1-1 0 0 0,-2 1 0 0 0,1-1 0 0 0,0 0 1 0 0,-1 1-1 0 0,0-1 0 0 0,0 0 0 0 0,0 1 0 0 0,0-1 0 0 0,-1 0 0 0 0,-3 6 0 0 0,2-3 9 0 0,-4 6 17 0 0,-1 0 0 0 0,-1 0 0 0 0,0-1 0 0 0,-20 22-1 0 0,-7-3 59 0 0,-1-2-1 0 0,-75 44 1 0 0,65-43-56 0 0,14-10-307 0 0,-80 50-1807 0 0,91-60 637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6.5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6 11376 0 0,'0'0'521'0'0,"2"0"-12"0"0,131-6 2733 0 0,-122 6-3144 0 0,1 1 0 0 0,21 3 0 0 0,-29-3-100 0 0,1 1 0 0 0,0-1 0 0 0,-1 1 0 0 0,1-1 0 0 0,-1 1 0 0 0,0 1 0 0 0,0-1 0 0 0,0 1 0 0 0,0-1 0 0 0,4 4 0 0 0,3 4 2 0 0,-1 0 0 0 0,-9-8 0 0 0,0 1 0 0 0,0 0 0 0 0,0 0 0 0 0,0 0 0 0 0,0 0 0 0 0,-1 0 0 0 0,1 0 0 0 0,-1 0 0 0 0,0 0 0 0 0,0 6 0 0 0,0-5 0 0 0,0-1 0 0 0,0 0 0 0 0,-1 0 0 0 0,1 1 0 0 0,0-1 0 0 0,-1 0 0 0 0,0 0 0 0 0,0 0 0 0 0,0 1 0 0 0,0-1 0 0 0,0 0 0 0 0,-1 0 0 0 0,1-1 0 0 0,-3 4 0 0 0,-4 10 0 0 0,3-6 31 0 0,1 0 1 0 0,-2-1-1 0 0,1 1 1 0 0,-10 10 0 0 0,-4 9 1169 0 0,40-3-306 0 0,-18-24-798 0 0,58 8 763 0 0,-49-10-518 0 0,0 0 0 0 0,0 1-1 0 0,0 0 1 0 0,22 6-1 0 0,-3 7 611 0 0,-29-11-738 0 0,-1-3-213 0 0,-1 0 0 0 0,1 1 0 0 0,-1-1 0 0 0,0 0 0 0 0,1 1 0 0 0,-1-1 0 0 0,0 1 0 0 0,0-1 0 0 0,1 1 1 0 0,-1-1-1 0 0,0 1 0 0 0,0-1 0 0 0,0 1 0 0 0,0-1 0 0 0,0 1 0 0 0,0-1 0 0 0,0 1 0 0 0,1-1 0 0 0,-1 1 0 0 0,-1-1 1 0 0,1 1-1 0 0,0-1 0 0 0,0 1 0 0 0,0-1 0 0 0,0 1 0 0 0,0-1 0 0 0,0 1 0 0 0,-1-1 0 0 0,1 1 0 0 0,0-1 0 0 0,0 1 0 0 0,-1-1 1 0 0,1 1-1 0 0,0-1 0 0 0,-1 1 0 0 0,0 0 2 0 0,-1 3-8 0 0,0-1 0 0 0,-1 1-1 0 0,1-1 1 0 0,0 0 0 0 0,-1 0 0 0 0,0 0-1 0 0,0 0 1 0 0,0-1 0 0 0,0 1-1 0 0,0-1 1 0 0,0 0 0 0 0,-1 0 0 0 0,1 0-1 0 0,-6 2 1 0 0,-8 3-393 0 0,-31 9-1 0 0,46-15 346 0 0,-20 5-1505 0 0,1 0 0 0 0,-44 4 0 0 0,34-9-4550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3.3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41 12816 0 0,'0'0'1157'0'0,"2"0"-876"0"0,21-2 175 0 0,0 0 0 0 0,1-1 0 0 0,28-9 0 0 0,-17 6-699 0 0,-25 5 66 0 0,1-1 0 0 0,0-1-1 0 0,12-4 1 0 0,-19 7 270 0 0,0-1 0 0 0,1 0-1 0 0,-1 1 1 0 0,1 0 0 0 0,-1 0-1 0 0,0 0 1 0 0,8 2 0 0 0,-9-2-12 0 0,4 2 267 0 0,0-1-1 0 0,0 1 1 0 0,0 0 0 0 0,0 1-1 0 0,-1 0 1 0 0,12 6 0 0 0,-13-7-264 0 0,-1 1 0 0 0,0 0 0 0 0,0 0 0 0 0,0 0 0 0 0,0 0 0 0 0,-1 0 0 0 0,1 1 0 0 0,-1 0 0 0 0,6 8 0 0 0,-8-9-88 0 0,0 1-1 0 0,0-1 0 0 0,0 1 0 0 0,0-1 0 0 0,0 1 0 0 0,-1 0 0 0 0,1-1 0 0 0,-1 6 1 0 0,-2 28-165 0 0,1-35 157 0 0,1 4-17 0 0,-2-1-1 0 0,1 1 1 0 0,0-1-1 0 0,-1 1 0 0 0,-3 6 1 0 0,-5 15-82 0 0,8-16 63 0 0,-1 0 0 0 0,0 0 0 0 0,-1-1 0 0 0,-1 1 0 0 0,-10 18 0 0 0,9-16 70 0 0,0 0 0 0 0,1 1 0 0 0,-6 19-1 0 0,7-18 117 0 0,-1 0 0 0 0,-11 22-1 0 0,14-32-135 0 0,0 1 0 0 0,0 0-1 0 0,1-1 1 0 0,0 1-1 0 0,-1 10 1 0 0,-4 14 223 0 0,6-28-172 0 0,1-1 0 0 0,-1 1-1 0 0,0-1 1 0 0,1 1 0 0 0,0-1 0 0 0,-1 1 0 0 0,1-1-1 0 0,0 0 1 0 0,-1 1 0 0 0,1-1 0 0 0,2 2-1 0 0,-3-1 4 0 0,1-1 1 0 0,0 1-1 0 0,1-1 0 0 0,-1 1 0 0 0,0-1 0 0 0,0 1 0 0 0,1-1 0 0 0,-1 0 0 0 0,0 0 0 0 0,1 1 0 0 0,0-1 1 0 0,-1 0-1 0 0,1 0 0 0 0,-1-1 0 0 0,1 1 0 0 0,0 0 0 0 0,3 0 0 0 0,32 7 391 0 0,-30-7-336 0 0,1-1-5 0 0,1 0 1 0 0,-1 0-1 0 0,0-1 0 0 0,1 0 0 0 0,-1 0 0 0 0,14-4 0 0 0,9-2 239 0 0,4-1-151 0 0,0-2-1 0 0,-1-2 1 0 0,62-30-1 0 0,-32 14-513 0 0,-34 14-803 0 0,-1-2-4265 0 0,-2-2-1658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20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158 0 3224 0 0,'-1'2'143'0'0,"-5"9"131"0"0,0 1 0 0 0,-4 13 1 0 0,4-9 4218 0 0,1 1 1 0 0,-5 30-1 0 0,5-20-3294 0 0,-6 56-989 0 0,-22 116-345 0 0,24-154 202 0 0,-3 34 49 0 0,7-46-158 0 0,0-1-1 0 0,-13 40 0 0 0,4-20-2718 0 0,13-41 1723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7.6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 16615 0 0,'0'0'1664'0'0,"2"0"-1520"0"0,20 7-453 0 0,0-1-1 0 0,39 5 0 0 0,-59-10 264 0 0,0-1 0 0 0,0 1-1 0 0,0 0 1 0 0,0-1 0 0 0,0 1-1 0 0,0 0 1 0 0,2 2 0 0 0,6 2-119 0 0,-2-3 129 0 0,0 1 0 0 0,0 1-1 0 0,-1 0 1 0 0,1 0 0 0 0,-1 0-1 0 0,13 10 1 0 0,-14-9 238 0 0,1 0 0 0 0,14 6 1 0 0,14 11 1132 0 0,-32-19-1124 0 0,-2-2-144 0 0,0 0 0 0 0,1 1 0 0 0,-1-1 1 0 0,0 0-1 0 0,1 0 0 0 0,-1 0 0 0 0,1-1 0 0 0,0 1 0 0 0,-1 0 1 0 0,4 1-1 0 0,4 16 142 0 0,-9-17-245 0 0,1 1 0 0 0,-1-1 0 0 0,1 1 0 0 0,-1-1 0 0 0,0 1 0 0 0,0-1 0 0 0,0 1 0 0 0,0-1 1 0 0,0 1-1 0 0,0 0 0 0 0,0-1 0 0 0,-1 1 0 0 0,1-1 0 0 0,0 1 0 0 0,-1-1 0 0 0,0 1 0 0 0,1-1 0 0 0,-1 0 0 0 0,-1 3 0 0 0,-1 0-102 0 0,0 0-1 0 0,0-1 1 0 0,-1 1 0 0 0,-6 5-1 0 0,6-6 58 0 0,0 1 0 0 0,0-1 0 0 0,-5 9 0 0 0,4-5 183 0 0,0 1-1 0 0,-12 10 1946 0 0,18-15-1973 0 0,10 16-61 0 0,-2-14-14 0 0,-2-3 1 0 0,47 32 102 0 0,-52-32-74 0 0,0-1 2 0 0,0 0 1 0 0,0 0 0 0 0,0 0 0 0 0,-1 1 0 0 0,1-1 0 0 0,-1 0 0 0 0,1 1 0 0 0,-1-1 0 0 0,1 1 0 0 0,-1 0 0 0 0,0-1 0 0 0,0 1 0 0 0,0 0 0 0 0,0 0-1 0 0,2 4 1 0 0,-2-3 19 0 0,0 0-1 0 0,0 0 0 0 0,0 0 0 0 0,-1 0 1 0 0,1 1-1 0 0,-1-1 0 0 0,0 0 0 0 0,0 0 1 0 0,0 1-1 0 0,0-1 0 0 0,-1 0 1 0 0,1 0-1 0 0,-1 0 0 0 0,0 1 0 0 0,-1 2 1 0 0,0-1 36 0 0,-1 0-1 0 0,1-1 1 0 0,-1 1 0 0 0,0-1 0 0 0,0 1 0 0 0,-1-1 0 0 0,1 0 0 0 0,-7 6 0 0 0,-3 0 108 0 0,0-1 0 0 0,0 0 0 0 0,-1-1 1 0 0,0 0-1 0 0,-22 9 0 0 0,16-9-220 0 0,0-1 0 0 0,0-1-1 0 0,-42 7 1 0 0,6-9-6584 0 0,24-4-721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29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 1 3224 0 0,'0'2'240'0'0,"-1"55"8126"0"0,-3 0-4510 0 0,-1 62-2839 0 0,5 371 1527 0 0,10-173-2232 0 0,-10-278-803 0 0,1 62-4092 0 0,4-68 2794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1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3224 0 0,'0'0'143'0'0,"0"2"-3"0"0,0 7-111 0 0,2 16 8693 0 0,4-22-8204 0 0,0 1 0 0 0,0-1 1 0 0,0 0-1 0 0,0 0 0 0 0,0 0 0 0 0,0-1 0 0 0,1 0 0 0 0,10 2 0 0 0,5-1-399 0 0,30 2 0 0 0,192-11 1191 0 0,-127 0-721 0 0,396-25 2755 0 0,-407 24-2984 0 0,128 7 0 0 0,-217 0-211 0 0,0 1-1 0 0,1 1 1 0 0,-1 1 0 0 0,0 1 0 0 0,0 0 0 0 0,21 9-1 0 0,-18-5-59 0 0,21 12 46 0 0,-37-19-127 0 0,-1 1 0 0 0,0 1 0 0 0,0-1 0 0 0,0 0-1 0 0,-1 1 1 0 0,1-1 0 0 0,0 1 0 0 0,-1 0 0 0 0,4 6 0 0 0,-1-1 25 0 0,-1 1 0 0 0,0 0 0 0 0,0 0 0 0 0,-1 0 0 0 0,0 0 0 0 0,-1 1 0 0 0,0-1 0 0 0,0 1 0 0 0,-1 0 0 0 0,0 17 0 0 0,-10 276 31 0 0,7-80-109 0 0,3-120 36 0 0,-1-38-7 0 0,6 145-133 0 0,-2-154-14 0 0,-3-1 1 0 0,-11 101-1 0 0,8-115 124 0 0,2-30 35 0 0,-1 0 0 0 0,0 0 0 0 0,0 0 0 0 0,-1-1-1 0 0,-1 1 1 0 0,-4 13 0 0 0,6-22 16 0 0,0 0 0 0 0,-1 0 0 0 0,1 0-1 0 0,-1-1 1 0 0,1 1 0 0 0,-1-1 0 0 0,1 1 0 0 0,-1-1 0 0 0,0 1 0 0 0,0-1 0 0 0,-3 2-1 0 0,-24 10 215 0 0,6-8-153 0 0,1 0 1 0 0,-1-2-1 0 0,1 0 0 0 0,-46-2 1 0 0,27 0-24 0 0,-304 9-34 0 0,143-15-13 0 0,80 0-18 0 0,-125 5-237 0 0,10-4-1129 0 0,137-6-5392 0 0,46 1-336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5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96 0 18287 0 0,'1'2'1654'0'0,"-1"-2"-1635"0"0,1 1 0 0 0,0 0 1 0 0,-1 0-1 0 0,1 0 0 0 0,-1-1 1 0 0,1 1-1 0 0,-1 0 0 0 0,0 0 1 0 0,1 0-1 0 0,-1 0 0 0 0,0 0 1 0 0,1 0-1 0 0,-1 0 0 0 0,0 0 1 0 0,0 0-1 0 0,0 0 0 0 0,0 0 1 0 0,0 0-1 0 0,0-1 0 0 0,0 1 1 0 0,0 0-1 0 0,-1 0 0 0 0,1 0 1 0 0,0 0-1 0 0,-1 0 0 0 0,1 0 1 0 0,0 0-1 0 0,-2 1 0 0 0,0 4 299 0 0,1-4-210 0 0,1 1-1 0 0,0-1 1 0 0,0 1-1 0 0,0-1 1 0 0,0 1-1 0 0,0-1 1 0 0,1 1-1 0 0,-1-1 0 0 0,2 3 1 0 0,-2-2-10 0 0,1 0 0 0 0,-1 0 1 0 0,1-1-1 0 0,-1 1 0 0 0,0 0 1 0 0,0 6-1 0 0,-12 79-480 0 0,-19 92-1385 0 0,5-46 1693 0 0,21-108 149 0 0,-3 34-1 0 0,-1 8 161 0 0,6-47-855 0 0,-1 26 0 0 0,2-12-1053 0 0,1-17 562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0.94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22 161 13760 0 0,'0'0'1246'0'0,"0"-2"-1022"0"0,-3-8 89 0 0,3 9-171 0 0,-1 0-1 0 0,1-1 0 0 0,-1 1 1 0 0,1 0-1 0 0,0-1 0 0 0,0 1 1 0 0,-1 0-1 0 0,1-1 0 0 0,0 1 1 0 0,0 0-1 0 0,0-1 0 0 0,1-1 1 0 0,1-4 136 0 0,1 0-1 0 0,0 0 1 0 0,0 0 0 0 0,1 0-1 0 0,0 0 1 0 0,0 1 0 0 0,1-1-1 0 0,0 1 1 0 0,0 0 0 0 0,11-9 0 0 0,-12 10-285 0 0,1 1 1 0 0,0 1 0 0 0,0-1 0 0 0,0 1-1 0 0,0-1 1 0 0,0 2 0 0 0,1-1 0 0 0,-1 0-1 0 0,1 1 1 0 0,0 0 0 0 0,0 1 0 0 0,0-1 0 0 0,0 1-1 0 0,7-1 1 0 0,-9 2 78 0 0,0 0 0 0 0,0-1 0 0 0,-1 1 0 0 0,8-3 0 0 0,-9 3-32 0 0,0-1 1 0 0,0 1-1 0 0,0-1 0 0 0,0 1 0 0 0,0 0 0 0 0,0 0 1 0 0,0-1-1 0 0,0 2 0 0 0,0-1 0 0 0,0 0 0 0 0,0 0 0 0 0,-1 1 1 0 0,4 0-1 0 0,17 6 506 0 0,29 13 1 0 0,-43-16-532 0 0,0 0 0 0 0,0 1 0 0 0,-1 0 0 0 0,0 0 0 0 0,0 1 0 0 0,11 11 0 0 0,-15-14-15 0 0,0 1 0 0 0,0 0 0 0 0,-1 0 0 0 0,1 0 1 0 0,-1 0-1 0 0,0 0 0 0 0,0 0 0 0 0,0 1 0 0 0,-1-1 0 0 0,1 1 0 0 0,-1-1 0 0 0,0 1 0 0 0,-1-1 0 0 0,1 1 0 0 0,-1 0 0 0 0,0-1 0 0 0,0 1 0 0 0,0 0 0 0 0,-1-1 0 0 0,1 1 0 0 0,-1 0 0 0 0,0-1 0 0 0,-3 7 0 0 0,-1 3 29 0 0,-1-1-1 0 0,-1 1 1 0 0,0-1-1 0 0,0-1 0 0 0,-2 1 1 0 0,-10 12-1 0 0,11-16-26 0 0,0-1-1 0 0,0 1 0 0 0,-1-1 0 0 0,0-1 1 0 0,-16 10-1 0 0,-54 27-314 0 0,30-18-216 0 0,-30 13-1250 0 0,75-37 1310 0 0,0-1-1 0 0,0 1 1 0 0,0 0-1 0 0,-1-1 1 0 0,1 0-1 0 0,-9 1 0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1.5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18 3224 0 0,'5'3'4696'0'0,"-3"-2"-3743"0"0,1 0-1 0 0,-1 0 0 0 0,0 0 1 0 0,0 0-1 0 0,1-1 1 0 0,3 2-1 0 0,19-2 3067 0 0,-11-3-3218 0 0,25-7 0 0 0,3 0-799 0 0,-30 8 28 0 0,-9 1-21 0 0,0 0 0 0 0,1 1 0 0 0,-1 0 0 0 0,0-1 0 0 0,1 1 0 0 0,-1 0-1 0 0,0 1 1 0 0,0-1 0 0 0,1 0 0 0 0,5 3 0 0 0,-1-1-17 0 0,0 1 127 0 0,-1-1 0 0 0,1 1 0 0 0,-1 0 0 0 0,0 1 0 0 0,0 0 0 0 0,0 0 0 0 0,9 7 0 0 0,-15-9-75 0 0,0 0 0 0 0,1-1 1 0 0,-1 1-1 0 0,-1 0 0 0 0,1 0 0 0 0,0 0 0 0 0,0 0 1 0 0,-1 0-1 0 0,1-1 0 0 0,-1 1 0 0 0,0 0 0 0 0,1 0 1 0 0,-1 0-1 0 0,0 4 0 0 0,-3 27-590 0 0,0-25 504 0 0,0 1 1 0 0,0-1-1 0 0,-1 0 0 0 0,0 0 0 0 0,-6 8 0 0 0,0 3 37 0 0,2-7-40 0 0,1 0-1 0 0,-12 12 1 0 0,12-15-8 0 0,0 1 1 0 0,0 0-1 0 0,-8 18 1 0 0,-10 16 103 0 0,19-34 46 0 0,-1 0 0 0 0,2 1 0 0 0,-6 14 1 0 0,8-19 88 0 0,1 1 1 0 0,-1-1 0 0 0,-5 8 0 0 0,7-13-160 0 0,1-1-20 0 0,0 0 0 0 0,-1 0 0 0 0,1 1 0 0 0,0-1 0 0 0,0 0 0 0 0,0 1-1 0 0,0-1 1 0 0,-1 0 0 0 0,1 1 0 0 0,0-1 0 0 0,0 0 0 0 0,0 1 0 0 0,0-1 0 0 0,0 1 0 0 0,0-1-1 0 0,0 0 1 0 0,0 1 0 0 0,0-1 0 0 0,0 0 0 0 0,0 1 0 0 0,0-1 0 0 0,0 0 0 0 0,0 1-1 0 0,1-1 1 0 0,-1 0 0 0 0,0 1 0 0 0,0-1 0 0 0,0 0 0 0 0,0 1 0 0 0,1-1 0 0 0,-1 0 0 0 0,0 1-1 0 0,0-1 1 0 0,1 0 0 0 0,-1 0 0 0 0,0 1 0 0 0,0-1 0 0 0,1 0 0 0 0,-1 0 0 0 0,0 0-1 0 0,1 1 1 0 0,-1-1 0 0 0,0 0 0 0 0,1 0 0 0 0,-1 0 0 0 0,0 0 0 0 0,1 0 0 0 0,-1 0-1 0 0,1 0 1 0 0,19 2 63 0 0,-19-2-80 0 0,7-1 0 0 0,0 0-1 0 0,0 0 1 0 0,0-1-1 0 0,0 0 1 0 0,-1-1-1 0 0,1 0 1 0 0,-1 0-1 0 0,0-1 1 0 0,9-4-1 0 0,0-1-173 0 0,3-2-374 0 0,0-1 0 0 0,31-25-1 0 0,-40 29-6 0 0,13-12-911 0 0,3-4-55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5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134 1 17247 0 0,'0'0'2762'0'0,"-1"2"-2284"0"0,-3 12-249 0 0,-54 163 104 0 0,53-163-358 0 0,0 0 1 0 0,-3 25 0 0 0,-3 8 23 0 0,1-3-2 0 0,-10 91 1 0 0,13-75-90 0 0,2 13-884 0 0,5-42-2513 0 0,0-19 768 0 0,0 6-3179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2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19 0 3224 0 0,'0'9'11419'0'0,"0"11"-5988"0"0,-1-9-6179 0 0,1 0 0 0 0,-4 16 0 0 0,-2 21-890 0 0,3-34 1962 0 0,1 0 1 0 0,1 0 0 0 0,0 0 0 0 0,0 0 0 0 0,1 0 0 0 0,4 22 0 0 0,-2-24 95 0 0,1 1-1 0 0,0-1 1 0 0,1 0-1 0 0,0 0 1 0 0,1-1-1 0 0,0 1 1 0 0,8 11-1 0 0,-9-16-336 0 0,0-1-1 0 0,1 0 1 0 0,-1 0 0 0 0,1 0-1 0 0,1-1 1 0 0,-1 0 0 0 0,1 0-1 0 0,0 0 1 0 0,0 0 0 0 0,0-1-1 0 0,1 0 1 0 0,-1 0 0 0 0,8 2-1 0 0,8 3-49 0 0,-18-6-26 0 0,1-1-1 0 0,1 0 1 0 0,-1 0-1 0 0,0 0 1 0 0,0-1 0 0 0,1 0-1 0 0,-1 0 1 0 0,6 1-1 0 0,-4-2 0 0 0,36-3-53 0 0,-40 3 16 0 0,1-1 1 0 0,0 0 0 0 0,-1 0-1 0 0,1 0 1 0 0,-1-1-1 0 0,0 1 1 0 0,1-1 0 0 0,-1 0-1 0 0,3-2 1 0 0,-2 2-201 0 0,0-1 1 0 0,-1 0-1 0 0,0 0 1 0 0,0 0-1 0 0,0 0 1 0 0,0-1-1 0 0,0 1 1 0 0,-1-1-1 0 0,1 0 0 0 0,-1 0 1 0 0,2-5-1 0 0,3-10-4734 0 0,-1 1-1493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3.23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148 0 9672 0 0,'-16'31'174'0'0,"12"-19"2389"0"0,-7 23 0 0 0,1 14 2849 0 0,6-16-4730 0 0,-8 43-269 0 0,2-1-406 0 0,1-19 181 0 0,-14 158 1291 0 0,9-112-821 0 0,2-22-350 0 0,11-69-701 0 0,-1-1 0 0 0,0 0 0 0 0,-1 0 0 0 0,-5 13 0 0 0,7-20 297 0 0,-5 14-1043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0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48 1 10592 0 0,'-4'11'6841'0'0,"4"44"-3508"0"0,-5 32-2868 0 0,2-24-465 0 0,3-39 0 0 0,-4 28 0 0 0,-4 71 18 0 0,5-39 43 0 0,-7 102 663 0 0,8-134-658 0 0,2-36-521 0 0,-1 0 0 0 0,0 0 1 0 0,-5 18-1 0 0,5-25-1693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8.64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1555 1 18943 0 0,'0'0'1906'0'0,"-2"1"-1749"0"0,-1 1-126 0 0,-1 0-1 0 0,1-1 1 0 0,-1 1 0 0 0,0-1-1 0 0,0 0 1 0 0,0 0-1 0 0,0 0 1 0 0,-8 0 0 0 0,-34-2 433 0 0,12-1-323 0 0,-20 2-76 0 0,-444 14 2782 0 0,425-7-2809 0 0,-371 43 244 0 0,391-42-282 0 0,23-4 0 0 0,1 1 0 0 0,-1 1 0 0 0,-51 19 0 0 0,53-15 0 0 0,19-7 0 0 0,1 0 0 0 0,-1 1 0 0 0,1-1 0 0 0,0 2 0 0 0,0-1 0 0 0,0 1 0 0 0,-7 7 0 0 0,14-12 0 0 0,-1 2 0 0 0,-1 0 0 0 0,1 0 0 0 0,0 0 0 0 0,0 0 0 0 0,0 0 0 0 0,0 0 0 0 0,1 0 0 0 0,-1 1 0 0 0,1-1 0 0 0,-1 1 0 0 0,1-1 0 0 0,0 1 0 0 0,0 0 0 0 0,0-1 0 0 0,0 1 0 0 0,-1 4 0 0 0,-2 7 0 0 0,3-12 0 0 0,1 0 0 0 0,-1 1 0 0 0,0-1 0 0 0,1 0 0 0 0,-1 1 0 0 0,1-1 0 0 0,0 0 0 0 0,0 1 0 0 0,0-1 0 0 0,0 4 0 0 0,4 25 66 0 0,-2-12 61 0 0,8 31 0 0 0,42 199-359 0 0,12 73-56 0 0,-19-108-346 0 0,-24-106-117 0 0,-16-72 156 0 0,-3-19 122 0 0,8 30 1 0 0,-9-43-175 0 0,1 0 1 0 0,-1 1 0 0 0,1-1-1 0 0,0-1 1 0 0,0 1-1 0 0,0 0 1 0 0,0 0-1 0 0,1-1 1 0 0,-1 1 0 0 0,1-1-1 0 0,0 0 1 0 0,5 4-1 0 0,7 0-5239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18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1596 1 10592 0 0,'1'1'11695'0'0,"8"5"-11536"0"0,-7-3-184 0 0,1 1-1 0 0,-1 0 1 0 0,0 0 0 0 0,0 0-1 0 0,0 0 1 0 0,0 0-1 0 0,1 9 1 0 0,6 35-416 0 0,-4-18 229 0 0,6 66 109 0 0,-6-39 74 0 0,3 25 276 0 0,11 75 310 0 0,8 8-193 0 0,49 141-343 0 0,-24-94 129 0 0,-50-168 36 0 0,-1-37-110 0 0,0-1-1 0 0,-1 0 0 0 0,0 1 1 0 0,0-1-1 0 0,-1 1 0 0 0,0-1 1 0 0,0 0-1 0 0,-3 12 0 0 0,2-14 4 0 0,0 0 0 0 0,0 0 0 0 0,0 0 0 0 0,0 0 0 0 0,-1 0 0 0 0,1 0 0 0 0,-1 0 0 0 0,0-1 0 0 0,0 1 0 0 0,0-1 0 0 0,-1 0 0 0 0,1 0 0 0 0,-8 4 0 0 0,2-1 33 0 0,-1 0-1 0 0,0 0 1 0 0,-1-1-1 0 0,1-1 1 0 0,-21 7 0 0 0,-422 70 1737 0 0,342-64-1454 0 0,-70 6 111 0 0,-132 0-89 0 0,163-14-434 0 0,55 0-347 0 0,-70 2-1909 0 0,60-17-963 0 0,89 4 2281 0 0,-1 0 0 0 0,0-2 0 0 0,-27-8 0 0 0,38 9 649 0 0,1 1 0 0 0,1-1 0 0 0,-1 0 0 0 0,0 0 0 0 0,1 0 0 0 0,-6-6-1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52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9672 0 0,'0'0'12807'0'0,"1"2"-12388"0"0,2 9-379 0 0,1-1-1 0 0,-2 0 1 0 0,1 1-1 0 0,-2 0 1 0 0,1-1 0 0 0,-1 14-1 0 0,-3 67-378 0 0,2-89 348 0 0,-16 151-76 0 0,2-3 272 0 0,12-106-130 0 0,-1 8-999 0 0,-3-21-5596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39.8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1 214 17247 0 0,'0'0'844'0'0,"1"-2"-368"0"0,5-8-284 0 0,0 1 0 0 0,11-14 0 0 0,0 1-56 0 0,-13 17-6 0 0,-1 0 0 0 0,1 1 0 0 0,8-9 0 0 0,15-13 358 0 0,-19 17-439 0 0,0 1 1 0 0,0 0-1 0 0,1 1 1 0 0,0 0-1 0 0,14-9 0 0 0,-12 11-14 0 0,2-3 124 0 0,1 1-1 0 0,21-7 0 0 0,-31 13-65 0 0,-1 0-1 0 0,1 0 1 0 0,0 0 0 0 0,-1 0-1 0 0,1 1 1 0 0,0 0-1 0 0,0-1 1 0 0,0 1 0 0 0,-1 1-1 0 0,1-1 1 0 0,0 1 0 0 0,0-1-1 0 0,-1 1 1 0 0,1 0 0 0 0,5 2-1 0 0,6 4 357 0 0,-11-6-339 0 0,-1 0 1 0 0,1 1 0 0 0,0 0-1 0 0,-1 0 1 0 0,5 3-1 0 0,-2-1-88 0 0,-1 0-1 0 0,1 0 1 0 0,-1 1-1 0 0,0 0 0 0 0,0 0 1 0 0,-1 0-1 0 0,0 1 1 0 0,1-1-1 0 0,-2 1 1 0 0,1 0-1 0 0,-1 0 1 0 0,5 13-1 0 0,-6-14-36 0 0,-1 0 0 0 0,0 0 0 0 0,0 0 0 0 0,0 0 0 0 0,-1 0 0 0 0,0 0 0 0 0,0 0 0 0 0,0 0 0 0 0,0 0 0 0 0,-1 0 0 0 0,0 0 0 0 0,0 0 0 0 0,0 0 0 0 0,-1 0 0 0 0,0-1 0 0 0,0 1 0 0 0,0 0 0 0 0,0-1 0 0 0,-1 1 0 0 0,-2 3 0 0 0,-8 8-21 0 0,-1-1 0 0 0,0 0 0 0 0,-22 16 0 0 0,-53 35-448 0 0,80-60 380 0 0,-12 8-525 0 0,-35 17-1 0 0,0-7-3368 0 0,35-15-2568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0.657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503 1 12872 0 0,'0'0'5538'0'0,"-2"1"-5219"0"0,-1 2-178 0 0,-1 0 1 0 0,1-1 0 0 0,-1 0-1 0 0,0 0 1 0 0,0 0 0 0 0,0 0-1 0 0,0-1 1 0 0,0 1 0 0 0,-6 0-1 0 0,-21 10 673 0 0,18-8-433 0 0,1 1 0 0 0,-21 3-1 0 0,23-5-221 0 0,-1-1-1 0 0,1 2 0 0 0,-1-1 1 0 0,1 1-1 0 0,-12 7 0 0 0,-21 13-109 0 0,28-17-52 0 0,-25 18 1 0 0,11-9 2 0 0,24-14 0 0 0,1 0 0 0 0,0 0 0 0 0,1 0 0 0 0,-1 0 0 0 0,0 1 0 0 0,1-1 0 0 0,-7 7 0 0 0,-20 23-16 0 0,29-31-5 0 0,0 0 0 0 0,0 0-1 0 0,0 0 1 0 0,0 1 0 0 0,0-1 0 0 0,0 1-1 0 0,1-1 1 0 0,-1 1 0 0 0,0-1-1 0 0,1 1 1 0 0,-1-1 0 0 0,1 1-1 0 0,-1 2 1 0 0,0 3-73 0 0,-1 1-38 0 0,0-1 0 0 0,1 1 0 0 0,0 0 0 0 0,1-1 0 0 0,0 10 0 0 0,0-16 120 0 0,0 0-28 0 0,0 1 0 0 0,1 0 0 0 0,-1 0-1 0 0,1-1 1 0 0,0 1 0 0 0,-1-1 0 0 0,1 1 0 0 0,0 0-1 0 0,0-1 1 0 0,0 1 0 0 0,0-1 0 0 0,0 0 0 0 0,0 1-1 0 0,0-1 1 0 0,1 0 0 0 0,-1 0 0 0 0,0 0-1 0 0,1 1 1 0 0,-1-2 0 0 0,1 1 0 0 0,-1 0 0 0 0,3 1-1 0 0,3 3 54 0 0,-4-3-10 0 0,0 0 0 0 0,1-1 0 0 0,-1 1 0 0 0,0-1-1 0 0,1 1 1 0 0,-1-1 0 0 0,1 0 0 0 0,0 0 0 0 0,-1 0 0 0 0,1-1-1 0 0,0 1 1 0 0,5-1 0 0 0,4-1 49 0 0,1 0-1 0 0,15-4 1 0 0,-19 3-44 0 0,-1 1 1 0 0,1 0 0 0 0,0 0 0 0 0,-1 1 0 0 0,19 1-1 0 0,-18 1 0 0 0,3 0 20 0 0,23 7 0 0 0,-34-9-28 0 0,-1 1 0 0 0,0-1 0 0 0,0 0-1 0 0,1 1 1 0 0,-1-1 0 0 0,0 1-1 0 0,0-1 1 0 0,0 1 0 0 0,0 0-1 0 0,0-1 1 0 0,0 1 0 0 0,0 0 0 0 0,0 0-1 0 0,0-1 1 0 0,2 3 0 0 0,1 1-13 0 0,0-2 38 0 0,-1 0 0 0 0,1 0-1 0 0,0 0 1 0 0,-1 1 0 0 0,0-1 0 0 0,0 1 0 0 0,0 0-1 0 0,0 0 1 0 0,0 0 0 0 0,0 1 0 0 0,-1-1 0 0 0,3 5-1 0 0,-4-6 3 0 0,0 0 0 0 0,0 0 0 0 0,-1 0-1 0 0,1 0 1 0 0,0 0 0 0 0,-1 1 0 0 0,0-1-1 0 0,1 0 1 0 0,-1 0 0 0 0,0 1-1 0 0,0-1 1 0 0,0 0 0 0 0,-1 0 0 0 0,1 1-1 0 0,0-1 1 0 0,-1 0 0 0 0,0 0 0 0 0,1 0-1 0 0,-1 0 1 0 0,0 1 0 0 0,0-1-1 0 0,0 0 1 0 0,0-1 0 0 0,-1 1 0 0 0,-1 2-1 0 0,-8 9 96 0 0,0-1-1 0 0,-2-1 1 0 0,1 0 0 0 0,-1-1-1 0 0,-25 15 1 0 0,34-21-53 0 0,-16 7 178 0 0,0-1-1 0 0,0 0 1 0 0,-1-1-1 0 0,-26 7 1 0 0,41-15-240 0 0,-4 2-248 0 0,-1 0 1 0 0,0-1-1 0 0,0 0 0 0 0,0-1 1 0 0,0 0-1 0 0,0-1 0 0 0,0 0 1 0 0,0-1-1 0 0,0 0 0 0 0,0-1 1 0 0,-20-6-1 0 0,2-2-7533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1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131 0 1376 0 0,'-5'20'109'0'0,"-6"23"531"0"0,8-35 2171 0 0,0 0 0 0 0,1 1-1 0 0,-3 15 1 0 0,1 27 3564 0 0,-1 12-5171 0 0,-20 103-1418 0 0,-3 19-1232 0 0,19-135 754 0 0,-14 67-3759 0 0,16-88 2787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2.39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372 0 2760 0 0,'25'6'16978'0'0,"-31"-2"-16885"0"0,1 0-1 0 0,-1-1 1 0 0,0 1-1 0 0,1-1 1 0 0,-2-1-1 0 0,1 1 1 0 0,-12 3-1 0 0,-8 3 216 0 0,-115 39 1772 0 0,126-43-2005 0 0,1 0-1 0 0,0 1 1 0 0,0 1 0 0 0,-13 9-1 0 0,25-15-82 0 0,0 1 0 0 0,0 0 0 0 0,0-1 0 0 0,0 1 0 0 0,1 0-1 0 0,-1 0 1 0 0,-2 4 0 0 0,-7 9-112 0 0,4-10 66 0 0,4-2 15 0 0,0-1 1 0 0,1 1-1 0 0,-1 0 1 0 0,0 0 0 0 0,1 0-1 0 0,-1 0 1 0 0,1 0-1 0 0,0 0 1 0 0,-2 4-1 0 0,-3 9-122 0 0,4-12 111 0 0,1 0 0 0 0,1 0-1 0 0,-1 0 1 0 0,1 0 0 0 0,-2 7 0 0 0,-3 13-96 0 0,6-13 76 0 0,5-1 4 0 0,4 12 110 0 0,-8-20 47 0 0,10 3-10 0 0,-4-2-80 0 0,1 0-1 0 0,0-1 0 0 0,0 1 0 0 0,0-2 1 0 0,0 1-1 0 0,0-1 0 0 0,0 0 1 0 0,0 0-1 0 0,10-2 0 0 0,28 4-69 0 0,7 10-102 0 0,-46-12 166 0 0,1 0-1 0 0,-1 0 1 0 0,1 1 0 0 0,-1 0-1 0 0,0 0 1 0 0,0 1 0 0 0,0 0-1 0 0,0 0 1 0 0,0 1 0 0 0,-1 0-1 0 0,0 0 1 0 0,1 1 0 0 0,9 8-1 0 0,-10-3 17 0 0,-5-1 58 0 0,0-4 52 0 0,-1 0 0 0 0,-1 1-1 0 0,1-1 1 0 0,-1 0-1 0 0,1 0 1 0 0,-4 10 0 0 0,2-12-34 0 0,1 0 1 0 0,-1-1-1 0 0,1 0 1 0 0,-1 1-1 0 0,0-1 1 0 0,0 0-1 0 0,0 0 1 0 0,0 0-1 0 0,0 0 1 0 0,-1 0-1 0 0,1-1 1 0 0,0 1 0 0 0,-1-1-1 0 0,-3 2 1 0 0,-1 2-47 0 0,-1-1 1 0 0,0 0-1 0 0,0 0 1 0 0,0-1-1 0 0,-1 0 1 0 0,1-1-1 0 0,-1 0 1 0 0,0 0 0 0 0,1 0-1 0 0,-1-1 1 0 0,-12-1-1 0 0,0-1-46 0 0,14 1-283 0 0,0 0 0 0 0,0-1 0 0 0,0 1 0 0 0,1-2 0 0 0,-1 1 0 0 0,-8-4 0 0 0,-6-4-787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3.09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98 1 10592 0 0,'0'0'818'0'0,"0"1"-219"0"0,-6 32 5506 0 0,4 73-2593 0 0,0 0-3699 0 0,-4 32 1239 0 0,0 2 428 0 0,-11 157 514 0 0,1-86-1584 0 0,-2-23-906 0 0,0-26-1692 0 0,13-64-1549 0 0,3-35-1657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3.91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250 9 18599 0 0,'0'0'1866'0'0,"3"0"-1709"0"0,49 5-114 0 0,-35-3-4 0 0,0-1 0 0 0,29 0 0 0 0,240-19 1237 0 0,24 19 1120 0 0,-119 3-1067 0 0,-123-5-1183 0 0,48 1 37 0 0,-93 1-159 0 0,0 1 0 0 0,44 11-1 0 0,-16-3 11 0 0,-36-7-4 0 0,0 0 1 0 0,0 0-1 0 0,25 11 0 0 0,-28-9-47 0 0,0 1 1 0 0,-1 0-1 0 0,0 1 1 0 0,-1 0-1 0 0,1 0 1 0 0,-2 1-1 0 0,18 18 1 0 0,-16-14 19 0 0,-1 1-1 0 0,-1 0 1 0 0,0 0 0 0 0,-1 1 0 0 0,-1 0 0 0 0,0 1 0 0 0,-1 0-1 0 0,9 29 1 0 0,-5-14 5 0 0,-6-20-19 0 0,0 0-1 0 0,-1 1 1 0 0,1 12 0 0 0,19 109-727 0 0,10 74-157 0 0,40 274-2688 0 0,-35-182 3506 0 0,-37-288 79 0 0,-1 0 0 0 0,0 1 0 0 0,-1-1 0 0 0,-3 20 0 0 0,3-27 34 0 0,1-1-1 0 0,-1 0 0 0 0,1 0 1 0 0,-1 0-1 0 0,0 0 0 0 0,1 0 1 0 0,-1 0-1 0 0,-1 0 1 0 0,1 0-1 0 0,0 0 0 0 0,0 0 1 0 0,-1 0-1 0 0,1 0 0 0 0,-1-1 1 0 0,1 1-1 0 0,-1-1 0 0 0,0 1 1 0 0,1-1-1 0 0,-1 0 0 0 0,0 0 1 0 0,0 1-1 0 0,0-1 1 0 0,0 0-1 0 0,0-1 0 0 0,0 1 1 0 0,-1 0-1 0 0,1-1 0 0 0,0 1 1 0 0,0-1-1 0 0,-4 1 0 0 0,-29 0 187 0 0,1-1-1 0 0,-52-7 1 0 0,32 2 7 0 0,-62-4 330 0 0,-165-9 412 0 0,127 16-671 0 0,-235 28 0 0 0,316-17-310 0 0,-194 28-68 0 0,158-23-2400 0 0,-170 1 0 0 0,229-15-4925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4.73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114 0 12896 0 0,'0'0'997'0'0,"0"2"-656"0"0,0 4 494 0 0,-1 0 1 0 0,-1 0-1 0 0,1 0 0 0 0,-5 9 0 0 0,-5 24 1997 0 0,-17 93-2698 0 0,2-16-143 0 0,14-49-28 0 0,2 1 0 0 0,-1 80-1 0 0,11-121-1658 0 0,-5 31-1 0 0,4-37-4853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42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0 212 15088 0 0,'0'0'1511'0'0,"0"-2"-1381"0"0,1-5-53 0 0,-1 0 0 0 0,1 0-1 0 0,0 0 1 0 0,1 0 0 0 0,0 0 0 0 0,0 0 0 0 0,0 0 0 0 0,1 1 0 0 0,0-1 0 0 0,0 1 0 0 0,1 0-1 0 0,0 0 1 0 0,0 0 0 0 0,6-7 0 0 0,3-1-53 0 0,-8 7-17 0 0,1 1 1 0 0,-1 1 0 0 0,1-1-1 0 0,0 1 1 0 0,1 0 0 0 0,10-6-1 0 0,0 2-22 0 0,-9 4 46 0 0,0 0 0 0 0,0 1 1 0 0,0 0-1 0 0,1 1 0 0 0,0-1 0 0 0,0 2 0 0 0,0-1 0 0 0,0 1 0 0 0,16-1 0 0 0,-11 3 131 0 0,0 1-1 0 0,0 0 0 0 0,0 2 1 0 0,0-1-1 0 0,18 7 0 0 0,-8-2 76 0 0,-11-3-185 0 0,0 1 0 0 0,14 6-1 0 0,-3 1-25 0 0,-8-5-14 0 0,24 15 1 0 0,-35-19-30 0 0,-1 1-1 0 0,1-1 1 0 0,-1 1 0 0 0,0 0 0 0 0,0 0 0 0 0,-1 0 0 0 0,1 0-1 0 0,-1 1 1 0 0,4 6 0 0 0,-5-8 5 0 0,-1 1 0 0 0,0 0 0 0 0,0-1 0 0 0,0 1 0 0 0,0 0 0 0 0,-1-1 0 0 0,1 1 0 0 0,-1 0 0 0 0,0 0 0 0 0,0-1 0 0 0,0 1 0 0 0,-2 4 0 0 0,2-2 19 0 0,-2-1 1 0 0,1 1 0 0 0,-1-1 0 0 0,0 1-1 0 0,0-1 1 0 0,0 0 0 0 0,-4 7-1 0 0,-1-2 48 0 0,0-1-1 0 0,-1 0 0 0 0,0 0 0 0 0,-15 12 0 0 0,-40 27 193 0 0,46-35-249 0 0,-10 5-170 0 0,-1-1-1 0 0,-1-1 0 0 0,0-1 0 0 0,-42 14 0 0 0,56-24-1327 0 0,0-2-1 0 0,-16 3 0 0 0,26-5-184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0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0 262 6448 0 0,'0'0'498'0'0,"2"-2"-327"0"0,6-5 738 0 0,-1 0 0 0 0,-1-1 0 0 0,0 0 0 0 0,6-9 0 0 0,13-18 3796 0 0,-3 11-3816 0 0,27-26 0 0 0,-37 40-873 0 0,0 0-1 0 0,0 1 1 0 0,1 0 0 0 0,22-11-1 0 0,-6 5 160 0 0,-22 11-83 0 0,0 0-1 0 0,0 0 1 0 0,1 1 0 0 0,-1 0-1 0 0,1 0 1 0 0,-1 1-1 0 0,1 0 1 0 0,9-1-1 0 0,-7 2 48 0 0,1 0 0 0 0,-1 1-1 0 0,0 0 1 0 0,1 0 0 0 0,-1 1 0 0 0,1 1-1 0 0,-1-1 1 0 0,0 2 0 0 0,0 0 0 0 0,0 0 0 0 0,0 0-1 0 0,12 7 1 0 0,-20-7-172 0 0,1-1 1 0 0,0 0-1 0 0,-1 1 1 0 0,1-1-1 0 0,-1 1 0 0 0,0 0 1 0 0,0 0-1 0 0,0 0 0 0 0,0 0 1 0 0,-1 0-1 0 0,1 0 0 0 0,-1 1 1 0 0,0-1-1 0 0,0 0 1 0 0,0 1-1 0 0,0-1 0 0 0,0 1 1 0 0,0 4-1 0 0,-2-2 6 0 0,0-1 1 0 0,0 1-1 0 0,0 0 1 0 0,0-1-1 0 0,-1 0 1 0 0,0 1-1 0 0,0-1 0 0 0,0 0 1 0 0,-1 0-1 0 0,0 0 1 0 0,0 0-1 0 0,0-1 0 0 0,-6 8 1 0 0,-7 5 84 0 0,-34 30 1 0 0,41-39-48 0 0,-21 15-110 0 0,-1-1 1 0 0,-1-2-1 0 0,-55 27 1 0 0,40-23-303 0 0,6-4-52 0 0,-4 2-5071 0 0,23-11-242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4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93 1 14944 0 0,'0'0'340'0'0,"0"2"50"0"0,-1 10-80 0 0,0 0 0 0 0,-4 14 0 0 0,1-11-330 0 0,4-12 20 0 0,-1 0 0 0 0,0 0-1 0 0,-1 0 1 0 0,1-1 0 0 0,0 1 0 0 0,-3 4 0 0 0,-7 12 0 0 0,-8 32-59 0 0,8-25-88 0 0,-14 53-1 0 0,23-71 560 0 0,0 1-1 0 0,1 0 0 0 0,0 0 1 0 0,1-1-1 0 0,0 1 0 0 0,0 0 1 0 0,1 0-1 0 0,0 0 0 0 0,1-1 1 0 0,3 14-1 0 0,-2-17-280 0 0,0 0 1 0 0,0 0-1 0 0,0 1 0 0 0,0-2 1 0 0,1 1-1 0 0,0 0 0 0 0,0-1 1 0 0,0 0-1 0 0,0 1 0 0 0,1-2 1 0 0,0 1-1 0 0,0-1 0 0 0,0 1 1 0 0,0-1-1 0 0,9 3 0 0 0,-11-4-197 0 0,0-1-1 0 0,0 0 0 0 0,0 0 1 0 0,0 0-1 0 0,0-1 0 0 0,0 1 1 0 0,0-1-1 0 0,0 1 1 0 0,0-1-1 0 0,1 0 0 0 0,-1 0 1 0 0,0-1-1 0 0,0 1 0 0 0,0-1 1 0 0,4 0-1 0 0,-3-1-177 0 0,0 0 1 0 0,0 0-1 0 0,0 0 0 0 0,0 0 1 0 0,0 0-1 0 0,0-1 0 0 0,-1 0 0 0 0,1 0 1 0 0,4-4-1 0 0,0-4-492 0 0,0 1-1 0 0,0-1 0 0 0,-1 0 1 0 0,0 0-1 0 0,8-20 1 0 0,-2 0-1101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5.81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108 0 17359 0 0,'0'3'396'0'0,"-1"4"-151"0"0,0 1-1 0 0,-1-1 0 0 0,0 1 0 0 0,0-1 0 0 0,-5 11 0 0 0,-6 21-201 0 0,6-4 43 0 0,-7 26 364 0 0,-4 24-492 0 0,4-24-642 0 0,-12 108 0 0 0,25-150 118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6.55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87 1 10592 0 0,'0'1'9635'0'0,"3"40"-7997"0"0,-2-29-1511 0 0,0 0 0 0 0,0 0 1 0 0,-2 16-1 0 0,-26 207 2149 0 0,17-80-991 0 0,2-11-791 0 0,0 7-522 0 0,-3-38-46 0 0,-6 52-1891 0 0,8-70-1634 0 0,8-55-4266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7.38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5064 0 0,'2'2'13189'0'0,"3"1"-13054"0"0,0 1 0 0 0,0-1 0 0 0,0 0 1 0 0,1-1-1 0 0,-1 1 0 0 0,1-1 0 0 0,-1 0 0 0 0,1 0 1 0 0,0-1-1 0 0,6 1 0 0 0,10 1 88 0 0,32 0 0 0 0,8 0 569 0 0,34 5 802 0 0,128-5 0 0 0,-122-4-1361 0 0,-18 1-177 0 0,106 14 0 0 0,-156-9-61 0 0,-11-3 34 0 0,-1 1-1 0 0,1 2 1 0 0,-1 0-1 0 0,23 9 1 0 0,-24-6-5 0 0,-13-5 50 0 0,0 0-1 0 0,0 0 0 0 0,0 1 0 0 0,14 9 0 0 0,-15-7-70 0 0,0-1 0 0 0,0 1-1 0 0,-1 0 1 0 0,0 1 0 0 0,0 0-1 0 0,0 0 1 0 0,-1 0 0 0 0,0 0-1 0 0,-1 1 1 0 0,1 0 0 0 0,-1 0-1 0 0,4 12 1 0 0,-4-1-60 0 0,1 0 20 0 0,-1 0 0 0 0,-1 1 0 0 0,1 26 0 0 0,2 132-262 0 0,1-43 161 0 0,-1-44 57 0 0,-3-55 5 0 0,13 61 0 0 0,-3-33-176 0 0,46 190-736 0 0,-12-48 924 0 0,-46-197 73 0 0,0 1-1 0 0,0-1 1 0 0,-1 1 0 0 0,0 0-1 0 0,-1-1 1 0 0,-1 10-1 0 0,1-16 13 0 0,0-1 0 0 0,0 0 0 0 0,0 0-1 0 0,0 0 1 0 0,-1 0 0 0 0,1 0 0 0 0,0-1 0 0 0,-1 1-1 0 0,1 0 1 0 0,-1-1 0 0 0,0 1 0 0 0,0-1-1 0 0,1 1 1 0 0,-1-1 0 0 0,0 0 0 0 0,0 0-1 0 0,0 0 1 0 0,-1 0 0 0 0,1 0 0 0 0,0 0 0 0 0,-4 0-1 0 0,-5 2 141 0 0,-1 0 0 0 0,-22 1 1 0 0,32-4-147 0 0,-18 1 197 0 0,-40-4 0 0 0,18-1-134 0 0,-128-7-4 0 0,-32-2-74 0 0,-14 11 168 0 0,-211-13-1186 0 0,335 0-2372 0 0,49 6-4057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7.72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39 1 20815 0 0,'0'0'1892'0'0,"-1"2"-1557"0"0,-1 4-334 0 0,1 0 90 0 0,-1 0-1 0 0,1 0 1 0 0,0-1-1 0 0,-1 13 0 0 0,-3 63-348 0 0,-2 16-665 0 0,-2 30 762 0 0,3 24 455 0 0,5-73-157 0 0,1-42-5803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8.07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12 188 18919 0 0,'0'0'1895'0'0,"1"-2"-1735"0"0,42-69 363 0 0,-36 59-347 0 0,-4 7-115 0 0,0 0 0 0 0,0 1 0 0 0,0-1 0 0 0,1 0 0 0 0,6-5 0 0 0,2-2-60 0 0,-8 8 7 0 0,0 0 1 0 0,0 1-1 0 0,0 0 1 0 0,9-6-1 0 0,0 2 156 0 0,-7 3-2 0 0,0 1 1 0 0,0 0-1 0 0,1 0 1 0 0,-1 0-1 0 0,0 1 1 0 0,1-1-1 0 0,0 2 0 0 0,0-1 1 0 0,-1 1-1 0 0,10-1 1 0 0,1 3 288 0 0,0 1 1 0 0,1 0 0 0 0,26 7-1 0 0,-22-2-183 0 0,-18-4-262 0 0,-1 1 14 0 0,1-1-18 0 0,-1-1 0 0 0,1 1 0 0 0,-1 0 1 0 0,5 6-1 0 0,-6-8-2 0 0,-1 1 0 0 0,0 0 0 0 0,0-1 0 0 0,-1 1 0 0 0,1 0 0 0 0,0 0 0 0 0,-1 0 0 0 0,1 0 0 0 0,-1-1-1 0 0,1 1 1 0 0,-1 0 0 0 0,0 0 0 0 0,0 4 0 0 0,0-2 0 0 0,0 0 0 0 0,0 0 0 0 0,-1 0 0 0 0,0-1 0 0 0,0 1 0 0 0,0 0 0 0 0,0 0 0 0 0,-3 5 0 0 0,-18 28 0 0 0,21-36 0 0 0,-12 16-174 0 0,-1-1 0 0 0,-1 0-1 0 0,-1-1 1 0 0,-28 22 0 0 0,11-9-115 0 0,-80 65-1141 0 0,74-63-1415 0 0,1 0-3339 0 0,16-15-108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48.44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20127 0 0,'1'2'463'0'0,"4"2"-325"0"0,-1-1 0 0 0,1 1 0 0 0,0-1 0 0 0,0 0 0 0 0,0 0-1 0 0,0 0 1 0 0,1-1 0 0 0,-1 1 0 0 0,1-2 0 0 0,-1 1 0 0 0,1 0 0 0 0,0-1 0 0 0,9 1 0 0 0,9-1-148 0 0,-1-1 0 0 0,29-2 1 0 0,2-1 244 0 0,-39 3-309 0 0,-5-1 43 0 0,1 1 0 0 0,0 0 0 0 0,0 1 0 0 0,-1 0 0 0 0,1 1 0 0 0,-1 0 0 0 0,19 7 0 0 0,9 10 1625 0 0,-28-10-1471 0 0,-9-7-176 0 0,-1-1 0 0 0,1 1 0 0 0,0-1 1 0 0,-1 1-1 0 0,1 0 0 0 0,-1 0 0 0 0,0-1 0 0 0,1 1 0 0 0,-1 0 0 0 0,0 0 0 0 0,0-1 1 0 0,0 1-1 0 0,0 0 0 0 0,-1 0 0 0 0,1-1 0 0 0,-1 3 0 0 0,0 7-101 0 0,1-9 52 0 0,0 0 6 0 0,0 4 30 0 0,0-3 103 0 0,1 4-24 0 0,8 0-13 0 0,4 4 0 0 0,-11-10 0 0 0,20 6 0 0 0,-18-7 0 0 0,-3 0 0 0 0,0 0 0 0 0,1 1 0 0 0,-1-1 0 0 0,0 0 0 0 0,0 0 0 0 0,0 1 0 0 0,0-1 0 0 0,0 1 0 0 0,0-1 0 0 0,0 1 0 0 0,0 0 0 0 0,0-1 0 0 0,0 1 0 0 0,0 0 0 0 0,1 1 0 0 0,7 7-22 0 0,-8-8 9 0 0,-1 1 0 0 0,0-1 0 0 0,1 0-1 0 0,-1 1 1 0 0,0-1 0 0 0,0 1 0 0 0,0-1 0 0 0,1 0 0 0 0,-2 1 0 0 0,1-1 0 0 0,0 1 0 0 0,0-1 0 0 0,0 1 0 0 0,-1-1 0 0 0,1 0 0 0 0,0 1 0 0 0,-1-1 0 0 0,0 0 0 0 0,1 1 0 0 0,-1-1 0 0 0,0 0 0 0 0,1 0 0 0 0,-1 0 0 0 0,0 1 0 0 0,0-1 0 0 0,0 0 0 0 0,0 0 0 0 0,-2 1 0 0 0,-1 2-25 0 0,-1 0 1 0 0,1-1 0 0 0,-1 0 0 0 0,0 0 0 0 0,-6 3-1 0 0,-27 11-566 0 0,-52 16 0 0 0,1-11-3278 0 0,61-16-2451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2.4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44 1 15344 0 0,'0'0'1393'0'0,"0"2"-1149"0"0,6 34-168 0 0,-1-13 389 0 0,-4-13-109 0 0,5 20 8 0 0,-2-1 1 0 0,-2 1-1 0 0,-1 35 0 0 0,-17 92-462 0 0,5-41-47 0 0,0-2-132 0 0,-9 6-3061 0 0,9-90-2363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2.9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232 0 2304 0 0,'-1'2'167'0'0,"-8"15"6709"0"0,-7 19 0 0 0,-7 15-4985 0 0,17-40-1942 0 0,-9 15-536 0 0,-23 57 0 0 0,22-39 502 0 0,6-19 153 0 0,2 0 0 0 0,0 1 0 0 0,1 0 0 0 0,-3 28-1 0 0,9-36 23 0 0,-2 18 251 0 0,2 39-1 0 0,1-65-306 0 0,1 0-1 0 0,1 0 1 0 0,-1 0-1 0 0,1-1 1 0 0,1 1-1 0 0,0-1 0 0 0,0 1 1 0 0,9 15-1 0 0,-8-18-42 0 0,0-1 0 0 0,0 1 0 0 0,1 0 0 0 0,0-1 0 0 0,7 7 0 0 0,-11-12-15 0 0,1 1 1 0 0,0-1 0 0 0,0 0 0 0 0,0 1 0 0 0,0-1 0 0 0,0 0 0 0 0,0 0 0 0 0,0 0 0 0 0,0-1 0 0 0,0 1 0 0 0,0 0 0 0 0,0-1 0 0 0,1 0 0 0 0,-1 1 0 0 0,0-1 0 0 0,0 0 0 0 0,1 0-1 0 0,-1 0 1 0 0,0 0 0 0 0,0-1 0 0 0,1 1 0 0 0,3-2 0 0 0,2 0-104 0 0,3-1 158 0 0,-1 0 0 0 0,1-1 0 0 0,-1 0 0 0 0,1 0 0 0 0,-1-1 1 0 0,17-12-1 0 0,63-51 293 0 0,-80 60-119 0 0,0-1 0 0 0,-1-1 1 0 0,0 1-1 0 0,0-1 0 0 0,9-16 1 0 0,-17 23-135 0 0,0 1 0 0 0,0 0 1 0 0,0-1-1 0 0,0 1 0 0 0,-1-1 1 0 0,1 1-1 0 0,-1-1 0 0 0,0 1 1 0 0,0-1-1 0 0,0-4 1 0 0,0 2 33 0 0,-1 4-77 0 0,1 0 0 0 0,0 0 0 0 0,-1-1 0 0 0,1 1 0 0 0,-1 0 0 0 0,0 0 0 0 0,1 0 0 0 0,-1 0 0 0 0,0 0 0 0 0,0 0 0 0 0,0 0 0 0 0,1 1 0 0 0,-1-1 0 0 0,0 0 0 0 0,0 0-1 0 0,0 0 1 0 0,0 1 0 0 0,0-1 0 0 0,-1 1 0 0 0,-1-2 0 0 0,-1 0 31 0 0,0 1-1 0 0,0-1 1 0 0,0 1 0 0 0,-9-2-1 0 0,1 2-27 0 0,0 1-1 0 0,0 1 0 0 0,0 0 0 0 0,0 0 0 0 0,-15 5 0 0 0,-10 0-37 0 0,4 1-275 0 0,-1 1 0 0 0,2 1 0 0 0,-51 22 0 0 0,38-13-741 0 0,13-5-136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48:54.76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26 1 14856 0 0,'0'0'4049'0'0,"0"2"-3875"0"0,-4 136-182 0 0,3-122 280 0 0,-4 25 0 0 0,2-25 35 0 0,0 27 0 0 0,-1 166-291 0 0,3-181-4901 0 0,-4-8-1707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3.60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 1 17447 0 0,'0'0'796'0'0,"0"2"-12"0"0,0-2-774 0 0,0 9 61 0 0,0-1-1 0 0,1 0 1 0 0,0 0 0 0 0,3 14 0 0 0,-2-10 169 0 0,1 1 0 0 0,-2 0 0 0 0,1 19 0 0 0,1 9-305 0 0,-2-27-156 0 0,-1 0 0 0 0,0 1 0 0 0,-4 19 0 0 0,0 22-330 0 0,2-17-91 0 0,-2 0 0 0 0,-15 66 0 0 0,18-100 476 0 0,-5 19-5833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3.95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69 14368 0 0,'0'0'1305'0'0,"1"1"-1076"0"0,2 0-227 0 0,0 0 1 0 0,0 0-1 0 0,0 0 0 0 0,0-1 1 0 0,0 1-1 0 0,0-1 0 0 0,0 1 1 0 0,0-1-1 0 0,0 0 0 0 0,0 0 1 0 0,0 0-1 0 0,4-1 0 0 0,40-9-103 0 0,-42 9 75 0 0,76-23-878 0 0,-61 18 280 0 0,14-3 332 0 0,1 1 0 0 0,37-3 0 0 0,-55 10 606 0 0,-2-1 694 0 0,0 0 0 0 0,0 2 0 0 0,0 0 0 0 0,0 1 0 0 0,21 3 0 0 0,-33-3-501 0 0,-2 0-477 0 0,0 1 0 0 0,0-1 0 0 0,0 1-1 0 0,-1-1 1 0 0,1 1 0 0 0,0 0 0 0 0,-1-1 0 0 0,1 1 0 0 0,-1 0-1 0 0,1 0 1 0 0,-1-1 0 0 0,0 4 0 0 0,-1 2-84 0 0,0 1 0 0 0,-1-1 0 0 0,0 1 1 0 0,0-1-1 0 0,-1 0 0 0 0,0 0 0 0 0,0 0 0 0 0,-1 0 0 0 0,-7 10 0 0 0,-51 69 28 0 0,32-45 27 0 0,-28 47 0 0 0,57-87-21 0 0,-80 134-314 0 0,40-84-3801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54.2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48 20127 0 0,'0'0'1826'0'0,"3"1"-1504"0"0,12 2-267 0 0,0-1-1 0 0,0-1 1 0 0,1 0-1 0 0,-1-1 1 0 0,0-1-1 0 0,0 0 1 0 0,16-4-1 0 0,62-12-1055 0 0,-46 7-546 0 0,1 2-1 0 0,72-2 0 0 0,-73 11 978 0 0,64-2-943 0 0,-80-3-3863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07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1478 30 10656 0 0,'0'0'1289'0'0,"2"0"-462"0"0,8 0 1386 0 0,-7-1-1174 0 0,10-8 2151 0 0,-21 6-2855 0 0,-1-1 1 0 0,0 1-1 0 0,0 1 1 0 0,0-1-1 0 0,-1 2 0 0 0,1-1 1 0 0,-1 1-1 0 0,-13 1 1 0 0,-12 1-249 0 0,-34 6 1 0 0,14-1 27 0 0,-263 9 280 0 0,59-11-202 0 0,211-1-193 0 0,31-1 0 0 0,-32-2 0 0 0,29-1 5 0 0,-1 0-1 0 0,-34 3 1 0 0,26 0 121 0 0,-47-2-1 0 0,29-1-23 0 0,18-2 209 0 0,18 0-246 0 0,0 2-1 0 0,0-1 0 0 0,0 1 1 0 0,-13 1-1 0 0,13 0-64 0 0,4 0 0 0 0,7 0 0 0 0,-1 0 0 0 0,1 0 0 0 0,-1 0 0 0 0,1 0 0 0 0,-1 0 0 0 0,1 0 0 0 0,0 0 0 0 0,-1 0 0 0 0,1 0 0 0 0,-1 0 0 0 0,1 0 0 0 0,0 1 0 0 0,-1-1 0 0 0,1 0 0 0 0,0 0 0 0 0,-1 0 0 0 0,1 1 0 0 0,-1-1 0 0 0,1 0 0 0 0,-1 1 0 0 0,-9 6 0 0 0,9-7 0 0 0,0 1 1 0 0,0 0-1 0 0,0-1 0 0 0,0 1 0 0 0,1-1 0 0 0,-1 1 0 0 0,0 0 0 0 0,1 0 1 0 0,-1-1-1 0 0,0 1 0 0 0,1 0 0 0 0,-1 0 0 0 0,0 1 0 0 0,-12 17-23 0 0,9-13-17 0 0,0 1-1 0 0,1-1 1 0 0,0 1 0 0 0,0 0-1 0 0,0 0 1 0 0,1 0 0 0 0,-2 8-1 0 0,3-11 41 0 0,0-1 0 0 0,-1 1 0 0 0,1 0 0 0 0,-1-1 0 0 0,-2 5 0 0 0,-6 13 0 0 0,-12 35 0 0 0,10-16-11 0 0,5-16 24 0 0,-6 30 0 0 0,-4 28 226 0 0,-4 18-813 0 0,12-24 533 0 0,3 0 1 0 0,6 112-1 0 0,20 90-22 0 0,-15-219 18 0 0,1 26-21 0 0,-6 126 66 0 0,6-129-93 0 0,-6-78-50 0 0,1-1 0 0 0,-1 1 1 0 0,0-1-1 0 0,1 1 0 0 0,0-1 0 0 0,0 0 0 0 0,0 1 1 0 0,0-1-1 0 0,2 3 0 0 0,-2-4-448 0 0,11-4-3886 0 0,4-6-1685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3.70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1495 0 18055 0 0,'0'0'2915'0'0,"0"2"-2915"0"0,-11 34-185 0 0,6-22 163 0 0,0 1 1 0 0,2 0-1 0 0,-1 0 1 0 0,2 1-1 0 0,-1 15 1 0 0,-1 3 20 0 0,-4 56 1 0 0,6-50 0 0 0,1 35 34 0 0,12 119 0 0 0,1-37-198 0 0,-8-107 102 0 0,12 56 1 0 0,1 7-4 0 0,1 1-98 0 0,-11-76 88 0 0,-1 0 0 0 0,1 50 0 0 0,-6-60 75 0 0,0-21 14 0 0,0 1 1 0 0,-1 0-1 0 0,0 0 1 0 0,0 0 0 0 0,-1-1-1 0 0,0 1 1 0 0,-1 0-1 0 0,-4 13 1 0 0,4-15-2 0 0,-16 29 39 0 0,16-33-46 0 0,1 0 0 0 0,-1 1 0 0 0,0-1 0 0 0,0 0 0 0 0,1 0 0 0 0,-1 0 0 0 0,-1 0 0 0 0,1 0 0 0 0,0-1 0 0 0,0 1 0 0 0,-4 1 0 0 0,-16 5 209 0 0,-1-1-1 0 0,0-1 1 0 0,0-1-1 0 0,0-1 1 0 0,-1-1-1 0 0,1-1 1 0 0,-29-2-1 0 0,-100 7 477 0 0,-1 0 186 0 0,-229 3 401 0 0,-4-10-1209 0 0,359 0-458 0 0,-39-5-1 0 0,55 3-98 0 0,0 0-1 0 0,0-1 0 0 0,0 0 0 0 0,0-1 1 0 0,1 0-1 0 0,-15-8 0 0 0,3-1-1218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05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0 7832 0 0,'0'0'15319'0'0,"0"3"-15465"0"0,-1 7 75 0 0,-1 1 1 0 0,0-1-1 0 0,-1 1 1 0 0,0-1-1 0 0,-5 11 1 0 0,-6 19-22 0 0,3 12 87 0 0,-4 59 0 0 0,8-54 4 0 0,-3 77-497 0 0,13-87-451 0 0,0-5-3611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4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49 229 7832 0 0,'0'0'705'0'0,"0"-1"-577"0"0,0-2 91 0 0,0 0 0 0 0,1 0 0 0 0,0 0 0 0 0,0 1 0 0 0,2-6 0 0 0,4-13 3768 0 0,-5 12-2246 0 0,0-1-1 0 0,1 1 0 0 0,7-16 1 0 0,0 4-1386 0 0,22-32 0 0 0,-24 44-192 0 0,-1 0 0 0 0,1 0 1 0 0,1 0-1 0 0,10-7 0 0 0,-17 15-117 0 0,-1 0 0 0 0,0 1-1 0 0,1-1 1 0 0,-1 1 0 0 0,1-1 0 0 0,-1 1-1 0 0,1-1 1 0 0,-1 1 0 0 0,1 0 0 0 0,-1 0-1 0 0,2 0 1 0 0,0 0 62 0 0,-1-1-82 0 0,-1 1 0 0 0,1 0 0 0 0,-1 0 1 0 0,0 0-1 0 0,1 1 0 0 0,-1-1 0 0 0,0 0 0 0 0,1 0 0 0 0,-1 1 0 0 0,2 0 0 0 0,3 1-3 0 0,-4-2-28 0 0,1 1 0 0 0,-1 0 1 0 0,1 0-1 0 0,-1 1 1 0 0,1-1-1 0 0,-1 0 1 0 0,0 1-1 0 0,1 0 0 0 0,-1-1 1 0 0,0 1-1 0 0,0 0 1 0 0,0 0-1 0 0,-1 0 0 0 0,1 0 1 0 0,0 0-1 0 0,-1 1 1 0 0,1-1-1 0 0,-1 0 0 0 0,0 1 1 0 0,0-1-1 0 0,0 1 1 0 0,0 0-1 0 0,1 4 0 0 0,-1-3-15 0 0,0 1-1 0 0,0 0 0 0 0,0 0 0 0 0,-1 0 0 0 0,1 0 0 0 0,-1-1 0 0 0,0 1 1 0 0,-1 0-1 0 0,1 0 0 0 0,-1 0 0 0 0,0 0 0 0 0,-3 7 0 0 0,-5 14 3 0 0,7-20 27 0 0,1 0 1 0 0,-2 0-1 0 0,1-1 0 0 0,0 0 0 0 0,-6 9 1 0 0,1-5-5 0 0,1 0 0 0 0,-1 0 1 0 0,-16 13-1 0 0,-30 33-5 0 0,32-35-42 0 0,-11 9-217 0 0,19-19-517 0 0,2 0 1 0 0,-1 1-1 0 0,1 0 1 0 0,-14 19-1 0 0,14-16-1008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4.8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2 16783 0 0,'0'0'1839'0'0,"3"0"-1579"0"0,30-1 448 0 0,-15 0-868 0 0,0 1 1 0 0,30 3-1 0 0,-44-2 249 0 0,0 1 0 0 0,0-1 1 0 0,0 1-1 0 0,0 0 0 0 0,0 0 0 0 0,-1 0 0 0 0,1 0 0 0 0,5 6 0 0 0,1-2 446 0 0,-10-6-516 0 0,1 1 1 0 0,-1-1-1 0 0,1 0 0 0 0,-1 0 0 0 0,1 0 0 0 0,-1 1 0 0 0,1-1 0 0 0,-1 0 1 0 0,0 1-1 0 0,1-1 0 0 0,-1 0 0 0 0,0 1 0 0 0,1-1 0 0 0,-1 1 1 0 0,0-1-1 0 0,0 0 0 0 0,1 1 0 0 0,-1-1 0 0 0,0 2 0 0 0,2 1 148 0 0,-1-2-191 0 0,0 1 0 0 0,0 0 1 0 0,0-1-1 0 0,0 1 0 0 0,0-1 0 0 0,0 1 1 0 0,0 0-1 0 0,-1 0 0 0 0,1-1 0 0 0,-1 1 0 0 0,0 0 1 0 0,1 0-1 0 0,-1 0 0 0 0,0 0 0 0 0,0 0 1 0 0,0-1-1 0 0,0 1 0 0 0,0 0 0 0 0,0 0 0 0 0,-1 0 1 0 0,1 0-1 0 0,-1-1 0 0 0,1 1 0 0 0,-1 0 1 0 0,0 0-1 0 0,0-1 0 0 0,0 1 0 0 0,-1 2 0 0 0,-5 10-273 0 0,-15 22-291 0 0,17-27 456 0 0,4-7 206 0 0,2 9 1174 0 0,2-5-1090 0 0,4 3 187 0 0,19 3-136 0 0,-22-10-170 0 0,-1-1 0 0 0,0 1 0 0 0,1 0 1 0 0,-1 0-1 0 0,0 0 0 0 0,0 0 0 0 0,0 1 0 0 0,-1-1 1 0 0,1 1-1 0 0,0-1 0 0 0,-1 1 0 0 0,0 0 0 0 0,1 0 1 0 0,-1 0-1 0 0,-1 1 0 0 0,3 3 0 0 0,-3-5 57 0 0,-1 2-83 0 0,0 0 0 0 0,0 1-1 0 0,-1-1 1 0 0,0 0 0 0 0,0 0 0 0 0,0 0-1 0 0,0 0 1 0 0,0 0 0 0 0,-1 0-1 0 0,0 0 1 0 0,1 0 0 0 0,-2 0 0 0 0,1-1-1 0 0,0 1 1 0 0,-1-1 0 0 0,1 1-1 0 0,-1-1 1 0 0,-4 3 0 0 0,0-1-45 0 0,0 0-1 0 0,0 0 1 0 0,-1 0-1 0 0,0-1 1 0 0,0 0 0 0 0,0-1-1 0 0,-14 5 1 0 0,9-4-352 0 0,-1-1 0 0 0,-16 2 0 0 0,-9-2-5537 0 0,11-3-532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5.58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305 89 8752 0 0,'0'0'793'0'0,"0"-1"-650"0"0,0-9 156 0 0,0 8 593 0 0,0-1 0 0 0,-1 1 0 0 0,1-1 0 0 0,-1 0 0 0 0,1 1 0 0 0,-1-1 0 0 0,-1-2 0 0 0,-1-6 1604 0 0,3 10-2349 0 0,0 0 0 0 0,-1-1-1 0 0,1 1 1 0 0,0 0 0 0 0,0-1-1 0 0,-1 1 1 0 0,1 0 0 0 0,-1 0-1 0 0,1 0 1 0 0,-1 0 0 0 0,0-1-1 0 0,1 1 1 0 0,-1 0 0 0 0,0 0-1 0 0,-2-1 1 0 0,-31-20 450 0 0,33 22-566 0 0,1 0 0 0 0,-1 0 0 0 0,0-1 0 0 0,1 1 0 0 0,-1 0 0 0 0,1 0-1 0 0,-1 0 1 0 0,1 0 0 0 0,-1-1 0 0 0,0 1 0 0 0,1 0 0 0 0,-1 0 0 0 0,1 0 0 0 0,-1 0-1 0 0,1 1 1 0 0,-1-1 0 0 0,-1 0 0 0 0,-1 0 83 0 0,-6 1-47 0 0,1 0 0 0 0,-1 0 1 0 0,1 1-1 0 0,-1 0 1 0 0,1 0-1 0 0,-1 1 1 0 0,1 0-1 0 0,0 1 1 0 0,-13 7-1 0 0,1 2 94 0 0,0 1 1 0 0,-26 22-1 0 0,41-31-166 0 0,0 0 0 0 0,1 0 0 0 0,-1 1 0 0 0,1 0 0 0 0,1 0 0 0 0,-1 0 0 0 0,1 0 0 0 0,0 1 0 0 0,0-1 0 0 0,0 1 0 0 0,-1 7 0 0 0,2-5-6 0 0,0 0-1 0 0,0 1 1 0 0,1-1-1 0 0,0 1 1 0 0,1-1-1 0 0,0 1 1 0 0,2 18-1 0 0,-1-23 9 0 0,1 0 0 0 0,0 0-1 0 0,0 0 1 0 0,0 0-1 0 0,1 0 1 0 0,-1-1 0 0 0,1 1-1 0 0,0-1 1 0 0,1 0 0 0 0,-1 0-1 0 0,1 0 1 0 0,-1 0-1 0 0,1-1 1 0 0,0 1 0 0 0,1-1-1 0 0,-1 0 1 0 0,0 0 0 0 0,7 2-1 0 0,-8-3 4 0 0,1-1 0 0 0,0 0 0 0 0,0 0 0 0 0,0 0 0 0 0,1 0 0 0 0,-1-1 0 0 0,0 1 0 0 0,0-1 0 0 0,0 0 0 0 0,0 0 0 0 0,0-1 0 0 0,1 1 0 0 0,-1-1 0 0 0,0 0 0 0 0,0 0 0 0 0,6-3 0 0 0,-2 1-67 0 0,-1 0-1 0 0,-1-1 1 0 0,1 0 0 0 0,0 0-1 0 0,-1-1 1 0 0,0 0-1 0 0,0 0 1 0 0,-1 0-1 0 0,1-1 1 0 0,-1 1 0 0 0,0-1-1 0 0,0-1 1 0 0,6-11-1 0 0,-9 15 72 0 0,-1 0-1 0 0,0 0 0 0 0,0 0 1 0 0,-1 0-1 0 0,2-6 0 0 0,3-11 137 0 0,2 2-198 0 0,0 1 0 0 0,-1-1 0 0 0,5-24 0 0 0,-10 38 113 0 0,0 1 0 0 0,0-1 0 0 0,0 1 0 0 0,0-1 0 0 0,1 1-1 0 0,2-5 1 0 0,-3 6 171 0 0,0 1-24 0 0,3-4-108 0 0,-4 4-93 0 0,1 1 0 0 0,-1 0 0 0 0,0 0 0 0 0,0 0 0 0 0,0 0 0 0 0,0 0 0 0 0,0 0 0 0 0,0 0 0 0 0,0 0 0 0 0,0 0 0 0 0,0 0 0 0 0,0 0 0 0 0,0 0 1 0 0,0 0-1 0 0,0 0 0 0 0,0 0 0 0 0,0 0 0 0 0,0 0 0 0 0,0 0 0 0 0,0 0 0 0 0,0 0 0 0 0,1 0 0 0 0,-1 0 0 0 0,0 0 0 0 0,0 0 0 0 0,0 0 0 0 0,0 0 0 0 0,0 0 1 0 0,0 0-1 0 0,0 0 0 0 0,0 0 0 0 0,0 0 0 0 0,0 0 0 0 0,0 0 0 0 0,0 0 0 0 0,0 0 0 0 0,0 0 0 0 0,0 0 0 0 0,1 0 0 0 0,-1 0 0 0 0,0 0 0 0 0,0 0 0 0 0,0 0 1 0 0,0 0-1 0 0,0 0 0 0 0,0 0 0 0 0,0 0 0 0 0,0 0 0 0 0,0 0 0 0 0,0 0 0 0 0,0 0 0 0 0,0 0 0 0 0,0 1 0 0 0,0-1 0 0 0,0 0 0 0 0,0 0 0 0 0,0 0 0 0 0,0 0 1 0 0,0 0-1 0 0,0 0 0 0 0,0 0 0 0 0,0 0 0 0 0,0 0 0 0 0,0 0 0 0 0,0 0 0 0 0,0 0 0 0 0,0 0 0 0 0,0 0 0 0 0,0 1 0 0 0,11 13 34 0 0,-3-3-4 0 0,0 0 0 0 0,0 1-1 0 0,-2 0 1 0 0,11 22-1 0 0,-1 6-30 0 0,-6-15 0 0 0,12 43 0 0 0,-21-59 22 0 0,0 0 0 0 0,0 0-1 0 0,-1 0 1 0 0,0 0 0 0 0,0 0 0 0 0,-3 15-1 0 0,0-10 29 0 0,-1 1 0 0 0,0 0 0 0 0,-7 16 0 0 0,5-20-40 0 0,0 0 0 0 0,0-1-1 0 0,-14 18 1 0 0,8-12-83 0 0,-3 2-105 0 0,0-1 0 0 0,-2-1 0 0 0,0 0 0 0 0,-20 14 0 0 0,-2 2-1323 0 0,8-8-3972 0 0,3-3-1748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3-02T14:50:06.33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92 1 6912 0 0,'0'0'622'0'0,"-1"8"1348"0"0,-10 47 4907 0 0,10-52-6859 0 0,1 0 0 0 0,-1 1 1 0 0,1-1-1 0 0,-1 1 0 0 0,1-1 1 0 0,0 0-1 0 0,1 1 0 0 0,-1 3 0 0 0,1 20-6 0 0,-26 280 1949 0 0,22-185-1184 0 0,1 60-75 0 0,3 24-735 0 0,-3-90-229 0 0,-1-60-525 0 0,-14 82-1 0 0,5-51-2009 0 0,6-48-1175 0 0,-4-5-946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/>
            <a:fld id="{6F003013-6B68-4C51-B3BB-0B7EAE6BB7DE}" type="slidenum">
              <a:rPr lang="en-GB" altLang="en-US">
                <a:solidFill>
                  <a:srgbClr val="000000"/>
                </a:solidFill>
                <a:latin typeface="Times New Roman" panose="02020603050405020304" pitchFamily="18" charset="0"/>
                <a:cs typeface="Arial Unicode MS" panose="020B0604020202020204" pitchFamily="34" charset="-128"/>
              </a:rPr>
              <a:pPr eaLnBrk="1"/>
              <a:t>1</a:t>
            </a:fld>
            <a:endParaRPr lang="en-GB" altLang="en-US">
              <a:solidFill>
                <a:srgbClr val="000000"/>
              </a:solidFill>
              <a:latin typeface="Times New Roman" panose="02020603050405020304" pitchFamily="18" charset="0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663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2AFF6923-B9A1-4F29-8474-1819394525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49C209BB-2551-4878-9D6B-C46F3B50258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967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1">
            <a:extLst>
              <a:ext uri="{FF2B5EF4-FFF2-40B4-BE49-F238E27FC236}">
                <a16:creationId xmlns:a16="http://schemas.microsoft.com/office/drawing/2014/main" id="{8ACE8DDD-D35C-419B-89C8-C601450E34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CA8E5603-53F7-457A-85DC-15A8910444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4513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6DB4D773-7EB8-456C-A23C-E7724E909C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18CC0CC5-378A-4A32-9750-EBEA0718078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048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1593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405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250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8664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335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3005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6750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F5629A1F-E8E6-44A2-B369-29D90926DA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0E91F1D9-AA79-4FA3-9AE7-8F59383EC50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9490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6965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08558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29135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52766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4979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65322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0914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24099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03184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6489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2302C95B-32B7-48A7-BA5B-1981E200B5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40F3985-38C3-4F1A-BAC0-100106F41EA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0184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58037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8A1CE88B-8367-4E78-B2EE-7AA543945B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4440CC4-94FA-402E-B7BC-DAD07FB20E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3058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09BD7AE1-DE8D-4E08-8866-B32E6E4007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ED35BA03-6F43-4128-AEB6-79AB30B24E4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110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CCB5EC62-151C-43AA-A470-E62562C1E2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3E17E41-4BEC-4854-AD38-86201503E02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91996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C6F7CE4C-21A9-44BB-8C4C-FFAECB0C4F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D5CB3BBD-3AC8-4602-B648-E01539E1B58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5293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468B22E8-2607-41EF-B260-D5335BDCE8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A925491C-91BA-4282-82D2-AD58C430223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1919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F9474C3F-CEC4-4B05-8E1C-EDF5FB5204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5F7295CD-2E61-4C7C-B397-84B28F02B32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032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BCC29516-33FC-48FD-A93E-C49AE19B65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FF52C35F-9DE9-4485-9FE7-BD388D57F1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4748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36312B34-6837-4CE7-8A75-216AB717C4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EBE8E977-7D08-4927-AED7-AB0B173992D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676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4BD4BBDD-0959-4BB5-9442-7F7695D964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99310C10-749A-4A5C-9C77-11FA85A7DB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694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3E1DD1EC-1F78-45CF-8225-ADEBE3BF52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7388"/>
            <a:ext cx="4565650" cy="3425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4517984F-AE13-422C-95CD-C74C89453BC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503238" y="4316413"/>
            <a:ext cx="5856287" cy="40608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25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79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952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CS/COE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191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35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78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5"/>
            <a:ext cx="10096296" cy="6567487"/>
          </a:xfrm>
        </p:spPr>
        <p:txBody>
          <a:bodyPr>
            <a:normAutofit/>
          </a:bodyPr>
          <a:lstStyle>
            <a:lvl1pPr marL="457200" indent="-457200">
              <a:buFont typeface="Arial" charset="0"/>
              <a:buChar char="•"/>
              <a:defRPr/>
            </a:lvl1pPr>
            <a:lvl2pPr marL="914400" indent="-457200">
              <a:buFont typeface="Arial" charset="0"/>
              <a:buChar char="•"/>
              <a:defRPr/>
            </a:lvl2pPr>
            <a:lvl3pPr marL="1257300" indent="-342900">
              <a:buFont typeface="Arial" charset="0"/>
              <a:buChar char="•"/>
              <a:defRPr/>
            </a:lvl3pPr>
            <a:lvl4pPr marL="1714500" indent="-342900">
              <a:buFont typeface="Arial" charset="0"/>
              <a:buChar char="•"/>
              <a:defRPr/>
            </a:lvl4pPr>
            <a:lvl5pPr marL="2171700" indent="-3429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260997"/>
            <a:ext cx="4608512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9880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9" y="4283075"/>
            <a:ext cx="7056437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342933" indent="0" algn="ctr">
              <a:buNone/>
              <a:defRPr/>
            </a:lvl2pPr>
            <a:lvl3pPr marL="685867" indent="0" algn="ctr">
              <a:buNone/>
              <a:defRPr/>
            </a:lvl3pPr>
            <a:lvl4pPr marL="1028800" indent="0" algn="ctr">
              <a:buNone/>
              <a:defRPr/>
            </a:lvl4pPr>
            <a:lvl5pPr marL="1371733" indent="0" algn="ctr">
              <a:buNone/>
              <a:defRPr/>
            </a:lvl5pPr>
            <a:lvl6pPr marL="1714667" indent="0" algn="ctr">
              <a:buNone/>
              <a:defRPr/>
            </a:lvl6pPr>
            <a:lvl7pPr marL="2057600" indent="0" algn="ctr">
              <a:buNone/>
              <a:defRPr/>
            </a:lvl7pPr>
            <a:lvl8pPr marL="2400534" indent="0" algn="ctr">
              <a:buNone/>
              <a:defRPr/>
            </a:lvl8pPr>
            <a:lvl9pPr marL="274346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1550 – Operating Systems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76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7"/>
            <a:ext cx="10096296" cy="6567487"/>
          </a:xfrm>
        </p:spPr>
        <p:txBody>
          <a:bodyPr>
            <a:normAutofit/>
          </a:bodyPr>
          <a:lstStyle>
            <a:lvl1pPr marL="342933" indent="-342933">
              <a:buFont typeface="Arial" charset="0"/>
              <a:buChar char="•"/>
              <a:defRPr/>
            </a:lvl1pPr>
            <a:lvl2pPr marL="685867" indent="-342933">
              <a:buFont typeface="Arial" charset="0"/>
              <a:buChar char="•"/>
              <a:defRPr/>
            </a:lvl2pPr>
            <a:lvl3pPr marL="943067" indent="-257200">
              <a:buFont typeface="Arial" charset="0"/>
              <a:buChar char="•"/>
              <a:defRPr/>
            </a:lvl3pPr>
            <a:lvl4pPr marL="1286000" indent="-257200">
              <a:buFont typeface="Arial" charset="0"/>
              <a:buChar char="•"/>
              <a:defRPr/>
            </a:lvl4pPr>
            <a:lvl5pPr marL="1628933" indent="-257200">
              <a:buFont typeface="Arial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9" y="7260998"/>
            <a:ext cx="4608512" cy="49847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9" y="7309077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4186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CS/COE 1550 – Operating Systems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24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830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hf sldNum="0"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1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the outline text format</a:t>
            </a:r>
          </a:p>
          <a:p>
            <a:pPr lvl="1"/>
            <a:r>
              <a:rPr lang="en-GB" altLang="en-US" dirty="0"/>
              <a:t>Second Outline Level</a:t>
            </a:r>
          </a:p>
          <a:p>
            <a:pPr lvl="2"/>
            <a:r>
              <a:rPr lang="en-GB" altLang="en-US" dirty="0"/>
              <a:t>Third Outline Level</a:t>
            </a:r>
          </a:p>
          <a:p>
            <a:pPr lvl="3"/>
            <a:r>
              <a:rPr lang="en-GB" altLang="en-US" dirty="0"/>
              <a:t>Fourth Outline Level</a:t>
            </a:r>
          </a:p>
          <a:p>
            <a:pPr lvl="4"/>
            <a:r>
              <a:rPr lang="en-GB" altLang="en-US" dirty="0"/>
              <a:t>Fifth Outline Level</a:t>
            </a:r>
          </a:p>
          <a:p>
            <a:pPr lvl="4"/>
            <a:r>
              <a:rPr lang="en-GB" altLang="en-US" dirty="0"/>
              <a:t>Sixth Outline Level</a:t>
            </a:r>
          </a:p>
          <a:p>
            <a:pPr lvl="4"/>
            <a:r>
              <a:rPr lang="en-GB" altLang="en-US" dirty="0"/>
              <a:t>Seventh Outline Level</a:t>
            </a:r>
          </a:p>
          <a:p>
            <a:pPr lvl="4"/>
            <a:r>
              <a:rPr lang="en-GB" altLang="en-US" dirty="0"/>
              <a:t>Eighth Outline Level</a:t>
            </a:r>
          </a:p>
          <a:p>
            <a:pPr lvl="4"/>
            <a:r>
              <a:rPr lang="en-GB" altLang="en-US" dirty="0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9" y="7326315"/>
            <a:ext cx="4608512" cy="4984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342933" algn="l"/>
                <a:tab pos="685867" algn="l"/>
                <a:tab pos="1028800" algn="l"/>
                <a:tab pos="1371733" algn="l"/>
                <a:tab pos="1714667" algn="l"/>
                <a:tab pos="2057600" algn="l"/>
                <a:tab pos="2400534" algn="l"/>
                <a:tab pos="2743467" algn="l"/>
                <a:tab pos="3086401" algn="l"/>
                <a:tab pos="3429333" algn="l"/>
                <a:tab pos="3772267" algn="l"/>
                <a:tab pos="4115200" algn="l"/>
                <a:tab pos="4458134" algn="l"/>
                <a:tab pos="4801067" algn="l"/>
                <a:tab pos="5144001" algn="l"/>
                <a:tab pos="5486933" algn="l"/>
                <a:tab pos="5829867" algn="l"/>
                <a:tab pos="6172800" algn="l"/>
                <a:tab pos="6515734" algn="l"/>
                <a:tab pos="6858667" algn="l"/>
              </a:tabLst>
              <a:defRPr sz="105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9" y="7319964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05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 dirty="0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0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342933" algn="l"/>
                <a:tab pos="685867" algn="l"/>
                <a:tab pos="1028800" algn="l"/>
                <a:tab pos="1371733" algn="l"/>
                <a:tab pos="1714667" algn="l"/>
                <a:tab pos="2057600" algn="l"/>
                <a:tab pos="2400534" algn="l"/>
                <a:tab pos="2743467" algn="l"/>
                <a:tab pos="3086401" algn="l"/>
                <a:tab pos="3429333" algn="l"/>
                <a:tab pos="3772267" algn="l"/>
                <a:tab pos="4115200" algn="l"/>
                <a:tab pos="4458134" algn="l"/>
                <a:tab pos="4801067" algn="l"/>
                <a:tab pos="5144001" algn="l"/>
                <a:tab pos="5486933" algn="l"/>
                <a:tab pos="5829867" algn="l"/>
                <a:tab pos="6172800" algn="l"/>
                <a:tab pos="6515734" algn="l"/>
                <a:tab pos="6858667" algn="l"/>
              </a:tabLst>
              <a:defRPr sz="105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66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dt="0"/>
  <p:txStyles>
    <p:titleStyle>
      <a:lvl1pPr algn="ctr" defTabSz="34293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1">
          <a:solidFill>
            <a:srgbClr val="000000"/>
          </a:solidFill>
          <a:latin typeface="+mj-lt"/>
          <a:ea typeface="+mj-ea"/>
          <a:cs typeface="+mj-cs"/>
        </a:defRPr>
      </a:lvl1pPr>
      <a:lvl2pPr algn="l" defTabSz="34293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1">
          <a:solidFill>
            <a:srgbClr val="000000"/>
          </a:solidFill>
          <a:latin typeface="Arial" charset="0"/>
          <a:cs typeface="Arial" charset="0"/>
        </a:defRPr>
      </a:lvl2pPr>
      <a:lvl3pPr algn="l" defTabSz="34293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1">
          <a:solidFill>
            <a:srgbClr val="000000"/>
          </a:solidFill>
          <a:latin typeface="Arial" charset="0"/>
          <a:cs typeface="Arial" charset="0"/>
        </a:defRPr>
      </a:lvl3pPr>
      <a:lvl4pPr algn="l" defTabSz="34293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1">
          <a:solidFill>
            <a:srgbClr val="000000"/>
          </a:solidFill>
          <a:latin typeface="Arial" charset="0"/>
          <a:cs typeface="Arial" charset="0"/>
        </a:defRPr>
      </a:lvl4pPr>
      <a:lvl5pPr algn="l" defTabSz="342933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301">
          <a:solidFill>
            <a:srgbClr val="000000"/>
          </a:solidFill>
          <a:latin typeface="Arial" charset="0"/>
          <a:cs typeface="Arial" charset="0"/>
        </a:defRPr>
      </a:lvl5pPr>
      <a:lvl6pPr marL="1886133" indent="-171467" algn="l" defTabSz="34293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1">
          <a:solidFill>
            <a:srgbClr val="000000"/>
          </a:solidFill>
          <a:latin typeface="Arial" charset="0"/>
          <a:cs typeface="Arial" charset="0"/>
        </a:defRPr>
      </a:lvl6pPr>
      <a:lvl7pPr marL="2229067" indent="-171467" algn="l" defTabSz="34293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1">
          <a:solidFill>
            <a:srgbClr val="000000"/>
          </a:solidFill>
          <a:latin typeface="Arial" charset="0"/>
          <a:cs typeface="Arial" charset="0"/>
        </a:defRPr>
      </a:lvl7pPr>
      <a:lvl8pPr marL="2572000" indent="-171467" algn="l" defTabSz="34293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1">
          <a:solidFill>
            <a:srgbClr val="000000"/>
          </a:solidFill>
          <a:latin typeface="Arial" charset="0"/>
          <a:cs typeface="Arial" charset="0"/>
        </a:defRPr>
      </a:lvl8pPr>
      <a:lvl9pPr marL="2914934" indent="-171467" algn="l" defTabSz="342933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301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257200" indent="-257200" algn="l" defTabSz="342933" rtl="0" eaLnBrk="0" fontAlgn="base" hangingPunct="0">
        <a:spcBef>
          <a:spcPct val="0"/>
        </a:spcBef>
        <a:spcAft>
          <a:spcPts val="1069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557267" indent="-214333" algn="l" defTabSz="342933" rtl="0" eaLnBrk="0" fontAlgn="base" hangingPunct="0">
        <a:spcBef>
          <a:spcPct val="0"/>
        </a:spcBef>
        <a:spcAft>
          <a:spcPts val="853"/>
        </a:spcAft>
        <a:buClr>
          <a:srgbClr val="000000"/>
        </a:buClr>
        <a:buSzPct val="100000"/>
        <a:buFont typeface="Times New Roman" panose="02020603050405020304" pitchFamily="18" charset="0"/>
        <a:defRPr sz="2100">
          <a:solidFill>
            <a:srgbClr val="000000"/>
          </a:solidFill>
          <a:latin typeface="+mn-lt"/>
          <a:cs typeface="+mn-cs"/>
        </a:defRPr>
      </a:lvl2pPr>
      <a:lvl3pPr marL="857334" indent="-171467" algn="l" defTabSz="342933" rtl="0" eaLnBrk="0" fontAlgn="base" hangingPunct="0">
        <a:spcBef>
          <a:spcPct val="0"/>
        </a:spcBef>
        <a:spcAft>
          <a:spcPts val="637"/>
        </a:spcAft>
        <a:buClr>
          <a:srgbClr val="000000"/>
        </a:buClr>
        <a:buSzPct val="100000"/>
        <a:buFont typeface="Times New Roman" panose="02020603050405020304" pitchFamily="18" charset="0"/>
        <a:defRPr sz="1800">
          <a:solidFill>
            <a:srgbClr val="000000"/>
          </a:solidFill>
          <a:latin typeface="+mn-lt"/>
          <a:cs typeface="+mn-cs"/>
        </a:defRPr>
      </a:lvl3pPr>
      <a:lvl4pPr marL="1200266" indent="-171467" algn="l" defTabSz="342933" rtl="0" eaLnBrk="0" fontAlgn="base" hangingPunct="0">
        <a:spcBef>
          <a:spcPct val="0"/>
        </a:spcBef>
        <a:spcAft>
          <a:spcPts val="432"/>
        </a:spcAft>
        <a:buClr>
          <a:srgbClr val="000000"/>
        </a:buClr>
        <a:buSzPct val="100000"/>
        <a:buFont typeface="Times New Roman" panose="02020603050405020304" pitchFamily="18" charset="0"/>
        <a:defRPr sz="1500">
          <a:solidFill>
            <a:srgbClr val="000000"/>
          </a:solidFill>
          <a:latin typeface="+mn-lt"/>
          <a:cs typeface="+mn-cs"/>
        </a:defRPr>
      </a:lvl4pPr>
      <a:lvl5pPr marL="1543200" indent="-171467" algn="l" defTabSz="342933" rtl="0" eaLnBrk="0" fontAlgn="base" hangingPunct="0"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anose="02020603050405020304" pitchFamily="18" charset="0"/>
        <a:defRPr sz="1500">
          <a:solidFill>
            <a:srgbClr val="000000"/>
          </a:solidFill>
          <a:latin typeface="+mn-lt"/>
          <a:cs typeface="+mn-cs"/>
        </a:defRPr>
      </a:lvl5pPr>
      <a:lvl6pPr marL="1886133" indent="-171467" algn="l" defTabSz="342933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cs typeface="+mn-cs"/>
        </a:defRPr>
      </a:lvl6pPr>
      <a:lvl7pPr marL="2229067" indent="-171467" algn="l" defTabSz="342933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cs typeface="+mn-cs"/>
        </a:defRPr>
      </a:lvl7pPr>
      <a:lvl8pPr marL="2572000" indent="-171467" algn="l" defTabSz="342933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cs typeface="+mn-cs"/>
        </a:defRPr>
      </a:lvl8pPr>
      <a:lvl9pPr marL="2914934" indent="-171467" algn="l" defTabSz="342933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5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33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67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00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33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667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00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534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467" algn="l" defTabSz="68586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51.png"/><Relationship Id="rId26" Type="http://schemas.openxmlformats.org/officeDocument/2006/relationships/image" Target="../media/image190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30.png"/><Relationship Id="rId42" Type="http://schemas.openxmlformats.org/officeDocument/2006/relationships/image" Target="../media/image270.png"/><Relationship Id="rId47" Type="http://schemas.openxmlformats.org/officeDocument/2006/relationships/customXml" Target="../ink/ink23.xml"/><Relationship Id="rId50" Type="http://schemas.openxmlformats.org/officeDocument/2006/relationships/image" Target="../media/image311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1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80.png"/><Relationship Id="rId32" Type="http://schemas.openxmlformats.org/officeDocument/2006/relationships/image" Target="../media/image220.png"/><Relationship Id="rId37" Type="http://schemas.openxmlformats.org/officeDocument/2006/relationships/customXml" Target="../ink/ink18.xml"/><Relationship Id="rId40" Type="http://schemas.openxmlformats.org/officeDocument/2006/relationships/image" Target="../media/image260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" Type="http://schemas.openxmlformats.org/officeDocument/2006/relationships/customXml" Target="../ink/ink2.xml"/><Relationship Id="rId10" Type="http://schemas.openxmlformats.org/officeDocument/2006/relationships/image" Target="../media/image110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80.png"/><Relationship Id="rId52" Type="http://schemas.openxmlformats.org/officeDocument/2006/relationships/image" Target="../media/image320.png"/><Relationship Id="rId4" Type="http://schemas.openxmlformats.org/officeDocument/2006/relationships/image" Target="../media/image80.png"/><Relationship Id="rId9" Type="http://schemas.openxmlformats.org/officeDocument/2006/relationships/customXml" Target="../ink/ink4.xml"/><Relationship Id="rId14" Type="http://schemas.openxmlformats.org/officeDocument/2006/relationships/image" Target="../media/image131.png"/><Relationship Id="rId22" Type="http://schemas.openxmlformats.org/officeDocument/2006/relationships/image" Target="../media/image171.png"/><Relationship Id="rId27" Type="http://schemas.openxmlformats.org/officeDocument/2006/relationships/customXml" Target="../ink/ink13.xml"/><Relationship Id="rId30" Type="http://schemas.openxmlformats.org/officeDocument/2006/relationships/image" Target="../media/image211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300.png"/><Relationship Id="rId56" Type="http://schemas.openxmlformats.org/officeDocument/2006/relationships/image" Target="../media/image340.png"/><Relationship Id="rId8" Type="http://schemas.openxmlformats.org/officeDocument/2006/relationships/image" Target="../media/image100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2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50.png"/><Relationship Id="rId46" Type="http://schemas.openxmlformats.org/officeDocument/2006/relationships/image" Target="../media/image290.png"/><Relationship Id="rId20" Type="http://schemas.openxmlformats.org/officeDocument/2006/relationships/image" Target="../media/image161.png"/><Relationship Id="rId41" Type="http://schemas.openxmlformats.org/officeDocument/2006/relationships/customXml" Target="../ink/ink20.xml"/><Relationship Id="rId54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00.png"/><Relationship Id="rId36" Type="http://schemas.openxmlformats.org/officeDocument/2006/relationships/image" Target="../media/image240.png"/><Relationship Id="rId49" Type="http://schemas.openxmlformats.org/officeDocument/2006/relationships/customXml" Target="../ink/ink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3.xml"/><Relationship Id="rId18" Type="http://schemas.openxmlformats.org/officeDocument/2006/relationships/image" Target="../media/image420.png"/><Relationship Id="rId26" Type="http://schemas.openxmlformats.org/officeDocument/2006/relationships/image" Target="../media/image460.png"/><Relationship Id="rId39" Type="http://schemas.openxmlformats.org/officeDocument/2006/relationships/customXml" Target="../ink/ink46.xml"/><Relationship Id="rId21" Type="http://schemas.openxmlformats.org/officeDocument/2006/relationships/customXml" Target="../ink/ink37.xml"/><Relationship Id="rId34" Type="http://schemas.openxmlformats.org/officeDocument/2006/relationships/image" Target="../media/image500.png"/><Relationship Id="rId42" Type="http://schemas.openxmlformats.org/officeDocument/2006/relationships/image" Target="../media/image540.png"/><Relationship Id="rId47" Type="http://schemas.openxmlformats.org/officeDocument/2006/relationships/customXml" Target="../ink/ink50.xml"/><Relationship Id="rId50" Type="http://schemas.openxmlformats.org/officeDocument/2006/relationships/image" Target="../media/image580.png"/><Relationship Id="rId55" Type="http://schemas.openxmlformats.org/officeDocument/2006/relationships/customXml" Target="../ink/ink54.xml"/><Relationship Id="rId63" Type="http://schemas.openxmlformats.org/officeDocument/2006/relationships/customXml" Target="../ink/ink58.xml"/><Relationship Id="rId7" Type="http://schemas.openxmlformats.org/officeDocument/2006/relationships/customXml" Target="../ink/ink30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11.png"/><Relationship Id="rId29" Type="http://schemas.openxmlformats.org/officeDocument/2006/relationships/customXml" Target="../ink/ink41.xml"/><Relationship Id="rId11" Type="http://schemas.openxmlformats.org/officeDocument/2006/relationships/customXml" Target="../ink/ink32.xml"/><Relationship Id="rId24" Type="http://schemas.openxmlformats.org/officeDocument/2006/relationships/image" Target="../media/image450.png"/><Relationship Id="rId32" Type="http://schemas.openxmlformats.org/officeDocument/2006/relationships/image" Target="../media/image490.png"/><Relationship Id="rId37" Type="http://schemas.openxmlformats.org/officeDocument/2006/relationships/customXml" Target="../ink/ink45.xml"/><Relationship Id="rId40" Type="http://schemas.openxmlformats.org/officeDocument/2006/relationships/image" Target="../media/image530.png"/><Relationship Id="rId45" Type="http://schemas.openxmlformats.org/officeDocument/2006/relationships/customXml" Target="../ink/ink49.xml"/><Relationship Id="rId53" Type="http://schemas.openxmlformats.org/officeDocument/2006/relationships/customXml" Target="../ink/ink53.xml"/><Relationship Id="rId58" Type="http://schemas.openxmlformats.org/officeDocument/2006/relationships/image" Target="../media/image620.png"/><Relationship Id="rId5" Type="http://schemas.openxmlformats.org/officeDocument/2006/relationships/customXml" Target="../ink/ink29.xml"/><Relationship Id="rId61" Type="http://schemas.openxmlformats.org/officeDocument/2006/relationships/customXml" Target="../ink/ink57.xml"/><Relationship Id="rId19" Type="http://schemas.openxmlformats.org/officeDocument/2006/relationships/customXml" Target="../ink/ink36.xml"/><Relationship Id="rId14" Type="http://schemas.openxmlformats.org/officeDocument/2006/relationships/image" Target="../media/image400.png"/><Relationship Id="rId22" Type="http://schemas.openxmlformats.org/officeDocument/2006/relationships/image" Target="../media/image440.png"/><Relationship Id="rId27" Type="http://schemas.openxmlformats.org/officeDocument/2006/relationships/customXml" Target="../ink/ink40.xml"/><Relationship Id="rId30" Type="http://schemas.openxmlformats.org/officeDocument/2006/relationships/image" Target="../media/image480.png"/><Relationship Id="rId35" Type="http://schemas.openxmlformats.org/officeDocument/2006/relationships/customXml" Target="../ink/ink44.xml"/><Relationship Id="rId43" Type="http://schemas.openxmlformats.org/officeDocument/2006/relationships/customXml" Target="../ink/ink48.xml"/><Relationship Id="rId48" Type="http://schemas.openxmlformats.org/officeDocument/2006/relationships/image" Target="../media/image570.png"/><Relationship Id="rId56" Type="http://schemas.openxmlformats.org/officeDocument/2006/relationships/image" Target="../media/image610.png"/><Relationship Id="rId64" Type="http://schemas.openxmlformats.org/officeDocument/2006/relationships/image" Target="../media/image650.png"/><Relationship Id="rId8" Type="http://schemas.openxmlformats.org/officeDocument/2006/relationships/image" Target="../media/image370.png"/><Relationship Id="rId51" Type="http://schemas.openxmlformats.org/officeDocument/2006/relationships/customXml" Target="../ink/ink52.xml"/><Relationship Id="rId3" Type="http://schemas.openxmlformats.org/officeDocument/2006/relationships/customXml" Target="../ink/ink28.xml"/><Relationship Id="rId12" Type="http://schemas.openxmlformats.org/officeDocument/2006/relationships/image" Target="../media/image390.png"/><Relationship Id="rId17" Type="http://schemas.openxmlformats.org/officeDocument/2006/relationships/customXml" Target="../ink/ink35.xml"/><Relationship Id="rId25" Type="http://schemas.openxmlformats.org/officeDocument/2006/relationships/customXml" Target="../ink/ink39.xml"/><Relationship Id="rId33" Type="http://schemas.openxmlformats.org/officeDocument/2006/relationships/customXml" Target="../ink/ink43.xml"/><Relationship Id="rId38" Type="http://schemas.openxmlformats.org/officeDocument/2006/relationships/image" Target="../media/image520.png"/><Relationship Id="rId46" Type="http://schemas.openxmlformats.org/officeDocument/2006/relationships/image" Target="../media/image560.png"/><Relationship Id="rId59" Type="http://schemas.openxmlformats.org/officeDocument/2006/relationships/customXml" Target="../ink/ink56.xml"/><Relationship Id="rId20" Type="http://schemas.openxmlformats.org/officeDocument/2006/relationships/image" Target="../media/image430.png"/><Relationship Id="rId41" Type="http://schemas.openxmlformats.org/officeDocument/2006/relationships/customXml" Target="../ink/ink47.xml"/><Relationship Id="rId54" Type="http://schemas.openxmlformats.org/officeDocument/2006/relationships/image" Target="../media/image600.png"/><Relationship Id="rId62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15" Type="http://schemas.openxmlformats.org/officeDocument/2006/relationships/customXml" Target="../ink/ink34.xml"/><Relationship Id="rId23" Type="http://schemas.openxmlformats.org/officeDocument/2006/relationships/customXml" Target="../ink/ink38.xml"/><Relationship Id="rId28" Type="http://schemas.openxmlformats.org/officeDocument/2006/relationships/image" Target="../media/image470.png"/><Relationship Id="rId36" Type="http://schemas.openxmlformats.org/officeDocument/2006/relationships/image" Target="../media/image510.png"/><Relationship Id="rId49" Type="http://schemas.openxmlformats.org/officeDocument/2006/relationships/customXml" Target="../ink/ink51.xml"/><Relationship Id="rId57" Type="http://schemas.openxmlformats.org/officeDocument/2006/relationships/customXml" Target="../ink/ink55.xml"/><Relationship Id="rId10" Type="http://schemas.openxmlformats.org/officeDocument/2006/relationships/image" Target="../media/image380.png"/><Relationship Id="rId31" Type="http://schemas.openxmlformats.org/officeDocument/2006/relationships/customXml" Target="../ink/ink42.xml"/><Relationship Id="rId44" Type="http://schemas.openxmlformats.org/officeDocument/2006/relationships/image" Target="../media/image550.png"/><Relationship Id="rId52" Type="http://schemas.openxmlformats.org/officeDocument/2006/relationships/image" Target="../media/image590.png"/><Relationship Id="rId60" Type="http://schemas.openxmlformats.org/officeDocument/2006/relationships/image" Target="../media/image630.png"/><Relationship Id="rId4" Type="http://schemas.openxmlformats.org/officeDocument/2006/relationships/image" Target="../media/image350.png"/><Relationship Id="rId9" Type="http://schemas.openxmlformats.org/officeDocument/2006/relationships/customXml" Target="../ink/ink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20.png"/><Relationship Id="rId21" Type="http://schemas.openxmlformats.org/officeDocument/2006/relationships/customXml" Target="../ink/ink68.xml"/><Relationship Id="rId42" Type="http://schemas.openxmlformats.org/officeDocument/2006/relationships/image" Target="../media/image800.png"/><Relationship Id="rId47" Type="http://schemas.openxmlformats.org/officeDocument/2006/relationships/customXml" Target="../ink/ink81.xml"/><Relationship Id="rId63" Type="http://schemas.openxmlformats.org/officeDocument/2006/relationships/customXml" Target="../ink/ink89.xml"/><Relationship Id="rId68" Type="http://schemas.openxmlformats.org/officeDocument/2006/relationships/image" Target="../media/image93.png"/><Relationship Id="rId7" Type="http://schemas.openxmlformats.org/officeDocument/2006/relationships/customXml" Target="../ink/ink61.xml"/><Relationship Id="rId71" Type="http://schemas.openxmlformats.org/officeDocument/2006/relationships/customXml" Target="../ink/ink93.xm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70.png"/><Relationship Id="rId29" Type="http://schemas.openxmlformats.org/officeDocument/2006/relationships/customXml" Target="../ink/ink72.xml"/><Relationship Id="rId11" Type="http://schemas.openxmlformats.org/officeDocument/2006/relationships/customXml" Target="../ink/ink63.xml"/><Relationship Id="rId24" Type="http://schemas.openxmlformats.org/officeDocument/2006/relationships/image" Target="../media/image710.png"/><Relationship Id="rId32" Type="http://schemas.openxmlformats.org/officeDocument/2006/relationships/image" Target="../media/image750.png"/><Relationship Id="rId37" Type="http://schemas.openxmlformats.org/officeDocument/2006/relationships/customXml" Target="../ink/ink76.xml"/><Relationship Id="rId40" Type="http://schemas.openxmlformats.org/officeDocument/2006/relationships/image" Target="../media/image790.png"/><Relationship Id="rId45" Type="http://schemas.openxmlformats.org/officeDocument/2006/relationships/customXml" Target="../ink/ink80.xml"/><Relationship Id="rId53" Type="http://schemas.openxmlformats.org/officeDocument/2006/relationships/customXml" Target="../ink/ink84.xml"/><Relationship Id="rId58" Type="http://schemas.openxmlformats.org/officeDocument/2006/relationships/image" Target="../media/image88.png"/><Relationship Id="rId66" Type="http://schemas.openxmlformats.org/officeDocument/2006/relationships/image" Target="../media/image92.png"/><Relationship Id="rId5" Type="http://schemas.openxmlformats.org/officeDocument/2006/relationships/customXml" Target="../ink/ink60.xml"/><Relationship Id="rId61" Type="http://schemas.openxmlformats.org/officeDocument/2006/relationships/customXml" Target="../ink/ink88.xml"/><Relationship Id="rId19" Type="http://schemas.openxmlformats.org/officeDocument/2006/relationships/customXml" Target="../ink/ink67.xml"/><Relationship Id="rId14" Type="http://schemas.openxmlformats.org/officeDocument/2006/relationships/image" Target="../media/image660.png"/><Relationship Id="rId22" Type="http://schemas.openxmlformats.org/officeDocument/2006/relationships/image" Target="../media/image700.png"/><Relationship Id="rId27" Type="http://schemas.openxmlformats.org/officeDocument/2006/relationships/customXml" Target="../ink/ink71.xml"/><Relationship Id="rId30" Type="http://schemas.openxmlformats.org/officeDocument/2006/relationships/image" Target="../media/image740.png"/><Relationship Id="rId35" Type="http://schemas.openxmlformats.org/officeDocument/2006/relationships/customXml" Target="../ink/ink75.xml"/><Relationship Id="rId43" Type="http://schemas.openxmlformats.org/officeDocument/2006/relationships/customXml" Target="../ink/ink79.xml"/><Relationship Id="rId48" Type="http://schemas.openxmlformats.org/officeDocument/2006/relationships/image" Target="../media/image83.png"/><Relationship Id="rId56" Type="http://schemas.openxmlformats.org/officeDocument/2006/relationships/image" Target="../media/image87.png"/><Relationship Id="rId64" Type="http://schemas.openxmlformats.org/officeDocument/2006/relationships/image" Target="../media/image91.png"/><Relationship Id="rId69" Type="http://schemas.openxmlformats.org/officeDocument/2006/relationships/customXml" Target="../ink/ink92.xml"/><Relationship Id="rId8" Type="http://schemas.openxmlformats.org/officeDocument/2006/relationships/image" Target="../media/image631.png"/><Relationship Id="rId51" Type="http://schemas.openxmlformats.org/officeDocument/2006/relationships/customXml" Target="../ink/ink83.xml"/><Relationship Id="rId72" Type="http://schemas.openxmlformats.org/officeDocument/2006/relationships/image" Target="../media/image95.png"/><Relationship Id="rId3" Type="http://schemas.openxmlformats.org/officeDocument/2006/relationships/customXml" Target="../ink/ink59.xml"/><Relationship Id="rId12" Type="http://schemas.openxmlformats.org/officeDocument/2006/relationships/image" Target="../media/image651.png"/><Relationship Id="rId17" Type="http://schemas.openxmlformats.org/officeDocument/2006/relationships/customXml" Target="../ink/ink66.xml"/><Relationship Id="rId25" Type="http://schemas.openxmlformats.org/officeDocument/2006/relationships/customXml" Target="../ink/ink70.xml"/><Relationship Id="rId33" Type="http://schemas.openxmlformats.org/officeDocument/2006/relationships/customXml" Target="../ink/ink74.xml"/><Relationship Id="rId38" Type="http://schemas.openxmlformats.org/officeDocument/2006/relationships/image" Target="../media/image780.png"/><Relationship Id="rId46" Type="http://schemas.openxmlformats.org/officeDocument/2006/relationships/image" Target="../media/image820.png"/><Relationship Id="rId59" Type="http://schemas.openxmlformats.org/officeDocument/2006/relationships/customXml" Target="../ink/ink87.xml"/><Relationship Id="rId67" Type="http://schemas.openxmlformats.org/officeDocument/2006/relationships/customXml" Target="../ink/ink91.xml"/><Relationship Id="rId20" Type="http://schemas.openxmlformats.org/officeDocument/2006/relationships/image" Target="../media/image690.png"/><Relationship Id="rId41" Type="http://schemas.openxmlformats.org/officeDocument/2006/relationships/customXml" Target="../ink/ink78.xml"/><Relationship Id="rId54" Type="http://schemas.openxmlformats.org/officeDocument/2006/relationships/image" Target="../media/image86.png"/><Relationship Id="rId62" Type="http://schemas.openxmlformats.org/officeDocument/2006/relationships/image" Target="../media/image900.png"/><Relationship Id="rId70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1.png"/><Relationship Id="rId15" Type="http://schemas.openxmlformats.org/officeDocument/2006/relationships/customXml" Target="../ink/ink65.xml"/><Relationship Id="rId23" Type="http://schemas.openxmlformats.org/officeDocument/2006/relationships/customXml" Target="../ink/ink69.xml"/><Relationship Id="rId28" Type="http://schemas.openxmlformats.org/officeDocument/2006/relationships/image" Target="../media/image730.png"/><Relationship Id="rId36" Type="http://schemas.openxmlformats.org/officeDocument/2006/relationships/image" Target="../media/image770.png"/><Relationship Id="rId49" Type="http://schemas.openxmlformats.org/officeDocument/2006/relationships/customXml" Target="../ink/ink82.xml"/><Relationship Id="rId57" Type="http://schemas.openxmlformats.org/officeDocument/2006/relationships/customXml" Target="../ink/ink86.xml"/><Relationship Id="rId10" Type="http://schemas.openxmlformats.org/officeDocument/2006/relationships/image" Target="../media/image641.png"/><Relationship Id="rId31" Type="http://schemas.openxmlformats.org/officeDocument/2006/relationships/customXml" Target="../ink/ink73.xml"/><Relationship Id="rId44" Type="http://schemas.openxmlformats.org/officeDocument/2006/relationships/image" Target="../media/image810.png"/><Relationship Id="rId52" Type="http://schemas.openxmlformats.org/officeDocument/2006/relationships/image" Target="../media/image85.png"/><Relationship Id="rId60" Type="http://schemas.openxmlformats.org/officeDocument/2006/relationships/image" Target="../media/image89.png"/><Relationship Id="rId65" Type="http://schemas.openxmlformats.org/officeDocument/2006/relationships/customXml" Target="../ink/ink90.xml"/><Relationship Id="rId4" Type="http://schemas.openxmlformats.org/officeDocument/2006/relationships/image" Target="../media/image611.png"/><Relationship Id="rId9" Type="http://schemas.openxmlformats.org/officeDocument/2006/relationships/customXml" Target="../ink/ink62.xml"/><Relationship Id="rId13" Type="http://schemas.openxmlformats.org/officeDocument/2006/relationships/customXml" Target="../ink/ink64.xml"/><Relationship Id="rId18" Type="http://schemas.openxmlformats.org/officeDocument/2006/relationships/image" Target="../media/image680.png"/><Relationship Id="rId39" Type="http://schemas.openxmlformats.org/officeDocument/2006/relationships/customXml" Target="../ink/ink77.xml"/><Relationship Id="rId34" Type="http://schemas.openxmlformats.org/officeDocument/2006/relationships/image" Target="../media/image760.png"/><Relationship Id="rId50" Type="http://schemas.openxmlformats.org/officeDocument/2006/relationships/image" Target="../media/image84.png"/><Relationship Id="rId55" Type="http://schemas.openxmlformats.org/officeDocument/2006/relationships/customXml" Target="../ink/ink8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customXml" Target="../ink/ink99.xml"/><Relationship Id="rId3" Type="http://schemas.openxmlformats.org/officeDocument/2006/relationships/customXml" Target="../ink/ink94.xml"/><Relationship Id="rId7" Type="http://schemas.openxmlformats.org/officeDocument/2006/relationships/customXml" Target="../ink/ink96.xml"/><Relationship Id="rId12" Type="http://schemas.openxmlformats.org/officeDocument/2006/relationships/image" Target="../media/image10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customXml" Target="../ink/ink98.xml"/><Relationship Id="rId5" Type="http://schemas.openxmlformats.org/officeDocument/2006/relationships/customXml" Target="../ink/ink95.xml"/><Relationship Id="rId10" Type="http://schemas.openxmlformats.org/officeDocument/2006/relationships/image" Target="../media/image99.png"/><Relationship Id="rId4" Type="http://schemas.openxmlformats.org/officeDocument/2006/relationships/image" Target="../media/image96.png"/><Relationship Id="rId9" Type="http://schemas.openxmlformats.org/officeDocument/2006/relationships/customXml" Target="../ink/ink97.xml"/><Relationship Id="rId14" Type="http://schemas.openxmlformats.org/officeDocument/2006/relationships/image" Target="../media/image10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customXml" Target="../ink/ink105.xml"/><Relationship Id="rId18" Type="http://schemas.openxmlformats.org/officeDocument/2006/relationships/image" Target="../media/image103.png"/><Relationship Id="rId26" Type="http://schemas.openxmlformats.org/officeDocument/2006/relationships/image" Target="../media/image107.png"/><Relationship Id="rId3" Type="http://schemas.openxmlformats.org/officeDocument/2006/relationships/customXml" Target="../ink/ink100.xml"/><Relationship Id="rId21" Type="http://schemas.openxmlformats.org/officeDocument/2006/relationships/customXml" Target="../ink/ink109.xml"/><Relationship Id="rId7" Type="http://schemas.openxmlformats.org/officeDocument/2006/relationships/customXml" Target="../ink/ink102.xml"/><Relationship Id="rId12" Type="http://schemas.openxmlformats.org/officeDocument/2006/relationships/image" Target="../media/image1000.png"/><Relationship Id="rId17" Type="http://schemas.openxmlformats.org/officeDocument/2006/relationships/customXml" Target="../ink/ink107.xml"/><Relationship Id="rId25" Type="http://schemas.openxmlformats.org/officeDocument/2006/relationships/customXml" Target="../ink/ink111.xml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02.png"/><Relationship Id="rId20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customXml" Target="../ink/ink104.xml"/><Relationship Id="rId24" Type="http://schemas.openxmlformats.org/officeDocument/2006/relationships/image" Target="../media/image106.png"/><Relationship Id="rId5" Type="http://schemas.openxmlformats.org/officeDocument/2006/relationships/customXml" Target="../ink/ink101.xml"/><Relationship Id="rId15" Type="http://schemas.openxmlformats.org/officeDocument/2006/relationships/customXml" Target="../ink/ink106.xml"/><Relationship Id="rId23" Type="http://schemas.openxmlformats.org/officeDocument/2006/relationships/customXml" Target="../ink/ink110.xml"/><Relationship Id="rId10" Type="http://schemas.openxmlformats.org/officeDocument/2006/relationships/image" Target="../media/image99.png"/><Relationship Id="rId19" Type="http://schemas.openxmlformats.org/officeDocument/2006/relationships/customXml" Target="../ink/ink108.xml"/><Relationship Id="rId4" Type="http://schemas.openxmlformats.org/officeDocument/2006/relationships/image" Target="../media/image96.png"/><Relationship Id="rId9" Type="http://schemas.openxmlformats.org/officeDocument/2006/relationships/customXml" Target="../ink/ink103.xml"/><Relationship Id="rId14" Type="http://schemas.openxmlformats.org/officeDocument/2006/relationships/image" Target="../media/image101.png"/><Relationship Id="rId22" Type="http://schemas.openxmlformats.org/officeDocument/2006/relationships/image" Target="../media/image105.png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7.xml"/><Relationship Id="rId18" Type="http://schemas.openxmlformats.org/officeDocument/2006/relationships/image" Target="../media/image103.png"/><Relationship Id="rId26" Type="http://schemas.openxmlformats.org/officeDocument/2006/relationships/image" Target="../media/image107.png"/><Relationship Id="rId39" Type="http://schemas.openxmlformats.org/officeDocument/2006/relationships/customXml" Target="../ink/ink130.xml"/><Relationship Id="rId21" Type="http://schemas.openxmlformats.org/officeDocument/2006/relationships/customXml" Target="../ink/ink121.xml"/><Relationship Id="rId34" Type="http://schemas.openxmlformats.org/officeDocument/2006/relationships/image" Target="../media/image111.png"/><Relationship Id="rId7" Type="http://schemas.openxmlformats.org/officeDocument/2006/relationships/customXml" Target="../ink/ink114.xml"/><Relationship Id="rId12" Type="http://schemas.openxmlformats.org/officeDocument/2006/relationships/image" Target="../media/image1000.png"/><Relationship Id="rId17" Type="http://schemas.openxmlformats.org/officeDocument/2006/relationships/customXml" Target="../ink/ink119.xml"/><Relationship Id="rId25" Type="http://schemas.openxmlformats.org/officeDocument/2006/relationships/customXml" Target="../ink/ink123.xml"/><Relationship Id="rId33" Type="http://schemas.openxmlformats.org/officeDocument/2006/relationships/customXml" Target="../ink/ink127.xml"/><Relationship Id="rId38" Type="http://schemas.openxmlformats.org/officeDocument/2006/relationships/image" Target="../media/image113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02.png"/><Relationship Id="rId20" Type="http://schemas.openxmlformats.org/officeDocument/2006/relationships/image" Target="../media/image104.png"/><Relationship Id="rId29" Type="http://schemas.openxmlformats.org/officeDocument/2006/relationships/customXml" Target="../ink/ink1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customXml" Target="../ink/ink116.xml"/><Relationship Id="rId24" Type="http://schemas.openxmlformats.org/officeDocument/2006/relationships/image" Target="../media/image106.png"/><Relationship Id="rId32" Type="http://schemas.openxmlformats.org/officeDocument/2006/relationships/image" Target="../media/image1100.png"/><Relationship Id="rId37" Type="http://schemas.openxmlformats.org/officeDocument/2006/relationships/customXml" Target="../ink/ink129.xml"/><Relationship Id="rId40" Type="http://schemas.openxmlformats.org/officeDocument/2006/relationships/image" Target="../media/image114.png"/><Relationship Id="rId5" Type="http://schemas.openxmlformats.org/officeDocument/2006/relationships/customXml" Target="../ink/ink113.xml"/><Relationship Id="rId15" Type="http://schemas.openxmlformats.org/officeDocument/2006/relationships/customXml" Target="../ink/ink118.xml"/><Relationship Id="rId23" Type="http://schemas.openxmlformats.org/officeDocument/2006/relationships/customXml" Target="../ink/ink122.xml"/><Relationship Id="rId28" Type="http://schemas.openxmlformats.org/officeDocument/2006/relationships/image" Target="../media/image108.png"/><Relationship Id="rId36" Type="http://schemas.openxmlformats.org/officeDocument/2006/relationships/image" Target="../media/image112.png"/><Relationship Id="rId10" Type="http://schemas.openxmlformats.org/officeDocument/2006/relationships/image" Target="../media/image99.png"/><Relationship Id="rId19" Type="http://schemas.openxmlformats.org/officeDocument/2006/relationships/customXml" Target="../ink/ink120.xml"/><Relationship Id="rId31" Type="http://schemas.openxmlformats.org/officeDocument/2006/relationships/customXml" Target="../ink/ink126.xml"/><Relationship Id="rId4" Type="http://schemas.openxmlformats.org/officeDocument/2006/relationships/image" Target="../media/image96.png"/><Relationship Id="rId9" Type="http://schemas.openxmlformats.org/officeDocument/2006/relationships/customXml" Target="../ink/ink115.xml"/><Relationship Id="rId14" Type="http://schemas.openxmlformats.org/officeDocument/2006/relationships/image" Target="../media/image101.png"/><Relationship Id="rId22" Type="http://schemas.openxmlformats.org/officeDocument/2006/relationships/image" Target="../media/image105.png"/><Relationship Id="rId27" Type="http://schemas.openxmlformats.org/officeDocument/2006/relationships/customXml" Target="../ink/ink124.xml"/><Relationship Id="rId30" Type="http://schemas.openxmlformats.org/officeDocument/2006/relationships/image" Target="../media/image109.png"/><Relationship Id="rId35" Type="http://schemas.openxmlformats.org/officeDocument/2006/relationships/customXml" Target="../ink/ink128.xml"/><Relationship Id="rId8" Type="http://schemas.openxmlformats.org/officeDocument/2006/relationships/image" Target="../media/image98.png"/><Relationship Id="rId3" Type="http://schemas.openxmlformats.org/officeDocument/2006/relationships/customXml" Target="../ink/ink112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6.xml"/><Relationship Id="rId18" Type="http://schemas.openxmlformats.org/officeDocument/2006/relationships/image" Target="../media/image103.png"/><Relationship Id="rId26" Type="http://schemas.openxmlformats.org/officeDocument/2006/relationships/image" Target="../media/image107.png"/><Relationship Id="rId39" Type="http://schemas.openxmlformats.org/officeDocument/2006/relationships/customXml" Target="../ink/ink149.xml"/><Relationship Id="rId21" Type="http://schemas.openxmlformats.org/officeDocument/2006/relationships/customXml" Target="../ink/ink140.xml"/><Relationship Id="rId34" Type="http://schemas.openxmlformats.org/officeDocument/2006/relationships/image" Target="../media/image111.png"/><Relationship Id="rId42" Type="http://schemas.openxmlformats.org/officeDocument/2006/relationships/image" Target="../media/image115.png"/><Relationship Id="rId47" Type="http://schemas.openxmlformats.org/officeDocument/2006/relationships/customXml" Target="../ink/ink153.xml"/><Relationship Id="rId50" Type="http://schemas.openxmlformats.org/officeDocument/2006/relationships/image" Target="../media/image119.png"/><Relationship Id="rId7" Type="http://schemas.openxmlformats.org/officeDocument/2006/relationships/customXml" Target="../ink/ink133.xml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02.png"/><Relationship Id="rId29" Type="http://schemas.openxmlformats.org/officeDocument/2006/relationships/customXml" Target="../ink/ink144.xml"/><Relationship Id="rId11" Type="http://schemas.openxmlformats.org/officeDocument/2006/relationships/customXml" Target="../ink/ink135.xml"/><Relationship Id="rId24" Type="http://schemas.openxmlformats.org/officeDocument/2006/relationships/image" Target="../media/image106.png"/><Relationship Id="rId32" Type="http://schemas.openxmlformats.org/officeDocument/2006/relationships/image" Target="../media/image1100.png"/><Relationship Id="rId37" Type="http://schemas.openxmlformats.org/officeDocument/2006/relationships/customXml" Target="../ink/ink148.xml"/><Relationship Id="rId40" Type="http://schemas.openxmlformats.org/officeDocument/2006/relationships/image" Target="../media/image114.png"/><Relationship Id="rId45" Type="http://schemas.openxmlformats.org/officeDocument/2006/relationships/customXml" Target="../ink/ink152.xml"/><Relationship Id="rId5" Type="http://schemas.openxmlformats.org/officeDocument/2006/relationships/customXml" Target="../ink/ink132.xml"/><Relationship Id="rId15" Type="http://schemas.openxmlformats.org/officeDocument/2006/relationships/customXml" Target="../ink/ink137.xml"/><Relationship Id="rId23" Type="http://schemas.openxmlformats.org/officeDocument/2006/relationships/customXml" Target="../ink/ink141.xml"/><Relationship Id="rId28" Type="http://schemas.openxmlformats.org/officeDocument/2006/relationships/image" Target="../media/image108.png"/><Relationship Id="rId36" Type="http://schemas.openxmlformats.org/officeDocument/2006/relationships/image" Target="../media/image112.png"/><Relationship Id="rId49" Type="http://schemas.openxmlformats.org/officeDocument/2006/relationships/customXml" Target="../ink/ink154.xml"/><Relationship Id="rId10" Type="http://schemas.openxmlformats.org/officeDocument/2006/relationships/image" Target="../media/image99.png"/><Relationship Id="rId19" Type="http://schemas.openxmlformats.org/officeDocument/2006/relationships/customXml" Target="../ink/ink139.xml"/><Relationship Id="rId31" Type="http://schemas.openxmlformats.org/officeDocument/2006/relationships/customXml" Target="../ink/ink145.xml"/><Relationship Id="rId44" Type="http://schemas.openxmlformats.org/officeDocument/2006/relationships/image" Target="../media/image116.png"/><Relationship Id="rId52" Type="http://schemas.openxmlformats.org/officeDocument/2006/relationships/image" Target="../media/image1200.png"/><Relationship Id="rId4" Type="http://schemas.openxmlformats.org/officeDocument/2006/relationships/image" Target="../media/image96.png"/><Relationship Id="rId9" Type="http://schemas.openxmlformats.org/officeDocument/2006/relationships/customXml" Target="../ink/ink134.xml"/><Relationship Id="rId14" Type="http://schemas.openxmlformats.org/officeDocument/2006/relationships/image" Target="../media/image101.png"/><Relationship Id="rId22" Type="http://schemas.openxmlformats.org/officeDocument/2006/relationships/image" Target="../media/image105.png"/><Relationship Id="rId27" Type="http://schemas.openxmlformats.org/officeDocument/2006/relationships/customXml" Target="../ink/ink143.xml"/><Relationship Id="rId30" Type="http://schemas.openxmlformats.org/officeDocument/2006/relationships/image" Target="../media/image109.png"/><Relationship Id="rId35" Type="http://schemas.openxmlformats.org/officeDocument/2006/relationships/customXml" Target="../ink/ink147.xml"/><Relationship Id="rId43" Type="http://schemas.openxmlformats.org/officeDocument/2006/relationships/customXml" Target="../ink/ink151.xml"/><Relationship Id="rId48" Type="http://schemas.openxmlformats.org/officeDocument/2006/relationships/image" Target="../media/image118.png"/><Relationship Id="rId8" Type="http://schemas.openxmlformats.org/officeDocument/2006/relationships/image" Target="../media/image98.png"/><Relationship Id="rId51" Type="http://schemas.openxmlformats.org/officeDocument/2006/relationships/customXml" Target="../ink/ink155.xml"/><Relationship Id="rId3" Type="http://schemas.openxmlformats.org/officeDocument/2006/relationships/customXml" Target="../ink/ink131.xml"/><Relationship Id="rId12" Type="http://schemas.openxmlformats.org/officeDocument/2006/relationships/image" Target="../media/image1000.png"/><Relationship Id="rId17" Type="http://schemas.openxmlformats.org/officeDocument/2006/relationships/customXml" Target="../ink/ink138.xml"/><Relationship Id="rId25" Type="http://schemas.openxmlformats.org/officeDocument/2006/relationships/customXml" Target="../ink/ink142.xml"/><Relationship Id="rId33" Type="http://schemas.openxmlformats.org/officeDocument/2006/relationships/customXml" Target="../ink/ink146.xml"/><Relationship Id="rId38" Type="http://schemas.openxmlformats.org/officeDocument/2006/relationships/image" Target="../media/image113.png"/><Relationship Id="rId46" Type="http://schemas.openxmlformats.org/officeDocument/2006/relationships/image" Target="../media/image117.png"/><Relationship Id="rId20" Type="http://schemas.openxmlformats.org/officeDocument/2006/relationships/image" Target="../media/image104.png"/><Relationship Id="rId41" Type="http://schemas.openxmlformats.org/officeDocument/2006/relationships/customXml" Target="../ink/ink1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61.xml"/><Relationship Id="rId18" Type="http://schemas.openxmlformats.org/officeDocument/2006/relationships/image" Target="../media/image98.png"/><Relationship Id="rId26" Type="http://schemas.openxmlformats.org/officeDocument/2006/relationships/image" Target="../media/image102.png"/><Relationship Id="rId39" Type="http://schemas.openxmlformats.org/officeDocument/2006/relationships/customXml" Target="../ink/ink174.xml"/><Relationship Id="rId21" Type="http://schemas.openxmlformats.org/officeDocument/2006/relationships/customXml" Target="../ink/ink165.xml"/><Relationship Id="rId34" Type="http://schemas.openxmlformats.org/officeDocument/2006/relationships/image" Target="../media/image106.png"/><Relationship Id="rId42" Type="http://schemas.openxmlformats.org/officeDocument/2006/relationships/image" Target="../media/image1100.png"/><Relationship Id="rId47" Type="http://schemas.openxmlformats.org/officeDocument/2006/relationships/customXml" Target="../ink/ink178.xml"/><Relationship Id="rId50" Type="http://schemas.openxmlformats.org/officeDocument/2006/relationships/image" Target="../media/image114.png"/><Relationship Id="rId55" Type="http://schemas.openxmlformats.org/officeDocument/2006/relationships/customXml" Target="../ink/ink182.xml"/><Relationship Id="rId7" Type="http://schemas.openxmlformats.org/officeDocument/2006/relationships/customXml" Target="../ink/ink158.xm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97.png"/><Relationship Id="rId29" Type="http://schemas.openxmlformats.org/officeDocument/2006/relationships/customXml" Target="../ink/ink169.xml"/><Relationship Id="rId11" Type="http://schemas.openxmlformats.org/officeDocument/2006/relationships/customXml" Target="../ink/ink160.xml"/><Relationship Id="rId24" Type="http://schemas.openxmlformats.org/officeDocument/2006/relationships/image" Target="../media/image101.png"/><Relationship Id="rId32" Type="http://schemas.openxmlformats.org/officeDocument/2006/relationships/image" Target="../media/image105.png"/><Relationship Id="rId37" Type="http://schemas.openxmlformats.org/officeDocument/2006/relationships/customXml" Target="../ink/ink173.xml"/><Relationship Id="rId40" Type="http://schemas.openxmlformats.org/officeDocument/2006/relationships/image" Target="../media/image109.png"/><Relationship Id="rId45" Type="http://schemas.openxmlformats.org/officeDocument/2006/relationships/customXml" Target="../ink/ink177.xml"/><Relationship Id="rId53" Type="http://schemas.openxmlformats.org/officeDocument/2006/relationships/customXml" Target="../ink/ink181.xml"/><Relationship Id="rId58" Type="http://schemas.openxmlformats.org/officeDocument/2006/relationships/image" Target="../media/image118.png"/><Relationship Id="rId5" Type="http://schemas.openxmlformats.org/officeDocument/2006/relationships/customXml" Target="../ink/ink157.xml"/><Relationship Id="rId61" Type="http://schemas.openxmlformats.org/officeDocument/2006/relationships/customXml" Target="../ink/ink185.xml"/><Relationship Id="rId19" Type="http://schemas.openxmlformats.org/officeDocument/2006/relationships/customXml" Target="../ink/ink164.xml"/><Relationship Id="rId14" Type="http://schemas.openxmlformats.org/officeDocument/2006/relationships/image" Target="../media/image96.png"/><Relationship Id="rId22" Type="http://schemas.openxmlformats.org/officeDocument/2006/relationships/image" Target="../media/image1000.png"/><Relationship Id="rId27" Type="http://schemas.openxmlformats.org/officeDocument/2006/relationships/customXml" Target="../ink/ink168.xml"/><Relationship Id="rId30" Type="http://schemas.openxmlformats.org/officeDocument/2006/relationships/image" Target="../media/image104.png"/><Relationship Id="rId35" Type="http://schemas.openxmlformats.org/officeDocument/2006/relationships/customXml" Target="../ink/ink172.xml"/><Relationship Id="rId43" Type="http://schemas.openxmlformats.org/officeDocument/2006/relationships/customXml" Target="../ink/ink176.xml"/><Relationship Id="rId48" Type="http://schemas.openxmlformats.org/officeDocument/2006/relationships/image" Target="../media/image113.png"/><Relationship Id="rId56" Type="http://schemas.openxmlformats.org/officeDocument/2006/relationships/image" Target="../media/image117.png"/><Relationship Id="rId8" Type="http://schemas.openxmlformats.org/officeDocument/2006/relationships/image" Target="../media/image123.png"/><Relationship Id="rId51" Type="http://schemas.openxmlformats.org/officeDocument/2006/relationships/customXml" Target="../ink/ink180.xml"/><Relationship Id="rId3" Type="http://schemas.openxmlformats.org/officeDocument/2006/relationships/customXml" Target="../ink/ink156.xml"/><Relationship Id="rId12" Type="http://schemas.openxmlformats.org/officeDocument/2006/relationships/image" Target="../media/image125.png"/><Relationship Id="rId17" Type="http://schemas.openxmlformats.org/officeDocument/2006/relationships/customXml" Target="../ink/ink163.xml"/><Relationship Id="rId25" Type="http://schemas.openxmlformats.org/officeDocument/2006/relationships/customXml" Target="../ink/ink167.xml"/><Relationship Id="rId33" Type="http://schemas.openxmlformats.org/officeDocument/2006/relationships/customXml" Target="../ink/ink171.xml"/><Relationship Id="rId38" Type="http://schemas.openxmlformats.org/officeDocument/2006/relationships/image" Target="../media/image108.png"/><Relationship Id="rId46" Type="http://schemas.openxmlformats.org/officeDocument/2006/relationships/image" Target="../media/image112.png"/><Relationship Id="rId59" Type="http://schemas.openxmlformats.org/officeDocument/2006/relationships/customXml" Target="../ink/ink184.xml"/><Relationship Id="rId20" Type="http://schemas.openxmlformats.org/officeDocument/2006/relationships/image" Target="../media/image99.png"/><Relationship Id="rId41" Type="http://schemas.openxmlformats.org/officeDocument/2006/relationships/customXml" Target="../ink/ink175.xml"/><Relationship Id="rId54" Type="http://schemas.openxmlformats.org/officeDocument/2006/relationships/image" Target="../media/image116.png"/><Relationship Id="rId62" Type="http://schemas.openxmlformats.org/officeDocument/2006/relationships/image" Target="../media/image1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5" Type="http://schemas.openxmlformats.org/officeDocument/2006/relationships/customXml" Target="../ink/ink162.xml"/><Relationship Id="rId23" Type="http://schemas.openxmlformats.org/officeDocument/2006/relationships/customXml" Target="../ink/ink166.xml"/><Relationship Id="rId28" Type="http://schemas.openxmlformats.org/officeDocument/2006/relationships/image" Target="../media/image103.png"/><Relationship Id="rId36" Type="http://schemas.openxmlformats.org/officeDocument/2006/relationships/image" Target="../media/image107.png"/><Relationship Id="rId49" Type="http://schemas.openxmlformats.org/officeDocument/2006/relationships/customXml" Target="../ink/ink179.xml"/><Relationship Id="rId57" Type="http://schemas.openxmlformats.org/officeDocument/2006/relationships/customXml" Target="../ink/ink183.xml"/><Relationship Id="rId10" Type="http://schemas.openxmlformats.org/officeDocument/2006/relationships/image" Target="../media/image124.png"/><Relationship Id="rId31" Type="http://schemas.openxmlformats.org/officeDocument/2006/relationships/customXml" Target="../ink/ink170.xml"/><Relationship Id="rId44" Type="http://schemas.openxmlformats.org/officeDocument/2006/relationships/image" Target="../media/image111.png"/><Relationship Id="rId52" Type="http://schemas.openxmlformats.org/officeDocument/2006/relationships/image" Target="../media/image115.png"/><Relationship Id="rId60" Type="http://schemas.openxmlformats.org/officeDocument/2006/relationships/image" Target="../media/image119.png"/><Relationship Id="rId4" Type="http://schemas.openxmlformats.org/officeDocument/2006/relationships/image" Target="../media/image121.png"/><Relationship Id="rId9" Type="http://schemas.openxmlformats.org/officeDocument/2006/relationships/customXml" Target="../ink/ink159.xml"/></Relationships>
</file>

<file path=ppt/slides/_rels/slide3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2.png"/><Relationship Id="rId21" Type="http://schemas.openxmlformats.org/officeDocument/2006/relationships/customXml" Target="../ink/ink195.xml"/><Relationship Id="rId42" Type="http://schemas.openxmlformats.org/officeDocument/2006/relationships/image" Target="../media/image103.png"/><Relationship Id="rId47" Type="http://schemas.openxmlformats.org/officeDocument/2006/relationships/customXml" Target="../ink/ink208.xml"/><Relationship Id="rId63" Type="http://schemas.openxmlformats.org/officeDocument/2006/relationships/customXml" Target="../ink/ink216.xml"/><Relationship Id="rId68" Type="http://schemas.openxmlformats.org/officeDocument/2006/relationships/image" Target="../media/image116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27.png"/><Relationship Id="rId29" Type="http://schemas.openxmlformats.org/officeDocument/2006/relationships/customXml" Target="../ink/ink199.xml"/><Relationship Id="rId11" Type="http://schemas.openxmlformats.org/officeDocument/2006/relationships/customXml" Target="../ink/ink190.xml"/><Relationship Id="rId24" Type="http://schemas.openxmlformats.org/officeDocument/2006/relationships/image" Target="../media/image1310.png"/><Relationship Id="rId32" Type="http://schemas.openxmlformats.org/officeDocument/2006/relationships/image" Target="../media/image98.png"/><Relationship Id="rId37" Type="http://schemas.openxmlformats.org/officeDocument/2006/relationships/customXml" Target="../ink/ink203.xml"/><Relationship Id="rId40" Type="http://schemas.openxmlformats.org/officeDocument/2006/relationships/image" Target="../media/image102.png"/><Relationship Id="rId45" Type="http://schemas.openxmlformats.org/officeDocument/2006/relationships/customXml" Target="../ink/ink207.xml"/><Relationship Id="rId53" Type="http://schemas.openxmlformats.org/officeDocument/2006/relationships/customXml" Target="../ink/ink211.xml"/><Relationship Id="rId58" Type="http://schemas.openxmlformats.org/officeDocument/2006/relationships/image" Target="../media/image111.png"/><Relationship Id="rId66" Type="http://schemas.openxmlformats.org/officeDocument/2006/relationships/image" Target="../media/image115.png"/><Relationship Id="rId74" Type="http://schemas.openxmlformats.org/officeDocument/2006/relationships/image" Target="../media/image119.png"/><Relationship Id="rId5" Type="http://schemas.openxmlformats.org/officeDocument/2006/relationships/customXml" Target="../ink/ink187.xml"/><Relationship Id="rId61" Type="http://schemas.openxmlformats.org/officeDocument/2006/relationships/customXml" Target="../ink/ink215.xml"/><Relationship Id="rId19" Type="http://schemas.openxmlformats.org/officeDocument/2006/relationships/customXml" Target="../ink/ink194.xml"/><Relationship Id="rId14" Type="http://schemas.openxmlformats.org/officeDocument/2006/relationships/image" Target="../media/image126.png"/><Relationship Id="rId22" Type="http://schemas.openxmlformats.org/officeDocument/2006/relationships/image" Target="../media/image1300.png"/><Relationship Id="rId27" Type="http://schemas.openxmlformats.org/officeDocument/2006/relationships/customXml" Target="../ink/ink198.xml"/><Relationship Id="rId30" Type="http://schemas.openxmlformats.org/officeDocument/2006/relationships/image" Target="../media/image97.png"/><Relationship Id="rId35" Type="http://schemas.openxmlformats.org/officeDocument/2006/relationships/customXml" Target="../ink/ink202.xml"/><Relationship Id="rId43" Type="http://schemas.openxmlformats.org/officeDocument/2006/relationships/customXml" Target="../ink/ink206.xml"/><Relationship Id="rId48" Type="http://schemas.openxmlformats.org/officeDocument/2006/relationships/image" Target="../media/image106.png"/><Relationship Id="rId56" Type="http://schemas.openxmlformats.org/officeDocument/2006/relationships/image" Target="../media/image1100.png"/><Relationship Id="rId64" Type="http://schemas.openxmlformats.org/officeDocument/2006/relationships/image" Target="../media/image114.png"/><Relationship Id="rId69" Type="http://schemas.openxmlformats.org/officeDocument/2006/relationships/customXml" Target="../ink/ink219.xml"/><Relationship Id="rId8" Type="http://schemas.openxmlformats.org/officeDocument/2006/relationships/image" Target="../media/image123.png"/><Relationship Id="rId51" Type="http://schemas.openxmlformats.org/officeDocument/2006/relationships/customXml" Target="../ink/ink210.xml"/><Relationship Id="rId72" Type="http://schemas.openxmlformats.org/officeDocument/2006/relationships/image" Target="../media/image118.png"/><Relationship Id="rId3" Type="http://schemas.openxmlformats.org/officeDocument/2006/relationships/customXml" Target="../ink/ink186.xml"/><Relationship Id="rId12" Type="http://schemas.openxmlformats.org/officeDocument/2006/relationships/image" Target="../media/image125.png"/><Relationship Id="rId17" Type="http://schemas.openxmlformats.org/officeDocument/2006/relationships/customXml" Target="../ink/ink193.xml"/><Relationship Id="rId25" Type="http://schemas.openxmlformats.org/officeDocument/2006/relationships/customXml" Target="../ink/ink197.xml"/><Relationship Id="rId33" Type="http://schemas.openxmlformats.org/officeDocument/2006/relationships/customXml" Target="../ink/ink201.xml"/><Relationship Id="rId38" Type="http://schemas.openxmlformats.org/officeDocument/2006/relationships/image" Target="../media/image101.png"/><Relationship Id="rId46" Type="http://schemas.openxmlformats.org/officeDocument/2006/relationships/image" Target="../media/image105.png"/><Relationship Id="rId59" Type="http://schemas.openxmlformats.org/officeDocument/2006/relationships/customXml" Target="../ink/ink214.xml"/><Relationship Id="rId67" Type="http://schemas.openxmlformats.org/officeDocument/2006/relationships/customXml" Target="../ink/ink218.xml"/><Relationship Id="rId20" Type="http://schemas.openxmlformats.org/officeDocument/2006/relationships/image" Target="../media/image129.png"/><Relationship Id="rId41" Type="http://schemas.openxmlformats.org/officeDocument/2006/relationships/customXml" Target="../ink/ink205.xml"/><Relationship Id="rId54" Type="http://schemas.openxmlformats.org/officeDocument/2006/relationships/image" Target="../media/image109.png"/><Relationship Id="rId62" Type="http://schemas.openxmlformats.org/officeDocument/2006/relationships/image" Target="../media/image113.png"/><Relationship Id="rId70" Type="http://schemas.openxmlformats.org/officeDocument/2006/relationships/image" Target="../media/image117.png"/><Relationship Id="rId75" Type="http://schemas.openxmlformats.org/officeDocument/2006/relationships/customXml" Target="../ink/ink2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5" Type="http://schemas.openxmlformats.org/officeDocument/2006/relationships/customXml" Target="../ink/ink192.xml"/><Relationship Id="rId23" Type="http://schemas.openxmlformats.org/officeDocument/2006/relationships/customXml" Target="../ink/ink196.xml"/><Relationship Id="rId28" Type="http://schemas.openxmlformats.org/officeDocument/2006/relationships/image" Target="../media/image96.png"/><Relationship Id="rId36" Type="http://schemas.openxmlformats.org/officeDocument/2006/relationships/image" Target="../media/image1000.png"/><Relationship Id="rId49" Type="http://schemas.openxmlformats.org/officeDocument/2006/relationships/customXml" Target="../ink/ink209.xml"/><Relationship Id="rId57" Type="http://schemas.openxmlformats.org/officeDocument/2006/relationships/customXml" Target="../ink/ink213.xml"/><Relationship Id="rId10" Type="http://schemas.openxmlformats.org/officeDocument/2006/relationships/image" Target="../media/image124.png"/><Relationship Id="rId31" Type="http://schemas.openxmlformats.org/officeDocument/2006/relationships/customXml" Target="../ink/ink200.xml"/><Relationship Id="rId44" Type="http://schemas.openxmlformats.org/officeDocument/2006/relationships/image" Target="../media/image104.png"/><Relationship Id="rId52" Type="http://schemas.openxmlformats.org/officeDocument/2006/relationships/image" Target="../media/image108.png"/><Relationship Id="rId60" Type="http://schemas.openxmlformats.org/officeDocument/2006/relationships/image" Target="../media/image112.png"/><Relationship Id="rId65" Type="http://schemas.openxmlformats.org/officeDocument/2006/relationships/customXml" Target="../ink/ink217.xml"/><Relationship Id="rId73" Type="http://schemas.openxmlformats.org/officeDocument/2006/relationships/customXml" Target="../ink/ink221.xml"/><Relationship Id="rId4" Type="http://schemas.openxmlformats.org/officeDocument/2006/relationships/image" Target="../media/image121.png"/><Relationship Id="rId9" Type="http://schemas.openxmlformats.org/officeDocument/2006/relationships/customXml" Target="../ink/ink189.xml"/><Relationship Id="rId13" Type="http://schemas.openxmlformats.org/officeDocument/2006/relationships/customXml" Target="../ink/ink191.xml"/><Relationship Id="rId18" Type="http://schemas.openxmlformats.org/officeDocument/2006/relationships/image" Target="../media/image128.png"/><Relationship Id="rId39" Type="http://schemas.openxmlformats.org/officeDocument/2006/relationships/customXml" Target="../ink/ink204.xml"/><Relationship Id="rId34" Type="http://schemas.openxmlformats.org/officeDocument/2006/relationships/image" Target="../media/image99.png"/><Relationship Id="rId50" Type="http://schemas.openxmlformats.org/officeDocument/2006/relationships/image" Target="../media/image107.png"/><Relationship Id="rId55" Type="http://schemas.openxmlformats.org/officeDocument/2006/relationships/customXml" Target="../ink/ink212.xml"/><Relationship Id="rId76" Type="http://schemas.openxmlformats.org/officeDocument/2006/relationships/image" Target="../media/image1200.png"/><Relationship Id="rId7" Type="http://schemas.openxmlformats.org/officeDocument/2006/relationships/customXml" Target="../ink/ink188.xml"/><Relationship Id="rId71" Type="http://schemas.openxmlformats.org/officeDocument/2006/relationships/customXml" Target="../ink/ink220.xml"/></Relationships>
</file>

<file path=ppt/slides/_rels/slide3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2.png"/><Relationship Id="rId21" Type="http://schemas.openxmlformats.org/officeDocument/2006/relationships/customXml" Target="../ink/ink232.xml"/><Relationship Id="rId42" Type="http://schemas.openxmlformats.org/officeDocument/2006/relationships/image" Target="../media/image96.png"/><Relationship Id="rId47" Type="http://schemas.openxmlformats.org/officeDocument/2006/relationships/customXml" Target="../ink/ink245.xml"/><Relationship Id="rId63" Type="http://schemas.openxmlformats.org/officeDocument/2006/relationships/customXml" Target="../ink/ink253.xml"/><Relationship Id="rId68" Type="http://schemas.openxmlformats.org/officeDocument/2006/relationships/image" Target="../media/image109.png"/><Relationship Id="rId84" Type="http://schemas.openxmlformats.org/officeDocument/2006/relationships/image" Target="../media/image117.png"/><Relationship Id="rId89" Type="http://schemas.openxmlformats.org/officeDocument/2006/relationships/customXml" Target="../ink/ink266.xml"/><Relationship Id="rId16" Type="http://schemas.openxmlformats.org/officeDocument/2006/relationships/image" Target="../media/image127.png"/><Relationship Id="rId11" Type="http://schemas.openxmlformats.org/officeDocument/2006/relationships/customXml" Target="../ink/ink227.xml"/><Relationship Id="rId32" Type="http://schemas.openxmlformats.org/officeDocument/2006/relationships/image" Target="../media/image135.png"/><Relationship Id="rId37" Type="http://schemas.openxmlformats.org/officeDocument/2006/relationships/customXml" Target="../ink/ink240.xml"/><Relationship Id="rId53" Type="http://schemas.openxmlformats.org/officeDocument/2006/relationships/customXml" Target="../ink/ink248.xml"/><Relationship Id="rId58" Type="http://schemas.openxmlformats.org/officeDocument/2006/relationships/image" Target="../media/image104.png"/><Relationship Id="rId74" Type="http://schemas.openxmlformats.org/officeDocument/2006/relationships/image" Target="../media/image112.png"/><Relationship Id="rId79" Type="http://schemas.openxmlformats.org/officeDocument/2006/relationships/customXml" Target="../ink/ink261.xml"/><Relationship Id="rId5" Type="http://schemas.openxmlformats.org/officeDocument/2006/relationships/customXml" Target="../ink/ink224.xml"/><Relationship Id="rId90" Type="http://schemas.openxmlformats.org/officeDocument/2006/relationships/image" Target="../media/image1200.png"/><Relationship Id="rId14" Type="http://schemas.openxmlformats.org/officeDocument/2006/relationships/image" Target="../media/image126.png"/><Relationship Id="rId22" Type="http://schemas.openxmlformats.org/officeDocument/2006/relationships/image" Target="../media/image1300.png"/><Relationship Id="rId27" Type="http://schemas.openxmlformats.org/officeDocument/2006/relationships/customXml" Target="../ink/ink235.xml"/><Relationship Id="rId30" Type="http://schemas.openxmlformats.org/officeDocument/2006/relationships/image" Target="../media/image134.png"/><Relationship Id="rId35" Type="http://schemas.openxmlformats.org/officeDocument/2006/relationships/customXml" Target="../ink/ink239.xml"/><Relationship Id="rId43" Type="http://schemas.openxmlformats.org/officeDocument/2006/relationships/customXml" Target="../ink/ink243.xml"/><Relationship Id="rId48" Type="http://schemas.openxmlformats.org/officeDocument/2006/relationships/image" Target="../media/image99.png"/><Relationship Id="rId56" Type="http://schemas.openxmlformats.org/officeDocument/2006/relationships/image" Target="../media/image103.png"/><Relationship Id="rId64" Type="http://schemas.openxmlformats.org/officeDocument/2006/relationships/image" Target="../media/image107.png"/><Relationship Id="rId69" Type="http://schemas.openxmlformats.org/officeDocument/2006/relationships/customXml" Target="../ink/ink256.xml"/><Relationship Id="rId77" Type="http://schemas.openxmlformats.org/officeDocument/2006/relationships/customXml" Target="../ink/ink260.xml"/><Relationship Id="rId8" Type="http://schemas.openxmlformats.org/officeDocument/2006/relationships/image" Target="../media/image123.png"/><Relationship Id="rId51" Type="http://schemas.openxmlformats.org/officeDocument/2006/relationships/customXml" Target="../ink/ink247.xml"/><Relationship Id="rId72" Type="http://schemas.openxmlformats.org/officeDocument/2006/relationships/image" Target="../media/image111.png"/><Relationship Id="rId80" Type="http://schemas.openxmlformats.org/officeDocument/2006/relationships/image" Target="../media/image115.png"/><Relationship Id="rId85" Type="http://schemas.openxmlformats.org/officeDocument/2006/relationships/customXml" Target="../ink/ink264.xml"/><Relationship Id="rId3" Type="http://schemas.openxmlformats.org/officeDocument/2006/relationships/customXml" Target="../ink/ink223.xml"/><Relationship Id="rId12" Type="http://schemas.openxmlformats.org/officeDocument/2006/relationships/image" Target="../media/image125.png"/><Relationship Id="rId17" Type="http://schemas.openxmlformats.org/officeDocument/2006/relationships/customXml" Target="../ink/ink230.xml"/><Relationship Id="rId25" Type="http://schemas.openxmlformats.org/officeDocument/2006/relationships/customXml" Target="../ink/ink234.xml"/><Relationship Id="rId33" Type="http://schemas.openxmlformats.org/officeDocument/2006/relationships/customXml" Target="../ink/ink238.xml"/><Relationship Id="rId38" Type="http://schemas.openxmlformats.org/officeDocument/2006/relationships/image" Target="../media/image138.png"/><Relationship Id="rId46" Type="http://schemas.openxmlformats.org/officeDocument/2006/relationships/image" Target="../media/image98.png"/><Relationship Id="rId59" Type="http://schemas.openxmlformats.org/officeDocument/2006/relationships/customXml" Target="../ink/ink251.xml"/><Relationship Id="rId67" Type="http://schemas.openxmlformats.org/officeDocument/2006/relationships/customXml" Target="../ink/ink255.xml"/><Relationship Id="rId20" Type="http://schemas.openxmlformats.org/officeDocument/2006/relationships/image" Target="../media/image129.png"/><Relationship Id="rId41" Type="http://schemas.openxmlformats.org/officeDocument/2006/relationships/customXml" Target="../ink/ink242.xml"/><Relationship Id="rId54" Type="http://schemas.openxmlformats.org/officeDocument/2006/relationships/image" Target="../media/image102.png"/><Relationship Id="rId62" Type="http://schemas.openxmlformats.org/officeDocument/2006/relationships/image" Target="../media/image106.png"/><Relationship Id="rId70" Type="http://schemas.openxmlformats.org/officeDocument/2006/relationships/image" Target="../media/image1100.png"/><Relationship Id="rId75" Type="http://schemas.openxmlformats.org/officeDocument/2006/relationships/customXml" Target="../ink/ink259.xml"/><Relationship Id="rId83" Type="http://schemas.openxmlformats.org/officeDocument/2006/relationships/customXml" Target="../ink/ink263.xml"/><Relationship Id="rId88" Type="http://schemas.openxmlformats.org/officeDocument/2006/relationships/image" Target="../media/image119.png"/><Relationship Id="rId91" Type="http://schemas.openxmlformats.org/officeDocument/2006/relationships/customXml" Target="../ink/ink2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5" Type="http://schemas.openxmlformats.org/officeDocument/2006/relationships/customXml" Target="../ink/ink229.xml"/><Relationship Id="rId23" Type="http://schemas.openxmlformats.org/officeDocument/2006/relationships/customXml" Target="../ink/ink233.xml"/><Relationship Id="rId28" Type="http://schemas.openxmlformats.org/officeDocument/2006/relationships/image" Target="../media/image133.png"/><Relationship Id="rId36" Type="http://schemas.openxmlformats.org/officeDocument/2006/relationships/image" Target="../media/image137.png"/><Relationship Id="rId49" Type="http://schemas.openxmlformats.org/officeDocument/2006/relationships/customXml" Target="../ink/ink246.xml"/><Relationship Id="rId57" Type="http://schemas.openxmlformats.org/officeDocument/2006/relationships/customXml" Target="../ink/ink250.xml"/><Relationship Id="rId10" Type="http://schemas.openxmlformats.org/officeDocument/2006/relationships/image" Target="../media/image124.png"/><Relationship Id="rId31" Type="http://schemas.openxmlformats.org/officeDocument/2006/relationships/customXml" Target="../ink/ink237.xml"/><Relationship Id="rId44" Type="http://schemas.openxmlformats.org/officeDocument/2006/relationships/image" Target="../media/image97.png"/><Relationship Id="rId52" Type="http://schemas.openxmlformats.org/officeDocument/2006/relationships/image" Target="../media/image101.png"/><Relationship Id="rId60" Type="http://schemas.openxmlformats.org/officeDocument/2006/relationships/image" Target="../media/image105.png"/><Relationship Id="rId65" Type="http://schemas.openxmlformats.org/officeDocument/2006/relationships/customXml" Target="../ink/ink254.xml"/><Relationship Id="rId73" Type="http://schemas.openxmlformats.org/officeDocument/2006/relationships/customXml" Target="../ink/ink258.xml"/><Relationship Id="rId78" Type="http://schemas.openxmlformats.org/officeDocument/2006/relationships/image" Target="../media/image114.png"/><Relationship Id="rId81" Type="http://schemas.openxmlformats.org/officeDocument/2006/relationships/customXml" Target="../ink/ink262.xml"/><Relationship Id="rId86" Type="http://schemas.openxmlformats.org/officeDocument/2006/relationships/image" Target="../media/image118.png"/><Relationship Id="rId4" Type="http://schemas.openxmlformats.org/officeDocument/2006/relationships/image" Target="../media/image121.png"/><Relationship Id="rId9" Type="http://schemas.openxmlformats.org/officeDocument/2006/relationships/customXml" Target="../ink/ink226.xml"/><Relationship Id="rId13" Type="http://schemas.openxmlformats.org/officeDocument/2006/relationships/customXml" Target="../ink/ink228.xml"/><Relationship Id="rId18" Type="http://schemas.openxmlformats.org/officeDocument/2006/relationships/image" Target="../media/image128.png"/><Relationship Id="rId39" Type="http://schemas.openxmlformats.org/officeDocument/2006/relationships/customXml" Target="../ink/ink241.xml"/><Relationship Id="rId34" Type="http://schemas.openxmlformats.org/officeDocument/2006/relationships/image" Target="../media/image136.png"/><Relationship Id="rId50" Type="http://schemas.openxmlformats.org/officeDocument/2006/relationships/image" Target="../media/image1000.png"/><Relationship Id="rId55" Type="http://schemas.openxmlformats.org/officeDocument/2006/relationships/customXml" Target="../ink/ink249.xml"/><Relationship Id="rId76" Type="http://schemas.openxmlformats.org/officeDocument/2006/relationships/image" Target="../media/image113.png"/><Relationship Id="rId7" Type="http://schemas.openxmlformats.org/officeDocument/2006/relationships/customXml" Target="../ink/ink225.xml"/><Relationship Id="rId71" Type="http://schemas.openxmlformats.org/officeDocument/2006/relationships/customXml" Target="../ink/ink257.xml"/><Relationship Id="rId92" Type="http://schemas.openxmlformats.org/officeDocument/2006/relationships/image" Target="../media/image1400.png"/><Relationship Id="rId2" Type="http://schemas.openxmlformats.org/officeDocument/2006/relationships/notesSlide" Target="../notesSlides/notesSlide20.xml"/><Relationship Id="rId29" Type="http://schemas.openxmlformats.org/officeDocument/2006/relationships/customXml" Target="../ink/ink236.xml"/><Relationship Id="rId24" Type="http://schemas.openxmlformats.org/officeDocument/2006/relationships/image" Target="../media/image1310.png"/><Relationship Id="rId40" Type="http://schemas.openxmlformats.org/officeDocument/2006/relationships/image" Target="../media/image139.png"/><Relationship Id="rId45" Type="http://schemas.openxmlformats.org/officeDocument/2006/relationships/customXml" Target="../ink/ink244.xml"/><Relationship Id="rId66" Type="http://schemas.openxmlformats.org/officeDocument/2006/relationships/image" Target="../media/image108.png"/><Relationship Id="rId87" Type="http://schemas.openxmlformats.org/officeDocument/2006/relationships/customXml" Target="../ink/ink265.xml"/><Relationship Id="rId61" Type="http://schemas.openxmlformats.org/officeDocument/2006/relationships/customXml" Target="../ink/ink252.xml"/><Relationship Id="rId82" Type="http://schemas.openxmlformats.org/officeDocument/2006/relationships/image" Target="../media/image116.png"/><Relationship Id="rId19" Type="http://schemas.openxmlformats.org/officeDocument/2006/relationships/customXml" Target="../ink/ink231.xml"/></Relationships>
</file>

<file path=ppt/slides/_rels/slide3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6.png"/><Relationship Id="rId21" Type="http://schemas.openxmlformats.org/officeDocument/2006/relationships/customXml" Target="../ink/ink277.xml"/><Relationship Id="rId42" Type="http://schemas.openxmlformats.org/officeDocument/2006/relationships/image" Target="../media/image134.png"/><Relationship Id="rId47" Type="http://schemas.openxmlformats.org/officeDocument/2006/relationships/customXml" Target="../ink/ink290.xml"/><Relationship Id="rId63" Type="http://schemas.openxmlformats.org/officeDocument/2006/relationships/customXml" Target="../ink/ink298.xml"/><Relationship Id="rId68" Type="http://schemas.openxmlformats.org/officeDocument/2006/relationships/image" Target="../media/image103.png"/><Relationship Id="rId84" Type="http://schemas.openxmlformats.org/officeDocument/2006/relationships/image" Target="../media/image111.png"/><Relationship Id="rId89" Type="http://schemas.openxmlformats.org/officeDocument/2006/relationships/customXml" Target="../ink/ink311.xml"/><Relationship Id="rId16" Type="http://schemas.openxmlformats.org/officeDocument/2006/relationships/image" Target="../media/image121.png"/><Relationship Id="rId11" Type="http://schemas.openxmlformats.org/officeDocument/2006/relationships/customXml" Target="../ink/ink272.xml"/><Relationship Id="rId32" Type="http://schemas.openxmlformats.org/officeDocument/2006/relationships/image" Target="../media/image129.png"/><Relationship Id="rId37" Type="http://schemas.openxmlformats.org/officeDocument/2006/relationships/customXml" Target="../ink/ink285.xml"/><Relationship Id="rId53" Type="http://schemas.openxmlformats.org/officeDocument/2006/relationships/customXml" Target="../ink/ink293.xml"/><Relationship Id="rId58" Type="http://schemas.openxmlformats.org/officeDocument/2006/relationships/image" Target="../media/image98.png"/><Relationship Id="rId74" Type="http://schemas.openxmlformats.org/officeDocument/2006/relationships/image" Target="../media/image106.png"/><Relationship Id="rId79" Type="http://schemas.openxmlformats.org/officeDocument/2006/relationships/customXml" Target="../ink/ink306.xml"/><Relationship Id="rId102" Type="http://schemas.openxmlformats.org/officeDocument/2006/relationships/image" Target="../media/image1200.png"/><Relationship Id="rId5" Type="http://schemas.openxmlformats.org/officeDocument/2006/relationships/customXml" Target="../ink/ink269.xml"/><Relationship Id="rId90" Type="http://schemas.openxmlformats.org/officeDocument/2006/relationships/image" Target="../media/image114.png"/><Relationship Id="rId95" Type="http://schemas.openxmlformats.org/officeDocument/2006/relationships/customXml" Target="../ink/ink314.xml"/><Relationship Id="rId22" Type="http://schemas.openxmlformats.org/officeDocument/2006/relationships/image" Target="../media/image124.png"/><Relationship Id="rId27" Type="http://schemas.openxmlformats.org/officeDocument/2006/relationships/customXml" Target="../ink/ink280.xml"/><Relationship Id="rId43" Type="http://schemas.openxmlformats.org/officeDocument/2006/relationships/customXml" Target="../ink/ink288.xml"/><Relationship Id="rId48" Type="http://schemas.openxmlformats.org/officeDocument/2006/relationships/image" Target="../media/image137.png"/><Relationship Id="rId64" Type="http://schemas.openxmlformats.org/officeDocument/2006/relationships/image" Target="../media/image101.png"/><Relationship Id="rId69" Type="http://schemas.openxmlformats.org/officeDocument/2006/relationships/customXml" Target="../ink/ink301.xml"/><Relationship Id="rId80" Type="http://schemas.openxmlformats.org/officeDocument/2006/relationships/image" Target="../media/image109.png"/><Relationship Id="rId85" Type="http://schemas.openxmlformats.org/officeDocument/2006/relationships/customXml" Target="../ink/ink309.xml"/><Relationship Id="rId12" Type="http://schemas.openxmlformats.org/officeDocument/2006/relationships/image" Target="../media/image145.png"/><Relationship Id="rId17" Type="http://schemas.openxmlformats.org/officeDocument/2006/relationships/customXml" Target="../ink/ink275.xml"/><Relationship Id="rId25" Type="http://schemas.openxmlformats.org/officeDocument/2006/relationships/customXml" Target="../ink/ink279.xml"/><Relationship Id="rId33" Type="http://schemas.openxmlformats.org/officeDocument/2006/relationships/customXml" Target="../ink/ink283.xml"/><Relationship Id="rId38" Type="http://schemas.openxmlformats.org/officeDocument/2006/relationships/image" Target="../media/image132.png"/><Relationship Id="rId46" Type="http://schemas.openxmlformats.org/officeDocument/2006/relationships/image" Target="../media/image136.png"/><Relationship Id="rId59" Type="http://schemas.openxmlformats.org/officeDocument/2006/relationships/customXml" Target="../ink/ink296.xml"/><Relationship Id="rId67" Type="http://schemas.openxmlformats.org/officeDocument/2006/relationships/customXml" Target="../ink/ink300.xml"/><Relationship Id="rId103" Type="http://schemas.openxmlformats.org/officeDocument/2006/relationships/customXml" Target="../ink/ink318.xml"/><Relationship Id="rId20" Type="http://schemas.openxmlformats.org/officeDocument/2006/relationships/image" Target="../media/image123.png"/><Relationship Id="rId41" Type="http://schemas.openxmlformats.org/officeDocument/2006/relationships/customXml" Target="../ink/ink287.xml"/><Relationship Id="rId54" Type="http://schemas.openxmlformats.org/officeDocument/2006/relationships/image" Target="../media/image96.png"/><Relationship Id="rId62" Type="http://schemas.openxmlformats.org/officeDocument/2006/relationships/image" Target="../media/image1000.png"/><Relationship Id="rId70" Type="http://schemas.openxmlformats.org/officeDocument/2006/relationships/image" Target="../media/image104.png"/><Relationship Id="rId75" Type="http://schemas.openxmlformats.org/officeDocument/2006/relationships/customXml" Target="../ink/ink304.xml"/><Relationship Id="rId83" Type="http://schemas.openxmlformats.org/officeDocument/2006/relationships/customXml" Target="../ink/ink308.xml"/><Relationship Id="rId88" Type="http://schemas.openxmlformats.org/officeDocument/2006/relationships/image" Target="../media/image113.png"/><Relationship Id="rId91" Type="http://schemas.openxmlformats.org/officeDocument/2006/relationships/customXml" Target="../ink/ink312.xml"/><Relationship Id="rId96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15" Type="http://schemas.openxmlformats.org/officeDocument/2006/relationships/customXml" Target="../ink/ink274.xml"/><Relationship Id="rId23" Type="http://schemas.openxmlformats.org/officeDocument/2006/relationships/customXml" Target="../ink/ink278.xml"/><Relationship Id="rId28" Type="http://schemas.openxmlformats.org/officeDocument/2006/relationships/image" Target="../media/image127.png"/><Relationship Id="rId36" Type="http://schemas.openxmlformats.org/officeDocument/2006/relationships/image" Target="../media/image1310.png"/><Relationship Id="rId49" Type="http://schemas.openxmlformats.org/officeDocument/2006/relationships/customXml" Target="../ink/ink291.xml"/><Relationship Id="rId57" Type="http://schemas.openxmlformats.org/officeDocument/2006/relationships/customXml" Target="../ink/ink295.xml"/><Relationship Id="rId10" Type="http://schemas.openxmlformats.org/officeDocument/2006/relationships/image" Target="../media/image144.png"/><Relationship Id="rId31" Type="http://schemas.openxmlformats.org/officeDocument/2006/relationships/customXml" Target="../ink/ink282.xml"/><Relationship Id="rId44" Type="http://schemas.openxmlformats.org/officeDocument/2006/relationships/image" Target="../media/image135.png"/><Relationship Id="rId52" Type="http://schemas.openxmlformats.org/officeDocument/2006/relationships/image" Target="../media/image139.png"/><Relationship Id="rId60" Type="http://schemas.openxmlformats.org/officeDocument/2006/relationships/image" Target="../media/image99.png"/><Relationship Id="rId65" Type="http://schemas.openxmlformats.org/officeDocument/2006/relationships/customXml" Target="../ink/ink299.xml"/><Relationship Id="rId73" Type="http://schemas.openxmlformats.org/officeDocument/2006/relationships/customXml" Target="../ink/ink303.xml"/><Relationship Id="rId78" Type="http://schemas.openxmlformats.org/officeDocument/2006/relationships/image" Target="../media/image108.png"/><Relationship Id="rId81" Type="http://schemas.openxmlformats.org/officeDocument/2006/relationships/customXml" Target="../ink/ink307.xml"/><Relationship Id="rId86" Type="http://schemas.openxmlformats.org/officeDocument/2006/relationships/image" Target="../media/image112.png"/><Relationship Id="rId94" Type="http://schemas.openxmlformats.org/officeDocument/2006/relationships/image" Target="../media/image116.png"/><Relationship Id="rId99" Type="http://schemas.openxmlformats.org/officeDocument/2006/relationships/customXml" Target="../ink/ink316.xml"/><Relationship Id="rId101" Type="http://schemas.openxmlformats.org/officeDocument/2006/relationships/customXml" Target="../ink/ink317.xml"/><Relationship Id="rId4" Type="http://schemas.openxmlformats.org/officeDocument/2006/relationships/image" Target="../media/image1410.png"/><Relationship Id="rId9" Type="http://schemas.openxmlformats.org/officeDocument/2006/relationships/customXml" Target="../ink/ink271.xml"/><Relationship Id="rId13" Type="http://schemas.openxmlformats.org/officeDocument/2006/relationships/customXml" Target="../ink/ink273.xml"/><Relationship Id="rId18" Type="http://schemas.openxmlformats.org/officeDocument/2006/relationships/image" Target="../media/image122.png"/><Relationship Id="rId39" Type="http://schemas.openxmlformats.org/officeDocument/2006/relationships/customXml" Target="../ink/ink286.xml"/><Relationship Id="rId34" Type="http://schemas.openxmlformats.org/officeDocument/2006/relationships/image" Target="../media/image1300.png"/><Relationship Id="rId50" Type="http://schemas.openxmlformats.org/officeDocument/2006/relationships/image" Target="../media/image138.png"/><Relationship Id="rId55" Type="http://schemas.openxmlformats.org/officeDocument/2006/relationships/customXml" Target="../ink/ink294.xml"/><Relationship Id="rId76" Type="http://schemas.openxmlformats.org/officeDocument/2006/relationships/image" Target="../media/image107.png"/><Relationship Id="rId97" Type="http://schemas.openxmlformats.org/officeDocument/2006/relationships/customXml" Target="../ink/ink315.xml"/><Relationship Id="rId104" Type="http://schemas.openxmlformats.org/officeDocument/2006/relationships/image" Target="../media/image1400.png"/><Relationship Id="rId7" Type="http://schemas.openxmlformats.org/officeDocument/2006/relationships/customXml" Target="../ink/ink270.xml"/><Relationship Id="rId71" Type="http://schemas.openxmlformats.org/officeDocument/2006/relationships/customXml" Target="../ink/ink302.xml"/><Relationship Id="rId92" Type="http://schemas.openxmlformats.org/officeDocument/2006/relationships/image" Target="../media/image115.png"/><Relationship Id="rId2" Type="http://schemas.openxmlformats.org/officeDocument/2006/relationships/notesSlide" Target="../notesSlides/notesSlide21.xml"/><Relationship Id="rId29" Type="http://schemas.openxmlformats.org/officeDocument/2006/relationships/customXml" Target="../ink/ink281.xml"/><Relationship Id="rId24" Type="http://schemas.openxmlformats.org/officeDocument/2006/relationships/image" Target="../media/image125.png"/><Relationship Id="rId40" Type="http://schemas.openxmlformats.org/officeDocument/2006/relationships/image" Target="../media/image133.png"/><Relationship Id="rId45" Type="http://schemas.openxmlformats.org/officeDocument/2006/relationships/customXml" Target="../ink/ink289.xml"/><Relationship Id="rId66" Type="http://schemas.openxmlformats.org/officeDocument/2006/relationships/image" Target="../media/image102.png"/><Relationship Id="rId87" Type="http://schemas.openxmlformats.org/officeDocument/2006/relationships/customXml" Target="../ink/ink310.xml"/><Relationship Id="rId61" Type="http://schemas.openxmlformats.org/officeDocument/2006/relationships/customXml" Target="../ink/ink297.xml"/><Relationship Id="rId82" Type="http://schemas.openxmlformats.org/officeDocument/2006/relationships/image" Target="../media/image1100.png"/><Relationship Id="rId19" Type="http://schemas.openxmlformats.org/officeDocument/2006/relationships/customXml" Target="../ink/ink276.xml"/><Relationship Id="rId14" Type="http://schemas.openxmlformats.org/officeDocument/2006/relationships/image" Target="../media/image146.png"/><Relationship Id="rId30" Type="http://schemas.openxmlformats.org/officeDocument/2006/relationships/image" Target="../media/image128.png"/><Relationship Id="rId35" Type="http://schemas.openxmlformats.org/officeDocument/2006/relationships/customXml" Target="../ink/ink284.xml"/><Relationship Id="rId56" Type="http://schemas.openxmlformats.org/officeDocument/2006/relationships/image" Target="../media/image97.png"/><Relationship Id="rId77" Type="http://schemas.openxmlformats.org/officeDocument/2006/relationships/customXml" Target="../ink/ink305.xml"/><Relationship Id="rId100" Type="http://schemas.openxmlformats.org/officeDocument/2006/relationships/image" Target="../media/image119.png"/><Relationship Id="rId8" Type="http://schemas.openxmlformats.org/officeDocument/2006/relationships/image" Target="../media/image143.png"/><Relationship Id="rId51" Type="http://schemas.openxmlformats.org/officeDocument/2006/relationships/customXml" Target="../ink/ink292.xml"/><Relationship Id="rId72" Type="http://schemas.openxmlformats.org/officeDocument/2006/relationships/image" Target="../media/image105.png"/><Relationship Id="rId93" Type="http://schemas.openxmlformats.org/officeDocument/2006/relationships/customXml" Target="../ink/ink313.xml"/><Relationship Id="rId98" Type="http://schemas.openxmlformats.org/officeDocument/2006/relationships/image" Target="../media/image118.png"/><Relationship Id="rId3" Type="http://schemas.openxmlformats.org/officeDocument/2006/relationships/customXml" Target="../ink/ink26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2.png"/><Relationship Id="rId117" Type="http://schemas.openxmlformats.org/officeDocument/2006/relationships/customXml" Target="../ink/ink376.xml"/><Relationship Id="rId21" Type="http://schemas.openxmlformats.org/officeDocument/2006/relationships/customXml" Target="../ink/ink328.xml"/><Relationship Id="rId42" Type="http://schemas.openxmlformats.org/officeDocument/2006/relationships/image" Target="../media/image126.png"/><Relationship Id="rId47" Type="http://schemas.openxmlformats.org/officeDocument/2006/relationships/customXml" Target="../ink/ink341.xml"/><Relationship Id="rId63" Type="http://schemas.openxmlformats.org/officeDocument/2006/relationships/customXml" Target="../ink/ink349.xml"/><Relationship Id="rId68" Type="http://schemas.openxmlformats.org/officeDocument/2006/relationships/image" Target="../media/image139.png"/><Relationship Id="rId84" Type="http://schemas.openxmlformats.org/officeDocument/2006/relationships/image" Target="../media/image103.png"/><Relationship Id="rId89" Type="http://schemas.openxmlformats.org/officeDocument/2006/relationships/customXml" Target="../ink/ink362.xml"/><Relationship Id="rId112" Type="http://schemas.openxmlformats.org/officeDocument/2006/relationships/image" Target="../media/image117.png"/><Relationship Id="rId16" Type="http://schemas.openxmlformats.org/officeDocument/2006/relationships/image" Target="../media/image147.png"/><Relationship Id="rId107" Type="http://schemas.openxmlformats.org/officeDocument/2006/relationships/customXml" Target="../ink/ink371.xml"/><Relationship Id="rId11" Type="http://schemas.openxmlformats.org/officeDocument/2006/relationships/customXml" Target="../ink/ink323.xml"/><Relationship Id="rId32" Type="http://schemas.openxmlformats.org/officeDocument/2006/relationships/image" Target="../media/image121.png"/><Relationship Id="rId37" Type="http://schemas.openxmlformats.org/officeDocument/2006/relationships/customXml" Target="../ink/ink336.xml"/><Relationship Id="rId53" Type="http://schemas.openxmlformats.org/officeDocument/2006/relationships/customXml" Target="../ink/ink344.xml"/><Relationship Id="rId58" Type="http://schemas.openxmlformats.org/officeDocument/2006/relationships/image" Target="../media/image134.png"/><Relationship Id="rId74" Type="http://schemas.openxmlformats.org/officeDocument/2006/relationships/image" Target="../media/image98.png"/><Relationship Id="rId79" Type="http://schemas.openxmlformats.org/officeDocument/2006/relationships/customXml" Target="../ink/ink357.xml"/><Relationship Id="rId102" Type="http://schemas.openxmlformats.org/officeDocument/2006/relationships/image" Target="../media/image112.png"/><Relationship Id="rId5" Type="http://schemas.openxmlformats.org/officeDocument/2006/relationships/customXml" Target="../ink/ink320.xml"/><Relationship Id="rId90" Type="http://schemas.openxmlformats.org/officeDocument/2006/relationships/image" Target="../media/image106.png"/><Relationship Id="rId95" Type="http://schemas.openxmlformats.org/officeDocument/2006/relationships/customXml" Target="../ink/ink365.xml"/><Relationship Id="rId22" Type="http://schemas.openxmlformats.org/officeDocument/2006/relationships/image" Target="../media/image1500.png"/><Relationship Id="rId27" Type="http://schemas.openxmlformats.org/officeDocument/2006/relationships/customXml" Target="../ink/ink331.xml"/><Relationship Id="rId43" Type="http://schemas.openxmlformats.org/officeDocument/2006/relationships/customXml" Target="../ink/ink339.xml"/><Relationship Id="rId48" Type="http://schemas.openxmlformats.org/officeDocument/2006/relationships/image" Target="../media/image129.png"/><Relationship Id="rId64" Type="http://schemas.openxmlformats.org/officeDocument/2006/relationships/image" Target="../media/image137.png"/><Relationship Id="rId69" Type="http://schemas.openxmlformats.org/officeDocument/2006/relationships/customXml" Target="../ink/ink352.xml"/><Relationship Id="rId113" Type="http://schemas.openxmlformats.org/officeDocument/2006/relationships/customXml" Target="../ink/ink374.xml"/><Relationship Id="rId118" Type="http://schemas.openxmlformats.org/officeDocument/2006/relationships/image" Target="../media/image1200.png"/><Relationship Id="rId80" Type="http://schemas.openxmlformats.org/officeDocument/2006/relationships/image" Target="../media/image101.png"/><Relationship Id="rId85" Type="http://schemas.openxmlformats.org/officeDocument/2006/relationships/customXml" Target="../ink/ink360.xml"/><Relationship Id="rId12" Type="http://schemas.openxmlformats.org/officeDocument/2006/relationships/image" Target="../media/image145.png"/><Relationship Id="rId17" Type="http://schemas.openxmlformats.org/officeDocument/2006/relationships/customXml" Target="../ink/ink326.xml"/><Relationship Id="rId33" Type="http://schemas.openxmlformats.org/officeDocument/2006/relationships/customXml" Target="../ink/ink334.xml"/><Relationship Id="rId38" Type="http://schemas.openxmlformats.org/officeDocument/2006/relationships/image" Target="../media/image124.png"/><Relationship Id="rId59" Type="http://schemas.openxmlformats.org/officeDocument/2006/relationships/customXml" Target="../ink/ink347.xml"/><Relationship Id="rId103" Type="http://schemas.openxmlformats.org/officeDocument/2006/relationships/customXml" Target="../ink/ink369.xml"/><Relationship Id="rId108" Type="http://schemas.openxmlformats.org/officeDocument/2006/relationships/image" Target="../media/image115.png"/><Relationship Id="rId54" Type="http://schemas.openxmlformats.org/officeDocument/2006/relationships/image" Target="../media/image132.png"/><Relationship Id="rId70" Type="http://schemas.openxmlformats.org/officeDocument/2006/relationships/image" Target="../media/image96.png"/><Relationship Id="rId75" Type="http://schemas.openxmlformats.org/officeDocument/2006/relationships/customXml" Target="../ink/ink355.xml"/><Relationship Id="rId91" Type="http://schemas.openxmlformats.org/officeDocument/2006/relationships/customXml" Target="../ink/ink363.xml"/><Relationship Id="rId96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23" Type="http://schemas.openxmlformats.org/officeDocument/2006/relationships/customXml" Target="../ink/ink329.xml"/><Relationship Id="rId28" Type="http://schemas.openxmlformats.org/officeDocument/2006/relationships/image" Target="../media/image153.png"/><Relationship Id="rId49" Type="http://schemas.openxmlformats.org/officeDocument/2006/relationships/customXml" Target="../ink/ink342.xml"/><Relationship Id="rId114" Type="http://schemas.openxmlformats.org/officeDocument/2006/relationships/image" Target="../media/image118.png"/><Relationship Id="rId119" Type="http://schemas.openxmlformats.org/officeDocument/2006/relationships/customXml" Target="../ink/ink377.xml"/><Relationship Id="rId10" Type="http://schemas.openxmlformats.org/officeDocument/2006/relationships/image" Target="../media/image144.png"/><Relationship Id="rId31" Type="http://schemas.openxmlformats.org/officeDocument/2006/relationships/customXml" Target="../ink/ink333.xml"/><Relationship Id="rId44" Type="http://schemas.openxmlformats.org/officeDocument/2006/relationships/image" Target="../media/image127.png"/><Relationship Id="rId52" Type="http://schemas.openxmlformats.org/officeDocument/2006/relationships/image" Target="../media/image1310.png"/><Relationship Id="rId60" Type="http://schemas.openxmlformats.org/officeDocument/2006/relationships/image" Target="../media/image135.png"/><Relationship Id="rId65" Type="http://schemas.openxmlformats.org/officeDocument/2006/relationships/customXml" Target="../ink/ink350.xml"/><Relationship Id="rId73" Type="http://schemas.openxmlformats.org/officeDocument/2006/relationships/customXml" Target="../ink/ink354.xml"/><Relationship Id="rId78" Type="http://schemas.openxmlformats.org/officeDocument/2006/relationships/image" Target="../media/image1000.png"/><Relationship Id="rId81" Type="http://schemas.openxmlformats.org/officeDocument/2006/relationships/customXml" Target="../ink/ink358.xml"/><Relationship Id="rId86" Type="http://schemas.openxmlformats.org/officeDocument/2006/relationships/image" Target="../media/image104.png"/><Relationship Id="rId94" Type="http://schemas.openxmlformats.org/officeDocument/2006/relationships/image" Target="../media/image108.png"/><Relationship Id="rId99" Type="http://schemas.openxmlformats.org/officeDocument/2006/relationships/customXml" Target="../ink/ink367.xml"/><Relationship Id="rId101" Type="http://schemas.openxmlformats.org/officeDocument/2006/relationships/customXml" Target="../ink/ink368.xml"/><Relationship Id="rId4" Type="http://schemas.openxmlformats.org/officeDocument/2006/relationships/image" Target="../media/image1410.png"/><Relationship Id="rId9" Type="http://schemas.openxmlformats.org/officeDocument/2006/relationships/customXml" Target="../ink/ink322.xml"/><Relationship Id="rId13" Type="http://schemas.openxmlformats.org/officeDocument/2006/relationships/customXml" Target="../ink/ink324.xml"/><Relationship Id="rId18" Type="http://schemas.openxmlformats.org/officeDocument/2006/relationships/image" Target="../media/image148.png"/><Relationship Id="rId39" Type="http://schemas.openxmlformats.org/officeDocument/2006/relationships/customXml" Target="../ink/ink337.xml"/><Relationship Id="rId109" Type="http://schemas.openxmlformats.org/officeDocument/2006/relationships/customXml" Target="../ink/ink372.xml"/><Relationship Id="rId34" Type="http://schemas.openxmlformats.org/officeDocument/2006/relationships/image" Target="../media/image122.png"/><Relationship Id="rId50" Type="http://schemas.openxmlformats.org/officeDocument/2006/relationships/image" Target="../media/image1300.png"/><Relationship Id="rId55" Type="http://schemas.openxmlformats.org/officeDocument/2006/relationships/customXml" Target="../ink/ink345.xml"/><Relationship Id="rId76" Type="http://schemas.openxmlformats.org/officeDocument/2006/relationships/image" Target="../media/image99.png"/><Relationship Id="rId97" Type="http://schemas.openxmlformats.org/officeDocument/2006/relationships/customXml" Target="../ink/ink366.xml"/><Relationship Id="rId104" Type="http://schemas.openxmlformats.org/officeDocument/2006/relationships/image" Target="../media/image113.png"/><Relationship Id="rId120" Type="http://schemas.openxmlformats.org/officeDocument/2006/relationships/image" Target="../media/image1400.png"/><Relationship Id="rId7" Type="http://schemas.openxmlformats.org/officeDocument/2006/relationships/customXml" Target="../ink/ink321.xml"/><Relationship Id="rId71" Type="http://schemas.openxmlformats.org/officeDocument/2006/relationships/customXml" Target="../ink/ink353.xml"/><Relationship Id="rId92" Type="http://schemas.openxmlformats.org/officeDocument/2006/relationships/image" Target="../media/image107.png"/><Relationship Id="rId2" Type="http://schemas.openxmlformats.org/officeDocument/2006/relationships/notesSlide" Target="../notesSlides/notesSlide22.xml"/><Relationship Id="rId29" Type="http://schemas.openxmlformats.org/officeDocument/2006/relationships/customXml" Target="../ink/ink332.xml"/><Relationship Id="rId24" Type="http://schemas.openxmlformats.org/officeDocument/2006/relationships/image" Target="../media/image1510.png"/><Relationship Id="rId40" Type="http://schemas.openxmlformats.org/officeDocument/2006/relationships/image" Target="../media/image125.png"/><Relationship Id="rId45" Type="http://schemas.openxmlformats.org/officeDocument/2006/relationships/customXml" Target="../ink/ink340.xml"/><Relationship Id="rId66" Type="http://schemas.openxmlformats.org/officeDocument/2006/relationships/image" Target="../media/image138.png"/><Relationship Id="rId87" Type="http://schemas.openxmlformats.org/officeDocument/2006/relationships/customXml" Target="../ink/ink361.xml"/><Relationship Id="rId110" Type="http://schemas.openxmlformats.org/officeDocument/2006/relationships/image" Target="../media/image116.png"/><Relationship Id="rId115" Type="http://schemas.openxmlformats.org/officeDocument/2006/relationships/customXml" Target="../ink/ink375.xml"/><Relationship Id="rId61" Type="http://schemas.openxmlformats.org/officeDocument/2006/relationships/customXml" Target="../ink/ink348.xml"/><Relationship Id="rId82" Type="http://schemas.openxmlformats.org/officeDocument/2006/relationships/image" Target="../media/image102.png"/><Relationship Id="rId19" Type="http://schemas.openxmlformats.org/officeDocument/2006/relationships/customXml" Target="../ink/ink327.xml"/><Relationship Id="rId14" Type="http://schemas.openxmlformats.org/officeDocument/2006/relationships/image" Target="../media/image146.png"/><Relationship Id="rId30" Type="http://schemas.openxmlformats.org/officeDocument/2006/relationships/image" Target="../media/image154.png"/><Relationship Id="rId35" Type="http://schemas.openxmlformats.org/officeDocument/2006/relationships/customXml" Target="../ink/ink335.xml"/><Relationship Id="rId56" Type="http://schemas.openxmlformats.org/officeDocument/2006/relationships/image" Target="../media/image133.png"/><Relationship Id="rId77" Type="http://schemas.openxmlformats.org/officeDocument/2006/relationships/customXml" Target="../ink/ink356.xml"/><Relationship Id="rId100" Type="http://schemas.openxmlformats.org/officeDocument/2006/relationships/image" Target="../media/image111.png"/><Relationship Id="rId105" Type="http://schemas.openxmlformats.org/officeDocument/2006/relationships/customXml" Target="../ink/ink370.xml"/><Relationship Id="rId8" Type="http://schemas.openxmlformats.org/officeDocument/2006/relationships/image" Target="../media/image143.png"/><Relationship Id="rId51" Type="http://schemas.openxmlformats.org/officeDocument/2006/relationships/customXml" Target="../ink/ink343.xml"/><Relationship Id="rId72" Type="http://schemas.openxmlformats.org/officeDocument/2006/relationships/image" Target="../media/image97.png"/><Relationship Id="rId93" Type="http://schemas.openxmlformats.org/officeDocument/2006/relationships/customXml" Target="../ink/ink364.xml"/><Relationship Id="rId98" Type="http://schemas.openxmlformats.org/officeDocument/2006/relationships/image" Target="../media/image1100.png"/><Relationship Id="rId3" Type="http://schemas.openxmlformats.org/officeDocument/2006/relationships/customXml" Target="../ink/ink319.xml"/><Relationship Id="rId25" Type="http://schemas.openxmlformats.org/officeDocument/2006/relationships/customXml" Target="../ink/ink330.xml"/><Relationship Id="rId46" Type="http://schemas.openxmlformats.org/officeDocument/2006/relationships/image" Target="../media/image128.png"/><Relationship Id="rId67" Type="http://schemas.openxmlformats.org/officeDocument/2006/relationships/customXml" Target="../ink/ink351.xml"/><Relationship Id="rId116" Type="http://schemas.openxmlformats.org/officeDocument/2006/relationships/image" Target="../media/image119.png"/><Relationship Id="rId20" Type="http://schemas.openxmlformats.org/officeDocument/2006/relationships/image" Target="../media/image149.png"/><Relationship Id="rId41" Type="http://schemas.openxmlformats.org/officeDocument/2006/relationships/customXml" Target="../ink/ink338.xml"/><Relationship Id="rId62" Type="http://schemas.openxmlformats.org/officeDocument/2006/relationships/image" Target="../media/image136.png"/><Relationship Id="rId83" Type="http://schemas.openxmlformats.org/officeDocument/2006/relationships/customXml" Target="../ink/ink359.xml"/><Relationship Id="rId88" Type="http://schemas.openxmlformats.org/officeDocument/2006/relationships/image" Target="../media/image105.png"/><Relationship Id="rId111" Type="http://schemas.openxmlformats.org/officeDocument/2006/relationships/customXml" Target="../ink/ink373.xml"/><Relationship Id="rId15" Type="http://schemas.openxmlformats.org/officeDocument/2006/relationships/customXml" Target="../ink/ink325.xml"/><Relationship Id="rId36" Type="http://schemas.openxmlformats.org/officeDocument/2006/relationships/image" Target="../media/image123.png"/><Relationship Id="rId57" Type="http://schemas.openxmlformats.org/officeDocument/2006/relationships/customXml" Target="../ink/ink346.xml"/><Relationship Id="rId106" Type="http://schemas.openxmlformats.org/officeDocument/2006/relationships/image" Target="../media/image114.png"/></Relationships>
</file>

<file path=ppt/slides/_rels/slide4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35.xml"/><Relationship Id="rId21" Type="http://schemas.openxmlformats.org/officeDocument/2006/relationships/customXml" Target="../ink/ink387.xml"/><Relationship Id="rId42" Type="http://schemas.openxmlformats.org/officeDocument/2006/relationships/image" Target="../media/image1600.png"/><Relationship Id="rId47" Type="http://schemas.openxmlformats.org/officeDocument/2006/relationships/customXml" Target="../ink/ink400.xml"/><Relationship Id="rId63" Type="http://schemas.openxmlformats.org/officeDocument/2006/relationships/customXml" Target="../ink/ink408.xml"/><Relationship Id="rId68" Type="http://schemas.openxmlformats.org/officeDocument/2006/relationships/image" Target="../media/image132.png"/><Relationship Id="rId84" Type="http://schemas.openxmlformats.org/officeDocument/2006/relationships/image" Target="../media/image96.png"/><Relationship Id="rId89" Type="http://schemas.openxmlformats.org/officeDocument/2006/relationships/customXml" Target="../ink/ink421.xml"/><Relationship Id="rId112" Type="http://schemas.openxmlformats.org/officeDocument/2006/relationships/image" Target="../media/image1100.png"/><Relationship Id="rId16" Type="http://schemas.openxmlformats.org/officeDocument/2006/relationships/image" Target="../media/image147.png"/><Relationship Id="rId107" Type="http://schemas.openxmlformats.org/officeDocument/2006/relationships/customXml" Target="../ink/ink430.xml"/><Relationship Id="rId11" Type="http://schemas.openxmlformats.org/officeDocument/2006/relationships/customXml" Target="../ink/ink382.xml"/><Relationship Id="rId32" Type="http://schemas.openxmlformats.org/officeDocument/2006/relationships/image" Target="../media/image155.png"/><Relationship Id="rId37" Type="http://schemas.openxmlformats.org/officeDocument/2006/relationships/customXml" Target="../ink/ink395.xml"/><Relationship Id="rId53" Type="http://schemas.openxmlformats.org/officeDocument/2006/relationships/customXml" Target="../ink/ink403.xml"/><Relationship Id="rId58" Type="http://schemas.openxmlformats.org/officeDocument/2006/relationships/image" Target="../media/image127.png"/><Relationship Id="rId74" Type="http://schemas.openxmlformats.org/officeDocument/2006/relationships/image" Target="../media/image135.png"/><Relationship Id="rId79" Type="http://schemas.openxmlformats.org/officeDocument/2006/relationships/customXml" Target="../ink/ink416.xml"/><Relationship Id="rId102" Type="http://schemas.openxmlformats.org/officeDocument/2006/relationships/image" Target="../media/image105.png"/><Relationship Id="rId123" Type="http://schemas.openxmlformats.org/officeDocument/2006/relationships/customXml" Target="../ink/ink438.xml"/><Relationship Id="rId128" Type="http://schemas.openxmlformats.org/officeDocument/2006/relationships/image" Target="../media/image118.png"/><Relationship Id="rId5" Type="http://schemas.openxmlformats.org/officeDocument/2006/relationships/customXml" Target="../ink/ink379.xml"/><Relationship Id="rId90" Type="http://schemas.openxmlformats.org/officeDocument/2006/relationships/image" Target="../media/image99.png"/><Relationship Id="rId95" Type="http://schemas.openxmlformats.org/officeDocument/2006/relationships/customXml" Target="../ink/ink424.xml"/><Relationship Id="rId22" Type="http://schemas.openxmlformats.org/officeDocument/2006/relationships/image" Target="../media/image1500.png"/><Relationship Id="rId27" Type="http://schemas.openxmlformats.org/officeDocument/2006/relationships/customXml" Target="../ink/ink390.xml"/><Relationship Id="rId43" Type="http://schemas.openxmlformats.org/officeDocument/2006/relationships/customXml" Target="../ink/ink398.xml"/><Relationship Id="rId48" Type="http://schemas.openxmlformats.org/officeDocument/2006/relationships/image" Target="../media/image122.png"/><Relationship Id="rId64" Type="http://schemas.openxmlformats.org/officeDocument/2006/relationships/image" Target="../media/image1300.png"/><Relationship Id="rId69" Type="http://schemas.openxmlformats.org/officeDocument/2006/relationships/customXml" Target="../ink/ink411.xml"/><Relationship Id="rId113" Type="http://schemas.openxmlformats.org/officeDocument/2006/relationships/customXml" Target="../ink/ink433.xml"/><Relationship Id="rId118" Type="http://schemas.openxmlformats.org/officeDocument/2006/relationships/image" Target="../media/image113.png"/><Relationship Id="rId80" Type="http://schemas.openxmlformats.org/officeDocument/2006/relationships/image" Target="../media/image138.png"/><Relationship Id="rId85" Type="http://schemas.openxmlformats.org/officeDocument/2006/relationships/customXml" Target="../ink/ink419.xml"/><Relationship Id="rId12" Type="http://schemas.openxmlformats.org/officeDocument/2006/relationships/image" Target="../media/image145.png"/><Relationship Id="rId17" Type="http://schemas.openxmlformats.org/officeDocument/2006/relationships/customXml" Target="../ink/ink385.xml"/><Relationship Id="rId33" Type="http://schemas.openxmlformats.org/officeDocument/2006/relationships/customXml" Target="../ink/ink393.xml"/><Relationship Id="rId38" Type="http://schemas.openxmlformats.org/officeDocument/2006/relationships/image" Target="../media/image158.png"/><Relationship Id="rId59" Type="http://schemas.openxmlformats.org/officeDocument/2006/relationships/customXml" Target="../ink/ink406.xml"/><Relationship Id="rId103" Type="http://schemas.openxmlformats.org/officeDocument/2006/relationships/customXml" Target="../ink/ink428.xml"/><Relationship Id="rId108" Type="http://schemas.openxmlformats.org/officeDocument/2006/relationships/image" Target="../media/image108.png"/><Relationship Id="rId124" Type="http://schemas.openxmlformats.org/officeDocument/2006/relationships/image" Target="../media/image116.png"/><Relationship Id="rId129" Type="http://schemas.openxmlformats.org/officeDocument/2006/relationships/customXml" Target="../ink/ink441.xml"/><Relationship Id="rId54" Type="http://schemas.openxmlformats.org/officeDocument/2006/relationships/image" Target="../media/image125.png"/><Relationship Id="rId70" Type="http://schemas.openxmlformats.org/officeDocument/2006/relationships/image" Target="../media/image133.png"/><Relationship Id="rId75" Type="http://schemas.openxmlformats.org/officeDocument/2006/relationships/customXml" Target="../ink/ink414.xml"/><Relationship Id="rId91" Type="http://schemas.openxmlformats.org/officeDocument/2006/relationships/customXml" Target="../ink/ink422.xml"/><Relationship Id="rId96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23" Type="http://schemas.openxmlformats.org/officeDocument/2006/relationships/customXml" Target="../ink/ink388.xml"/><Relationship Id="rId28" Type="http://schemas.openxmlformats.org/officeDocument/2006/relationships/image" Target="../media/image153.png"/><Relationship Id="rId49" Type="http://schemas.openxmlformats.org/officeDocument/2006/relationships/customXml" Target="../ink/ink401.xml"/><Relationship Id="rId114" Type="http://schemas.openxmlformats.org/officeDocument/2006/relationships/image" Target="../media/image111.png"/><Relationship Id="rId119" Type="http://schemas.openxmlformats.org/officeDocument/2006/relationships/customXml" Target="../ink/ink436.xml"/><Relationship Id="rId44" Type="http://schemas.openxmlformats.org/officeDocument/2006/relationships/image" Target="../media/image1610.png"/><Relationship Id="rId60" Type="http://schemas.openxmlformats.org/officeDocument/2006/relationships/image" Target="../media/image128.png"/><Relationship Id="rId65" Type="http://schemas.openxmlformats.org/officeDocument/2006/relationships/customXml" Target="../ink/ink409.xml"/><Relationship Id="rId81" Type="http://schemas.openxmlformats.org/officeDocument/2006/relationships/customXml" Target="../ink/ink417.xml"/><Relationship Id="rId86" Type="http://schemas.openxmlformats.org/officeDocument/2006/relationships/image" Target="../media/image97.png"/><Relationship Id="rId130" Type="http://schemas.openxmlformats.org/officeDocument/2006/relationships/image" Target="../media/image119.png"/><Relationship Id="rId13" Type="http://schemas.openxmlformats.org/officeDocument/2006/relationships/customXml" Target="../ink/ink383.xml"/><Relationship Id="rId18" Type="http://schemas.openxmlformats.org/officeDocument/2006/relationships/image" Target="../media/image148.png"/><Relationship Id="rId39" Type="http://schemas.openxmlformats.org/officeDocument/2006/relationships/customXml" Target="../ink/ink396.xml"/><Relationship Id="rId109" Type="http://schemas.openxmlformats.org/officeDocument/2006/relationships/customXml" Target="../ink/ink431.xml"/><Relationship Id="rId34" Type="http://schemas.openxmlformats.org/officeDocument/2006/relationships/image" Target="../media/image156.png"/><Relationship Id="rId50" Type="http://schemas.openxmlformats.org/officeDocument/2006/relationships/image" Target="../media/image123.png"/><Relationship Id="rId55" Type="http://schemas.openxmlformats.org/officeDocument/2006/relationships/customXml" Target="../ink/ink404.xml"/><Relationship Id="rId76" Type="http://schemas.openxmlformats.org/officeDocument/2006/relationships/image" Target="../media/image136.png"/><Relationship Id="rId97" Type="http://schemas.openxmlformats.org/officeDocument/2006/relationships/customXml" Target="../ink/ink425.xml"/><Relationship Id="rId104" Type="http://schemas.openxmlformats.org/officeDocument/2006/relationships/image" Target="../media/image106.png"/><Relationship Id="rId120" Type="http://schemas.openxmlformats.org/officeDocument/2006/relationships/image" Target="../media/image114.png"/><Relationship Id="rId125" Type="http://schemas.openxmlformats.org/officeDocument/2006/relationships/customXml" Target="../ink/ink439.xml"/><Relationship Id="rId7" Type="http://schemas.openxmlformats.org/officeDocument/2006/relationships/customXml" Target="../ink/ink380.xml"/><Relationship Id="rId71" Type="http://schemas.openxmlformats.org/officeDocument/2006/relationships/customXml" Target="../ink/ink412.xml"/><Relationship Id="rId92" Type="http://schemas.openxmlformats.org/officeDocument/2006/relationships/image" Target="../media/image1000.png"/><Relationship Id="rId2" Type="http://schemas.openxmlformats.org/officeDocument/2006/relationships/notesSlide" Target="../notesSlides/notesSlide23.xml"/><Relationship Id="rId29" Type="http://schemas.openxmlformats.org/officeDocument/2006/relationships/customXml" Target="../ink/ink391.xml"/><Relationship Id="rId24" Type="http://schemas.openxmlformats.org/officeDocument/2006/relationships/image" Target="../media/image1510.png"/><Relationship Id="rId40" Type="http://schemas.openxmlformats.org/officeDocument/2006/relationships/image" Target="../media/image159.png"/><Relationship Id="rId45" Type="http://schemas.openxmlformats.org/officeDocument/2006/relationships/customXml" Target="../ink/ink399.xml"/><Relationship Id="rId66" Type="http://schemas.openxmlformats.org/officeDocument/2006/relationships/image" Target="../media/image1310.png"/><Relationship Id="rId87" Type="http://schemas.openxmlformats.org/officeDocument/2006/relationships/customXml" Target="../ink/ink420.xml"/><Relationship Id="rId110" Type="http://schemas.openxmlformats.org/officeDocument/2006/relationships/image" Target="../media/image109.png"/><Relationship Id="rId115" Type="http://schemas.openxmlformats.org/officeDocument/2006/relationships/customXml" Target="../ink/ink434.xml"/><Relationship Id="rId131" Type="http://schemas.openxmlformats.org/officeDocument/2006/relationships/customXml" Target="../ink/ink442.xml"/><Relationship Id="rId61" Type="http://schemas.openxmlformats.org/officeDocument/2006/relationships/customXml" Target="../ink/ink407.xml"/><Relationship Id="rId82" Type="http://schemas.openxmlformats.org/officeDocument/2006/relationships/image" Target="../media/image139.png"/><Relationship Id="rId19" Type="http://schemas.openxmlformats.org/officeDocument/2006/relationships/customXml" Target="../ink/ink386.xml"/><Relationship Id="rId14" Type="http://schemas.openxmlformats.org/officeDocument/2006/relationships/image" Target="../media/image146.png"/><Relationship Id="rId30" Type="http://schemas.openxmlformats.org/officeDocument/2006/relationships/image" Target="../media/image154.png"/><Relationship Id="rId35" Type="http://schemas.openxmlformats.org/officeDocument/2006/relationships/customXml" Target="../ink/ink394.xml"/><Relationship Id="rId56" Type="http://schemas.openxmlformats.org/officeDocument/2006/relationships/image" Target="../media/image126.png"/><Relationship Id="rId77" Type="http://schemas.openxmlformats.org/officeDocument/2006/relationships/customXml" Target="../ink/ink415.xml"/><Relationship Id="rId100" Type="http://schemas.openxmlformats.org/officeDocument/2006/relationships/image" Target="../media/image104.png"/><Relationship Id="rId105" Type="http://schemas.openxmlformats.org/officeDocument/2006/relationships/customXml" Target="../ink/ink429.xml"/><Relationship Id="rId126" Type="http://schemas.openxmlformats.org/officeDocument/2006/relationships/image" Target="../media/image117.png"/><Relationship Id="rId8" Type="http://schemas.openxmlformats.org/officeDocument/2006/relationships/image" Target="../media/image143.png"/><Relationship Id="rId51" Type="http://schemas.openxmlformats.org/officeDocument/2006/relationships/customXml" Target="../ink/ink402.xml"/><Relationship Id="rId72" Type="http://schemas.openxmlformats.org/officeDocument/2006/relationships/image" Target="../media/image134.png"/><Relationship Id="rId93" Type="http://schemas.openxmlformats.org/officeDocument/2006/relationships/customXml" Target="../ink/ink423.xml"/><Relationship Id="rId98" Type="http://schemas.openxmlformats.org/officeDocument/2006/relationships/image" Target="../media/image103.png"/><Relationship Id="rId121" Type="http://schemas.openxmlformats.org/officeDocument/2006/relationships/customXml" Target="../ink/ink437.xml"/><Relationship Id="rId3" Type="http://schemas.openxmlformats.org/officeDocument/2006/relationships/customXml" Target="../ink/ink378.xml"/><Relationship Id="rId25" Type="http://schemas.openxmlformats.org/officeDocument/2006/relationships/customXml" Target="../ink/ink389.xml"/><Relationship Id="rId46" Type="http://schemas.openxmlformats.org/officeDocument/2006/relationships/image" Target="../media/image121.png"/><Relationship Id="rId67" Type="http://schemas.openxmlformats.org/officeDocument/2006/relationships/customXml" Target="../ink/ink410.xml"/><Relationship Id="rId116" Type="http://schemas.openxmlformats.org/officeDocument/2006/relationships/image" Target="../media/image112.png"/><Relationship Id="rId20" Type="http://schemas.openxmlformats.org/officeDocument/2006/relationships/image" Target="../media/image149.png"/><Relationship Id="rId41" Type="http://schemas.openxmlformats.org/officeDocument/2006/relationships/customXml" Target="../ink/ink397.xml"/><Relationship Id="rId62" Type="http://schemas.openxmlformats.org/officeDocument/2006/relationships/image" Target="../media/image129.png"/><Relationship Id="rId83" Type="http://schemas.openxmlformats.org/officeDocument/2006/relationships/customXml" Target="../ink/ink418.xml"/><Relationship Id="rId88" Type="http://schemas.openxmlformats.org/officeDocument/2006/relationships/image" Target="../media/image98.png"/><Relationship Id="rId111" Type="http://schemas.openxmlformats.org/officeDocument/2006/relationships/customXml" Target="../ink/ink432.xml"/><Relationship Id="rId132" Type="http://schemas.openxmlformats.org/officeDocument/2006/relationships/image" Target="../media/image1200.png"/><Relationship Id="rId15" Type="http://schemas.openxmlformats.org/officeDocument/2006/relationships/customXml" Target="../ink/ink384.xml"/><Relationship Id="rId36" Type="http://schemas.openxmlformats.org/officeDocument/2006/relationships/image" Target="../media/image157.png"/><Relationship Id="rId57" Type="http://schemas.openxmlformats.org/officeDocument/2006/relationships/customXml" Target="../ink/ink405.xml"/><Relationship Id="rId106" Type="http://schemas.openxmlformats.org/officeDocument/2006/relationships/image" Target="../media/image107.png"/><Relationship Id="rId127" Type="http://schemas.openxmlformats.org/officeDocument/2006/relationships/customXml" Target="../ink/ink440.xml"/><Relationship Id="rId10" Type="http://schemas.openxmlformats.org/officeDocument/2006/relationships/image" Target="../media/image144.png"/><Relationship Id="rId31" Type="http://schemas.openxmlformats.org/officeDocument/2006/relationships/customXml" Target="../ink/ink392.xml"/><Relationship Id="rId52" Type="http://schemas.openxmlformats.org/officeDocument/2006/relationships/image" Target="../media/image124.png"/><Relationship Id="rId73" Type="http://schemas.openxmlformats.org/officeDocument/2006/relationships/customXml" Target="../ink/ink413.xml"/><Relationship Id="rId78" Type="http://schemas.openxmlformats.org/officeDocument/2006/relationships/image" Target="../media/image137.png"/><Relationship Id="rId94" Type="http://schemas.openxmlformats.org/officeDocument/2006/relationships/image" Target="../media/image101.png"/><Relationship Id="rId99" Type="http://schemas.openxmlformats.org/officeDocument/2006/relationships/customXml" Target="../ink/ink426.xml"/><Relationship Id="rId101" Type="http://schemas.openxmlformats.org/officeDocument/2006/relationships/customXml" Target="../ink/ink427.xml"/><Relationship Id="rId122" Type="http://schemas.openxmlformats.org/officeDocument/2006/relationships/image" Target="../media/image115.png"/><Relationship Id="rId4" Type="http://schemas.openxmlformats.org/officeDocument/2006/relationships/image" Target="../media/image1410.png"/><Relationship Id="rId9" Type="http://schemas.openxmlformats.org/officeDocument/2006/relationships/customXml" Target="../ink/ink381.xml"/><Relationship Id="rId26" Type="http://schemas.openxmlformats.org/officeDocument/2006/relationships/image" Target="../media/image152.png"/></Relationships>
</file>

<file path=ppt/slides/_rels/slide4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00.xml"/><Relationship Id="rId21" Type="http://schemas.openxmlformats.org/officeDocument/2006/relationships/customXml" Target="../ink/ink452.xml"/><Relationship Id="rId42" Type="http://schemas.openxmlformats.org/officeDocument/2006/relationships/image" Target="../media/image1600.png"/><Relationship Id="rId63" Type="http://schemas.openxmlformats.org/officeDocument/2006/relationships/customXml" Target="../ink/ink473.xml"/><Relationship Id="rId84" Type="http://schemas.openxmlformats.org/officeDocument/2006/relationships/image" Target="../media/image96.png"/><Relationship Id="rId138" Type="http://schemas.openxmlformats.org/officeDocument/2006/relationships/image" Target="../media/image164.png"/><Relationship Id="rId107" Type="http://schemas.openxmlformats.org/officeDocument/2006/relationships/customXml" Target="../ink/ink495.xml"/><Relationship Id="rId11" Type="http://schemas.openxmlformats.org/officeDocument/2006/relationships/customXml" Target="../ink/ink447.xml"/><Relationship Id="rId32" Type="http://schemas.openxmlformats.org/officeDocument/2006/relationships/image" Target="../media/image155.png"/><Relationship Id="rId53" Type="http://schemas.openxmlformats.org/officeDocument/2006/relationships/customXml" Target="../ink/ink468.xml"/><Relationship Id="rId74" Type="http://schemas.openxmlformats.org/officeDocument/2006/relationships/image" Target="../media/image135.png"/><Relationship Id="rId128" Type="http://schemas.openxmlformats.org/officeDocument/2006/relationships/image" Target="../media/image118.png"/><Relationship Id="rId5" Type="http://schemas.openxmlformats.org/officeDocument/2006/relationships/customXml" Target="../ink/ink444.xml"/><Relationship Id="rId90" Type="http://schemas.openxmlformats.org/officeDocument/2006/relationships/image" Target="../media/image99.png"/><Relationship Id="rId95" Type="http://schemas.openxmlformats.org/officeDocument/2006/relationships/customXml" Target="../ink/ink489.xml"/><Relationship Id="rId22" Type="http://schemas.openxmlformats.org/officeDocument/2006/relationships/image" Target="../media/image1500.png"/><Relationship Id="rId27" Type="http://schemas.openxmlformats.org/officeDocument/2006/relationships/customXml" Target="../ink/ink455.xml"/><Relationship Id="rId43" Type="http://schemas.openxmlformats.org/officeDocument/2006/relationships/customXml" Target="../ink/ink463.xml"/><Relationship Id="rId48" Type="http://schemas.openxmlformats.org/officeDocument/2006/relationships/image" Target="../media/image122.png"/><Relationship Id="rId64" Type="http://schemas.openxmlformats.org/officeDocument/2006/relationships/image" Target="../media/image1300.png"/><Relationship Id="rId69" Type="http://schemas.openxmlformats.org/officeDocument/2006/relationships/customXml" Target="../ink/ink476.xml"/><Relationship Id="rId113" Type="http://schemas.openxmlformats.org/officeDocument/2006/relationships/customXml" Target="../ink/ink498.xml"/><Relationship Id="rId118" Type="http://schemas.openxmlformats.org/officeDocument/2006/relationships/image" Target="../media/image113.png"/><Relationship Id="rId134" Type="http://schemas.openxmlformats.org/officeDocument/2006/relationships/image" Target="../media/image162.png"/><Relationship Id="rId139" Type="http://schemas.openxmlformats.org/officeDocument/2006/relationships/customXml" Target="../ink/ink511.xml"/><Relationship Id="rId80" Type="http://schemas.openxmlformats.org/officeDocument/2006/relationships/image" Target="../media/image138.png"/><Relationship Id="rId85" Type="http://schemas.openxmlformats.org/officeDocument/2006/relationships/customXml" Target="../ink/ink484.xml"/><Relationship Id="rId12" Type="http://schemas.openxmlformats.org/officeDocument/2006/relationships/image" Target="../media/image145.png"/><Relationship Id="rId17" Type="http://schemas.openxmlformats.org/officeDocument/2006/relationships/customXml" Target="../ink/ink450.xml"/><Relationship Id="rId33" Type="http://schemas.openxmlformats.org/officeDocument/2006/relationships/customXml" Target="../ink/ink458.xml"/><Relationship Id="rId38" Type="http://schemas.openxmlformats.org/officeDocument/2006/relationships/image" Target="../media/image158.png"/><Relationship Id="rId59" Type="http://schemas.openxmlformats.org/officeDocument/2006/relationships/customXml" Target="../ink/ink471.xml"/><Relationship Id="rId103" Type="http://schemas.openxmlformats.org/officeDocument/2006/relationships/customXml" Target="../ink/ink493.xml"/><Relationship Id="rId108" Type="http://schemas.openxmlformats.org/officeDocument/2006/relationships/image" Target="../media/image108.png"/><Relationship Id="rId124" Type="http://schemas.openxmlformats.org/officeDocument/2006/relationships/image" Target="../media/image116.png"/><Relationship Id="rId129" Type="http://schemas.openxmlformats.org/officeDocument/2006/relationships/customXml" Target="../ink/ink506.xml"/><Relationship Id="rId54" Type="http://schemas.openxmlformats.org/officeDocument/2006/relationships/image" Target="../media/image125.png"/><Relationship Id="rId70" Type="http://schemas.openxmlformats.org/officeDocument/2006/relationships/image" Target="../media/image133.png"/><Relationship Id="rId75" Type="http://schemas.openxmlformats.org/officeDocument/2006/relationships/customXml" Target="../ink/ink479.xml"/><Relationship Id="rId91" Type="http://schemas.openxmlformats.org/officeDocument/2006/relationships/customXml" Target="../ink/ink487.xml"/><Relationship Id="rId96" Type="http://schemas.openxmlformats.org/officeDocument/2006/relationships/image" Target="../media/image102.png"/><Relationship Id="rId140" Type="http://schemas.openxmlformats.org/officeDocument/2006/relationships/image" Target="../media/image165.png"/><Relationship Id="rId145" Type="http://schemas.openxmlformats.org/officeDocument/2006/relationships/customXml" Target="../ink/ink5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23" Type="http://schemas.openxmlformats.org/officeDocument/2006/relationships/customXml" Target="../ink/ink453.xml"/><Relationship Id="rId28" Type="http://schemas.openxmlformats.org/officeDocument/2006/relationships/image" Target="../media/image153.png"/><Relationship Id="rId49" Type="http://schemas.openxmlformats.org/officeDocument/2006/relationships/customXml" Target="../ink/ink466.xml"/><Relationship Id="rId114" Type="http://schemas.openxmlformats.org/officeDocument/2006/relationships/image" Target="../media/image111.png"/><Relationship Id="rId119" Type="http://schemas.openxmlformats.org/officeDocument/2006/relationships/customXml" Target="../ink/ink501.xml"/><Relationship Id="rId44" Type="http://schemas.openxmlformats.org/officeDocument/2006/relationships/image" Target="../media/image1610.png"/><Relationship Id="rId60" Type="http://schemas.openxmlformats.org/officeDocument/2006/relationships/image" Target="../media/image128.png"/><Relationship Id="rId65" Type="http://schemas.openxmlformats.org/officeDocument/2006/relationships/customXml" Target="../ink/ink474.xml"/><Relationship Id="rId81" Type="http://schemas.openxmlformats.org/officeDocument/2006/relationships/customXml" Target="../ink/ink482.xml"/><Relationship Id="rId86" Type="http://schemas.openxmlformats.org/officeDocument/2006/relationships/image" Target="../media/image97.png"/><Relationship Id="rId130" Type="http://schemas.openxmlformats.org/officeDocument/2006/relationships/image" Target="../media/image119.png"/><Relationship Id="rId135" Type="http://schemas.openxmlformats.org/officeDocument/2006/relationships/customXml" Target="../ink/ink509.xml"/><Relationship Id="rId13" Type="http://schemas.openxmlformats.org/officeDocument/2006/relationships/customXml" Target="../ink/ink448.xml"/><Relationship Id="rId18" Type="http://schemas.openxmlformats.org/officeDocument/2006/relationships/image" Target="../media/image148.png"/><Relationship Id="rId39" Type="http://schemas.openxmlformats.org/officeDocument/2006/relationships/customXml" Target="../ink/ink461.xml"/><Relationship Id="rId109" Type="http://schemas.openxmlformats.org/officeDocument/2006/relationships/customXml" Target="../ink/ink496.xml"/><Relationship Id="rId34" Type="http://schemas.openxmlformats.org/officeDocument/2006/relationships/image" Target="../media/image156.png"/><Relationship Id="rId50" Type="http://schemas.openxmlformats.org/officeDocument/2006/relationships/image" Target="../media/image123.png"/><Relationship Id="rId55" Type="http://schemas.openxmlformats.org/officeDocument/2006/relationships/customXml" Target="../ink/ink469.xml"/><Relationship Id="rId76" Type="http://schemas.openxmlformats.org/officeDocument/2006/relationships/image" Target="../media/image136.png"/><Relationship Id="rId97" Type="http://schemas.openxmlformats.org/officeDocument/2006/relationships/customXml" Target="../ink/ink490.xml"/><Relationship Id="rId104" Type="http://schemas.openxmlformats.org/officeDocument/2006/relationships/image" Target="../media/image106.png"/><Relationship Id="rId120" Type="http://schemas.openxmlformats.org/officeDocument/2006/relationships/image" Target="../media/image114.png"/><Relationship Id="rId125" Type="http://schemas.openxmlformats.org/officeDocument/2006/relationships/customXml" Target="../ink/ink504.xml"/><Relationship Id="rId141" Type="http://schemas.openxmlformats.org/officeDocument/2006/relationships/customXml" Target="../ink/ink512.xml"/><Relationship Id="rId146" Type="http://schemas.openxmlformats.org/officeDocument/2006/relationships/image" Target="../media/image168.png"/><Relationship Id="rId7" Type="http://schemas.openxmlformats.org/officeDocument/2006/relationships/customXml" Target="../ink/ink445.xml"/><Relationship Id="rId71" Type="http://schemas.openxmlformats.org/officeDocument/2006/relationships/customXml" Target="../ink/ink477.xml"/><Relationship Id="rId92" Type="http://schemas.openxmlformats.org/officeDocument/2006/relationships/image" Target="../media/image1000.png"/><Relationship Id="rId2" Type="http://schemas.openxmlformats.org/officeDocument/2006/relationships/notesSlide" Target="../notesSlides/notesSlide24.xml"/><Relationship Id="rId29" Type="http://schemas.openxmlformats.org/officeDocument/2006/relationships/customXml" Target="../ink/ink456.xml"/><Relationship Id="rId24" Type="http://schemas.openxmlformats.org/officeDocument/2006/relationships/image" Target="../media/image1510.png"/><Relationship Id="rId40" Type="http://schemas.openxmlformats.org/officeDocument/2006/relationships/image" Target="../media/image159.png"/><Relationship Id="rId45" Type="http://schemas.openxmlformats.org/officeDocument/2006/relationships/customXml" Target="../ink/ink464.xml"/><Relationship Id="rId66" Type="http://schemas.openxmlformats.org/officeDocument/2006/relationships/image" Target="../media/image1310.png"/><Relationship Id="rId87" Type="http://schemas.openxmlformats.org/officeDocument/2006/relationships/customXml" Target="../ink/ink485.xml"/><Relationship Id="rId110" Type="http://schemas.openxmlformats.org/officeDocument/2006/relationships/image" Target="../media/image109.png"/><Relationship Id="rId115" Type="http://schemas.openxmlformats.org/officeDocument/2006/relationships/customXml" Target="../ink/ink499.xml"/><Relationship Id="rId131" Type="http://schemas.openxmlformats.org/officeDocument/2006/relationships/customXml" Target="../ink/ink507.xml"/><Relationship Id="rId136" Type="http://schemas.openxmlformats.org/officeDocument/2006/relationships/image" Target="../media/image163.png"/><Relationship Id="rId61" Type="http://schemas.openxmlformats.org/officeDocument/2006/relationships/customXml" Target="../ink/ink472.xml"/><Relationship Id="rId82" Type="http://schemas.openxmlformats.org/officeDocument/2006/relationships/image" Target="../media/image139.png"/><Relationship Id="rId19" Type="http://schemas.openxmlformats.org/officeDocument/2006/relationships/customXml" Target="../ink/ink451.xml"/><Relationship Id="rId14" Type="http://schemas.openxmlformats.org/officeDocument/2006/relationships/image" Target="../media/image146.png"/><Relationship Id="rId30" Type="http://schemas.openxmlformats.org/officeDocument/2006/relationships/image" Target="../media/image154.png"/><Relationship Id="rId35" Type="http://schemas.openxmlformats.org/officeDocument/2006/relationships/customXml" Target="../ink/ink459.xml"/><Relationship Id="rId56" Type="http://schemas.openxmlformats.org/officeDocument/2006/relationships/image" Target="../media/image126.png"/><Relationship Id="rId77" Type="http://schemas.openxmlformats.org/officeDocument/2006/relationships/customXml" Target="../ink/ink480.xml"/><Relationship Id="rId100" Type="http://schemas.openxmlformats.org/officeDocument/2006/relationships/image" Target="../media/image104.png"/><Relationship Id="rId105" Type="http://schemas.openxmlformats.org/officeDocument/2006/relationships/customXml" Target="../ink/ink494.xml"/><Relationship Id="rId126" Type="http://schemas.openxmlformats.org/officeDocument/2006/relationships/image" Target="../media/image117.png"/><Relationship Id="rId147" Type="http://schemas.openxmlformats.org/officeDocument/2006/relationships/customXml" Target="../ink/ink515.xml"/><Relationship Id="rId8" Type="http://schemas.openxmlformats.org/officeDocument/2006/relationships/image" Target="../media/image143.png"/><Relationship Id="rId51" Type="http://schemas.openxmlformats.org/officeDocument/2006/relationships/customXml" Target="../ink/ink467.xml"/><Relationship Id="rId72" Type="http://schemas.openxmlformats.org/officeDocument/2006/relationships/image" Target="../media/image134.png"/><Relationship Id="rId93" Type="http://schemas.openxmlformats.org/officeDocument/2006/relationships/customXml" Target="../ink/ink488.xml"/><Relationship Id="rId98" Type="http://schemas.openxmlformats.org/officeDocument/2006/relationships/image" Target="../media/image103.png"/><Relationship Id="rId121" Type="http://schemas.openxmlformats.org/officeDocument/2006/relationships/customXml" Target="../ink/ink502.xml"/><Relationship Id="rId142" Type="http://schemas.openxmlformats.org/officeDocument/2006/relationships/image" Target="../media/image166.png"/><Relationship Id="rId3" Type="http://schemas.openxmlformats.org/officeDocument/2006/relationships/customXml" Target="../ink/ink443.xml"/><Relationship Id="rId25" Type="http://schemas.openxmlformats.org/officeDocument/2006/relationships/customXml" Target="../ink/ink454.xml"/><Relationship Id="rId46" Type="http://schemas.openxmlformats.org/officeDocument/2006/relationships/image" Target="../media/image121.png"/><Relationship Id="rId67" Type="http://schemas.openxmlformats.org/officeDocument/2006/relationships/customXml" Target="../ink/ink475.xml"/><Relationship Id="rId116" Type="http://schemas.openxmlformats.org/officeDocument/2006/relationships/image" Target="../media/image112.png"/><Relationship Id="rId137" Type="http://schemas.openxmlformats.org/officeDocument/2006/relationships/customXml" Target="../ink/ink510.xml"/><Relationship Id="rId20" Type="http://schemas.openxmlformats.org/officeDocument/2006/relationships/image" Target="../media/image149.png"/><Relationship Id="rId41" Type="http://schemas.openxmlformats.org/officeDocument/2006/relationships/customXml" Target="../ink/ink462.xml"/><Relationship Id="rId62" Type="http://schemas.openxmlformats.org/officeDocument/2006/relationships/image" Target="../media/image129.png"/><Relationship Id="rId83" Type="http://schemas.openxmlformats.org/officeDocument/2006/relationships/customXml" Target="../ink/ink483.xml"/><Relationship Id="rId88" Type="http://schemas.openxmlformats.org/officeDocument/2006/relationships/image" Target="../media/image98.png"/><Relationship Id="rId111" Type="http://schemas.openxmlformats.org/officeDocument/2006/relationships/customXml" Target="../ink/ink497.xml"/><Relationship Id="rId132" Type="http://schemas.openxmlformats.org/officeDocument/2006/relationships/image" Target="../media/image1200.png"/><Relationship Id="rId15" Type="http://schemas.openxmlformats.org/officeDocument/2006/relationships/customXml" Target="../ink/ink449.xml"/><Relationship Id="rId36" Type="http://schemas.openxmlformats.org/officeDocument/2006/relationships/image" Target="../media/image157.png"/><Relationship Id="rId57" Type="http://schemas.openxmlformats.org/officeDocument/2006/relationships/customXml" Target="../ink/ink470.xml"/><Relationship Id="rId106" Type="http://schemas.openxmlformats.org/officeDocument/2006/relationships/image" Target="../media/image107.png"/><Relationship Id="rId127" Type="http://schemas.openxmlformats.org/officeDocument/2006/relationships/customXml" Target="../ink/ink505.xml"/><Relationship Id="rId10" Type="http://schemas.openxmlformats.org/officeDocument/2006/relationships/image" Target="../media/image144.png"/><Relationship Id="rId31" Type="http://schemas.openxmlformats.org/officeDocument/2006/relationships/customXml" Target="../ink/ink457.xml"/><Relationship Id="rId52" Type="http://schemas.openxmlformats.org/officeDocument/2006/relationships/image" Target="../media/image124.png"/><Relationship Id="rId73" Type="http://schemas.openxmlformats.org/officeDocument/2006/relationships/customXml" Target="../ink/ink478.xml"/><Relationship Id="rId78" Type="http://schemas.openxmlformats.org/officeDocument/2006/relationships/image" Target="../media/image137.png"/><Relationship Id="rId94" Type="http://schemas.openxmlformats.org/officeDocument/2006/relationships/image" Target="../media/image101.png"/><Relationship Id="rId99" Type="http://schemas.openxmlformats.org/officeDocument/2006/relationships/customXml" Target="../ink/ink491.xml"/><Relationship Id="rId101" Type="http://schemas.openxmlformats.org/officeDocument/2006/relationships/customXml" Target="../ink/ink492.xml"/><Relationship Id="rId122" Type="http://schemas.openxmlformats.org/officeDocument/2006/relationships/image" Target="../media/image115.png"/><Relationship Id="rId143" Type="http://schemas.openxmlformats.org/officeDocument/2006/relationships/customXml" Target="../ink/ink513.xml"/><Relationship Id="rId148" Type="http://schemas.openxmlformats.org/officeDocument/2006/relationships/image" Target="../media/image169.png"/><Relationship Id="rId4" Type="http://schemas.openxmlformats.org/officeDocument/2006/relationships/image" Target="../media/image1410.png"/><Relationship Id="rId9" Type="http://schemas.openxmlformats.org/officeDocument/2006/relationships/customXml" Target="../ink/ink446.xml"/><Relationship Id="rId26" Type="http://schemas.openxmlformats.org/officeDocument/2006/relationships/image" Target="../media/image152.png"/><Relationship Id="rId47" Type="http://schemas.openxmlformats.org/officeDocument/2006/relationships/customXml" Target="../ink/ink465.xml"/><Relationship Id="rId68" Type="http://schemas.openxmlformats.org/officeDocument/2006/relationships/image" Target="../media/image132.png"/><Relationship Id="rId89" Type="http://schemas.openxmlformats.org/officeDocument/2006/relationships/customXml" Target="../ink/ink486.xml"/><Relationship Id="rId112" Type="http://schemas.openxmlformats.org/officeDocument/2006/relationships/image" Target="../media/image1100.png"/><Relationship Id="rId133" Type="http://schemas.openxmlformats.org/officeDocument/2006/relationships/customXml" Target="../ink/ink508.xml"/><Relationship Id="rId16" Type="http://schemas.openxmlformats.org/officeDocument/2006/relationships/image" Target="../media/image147.png"/><Relationship Id="rId37" Type="http://schemas.openxmlformats.org/officeDocument/2006/relationships/customXml" Target="../ink/ink460.xml"/><Relationship Id="rId58" Type="http://schemas.openxmlformats.org/officeDocument/2006/relationships/image" Target="../media/image127.png"/><Relationship Id="rId79" Type="http://schemas.openxmlformats.org/officeDocument/2006/relationships/customXml" Target="../ink/ink481.xml"/><Relationship Id="rId102" Type="http://schemas.openxmlformats.org/officeDocument/2006/relationships/image" Target="../media/image105.png"/><Relationship Id="rId123" Type="http://schemas.openxmlformats.org/officeDocument/2006/relationships/customXml" Target="../ink/ink503.xml"/><Relationship Id="rId144" Type="http://schemas.openxmlformats.org/officeDocument/2006/relationships/image" Target="../media/image167.png"/></Relationships>
</file>

<file path=ppt/slides/_rels/slide4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73.xml"/><Relationship Id="rId21" Type="http://schemas.openxmlformats.org/officeDocument/2006/relationships/customXml" Target="../ink/ink525.xml"/><Relationship Id="rId42" Type="http://schemas.openxmlformats.org/officeDocument/2006/relationships/image" Target="../media/image1600.png"/><Relationship Id="rId63" Type="http://schemas.openxmlformats.org/officeDocument/2006/relationships/customXml" Target="../ink/ink546.xml"/><Relationship Id="rId84" Type="http://schemas.openxmlformats.org/officeDocument/2006/relationships/image" Target="../media/image96.png"/><Relationship Id="rId138" Type="http://schemas.openxmlformats.org/officeDocument/2006/relationships/image" Target="../media/image164.png"/><Relationship Id="rId159" Type="http://schemas.openxmlformats.org/officeDocument/2006/relationships/customXml" Target="../ink/ink594.xml"/><Relationship Id="rId107" Type="http://schemas.openxmlformats.org/officeDocument/2006/relationships/customXml" Target="../ink/ink568.xml"/><Relationship Id="rId11" Type="http://schemas.openxmlformats.org/officeDocument/2006/relationships/customXml" Target="../ink/ink520.xml"/><Relationship Id="rId32" Type="http://schemas.openxmlformats.org/officeDocument/2006/relationships/image" Target="../media/image155.png"/><Relationship Id="rId53" Type="http://schemas.openxmlformats.org/officeDocument/2006/relationships/customXml" Target="../ink/ink541.xml"/><Relationship Id="rId74" Type="http://schemas.openxmlformats.org/officeDocument/2006/relationships/image" Target="../media/image135.png"/><Relationship Id="rId128" Type="http://schemas.openxmlformats.org/officeDocument/2006/relationships/image" Target="../media/image118.png"/><Relationship Id="rId149" Type="http://schemas.openxmlformats.org/officeDocument/2006/relationships/customXml" Target="../ink/ink589.xml"/><Relationship Id="rId5" Type="http://schemas.openxmlformats.org/officeDocument/2006/relationships/customXml" Target="../ink/ink517.xml"/><Relationship Id="rId95" Type="http://schemas.openxmlformats.org/officeDocument/2006/relationships/customXml" Target="../ink/ink562.xml"/><Relationship Id="rId160" Type="http://schemas.openxmlformats.org/officeDocument/2006/relationships/image" Target="../media/image175.png"/><Relationship Id="rId22" Type="http://schemas.openxmlformats.org/officeDocument/2006/relationships/image" Target="../media/image1500.png"/><Relationship Id="rId43" Type="http://schemas.openxmlformats.org/officeDocument/2006/relationships/customXml" Target="../ink/ink536.xml"/><Relationship Id="rId64" Type="http://schemas.openxmlformats.org/officeDocument/2006/relationships/image" Target="../media/image1300.png"/><Relationship Id="rId118" Type="http://schemas.openxmlformats.org/officeDocument/2006/relationships/image" Target="../media/image113.png"/><Relationship Id="rId139" Type="http://schemas.openxmlformats.org/officeDocument/2006/relationships/customXml" Target="../ink/ink584.xml"/><Relationship Id="rId85" Type="http://schemas.openxmlformats.org/officeDocument/2006/relationships/customXml" Target="../ink/ink557.xml"/><Relationship Id="rId150" Type="http://schemas.openxmlformats.org/officeDocument/2006/relationships/image" Target="../media/image1700.png"/><Relationship Id="rId12" Type="http://schemas.openxmlformats.org/officeDocument/2006/relationships/image" Target="../media/image145.png"/><Relationship Id="rId17" Type="http://schemas.openxmlformats.org/officeDocument/2006/relationships/customXml" Target="../ink/ink523.xml"/><Relationship Id="rId33" Type="http://schemas.openxmlformats.org/officeDocument/2006/relationships/customXml" Target="../ink/ink531.xml"/><Relationship Id="rId38" Type="http://schemas.openxmlformats.org/officeDocument/2006/relationships/image" Target="../media/image158.png"/><Relationship Id="rId59" Type="http://schemas.openxmlformats.org/officeDocument/2006/relationships/customXml" Target="../ink/ink544.xml"/><Relationship Id="rId103" Type="http://schemas.openxmlformats.org/officeDocument/2006/relationships/customXml" Target="../ink/ink566.xml"/><Relationship Id="rId108" Type="http://schemas.openxmlformats.org/officeDocument/2006/relationships/image" Target="../media/image108.png"/><Relationship Id="rId124" Type="http://schemas.openxmlformats.org/officeDocument/2006/relationships/image" Target="../media/image116.png"/><Relationship Id="rId129" Type="http://schemas.openxmlformats.org/officeDocument/2006/relationships/customXml" Target="../ink/ink579.xml"/><Relationship Id="rId54" Type="http://schemas.openxmlformats.org/officeDocument/2006/relationships/image" Target="../media/image125.png"/><Relationship Id="rId70" Type="http://schemas.openxmlformats.org/officeDocument/2006/relationships/image" Target="../media/image133.png"/><Relationship Id="rId75" Type="http://schemas.openxmlformats.org/officeDocument/2006/relationships/customXml" Target="../ink/ink552.xml"/><Relationship Id="rId91" Type="http://schemas.openxmlformats.org/officeDocument/2006/relationships/customXml" Target="../ink/ink560.xml"/><Relationship Id="rId96" Type="http://schemas.openxmlformats.org/officeDocument/2006/relationships/image" Target="../media/image102.png"/><Relationship Id="rId140" Type="http://schemas.openxmlformats.org/officeDocument/2006/relationships/image" Target="../media/image165.png"/><Relationship Id="rId145" Type="http://schemas.openxmlformats.org/officeDocument/2006/relationships/customXml" Target="../ink/ink587.xml"/><Relationship Id="rId161" Type="http://schemas.openxmlformats.org/officeDocument/2006/relationships/customXml" Target="../ink/ink59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23" Type="http://schemas.openxmlformats.org/officeDocument/2006/relationships/customXml" Target="../ink/ink526.xml"/><Relationship Id="rId28" Type="http://schemas.openxmlformats.org/officeDocument/2006/relationships/image" Target="../media/image153.png"/><Relationship Id="rId49" Type="http://schemas.openxmlformats.org/officeDocument/2006/relationships/customXml" Target="../ink/ink539.xml"/><Relationship Id="rId114" Type="http://schemas.openxmlformats.org/officeDocument/2006/relationships/image" Target="../media/image111.png"/><Relationship Id="rId119" Type="http://schemas.openxmlformats.org/officeDocument/2006/relationships/customXml" Target="../ink/ink574.xml"/><Relationship Id="rId44" Type="http://schemas.openxmlformats.org/officeDocument/2006/relationships/image" Target="../media/image1610.png"/><Relationship Id="rId60" Type="http://schemas.openxmlformats.org/officeDocument/2006/relationships/image" Target="../media/image128.png"/><Relationship Id="rId65" Type="http://schemas.openxmlformats.org/officeDocument/2006/relationships/customXml" Target="../ink/ink547.xml"/><Relationship Id="rId81" Type="http://schemas.openxmlformats.org/officeDocument/2006/relationships/customXml" Target="../ink/ink555.xml"/><Relationship Id="rId86" Type="http://schemas.openxmlformats.org/officeDocument/2006/relationships/image" Target="../media/image97.png"/><Relationship Id="rId130" Type="http://schemas.openxmlformats.org/officeDocument/2006/relationships/image" Target="../media/image119.png"/><Relationship Id="rId135" Type="http://schemas.openxmlformats.org/officeDocument/2006/relationships/customXml" Target="../ink/ink582.xml"/><Relationship Id="rId151" Type="http://schemas.openxmlformats.org/officeDocument/2006/relationships/customXml" Target="../ink/ink590.xml"/><Relationship Id="rId156" Type="http://schemas.openxmlformats.org/officeDocument/2006/relationships/image" Target="../media/image173.png"/><Relationship Id="rId13" Type="http://schemas.openxmlformats.org/officeDocument/2006/relationships/customXml" Target="../ink/ink521.xml"/><Relationship Id="rId18" Type="http://schemas.openxmlformats.org/officeDocument/2006/relationships/image" Target="../media/image148.png"/><Relationship Id="rId39" Type="http://schemas.openxmlformats.org/officeDocument/2006/relationships/customXml" Target="../ink/ink534.xml"/><Relationship Id="rId109" Type="http://schemas.openxmlformats.org/officeDocument/2006/relationships/customXml" Target="../ink/ink569.xml"/><Relationship Id="rId34" Type="http://schemas.openxmlformats.org/officeDocument/2006/relationships/image" Target="../media/image156.png"/><Relationship Id="rId50" Type="http://schemas.openxmlformats.org/officeDocument/2006/relationships/image" Target="../media/image123.png"/><Relationship Id="rId55" Type="http://schemas.openxmlformats.org/officeDocument/2006/relationships/customXml" Target="../ink/ink542.xml"/><Relationship Id="rId76" Type="http://schemas.openxmlformats.org/officeDocument/2006/relationships/image" Target="../media/image136.png"/><Relationship Id="rId97" Type="http://schemas.openxmlformats.org/officeDocument/2006/relationships/customXml" Target="../ink/ink563.xml"/><Relationship Id="rId104" Type="http://schemas.openxmlformats.org/officeDocument/2006/relationships/image" Target="../media/image106.png"/><Relationship Id="rId120" Type="http://schemas.openxmlformats.org/officeDocument/2006/relationships/image" Target="../media/image114.png"/><Relationship Id="rId125" Type="http://schemas.openxmlformats.org/officeDocument/2006/relationships/customXml" Target="../ink/ink577.xml"/><Relationship Id="rId141" Type="http://schemas.openxmlformats.org/officeDocument/2006/relationships/customXml" Target="../ink/ink585.xml"/><Relationship Id="rId146" Type="http://schemas.openxmlformats.org/officeDocument/2006/relationships/image" Target="../media/image168.png"/><Relationship Id="rId7" Type="http://schemas.openxmlformats.org/officeDocument/2006/relationships/customXml" Target="../ink/ink518.xml"/><Relationship Id="rId71" Type="http://schemas.openxmlformats.org/officeDocument/2006/relationships/customXml" Target="../ink/ink550.xml"/><Relationship Id="rId92" Type="http://schemas.openxmlformats.org/officeDocument/2006/relationships/image" Target="../media/image1000.png"/><Relationship Id="rId162" Type="http://schemas.openxmlformats.org/officeDocument/2006/relationships/image" Target="../media/image176.png"/><Relationship Id="rId2" Type="http://schemas.openxmlformats.org/officeDocument/2006/relationships/notesSlide" Target="../notesSlides/notesSlide25.xml"/><Relationship Id="rId29" Type="http://schemas.openxmlformats.org/officeDocument/2006/relationships/customXml" Target="../ink/ink529.xml"/><Relationship Id="rId24" Type="http://schemas.openxmlformats.org/officeDocument/2006/relationships/image" Target="../media/image1510.png"/><Relationship Id="rId40" Type="http://schemas.openxmlformats.org/officeDocument/2006/relationships/image" Target="../media/image159.png"/><Relationship Id="rId45" Type="http://schemas.openxmlformats.org/officeDocument/2006/relationships/customXml" Target="../ink/ink537.xml"/><Relationship Id="rId66" Type="http://schemas.openxmlformats.org/officeDocument/2006/relationships/image" Target="../media/image1310.png"/><Relationship Id="rId87" Type="http://schemas.openxmlformats.org/officeDocument/2006/relationships/customXml" Target="../ink/ink558.xml"/><Relationship Id="rId110" Type="http://schemas.openxmlformats.org/officeDocument/2006/relationships/image" Target="../media/image109.png"/><Relationship Id="rId115" Type="http://schemas.openxmlformats.org/officeDocument/2006/relationships/customXml" Target="../ink/ink572.xml"/><Relationship Id="rId131" Type="http://schemas.openxmlformats.org/officeDocument/2006/relationships/customXml" Target="../ink/ink580.xml"/><Relationship Id="rId136" Type="http://schemas.openxmlformats.org/officeDocument/2006/relationships/image" Target="../media/image163.png"/><Relationship Id="rId157" Type="http://schemas.openxmlformats.org/officeDocument/2006/relationships/customXml" Target="../ink/ink593.xml"/><Relationship Id="rId61" Type="http://schemas.openxmlformats.org/officeDocument/2006/relationships/customXml" Target="../ink/ink545.xml"/><Relationship Id="rId82" Type="http://schemas.openxmlformats.org/officeDocument/2006/relationships/image" Target="../media/image139.png"/><Relationship Id="rId152" Type="http://schemas.openxmlformats.org/officeDocument/2006/relationships/image" Target="../media/image1710.png"/><Relationship Id="rId19" Type="http://schemas.openxmlformats.org/officeDocument/2006/relationships/customXml" Target="../ink/ink524.xml"/><Relationship Id="rId14" Type="http://schemas.openxmlformats.org/officeDocument/2006/relationships/image" Target="../media/image146.png"/><Relationship Id="rId30" Type="http://schemas.openxmlformats.org/officeDocument/2006/relationships/image" Target="../media/image154.png"/><Relationship Id="rId35" Type="http://schemas.openxmlformats.org/officeDocument/2006/relationships/customXml" Target="../ink/ink532.xml"/><Relationship Id="rId56" Type="http://schemas.openxmlformats.org/officeDocument/2006/relationships/image" Target="../media/image126.png"/><Relationship Id="rId77" Type="http://schemas.openxmlformats.org/officeDocument/2006/relationships/customXml" Target="../ink/ink553.xml"/><Relationship Id="rId100" Type="http://schemas.openxmlformats.org/officeDocument/2006/relationships/image" Target="../media/image104.png"/><Relationship Id="rId105" Type="http://schemas.openxmlformats.org/officeDocument/2006/relationships/customXml" Target="../ink/ink567.xml"/><Relationship Id="rId126" Type="http://schemas.openxmlformats.org/officeDocument/2006/relationships/image" Target="../media/image117.png"/><Relationship Id="rId147" Type="http://schemas.openxmlformats.org/officeDocument/2006/relationships/customXml" Target="../ink/ink588.xml"/><Relationship Id="rId8" Type="http://schemas.openxmlformats.org/officeDocument/2006/relationships/image" Target="../media/image143.png"/><Relationship Id="rId51" Type="http://schemas.openxmlformats.org/officeDocument/2006/relationships/customXml" Target="../ink/ink540.xml"/><Relationship Id="rId72" Type="http://schemas.openxmlformats.org/officeDocument/2006/relationships/image" Target="../media/image134.png"/><Relationship Id="rId93" Type="http://schemas.openxmlformats.org/officeDocument/2006/relationships/customXml" Target="../ink/ink561.xml"/><Relationship Id="rId98" Type="http://schemas.openxmlformats.org/officeDocument/2006/relationships/image" Target="../media/image103.png"/><Relationship Id="rId121" Type="http://schemas.openxmlformats.org/officeDocument/2006/relationships/customXml" Target="../ink/ink575.xml"/><Relationship Id="rId142" Type="http://schemas.openxmlformats.org/officeDocument/2006/relationships/image" Target="../media/image166.png"/><Relationship Id="rId3" Type="http://schemas.openxmlformats.org/officeDocument/2006/relationships/customXml" Target="../ink/ink516.xml"/><Relationship Id="rId25" Type="http://schemas.openxmlformats.org/officeDocument/2006/relationships/customXml" Target="../ink/ink527.xml"/><Relationship Id="rId46" Type="http://schemas.openxmlformats.org/officeDocument/2006/relationships/image" Target="../media/image121.png"/><Relationship Id="rId67" Type="http://schemas.openxmlformats.org/officeDocument/2006/relationships/customXml" Target="../ink/ink548.xml"/><Relationship Id="rId116" Type="http://schemas.openxmlformats.org/officeDocument/2006/relationships/image" Target="../media/image112.png"/><Relationship Id="rId137" Type="http://schemas.openxmlformats.org/officeDocument/2006/relationships/customXml" Target="../ink/ink583.xml"/><Relationship Id="rId158" Type="http://schemas.openxmlformats.org/officeDocument/2006/relationships/image" Target="../media/image174.png"/><Relationship Id="rId20" Type="http://schemas.openxmlformats.org/officeDocument/2006/relationships/image" Target="../media/image149.png"/><Relationship Id="rId41" Type="http://schemas.openxmlformats.org/officeDocument/2006/relationships/customXml" Target="../ink/ink535.xml"/><Relationship Id="rId62" Type="http://schemas.openxmlformats.org/officeDocument/2006/relationships/image" Target="../media/image129.png"/><Relationship Id="rId83" Type="http://schemas.openxmlformats.org/officeDocument/2006/relationships/customXml" Target="../ink/ink556.xml"/><Relationship Id="rId88" Type="http://schemas.openxmlformats.org/officeDocument/2006/relationships/image" Target="../media/image98.png"/><Relationship Id="rId111" Type="http://schemas.openxmlformats.org/officeDocument/2006/relationships/customXml" Target="../ink/ink570.xml"/><Relationship Id="rId132" Type="http://schemas.openxmlformats.org/officeDocument/2006/relationships/image" Target="../media/image1200.png"/><Relationship Id="rId153" Type="http://schemas.openxmlformats.org/officeDocument/2006/relationships/customXml" Target="../ink/ink591.xml"/><Relationship Id="rId15" Type="http://schemas.openxmlformats.org/officeDocument/2006/relationships/customXml" Target="../ink/ink522.xml"/><Relationship Id="rId36" Type="http://schemas.openxmlformats.org/officeDocument/2006/relationships/image" Target="../media/image157.png"/><Relationship Id="rId57" Type="http://schemas.openxmlformats.org/officeDocument/2006/relationships/customXml" Target="../ink/ink543.xml"/><Relationship Id="rId106" Type="http://schemas.openxmlformats.org/officeDocument/2006/relationships/image" Target="../media/image107.png"/><Relationship Id="rId127" Type="http://schemas.openxmlformats.org/officeDocument/2006/relationships/customXml" Target="../ink/ink578.xml"/><Relationship Id="rId10" Type="http://schemas.openxmlformats.org/officeDocument/2006/relationships/image" Target="../media/image144.png"/><Relationship Id="rId31" Type="http://schemas.openxmlformats.org/officeDocument/2006/relationships/customXml" Target="../ink/ink530.xml"/><Relationship Id="rId52" Type="http://schemas.openxmlformats.org/officeDocument/2006/relationships/image" Target="../media/image124.png"/><Relationship Id="rId73" Type="http://schemas.openxmlformats.org/officeDocument/2006/relationships/customXml" Target="../ink/ink551.xml"/><Relationship Id="rId78" Type="http://schemas.openxmlformats.org/officeDocument/2006/relationships/image" Target="../media/image137.png"/><Relationship Id="rId94" Type="http://schemas.openxmlformats.org/officeDocument/2006/relationships/image" Target="../media/image101.png"/><Relationship Id="rId99" Type="http://schemas.openxmlformats.org/officeDocument/2006/relationships/customXml" Target="../ink/ink564.xml"/><Relationship Id="rId101" Type="http://schemas.openxmlformats.org/officeDocument/2006/relationships/customXml" Target="../ink/ink565.xml"/><Relationship Id="rId122" Type="http://schemas.openxmlformats.org/officeDocument/2006/relationships/image" Target="../media/image115.png"/><Relationship Id="rId143" Type="http://schemas.openxmlformats.org/officeDocument/2006/relationships/customXml" Target="../ink/ink586.xml"/><Relationship Id="rId148" Type="http://schemas.openxmlformats.org/officeDocument/2006/relationships/image" Target="../media/image169.png"/><Relationship Id="rId4" Type="http://schemas.openxmlformats.org/officeDocument/2006/relationships/image" Target="../media/image1410.png"/><Relationship Id="rId9" Type="http://schemas.openxmlformats.org/officeDocument/2006/relationships/customXml" Target="../ink/ink519.xml"/><Relationship Id="rId26" Type="http://schemas.openxmlformats.org/officeDocument/2006/relationships/image" Target="../media/image152.png"/><Relationship Id="rId47" Type="http://schemas.openxmlformats.org/officeDocument/2006/relationships/customXml" Target="../ink/ink538.xml"/><Relationship Id="rId68" Type="http://schemas.openxmlformats.org/officeDocument/2006/relationships/image" Target="../media/image132.png"/><Relationship Id="rId89" Type="http://schemas.openxmlformats.org/officeDocument/2006/relationships/customXml" Target="../ink/ink559.xml"/><Relationship Id="rId112" Type="http://schemas.openxmlformats.org/officeDocument/2006/relationships/image" Target="../media/image1100.png"/><Relationship Id="rId133" Type="http://schemas.openxmlformats.org/officeDocument/2006/relationships/customXml" Target="../ink/ink581.xml"/><Relationship Id="rId154" Type="http://schemas.openxmlformats.org/officeDocument/2006/relationships/image" Target="../media/image172.png"/><Relationship Id="rId16" Type="http://schemas.openxmlformats.org/officeDocument/2006/relationships/image" Target="../media/image147.png"/><Relationship Id="rId37" Type="http://schemas.openxmlformats.org/officeDocument/2006/relationships/customXml" Target="../ink/ink533.xml"/><Relationship Id="rId58" Type="http://schemas.openxmlformats.org/officeDocument/2006/relationships/image" Target="../media/image127.png"/><Relationship Id="rId79" Type="http://schemas.openxmlformats.org/officeDocument/2006/relationships/customXml" Target="../ink/ink554.xml"/><Relationship Id="rId102" Type="http://schemas.openxmlformats.org/officeDocument/2006/relationships/image" Target="../media/image105.png"/><Relationship Id="rId123" Type="http://schemas.openxmlformats.org/officeDocument/2006/relationships/customXml" Target="../ink/ink576.xml"/><Relationship Id="rId144" Type="http://schemas.openxmlformats.org/officeDocument/2006/relationships/image" Target="../media/image167.png"/><Relationship Id="rId90" Type="http://schemas.openxmlformats.org/officeDocument/2006/relationships/image" Target="../media/image99.png"/><Relationship Id="rId27" Type="http://schemas.openxmlformats.org/officeDocument/2006/relationships/customXml" Target="../ink/ink528.xml"/><Relationship Id="rId48" Type="http://schemas.openxmlformats.org/officeDocument/2006/relationships/image" Target="../media/image122.png"/><Relationship Id="rId69" Type="http://schemas.openxmlformats.org/officeDocument/2006/relationships/customXml" Target="../ink/ink549.xml"/><Relationship Id="rId113" Type="http://schemas.openxmlformats.org/officeDocument/2006/relationships/customXml" Target="../ink/ink571.xml"/><Relationship Id="rId134" Type="http://schemas.openxmlformats.org/officeDocument/2006/relationships/image" Target="../media/image162.png"/><Relationship Id="rId80" Type="http://schemas.openxmlformats.org/officeDocument/2006/relationships/image" Target="../media/image138.png"/><Relationship Id="rId155" Type="http://schemas.openxmlformats.org/officeDocument/2006/relationships/customXml" Target="../ink/ink592.xml"/></Relationships>
</file>

<file path=ppt/slides/_rels/slide4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53.xml"/><Relationship Id="rId21" Type="http://schemas.openxmlformats.org/officeDocument/2006/relationships/customXml" Target="../ink/ink605.xml"/><Relationship Id="rId42" Type="http://schemas.openxmlformats.org/officeDocument/2006/relationships/image" Target="../media/image1600.png"/><Relationship Id="rId63" Type="http://schemas.openxmlformats.org/officeDocument/2006/relationships/customXml" Target="../ink/ink626.xml"/><Relationship Id="rId84" Type="http://schemas.openxmlformats.org/officeDocument/2006/relationships/image" Target="../media/image96.png"/><Relationship Id="rId138" Type="http://schemas.openxmlformats.org/officeDocument/2006/relationships/image" Target="../media/image164.png"/><Relationship Id="rId159" Type="http://schemas.openxmlformats.org/officeDocument/2006/relationships/customXml" Target="../ink/ink674.xml"/><Relationship Id="rId170" Type="http://schemas.openxmlformats.org/officeDocument/2006/relationships/image" Target="../media/image1800.png"/><Relationship Id="rId107" Type="http://schemas.openxmlformats.org/officeDocument/2006/relationships/customXml" Target="../ink/ink648.xml"/><Relationship Id="rId11" Type="http://schemas.openxmlformats.org/officeDocument/2006/relationships/customXml" Target="../ink/ink600.xml"/><Relationship Id="rId32" Type="http://schemas.openxmlformats.org/officeDocument/2006/relationships/image" Target="../media/image155.png"/><Relationship Id="rId53" Type="http://schemas.openxmlformats.org/officeDocument/2006/relationships/customXml" Target="../ink/ink621.xml"/><Relationship Id="rId74" Type="http://schemas.openxmlformats.org/officeDocument/2006/relationships/image" Target="../media/image135.png"/><Relationship Id="rId128" Type="http://schemas.openxmlformats.org/officeDocument/2006/relationships/image" Target="../media/image118.png"/><Relationship Id="rId149" Type="http://schemas.openxmlformats.org/officeDocument/2006/relationships/customXml" Target="../ink/ink669.xml"/><Relationship Id="rId5" Type="http://schemas.openxmlformats.org/officeDocument/2006/relationships/customXml" Target="../ink/ink597.xml"/><Relationship Id="rId95" Type="http://schemas.openxmlformats.org/officeDocument/2006/relationships/customXml" Target="../ink/ink642.xml"/><Relationship Id="rId160" Type="http://schemas.openxmlformats.org/officeDocument/2006/relationships/image" Target="../media/image175.png"/><Relationship Id="rId22" Type="http://schemas.openxmlformats.org/officeDocument/2006/relationships/image" Target="../media/image1500.png"/><Relationship Id="rId43" Type="http://schemas.openxmlformats.org/officeDocument/2006/relationships/customXml" Target="../ink/ink616.xml"/><Relationship Id="rId64" Type="http://schemas.openxmlformats.org/officeDocument/2006/relationships/image" Target="../media/image1300.png"/><Relationship Id="rId118" Type="http://schemas.openxmlformats.org/officeDocument/2006/relationships/image" Target="../media/image113.png"/><Relationship Id="rId139" Type="http://schemas.openxmlformats.org/officeDocument/2006/relationships/customXml" Target="../ink/ink664.xml"/><Relationship Id="rId85" Type="http://schemas.openxmlformats.org/officeDocument/2006/relationships/customXml" Target="../ink/ink637.xml"/><Relationship Id="rId150" Type="http://schemas.openxmlformats.org/officeDocument/2006/relationships/image" Target="../media/image1700.png"/><Relationship Id="rId171" Type="http://schemas.openxmlformats.org/officeDocument/2006/relationships/customXml" Target="../ink/ink680.xml"/><Relationship Id="rId12" Type="http://schemas.openxmlformats.org/officeDocument/2006/relationships/image" Target="../media/image145.png"/><Relationship Id="rId33" Type="http://schemas.openxmlformats.org/officeDocument/2006/relationships/customXml" Target="../ink/ink611.xml"/><Relationship Id="rId108" Type="http://schemas.openxmlformats.org/officeDocument/2006/relationships/image" Target="../media/image108.png"/><Relationship Id="rId129" Type="http://schemas.openxmlformats.org/officeDocument/2006/relationships/customXml" Target="../ink/ink659.xml"/><Relationship Id="rId54" Type="http://schemas.openxmlformats.org/officeDocument/2006/relationships/image" Target="../media/image125.png"/><Relationship Id="rId75" Type="http://schemas.openxmlformats.org/officeDocument/2006/relationships/customXml" Target="../ink/ink632.xml"/><Relationship Id="rId96" Type="http://schemas.openxmlformats.org/officeDocument/2006/relationships/image" Target="../media/image102.png"/><Relationship Id="rId140" Type="http://schemas.openxmlformats.org/officeDocument/2006/relationships/image" Target="../media/image165.png"/><Relationship Id="rId161" Type="http://schemas.openxmlformats.org/officeDocument/2006/relationships/customXml" Target="../ink/ink675.xml"/><Relationship Id="rId6" Type="http://schemas.openxmlformats.org/officeDocument/2006/relationships/image" Target="../media/image142.png"/><Relationship Id="rId23" Type="http://schemas.openxmlformats.org/officeDocument/2006/relationships/customXml" Target="../ink/ink606.xml"/><Relationship Id="rId28" Type="http://schemas.openxmlformats.org/officeDocument/2006/relationships/image" Target="../media/image153.png"/><Relationship Id="rId49" Type="http://schemas.openxmlformats.org/officeDocument/2006/relationships/customXml" Target="../ink/ink619.xml"/><Relationship Id="rId114" Type="http://schemas.openxmlformats.org/officeDocument/2006/relationships/image" Target="../media/image111.png"/><Relationship Id="rId119" Type="http://schemas.openxmlformats.org/officeDocument/2006/relationships/customXml" Target="../ink/ink654.xml"/><Relationship Id="rId44" Type="http://schemas.openxmlformats.org/officeDocument/2006/relationships/image" Target="../media/image1610.png"/><Relationship Id="rId60" Type="http://schemas.openxmlformats.org/officeDocument/2006/relationships/image" Target="../media/image128.png"/><Relationship Id="rId65" Type="http://schemas.openxmlformats.org/officeDocument/2006/relationships/customXml" Target="../ink/ink627.xml"/><Relationship Id="rId81" Type="http://schemas.openxmlformats.org/officeDocument/2006/relationships/customXml" Target="../ink/ink635.xml"/><Relationship Id="rId86" Type="http://schemas.openxmlformats.org/officeDocument/2006/relationships/image" Target="../media/image97.png"/><Relationship Id="rId130" Type="http://schemas.openxmlformats.org/officeDocument/2006/relationships/image" Target="../media/image119.png"/><Relationship Id="rId135" Type="http://schemas.openxmlformats.org/officeDocument/2006/relationships/customXml" Target="../ink/ink662.xml"/><Relationship Id="rId151" Type="http://schemas.openxmlformats.org/officeDocument/2006/relationships/customXml" Target="../ink/ink670.xml"/><Relationship Id="rId156" Type="http://schemas.openxmlformats.org/officeDocument/2006/relationships/image" Target="../media/image173.png"/><Relationship Id="rId177" Type="http://schemas.openxmlformats.org/officeDocument/2006/relationships/customXml" Target="../ink/ink683.xml"/><Relationship Id="rId172" Type="http://schemas.openxmlformats.org/officeDocument/2006/relationships/image" Target="../media/image181.png"/><Relationship Id="rId13" Type="http://schemas.openxmlformats.org/officeDocument/2006/relationships/customXml" Target="../ink/ink601.xml"/><Relationship Id="rId18" Type="http://schemas.openxmlformats.org/officeDocument/2006/relationships/image" Target="../media/image148.png"/><Relationship Id="rId39" Type="http://schemas.openxmlformats.org/officeDocument/2006/relationships/customXml" Target="../ink/ink614.xml"/><Relationship Id="rId109" Type="http://schemas.openxmlformats.org/officeDocument/2006/relationships/customXml" Target="../ink/ink649.xml"/><Relationship Id="rId34" Type="http://schemas.openxmlformats.org/officeDocument/2006/relationships/image" Target="../media/image156.png"/><Relationship Id="rId50" Type="http://schemas.openxmlformats.org/officeDocument/2006/relationships/image" Target="../media/image123.png"/><Relationship Id="rId55" Type="http://schemas.openxmlformats.org/officeDocument/2006/relationships/customXml" Target="../ink/ink622.xml"/><Relationship Id="rId76" Type="http://schemas.openxmlformats.org/officeDocument/2006/relationships/image" Target="../media/image136.png"/><Relationship Id="rId97" Type="http://schemas.openxmlformats.org/officeDocument/2006/relationships/customXml" Target="../ink/ink643.xml"/><Relationship Id="rId104" Type="http://schemas.openxmlformats.org/officeDocument/2006/relationships/image" Target="../media/image106.png"/><Relationship Id="rId120" Type="http://schemas.openxmlformats.org/officeDocument/2006/relationships/image" Target="../media/image114.png"/><Relationship Id="rId125" Type="http://schemas.openxmlformats.org/officeDocument/2006/relationships/customXml" Target="../ink/ink657.xml"/><Relationship Id="rId141" Type="http://schemas.openxmlformats.org/officeDocument/2006/relationships/customXml" Target="../ink/ink665.xml"/><Relationship Id="rId146" Type="http://schemas.openxmlformats.org/officeDocument/2006/relationships/image" Target="../media/image168.png"/><Relationship Id="rId167" Type="http://schemas.openxmlformats.org/officeDocument/2006/relationships/customXml" Target="../ink/ink678.xml"/><Relationship Id="rId7" Type="http://schemas.openxmlformats.org/officeDocument/2006/relationships/customXml" Target="../ink/ink598.xml"/><Relationship Id="rId71" Type="http://schemas.openxmlformats.org/officeDocument/2006/relationships/customXml" Target="../ink/ink630.xml"/><Relationship Id="rId92" Type="http://schemas.openxmlformats.org/officeDocument/2006/relationships/image" Target="../media/image1000.png"/><Relationship Id="rId162" Type="http://schemas.openxmlformats.org/officeDocument/2006/relationships/image" Target="../media/image176.png"/><Relationship Id="rId2" Type="http://schemas.openxmlformats.org/officeDocument/2006/relationships/notesSlide" Target="../notesSlides/notesSlide26.xml"/><Relationship Id="rId29" Type="http://schemas.openxmlformats.org/officeDocument/2006/relationships/customXml" Target="../ink/ink609.xml"/><Relationship Id="rId24" Type="http://schemas.openxmlformats.org/officeDocument/2006/relationships/image" Target="../media/image1510.png"/><Relationship Id="rId40" Type="http://schemas.openxmlformats.org/officeDocument/2006/relationships/image" Target="../media/image159.png"/><Relationship Id="rId45" Type="http://schemas.openxmlformats.org/officeDocument/2006/relationships/customXml" Target="../ink/ink617.xml"/><Relationship Id="rId66" Type="http://schemas.openxmlformats.org/officeDocument/2006/relationships/image" Target="../media/image1310.png"/><Relationship Id="rId87" Type="http://schemas.openxmlformats.org/officeDocument/2006/relationships/customXml" Target="../ink/ink638.xml"/><Relationship Id="rId110" Type="http://schemas.openxmlformats.org/officeDocument/2006/relationships/image" Target="../media/image109.png"/><Relationship Id="rId115" Type="http://schemas.openxmlformats.org/officeDocument/2006/relationships/customXml" Target="../ink/ink652.xml"/><Relationship Id="rId131" Type="http://schemas.openxmlformats.org/officeDocument/2006/relationships/customXml" Target="../ink/ink660.xml"/><Relationship Id="rId136" Type="http://schemas.openxmlformats.org/officeDocument/2006/relationships/image" Target="../media/image163.png"/><Relationship Id="rId157" Type="http://schemas.openxmlformats.org/officeDocument/2006/relationships/customXml" Target="../ink/ink673.xml"/><Relationship Id="rId178" Type="http://schemas.openxmlformats.org/officeDocument/2006/relationships/image" Target="../media/image184.png"/><Relationship Id="rId61" Type="http://schemas.openxmlformats.org/officeDocument/2006/relationships/customXml" Target="../ink/ink625.xml"/><Relationship Id="rId82" Type="http://schemas.openxmlformats.org/officeDocument/2006/relationships/image" Target="../media/image139.png"/><Relationship Id="rId152" Type="http://schemas.openxmlformats.org/officeDocument/2006/relationships/image" Target="../media/image1710.png"/><Relationship Id="rId173" Type="http://schemas.openxmlformats.org/officeDocument/2006/relationships/customXml" Target="../ink/ink681.xml"/><Relationship Id="rId19" Type="http://schemas.openxmlformats.org/officeDocument/2006/relationships/customXml" Target="../ink/ink604.xml"/><Relationship Id="rId14" Type="http://schemas.openxmlformats.org/officeDocument/2006/relationships/image" Target="../media/image146.png"/><Relationship Id="rId30" Type="http://schemas.openxmlformats.org/officeDocument/2006/relationships/image" Target="../media/image154.png"/><Relationship Id="rId35" Type="http://schemas.openxmlformats.org/officeDocument/2006/relationships/customXml" Target="../ink/ink612.xml"/><Relationship Id="rId56" Type="http://schemas.openxmlformats.org/officeDocument/2006/relationships/image" Target="../media/image126.png"/><Relationship Id="rId77" Type="http://schemas.openxmlformats.org/officeDocument/2006/relationships/customXml" Target="../ink/ink633.xml"/><Relationship Id="rId100" Type="http://schemas.openxmlformats.org/officeDocument/2006/relationships/image" Target="../media/image104.png"/><Relationship Id="rId105" Type="http://schemas.openxmlformats.org/officeDocument/2006/relationships/customXml" Target="../ink/ink647.xml"/><Relationship Id="rId126" Type="http://schemas.openxmlformats.org/officeDocument/2006/relationships/image" Target="../media/image117.png"/><Relationship Id="rId147" Type="http://schemas.openxmlformats.org/officeDocument/2006/relationships/customXml" Target="../ink/ink668.xml"/><Relationship Id="rId168" Type="http://schemas.openxmlformats.org/officeDocument/2006/relationships/image" Target="../media/image179.png"/><Relationship Id="rId8" Type="http://schemas.openxmlformats.org/officeDocument/2006/relationships/image" Target="../media/image143.png"/><Relationship Id="rId51" Type="http://schemas.openxmlformats.org/officeDocument/2006/relationships/customXml" Target="../ink/ink620.xml"/><Relationship Id="rId72" Type="http://schemas.openxmlformats.org/officeDocument/2006/relationships/image" Target="../media/image134.png"/><Relationship Id="rId93" Type="http://schemas.openxmlformats.org/officeDocument/2006/relationships/customXml" Target="../ink/ink641.xml"/><Relationship Id="rId98" Type="http://schemas.openxmlformats.org/officeDocument/2006/relationships/image" Target="../media/image103.png"/><Relationship Id="rId121" Type="http://schemas.openxmlformats.org/officeDocument/2006/relationships/customXml" Target="../ink/ink655.xml"/><Relationship Id="rId142" Type="http://schemas.openxmlformats.org/officeDocument/2006/relationships/image" Target="../media/image166.png"/><Relationship Id="rId163" Type="http://schemas.openxmlformats.org/officeDocument/2006/relationships/customXml" Target="../ink/ink676.xml"/><Relationship Id="rId3" Type="http://schemas.openxmlformats.org/officeDocument/2006/relationships/customXml" Target="../ink/ink596.xml"/><Relationship Id="rId25" Type="http://schemas.openxmlformats.org/officeDocument/2006/relationships/customXml" Target="../ink/ink607.xml"/><Relationship Id="rId46" Type="http://schemas.openxmlformats.org/officeDocument/2006/relationships/image" Target="../media/image121.png"/><Relationship Id="rId67" Type="http://schemas.openxmlformats.org/officeDocument/2006/relationships/customXml" Target="../ink/ink628.xml"/><Relationship Id="rId116" Type="http://schemas.openxmlformats.org/officeDocument/2006/relationships/image" Target="../media/image112.png"/><Relationship Id="rId137" Type="http://schemas.openxmlformats.org/officeDocument/2006/relationships/customXml" Target="../ink/ink663.xml"/><Relationship Id="rId158" Type="http://schemas.openxmlformats.org/officeDocument/2006/relationships/image" Target="../media/image174.png"/><Relationship Id="rId20" Type="http://schemas.openxmlformats.org/officeDocument/2006/relationships/image" Target="../media/image149.png"/><Relationship Id="rId41" Type="http://schemas.openxmlformats.org/officeDocument/2006/relationships/customXml" Target="../ink/ink615.xml"/><Relationship Id="rId62" Type="http://schemas.openxmlformats.org/officeDocument/2006/relationships/image" Target="../media/image129.png"/><Relationship Id="rId83" Type="http://schemas.openxmlformats.org/officeDocument/2006/relationships/customXml" Target="../ink/ink636.xml"/><Relationship Id="rId88" Type="http://schemas.openxmlformats.org/officeDocument/2006/relationships/image" Target="../media/image98.png"/><Relationship Id="rId111" Type="http://schemas.openxmlformats.org/officeDocument/2006/relationships/customXml" Target="../ink/ink650.xml"/><Relationship Id="rId132" Type="http://schemas.openxmlformats.org/officeDocument/2006/relationships/image" Target="../media/image1200.png"/><Relationship Id="rId153" Type="http://schemas.openxmlformats.org/officeDocument/2006/relationships/customXml" Target="../ink/ink671.xml"/><Relationship Id="rId174" Type="http://schemas.openxmlformats.org/officeDocument/2006/relationships/image" Target="../media/image182.png"/><Relationship Id="rId15" Type="http://schemas.openxmlformats.org/officeDocument/2006/relationships/customXml" Target="../ink/ink602.xml"/><Relationship Id="rId36" Type="http://schemas.openxmlformats.org/officeDocument/2006/relationships/image" Target="../media/image157.png"/><Relationship Id="rId57" Type="http://schemas.openxmlformats.org/officeDocument/2006/relationships/customXml" Target="../ink/ink623.xml"/><Relationship Id="rId106" Type="http://schemas.openxmlformats.org/officeDocument/2006/relationships/image" Target="../media/image107.png"/><Relationship Id="rId127" Type="http://schemas.openxmlformats.org/officeDocument/2006/relationships/customXml" Target="../ink/ink658.xml"/><Relationship Id="rId10" Type="http://schemas.openxmlformats.org/officeDocument/2006/relationships/image" Target="../media/image144.png"/><Relationship Id="rId31" Type="http://schemas.openxmlformats.org/officeDocument/2006/relationships/customXml" Target="../ink/ink610.xml"/><Relationship Id="rId52" Type="http://schemas.openxmlformats.org/officeDocument/2006/relationships/image" Target="../media/image124.png"/><Relationship Id="rId73" Type="http://schemas.openxmlformats.org/officeDocument/2006/relationships/customXml" Target="../ink/ink631.xml"/><Relationship Id="rId78" Type="http://schemas.openxmlformats.org/officeDocument/2006/relationships/image" Target="../media/image137.png"/><Relationship Id="rId94" Type="http://schemas.openxmlformats.org/officeDocument/2006/relationships/image" Target="../media/image101.png"/><Relationship Id="rId99" Type="http://schemas.openxmlformats.org/officeDocument/2006/relationships/customXml" Target="../ink/ink644.xml"/><Relationship Id="rId101" Type="http://schemas.openxmlformats.org/officeDocument/2006/relationships/customXml" Target="../ink/ink645.xml"/><Relationship Id="rId122" Type="http://schemas.openxmlformats.org/officeDocument/2006/relationships/image" Target="../media/image115.png"/><Relationship Id="rId143" Type="http://schemas.openxmlformats.org/officeDocument/2006/relationships/customXml" Target="../ink/ink666.xml"/><Relationship Id="rId148" Type="http://schemas.openxmlformats.org/officeDocument/2006/relationships/image" Target="../media/image169.png"/><Relationship Id="rId164" Type="http://schemas.openxmlformats.org/officeDocument/2006/relationships/image" Target="../media/image177.png"/><Relationship Id="rId169" Type="http://schemas.openxmlformats.org/officeDocument/2006/relationships/customXml" Target="../ink/ink679.xml"/><Relationship Id="rId4" Type="http://schemas.openxmlformats.org/officeDocument/2006/relationships/image" Target="../media/image1410.png"/><Relationship Id="rId9" Type="http://schemas.openxmlformats.org/officeDocument/2006/relationships/customXml" Target="../ink/ink599.xml"/><Relationship Id="rId26" Type="http://schemas.openxmlformats.org/officeDocument/2006/relationships/image" Target="../media/image152.png"/><Relationship Id="rId47" Type="http://schemas.openxmlformats.org/officeDocument/2006/relationships/customXml" Target="../ink/ink618.xml"/><Relationship Id="rId68" Type="http://schemas.openxmlformats.org/officeDocument/2006/relationships/image" Target="../media/image132.png"/><Relationship Id="rId89" Type="http://schemas.openxmlformats.org/officeDocument/2006/relationships/customXml" Target="../ink/ink639.xml"/><Relationship Id="rId112" Type="http://schemas.openxmlformats.org/officeDocument/2006/relationships/image" Target="../media/image1100.png"/><Relationship Id="rId133" Type="http://schemas.openxmlformats.org/officeDocument/2006/relationships/customXml" Target="../ink/ink661.xml"/><Relationship Id="rId154" Type="http://schemas.openxmlformats.org/officeDocument/2006/relationships/image" Target="../media/image172.png"/><Relationship Id="rId175" Type="http://schemas.openxmlformats.org/officeDocument/2006/relationships/customXml" Target="../ink/ink682.xml"/><Relationship Id="rId16" Type="http://schemas.openxmlformats.org/officeDocument/2006/relationships/image" Target="../media/image147.png"/><Relationship Id="rId37" Type="http://schemas.openxmlformats.org/officeDocument/2006/relationships/customXml" Target="../ink/ink613.xml"/><Relationship Id="rId58" Type="http://schemas.openxmlformats.org/officeDocument/2006/relationships/image" Target="../media/image127.png"/><Relationship Id="rId79" Type="http://schemas.openxmlformats.org/officeDocument/2006/relationships/customXml" Target="../ink/ink634.xml"/><Relationship Id="rId102" Type="http://schemas.openxmlformats.org/officeDocument/2006/relationships/image" Target="../media/image105.png"/><Relationship Id="rId123" Type="http://schemas.openxmlformats.org/officeDocument/2006/relationships/customXml" Target="../ink/ink656.xml"/><Relationship Id="rId144" Type="http://schemas.openxmlformats.org/officeDocument/2006/relationships/image" Target="../media/image167.png"/><Relationship Id="rId90" Type="http://schemas.openxmlformats.org/officeDocument/2006/relationships/image" Target="../media/image99.png"/><Relationship Id="rId165" Type="http://schemas.openxmlformats.org/officeDocument/2006/relationships/customXml" Target="../ink/ink677.xml"/><Relationship Id="rId27" Type="http://schemas.openxmlformats.org/officeDocument/2006/relationships/customXml" Target="../ink/ink608.xml"/><Relationship Id="rId48" Type="http://schemas.openxmlformats.org/officeDocument/2006/relationships/image" Target="../media/image122.png"/><Relationship Id="rId69" Type="http://schemas.openxmlformats.org/officeDocument/2006/relationships/customXml" Target="../ink/ink629.xml"/><Relationship Id="rId113" Type="http://schemas.openxmlformats.org/officeDocument/2006/relationships/customXml" Target="../ink/ink651.xml"/><Relationship Id="rId134" Type="http://schemas.openxmlformats.org/officeDocument/2006/relationships/image" Target="../media/image162.png"/><Relationship Id="rId80" Type="http://schemas.openxmlformats.org/officeDocument/2006/relationships/image" Target="../media/image138.png"/><Relationship Id="rId155" Type="http://schemas.openxmlformats.org/officeDocument/2006/relationships/customXml" Target="../ink/ink672.xml"/><Relationship Id="rId176" Type="http://schemas.openxmlformats.org/officeDocument/2006/relationships/image" Target="../media/image183.png"/><Relationship Id="rId17" Type="http://schemas.openxmlformats.org/officeDocument/2006/relationships/customXml" Target="../ink/ink603.xml"/><Relationship Id="rId38" Type="http://schemas.openxmlformats.org/officeDocument/2006/relationships/image" Target="../media/image158.png"/><Relationship Id="rId59" Type="http://schemas.openxmlformats.org/officeDocument/2006/relationships/customXml" Target="../ink/ink624.xml"/><Relationship Id="rId103" Type="http://schemas.openxmlformats.org/officeDocument/2006/relationships/customXml" Target="../ink/ink646.xml"/><Relationship Id="rId124" Type="http://schemas.openxmlformats.org/officeDocument/2006/relationships/image" Target="../media/image116.png"/><Relationship Id="rId70" Type="http://schemas.openxmlformats.org/officeDocument/2006/relationships/image" Target="../media/image133.png"/><Relationship Id="rId91" Type="http://schemas.openxmlformats.org/officeDocument/2006/relationships/customXml" Target="../ink/ink640.xml"/><Relationship Id="rId145" Type="http://schemas.openxmlformats.org/officeDocument/2006/relationships/customXml" Target="../ink/ink667.xml"/><Relationship Id="rId166" Type="http://schemas.openxmlformats.org/officeDocument/2006/relationships/image" Target="../media/image17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41.xml"/><Relationship Id="rId21" Type="http://schemas.openxmlformats.org/officeDocument/2006/relationships/customXml" Target="../ink/ink693.xml"/><Relationship Id="rId42" Type="http://schemas.openxmlformats.org/officeDocument/2006/relationships/image" Target="../media/image1600.png"/><Relationship Id="rId63" Type="http://schemas.openxmlformats.org/officeDocument/2006/relationships/customXml" Target="../ink/ink714.xml"/><Relationship Id="rId84" Type="http://schemas.openxmlformats.org/officeDocument/2006/relationships/image" Target="../media/image96.png"/><Relationship Id="rId138" Type="http://schemas.openxmlformats.org/officeDocument/2006/relationships/image" Target="../media/image164.png"/><Relationship Id="rId159" Type="http://schemas.openxmlformats.org/officeDocument/2006/relationships/customXml" Target="../ink/ink762.xml"/><Relationship Id="rId170" Type="http://schemas.openxmlformats.org/officeDocument/2006/relationships/image" Target="../media/image1800.png"/><Relationship Id="rId191" Type="http://schemas.openxmlformats.org/officeDocument/2006/relationships/customXml" Target="../ink/ink778.xml"/><Relationship Id="rId107" Type="http://schemas.openxmlformats.org/officeDocument/2006/relationships/customXml" Target="../ink/ink736.xml"/><Relationship Id="rId11" Type="http://schemas.openxmlformats.org/officeDocument/2006/relationships/customXml" Target="../ink/ink688.xml"/><Relationship Id="rId32" Type="http://schemas.openxmlformats.org/officeDocument/2006/relationships/image" Target="../media/image155.png"/><Relationship Id="rId53" Type="http://schemas.openxmlformats.org/officeDocument/2006/relationships/customXml" Target="../ink/ink709.xml"/><Relationship Id="rId74" Type="http://schemas.openxmlformats.org/officeDocument/2006/relationships/image" Target="../media/image135.png"/><Relationship Id="rId128" Type="http://schemas.openxmlformats.org/officeDocument/2006/relationships/image" Target="../media/image118.png"/><Relationship Id="rId149" Type="http://schemas.openxmlformats.org/officeDocument/2006/relationships/customXml" Target="../ink/ink757.xml"/><Relationship Id="rId5" Type="http://schemas.openxmlformats.org/officeDocument/2006/relationships/customXml" Target="../ink/ink685.xml"/><Relationship Id="rId95" Type="http://schemas.openxmlformats.org/officeDocument/2006/relationships/customXml" Target="../ink/ink730.xml"/><Relationship Id="rId160" Type="http://schemas.openxmlformats.org/officeDocument/2006/relationships/image" Target="../media/image175.png"/><Relationship Id="rId181" Type="http://schemas.openxmlformats.org/officeDocument/2006/relationships/customXml" Target="../ink/ink773.xml"/><Relationship Id="rId22" Type="http://schemas.openxmlformats.org/officeDocument/2006/relationships/image" Target="../media/image1500.png"/><Relationship Id="rId43" Type="http://schemas.openxmlformats.org/officeDocument/2006/relationships/customXml" Target="../ink/ink704.xml"/><Relationship Id="rId64" Type="http://schemas.openxmlformats.org/officeDocument/2006/relationships/image" Target="../media/image1300.png"/><Relationship Id="rId118" Type="http://schemas.openxmlformats.org/officeDocument/2006/relationships/image" Target="../media/image113.png"/><Relationship Id="rId139" Type="http://schemas.openxmlformats.org/officeDocument/2006/relationships/customXml" Target="../ink/ink752.xml"/><Relationship Id="rId85" Type="http://schemas.openxmlformats.org/officeDocument/2006/relationships/customXml" Target="../ink/ink725.xml"/><Relationship Id="rId150" Type="http://schemas.openxmlformats.org/officeDocument/2006/relationships/image" Target="../media/image1700.png"/><Relationship Id="rId171" Type="http://schemas.openxmlformats.org/officeDocument/2006/relationships/customXml" Target="../ink/ink768.xml"/><Relationship Id="rId192" Type="http://schemas.openxmlformats.org/officeDocument/2006/relationships/image" Target="../media/image191.png"/><Relationship Id="rId12" Type="http://schemas.openxmlformats.org/officeDocument/2006/relationships/image" Target="../media/image145.png"/><Relationship Id="rId33" Type="http://schemas.openxmlformats.org/officeDocument/2006/relationships/customXml" Target="../ink/ink699.xml"/><Relationship Id="rId108" Type="http://schemas.openxmlformats.org/officeDocument/2006/relationships/image" Target="../media/image108.png"/><Relationship Id="rId129" Type="http://schemas.openxmlformats.org/officeDocument/2006/relationships/customXml" Target="../ink/ink747.xml"/><Relationship Id="rId54" Type="http://schemas.openxmlformats.org/officeDocument/2006/relationships/image" Target="../media/image125.png"/><Relationship Id="rId75" Type="http://schemas.openxmlformats.org/officeDocument/2006/relationships/customXml" Target="../ink/ink720.xml"/><Relationship Id="rId96" Type="http://schemas.openxmlformats.org/officeDocument/2006/relationships/image" Target="../media/image102.png"/><Relationship Id="rId140" Type="http://schemas.openxmlformats.org/officeDocument/2006/relationships/image" Target="../media/image165.png"/><Relationship Id="rId161" Type="http://schemas.openxmlformats.org/officeDocument/2006/relationships/customXml" Target="../ink/ink763.xml"/><Relationship Id="rId182" Type="http://schemas.openxmlformats.org/officeDocument/2006/relationships/image" Target="../media/image186.png"/><Relationship Id="rId6" Type="http://schemas.openxmlformats.org/officeDocument/2006/relationships/image" Target="../media/image142.png"/><Relationship Id="rId23" Type="http://schemas.openxmlformats.org/officeDocument/2006/relationships/customXml" Target="../ink/ink694.xml"/><Relationship Id="rId119" Type="http://schemas.openxmlformats.org/officeDocument/2006/relationships/customXml" Target="../ink/ink742.xml"/><Relationship Id="rId44" Type="http://schemas.openxmlformats.org/officeDocument/2006/relationships/image" Target="../media/image1610.png"/><Relationship Id="rId65" Type="http://schemas.openxmlformats.org/officeDocument/2006/relationships/customXml" Target="../ink/ink715.xml"/><Relationship Id="rId86" Type="http://schemas.openxmlformats.org/officeDocument/2006/relationships/image" Target="../media/image97.png"/><Relationship Id="rId130" Type="http://schemas.openxmlformats.org/officeDocument/2006/relationships/image" Target="../media/image119.png"/><Relationship Id="rId151" Type="http://schemas.openxmlformats.org/officeDocument/2006/relationships/customXml" Target="../ink/ink758.xml"/><Relationship Id="rId172" Type="http://schemas.openxmlformats.org/officeDocument/2006/relationships/image" Target="../media/image181.png"/><Relationship Id="rId13" Type="http://schemas.openxmlformats.org/officeDocument/2006/relationships/customXml" Target="../ink/ink689.xml"/><Relationship Id="rId18" Type="http://schemas.openxmlformats.org/officeDocument/2006/relationships/image" Target="../media/image148.png"/><Relationship Id="rId39" Type="http://schemas.openxmlformats.org/officeDocument/2006/relationships/customXml" Target="../ink/ink702.xml"/><Relationship Id="rId109" Type="http://schemas.openxmlformats.org/officeDocument/2006/relationships/customXml" Target="../ink/ink737.xml"/><Relationship Id="rId34" Type="http://schemas.openxmlformats.org/officeDocument/2006/relationships/image" Target="../media/image156.png"/><Relationship Id="rId50" Type="http://schemas.openxmlformats.org/officeDocument/2006/relationships/image" Target="../media/image123.png"/><Relationship Id="rId55" Type="http://schemas.openxmlformats.org/officeDocument/2006/relationships/customXml" Target="../ink/ink710.xml"/><Relationship Id="rId76" Type="http://schemas.openxmlformats.org/officeDocument/2006/relationships/image" Target="../media/image136.png"/><Relationship Id="rId97" Type="http://schemas.openxmlformats.org/officeDocument/2006/relationships/customXml" Target="../ink/ink731.xml"/><Relationship Id="rId104" Type="http://schemas.openxmlformats.org/officeDocument/2006/relationships/image" Target="../media/image106.png"/><Relationship Id="rId120" Type="http://schemas.openxmlformats.org/officeDocument/2006/relationships/image" Target="../media/image114.png"/><Relationship Id="rId125" Type="http://schemas.openxmlformats.org/officeDocument/2006/relationships/customXml" Target="../ink/ink745.xml"/><Relationship Id="rId141" Type="http://schemas.openxmlformats.org/officeDocument/2006/relationships/customXml" Target="../ink/ink753.xml"/><Relationship Id="rId146" Type="http://schemas.openxmlformats.org/officeDocument/2006/relationships/image" Target="../media/image168.png"/><Relationship Id="rId167" Type="http://schemas.openxmlformats.org/officeDocument/2006/relationships/customXml" Target="../ink/ink766.xml"/><Relationship Id="rId188" Type="http://schemas.openxmlformats.org/officeDocument/2006/relationships/image" Target="../media/image189.png"/><Relationship Id="rId7" Type="http://schemas.openxmlformats.org/officeDocument/2006/relationships/customXml" Target="../ink/ink686.xml"/><Relationship Id="rId71" Type="http://schemas.openxmlformats.org/officeDocument/2006/relationships/customXml" Target="../ink/ink718.xml"/><Relationship Id="rId92" Type="http://schemas.openxmlformats.org/officeDocument/2006/relationships/image" Target="../media/image1000.png"/><Relationship Id="rId162" Type="http://schemas.openxmlformats.org/officeDocument/2006/relationships/image" Target="../media/image176.png"/><Relationship Id="rId183" Type="http://schemas.openxmlformats.org/officeDocument/2006/relationships/customXml" Target="../ink/ink774.xml"/><Relationship Id="rId2" Type="http://schemas.openxmlformats.org/officeDocument/2006/relationships/notesSlide" Target="../notesSlides/notesSlide27.xml"/><Relationship Id="rId29" Type="http://schemas.openxmlformats.org/officeDocument/2006/relationships/customXml" Target="../ink/ink697.xml"/><Relationship Id="rId24" Type="http://schemas.openxmlformats.org/officeDocument/2006/relationships/image" Target="../media/image1510.png"/><Relationship Id="rId40" Type="http://schemas.openxmlformats.org/officeDocument/2006/relationships/image" Target="../media/image159.png"/><Relationship Id="rId45" Type="http://schemas.openxmlformats.org/officeDocument/2006/relationships/customXml" Target="../ink/ink705.xml"/><Relationship Id="rId66" Type="http://schemas.openxmlformats.org/officeDocument/2006/relationships/image" Target="../media/image1310.png"/><Relationship Id="rId87" Type="http://schemas.openxmlformats.org/officeDocument/2006/relationships/customXml" Target="../ink/ink726.xml"/><Relationship Id="rId110" Type="http://schemas.openxmlformats.org/officeDocument/2006/relationships/image" Target="../media/image109.png"/><Relationship Id="rId115" Type="http://schemas.openxmlformats.org/officeDocument/2006/relationships/customXml" Target="../ink/ink740.xml"/><Relationship Id="rId131" Type="http://schemas.openxmlformats.org/officeDocument/2006/relationships/customXml" Target="../ink/ink748.xml"/><Relationship Id="rId136" Type="http://schemas.openxmlformats.org/officeDocument/2006/relationships/image" Target="../media/image163.png"/><Relationship Id="rId157" Type="http://schemas.openxmlformats.org/officeDocument/2006/relationships/customXml" Target="../ink/ink761.xml"/><Relationship Id="rId178" Type="http://schemas.openxmlformats.org/officeDocument/2006/relationships/image" Target="../media/image184.png"/><Relationship Id="rId61" Type="http://schemas.openxmlformats.org/officeDocument/2006/relationships/customXml" Target="../ink/ink713.xml"/><Relationship Id="rId82" Type="http://schemas.openxmlformats.org/officeDocument/2006/relationships/image" Target="../media/image139.png"/><Relationship Id="rId152" Type="http://schemas.openxmlformats.org/officeDocument/2006/relationships/image" Target="../media/image1710.png"/><Relationship Id="rId173" Type="http://schemas.openxmlformats.org/officeDocument/2006/relationships/customXml" Target="../ink/ink769.xml"/><Relationship Id="rId19" Type="http://schemas.openxmlformats.org/officeDocument/2006/relationships/customXml" Target="../ink/ink692.xml"/><Relationship Id="rId14" Type="http://schemas.openxmlformats.org/officeDocument/2006/relationships/image" Target="../media/image146.png"/><Relationship Id="rId30" Type="http://schemas.openxmlformats.org/officeDocument/2006/relationships/image" Target="../media/image154.png"/><Relationship Id="rId35" Type="http://schemas.openxmlformats.org/officeDocument/2006/relationships/customXml" Target="../ink/ink700.xml"/><Relationship Id="rId56" Type="http://schemas.openxmlformats.org/officeDocument/2006/relationships/image" Target="../media/image126.png"/><Relationship Id="rId77" Type="http://schemas.openxmlformats.org/officeDocument/2006/relationships/customXml" Target="../ink/ink721.xml"/><Relationship Id="rId100" Type="http://schemas.openxmlformats.org/officeDocument/2006/relationships/image" Target="../media/image104.png"/><Relationship Id="rId105" Type="http://schemas.openxmlformats.org/officeDocument/2006/relationships/customXml" Target="../ink/ink735.xml"/><Relationship Id="rId126" Type="http://schemas.openxmlformats.org/officeDocument/2006/relationships/image" Target="../media/image117.png"/><Relationship Id="rId147" Type="http://schemas.openxmlformats.org/officeDocument/2006/relationships/customXml" Target="../ink/ink756.xml"/><Relationship Id="rId168" Type="http://schemas.openxmlformats.org/officeDocument/2006/relationships/image" Target="../media/image179.png"/><Relationship Id="rId8" Type="http://schemas.openxmlformats.org/officeDocument/2006/relationships/image" Target="../media/image143.png"/><Relationship Id="rId51" Type="http://schemas.openxmlformats.org/officeDocument/2006/relationships/customXml" Target="../ink/ink708.xml"/><Relationship Id="rId72" Type="http://schemas.openxmlformats.org/officeDocument/2006/relationships/image" Target="../media/image134.png"/><Relationship Id="rId93" Type="http://schemas.openxmlformats.org/officeDocument/2006/relationships/customXml" Target="../ink/ink729.xml"/><Relationship Id="rId98" Type="http://schemas.openxmlformats.org/officeDocument/2006/relationships/image" Target="../media/image103.png"/><Relationship Id="rId121" Type="http://schemas.openxmlformats.org/officeDocument/2006/relationships/customXml" Target="../ink/ink743.xml"/><Relationship Id="rId142" Type="http://schemas.openxmlformats.org/officeDocument/2006/relationships/image" Target="../media/image166.png"/><Relationship Id="rId163" Type="http://schemas.openxmlformats.org/officeDocument/2006/relationships/customXml" Target="../ink/ink764.xml"/><Relationship Id="rId184" Type="http://schemas.openxmlformats.org/officeDocument/2006/relationships/image" Target="../media/image187.png"/><Relationship Id="rId189" Type="http://schemas.openxmlformats.org/officeDocument/2006/relationships/customXml" Target="../ink/ink777.xml"/><Relationship Id="rId3" Type="http://schemas.openxmlformats.org/officeDocument/2006/relationships/customXml" Target="../ink/ink684.xml"/><Relationship Id="rId25" Type="http://schemas.openxmlformats.org/officeDocument/2006/relationships/customXml" Target="../ink/ink695.xml"/><Relationship Id="rId46" Type="http://schemas.openxmlformats.org/officeDocument/2006/relationships/image" Target="../media/image121.png"/><Relationship Id="rId67" Type="http://schemas.openxmlformats.org/officeDocument/2006/relationships/customXml" Target="../ink/ink716.xml"/><Relationship Id="rId116" Type="http://schemas.openxmlformats.org/officeDocument/2006/relationships/image" Target="../media/image112.png"/><Relationship Id="rId137" Type="http://schemas.openxmlformats.org/officeDocument/2006/relationships/customXml" Target="../ink/ink751.xml"/><Relationship Id="rId158" Type="http://schemas.openxmlformats.org/officeDocument/2006/relationships/image" Target="../media/image174.png"/><Relationship Id="rId20" Type="http://schemas.openxmlformats.org/officeDocument/2006/relationships/image" Target="../media/image149.png"/><Relationship Id="rId41" Type="http://schemas.openxmlformats.org/officeDocument/2006/relationships/customXml" Target="../ink/ink703.xml"/><Relationship Id="rId62" Type="http://schemas.openxmlformats.org/officeDocument/2006/relationships/image" Target="../media/image129.png"/><Relationship Id="rId83" Type="http://schemas.openxmlformats.org/officeDocument/2006/relationships/customXml" Target="../ink/ink724.xml"/><Relationship Id="rId88" Type="http://schemas.openxmlformats.org/officeDocument/2006/relationships/image" Target="../media/image98.png"/><Relationship Id="rId111" Type="http://schemas.openxmlformats.org/officeDocument/2006/relationships/customXml" Target="../ink/ink738.xml"/><Relationship Id="rId132" Type="http://schemas.openxmlformats.org/officeDocument/2006/relationships/image" Target="../media/image1200.png"/><Relationship Id="rId153" Type="http://schemas.openxmlformats.org/officeDocument/2006/relationships/customXml" Target="../ink/ink759.xml"/><Relationship Id="rId174" Type="http://schemas.openxmlformats.org/officeDocument/2006/relationships/image" Target="../media/image182.png"/><Relationship Id="rId179" Type="http://schemas.openxmlformats.org/officeDocument/2006/relationships/customXml" Target="../ink/ink772.xml"/><Relationship Id="rId190" Type="http://schemas.openxmlformats.org/officeDocument/2006/relationships/image" Target="../media/image1900.png"/><Relationship Id="rId15" Type="http://schemas.openxmlformats.org/officeDocument/2006/relationships/customXml" Target="../ink/ink690.xml"/><Relationship Id="rId36" Type="http://schemas.openxmlformats.org/officeDocument/2006/relationships/image" Target="../media/image157.png"/><Relationship Id="rId57" Type="http://schemas.openxmlformats.org/officeDocument/2006/relationships/customXml" Target="../ink/ink711.xml"/><Relationship Id="rId106" Type="http://schemas.openxmlformats.org/officeDocument/2006/relationships/image" Target="../media/image107.png"/><Relationship Id="rId127" Type="http://schemas.openxmlformats.org/officeDocument/2006/relationships/customXml" Target="../ink/ink746.xml"/><Relationship Id="rId10" Type="http://schemas.openxmlformats.org/officeDocument/2006/relationships/image" Target="../media/image144.png"/><Relationship Id="rId31" Type="http://schemas.openxmlformats.org/officeDocument/2006/relationships/customXml" Target="../ink/ink698.xml"/><Relationship Id="rId52" Type="http://schemas.openxmlformats.org/officeDocument/2006/relationships/image" Target="../media/image124.png"/><Relationship Id="rId73" Type="http://schemas.openxmlformats.org/officeDocument/2006/relationships/customXml" Target="../ink/ink719.xml"/><Relationship Id="rId78" Type="http://schemas.openxmlformats.org/officeDocument/2006/relationships/image" Target="../media/image137.png"/><Relationship Id="rId94" Type="http://schemas.openxmlformats.org/officeDocument/2006/relationships/image" Target="../media/image101.png"/><Relationship Id="rId99" Type="http://schemas.openxmlformats.org/officeDocument/2006/relationships/customXml" Target="../ink/ink732.xml"/><Relationship Id="rId101" Type="http://schemas.openxmlformats.org/officeDocument/2006/relationships/customXml" Target="../ink/ink733.xml"/><Relationship Id="rId122" Type="http://schemas.openxmlformats.org/officeDocument/2006/relationships/image" Target="../media/image115.png"/><Relationship Id="rId143" Type="http://schemas.openxmlformats.org/officeDocument/2006/relationships/customXml" Target="../ink/ink754.xml"/><Relationship Id="rId148" Type="http://schemas.openxmlformats.org/officeDocument/2006/relationships/image" Target="../media/image169.png"/><Relationship Id="rId164" Type="http://schemas.openxmlformats.org/officeDocument/2006/relationships/image" Target="../media/image177.png"/><Relationship Id="rId169" Type="http://schemas.openxmlformats.org/officeDocument/2006/relationships/customXml" Target="../ink/ink767.xml"/><Relationship Id="rId185" Type="http://schemas.openxmlformats.org/officeDocument/2006/relationships/customXml" Target="../ink/ink775.xml"/><Relationship Id="rId4" Type="http://schemas.openxmlformats.org/officeDocument/2006/relationships/image" Target="../media/image1410.png"/><Relationship Id="rId9" Type="http://schemas.openxmlformats.org/officeDocument/2006/relationships/customXml" Target="../ink/ink687.xml"/><Relationship Id="rId180" Type="http://schemas.openxmlformats.org/officeDocument/2006/relationships/image" Target="../media/image185.png"/><Relationship Id="rId26" Type="http://schemas.openxmlformats.org/officeDocument/2006/relationships/image" Target="../media/image152.png"/><Relationship Id="rId47" Type="http://schemas.openxmlformats.org/officeDocument/2006/relationships/customXml" Target="../ink/ink706.xml"/><Relationship Id="rId68" Type="http://schemas.openxmlformats.org/officeDocument/2006/relationships/image" Target="../media/image132.png"/><Relationship Id="rId89" Type="http://schemas.openxmlformats.org/officeDocument/2006/relationships/customXml" Target="../ink/ink727.xml"/><Relationship Id="rId112" Type="http://schemas.openxmlformats.org/officeDocument/2006/relationships/image" Target="../media/image1100.png"/><Relationship Id="rId133" Type="http://schemas.openxmlformats.org/officeDocument/2006/relationships/customXml" Target="../ink/ink749.xml"/><Relationship Id="rId154" Type="http://schemas.openxmlformats.org/officeDocument/2006/relationships/image" Target="../media/image172.png"/><Relationship Id="rId175" Type="http://schemas.openxmlformats.org/officeDocument/2006/relationships/customXml" Target="../ink/ink770.xml"/><Relationship Id="rId16" Type="http://schemas.openxmlformats.org/officeDocument/2006/relationships/image" Target="../media/image147.png"/><Relationship Id="rId37" Type="http://schemas.openxmlformats.org/officeDocument/2006/relationships/customXml" Target="../ink/ink701.xml"/><Relationship Id="rId58" Type="http://schemas.openxmlformats.org/officeDocument/2006/relationships/image" Target="../media/image127.png"/><Relationship Id="rId79" Type="http://schemas.openxmlformats.org/officeDocument/2006/relationships/customXml" Target="../ink/ink722.xml"/><Relationship Id="rId102" Type="http://schemas.openxmlformats.org/officeDocument/2006/relationships/image" Target="../media/image105.png"/><Relationship Id="rId123" Type="http://schemas.openxmlformats.org/officeDocument/2006/relationships/customXml" Target="../ink/ink744.xml"/><Relationship Id="rId144" Type="http://schemas.openxmlformats.org/officeDocument/2006/relationships/image" Target="../media/image167.png"/><Relationship Id="rId90" Type="http://schemas.openxmlformats.org/officeDocument/2006/relationships/image" Target="../media/image99.png"/><Relationship Id="rId165" Type="http://schemas.openxmlformats.org/officeDocument/2006/relationships/customXml" Target="../ink/ink765.xml"/><Relationship Id="rId186" Type="http://schemas.openxmlformats.org/officeDocument/2006/relationships/image" Target="../media/image188.png"/><Relationship Id="rId27" Type="http://schemas.openxmlformats.org/officeDocument/2006/relationships/customXml" Target="../ink/ink696.xml"/><Relationship Id="rId48" Type="http://schemas.openxmlformats.org/officeDocument/2006/relationships/image" Target="../media/image122.png"/><Relationship Id="rId69" Type="http://schemas.openxmlformats.org/officeDocument/2006/relationships/customXml" Target="../ink/ink717.xml"/><Relationship Id="rId113" Type="http://schemas.openxmlformats.org/officeDocument/2006/relationships/customXml" Target="../ink/ink739.xml"/><Relationship Id="rId134" Type="http://schemas.openxmlformats.org/officeDocument/2006/relationships/image" Target="../media/image162.png"/><Relationship Id="rId80" Type="http://schemas.openxmlformats.org/officeDocument/2006/relationships/image" Target="../media/image138.png"/><Relationship Id="rId155" Type="http://schemas.openxmlformats.org/officeDocument/2006/relationships/customXml" Target="../ink/ink760.xml"/><Relationship Id="rId176" Type="http://schemas.openxmlformats.org/officeDocument/2006/relationships/image" Target="../media/image183.png"/><Relationship Id="rId17" Type="http://schemas.openxmlformats.org/officeDocument/2006/relationships/customXml" Target="../ink/ink691.xml"/><Relationship Id="rId38" Type="http://schemas.openxmlformats.org/officeDocument/2006/relationships/image" Target="../media/image158.png"/><Relationship Id="rId59" Type="http://schemas.openxmlformats.org/officeDocument/2006/relationships/customXml" Target="../ink/ink712.xml"/><Relationship Id="rId103" Type="http://schemas.openxmlformats.org/officeDocument/2006/relationships/customXml" Target="../ink/ink734.xml"/><Relationship Id="rId124" Type="http://schemas.openxmlformats.org/officeDocument/2006/relationships/image" Target="../media/image116.png"/><Relationship Id="rId70" Type="http://schemas.openxmlformats.org/officeDocument/2006/relationships/image" Target="../media/image133.png"/><Relationship Id="rId91" Type="http://schemas.openxmlformats.org/officeDocument/2006/relationships/customXml" Target="../ink/ink728.xml"/><Relationship Id="rId145" Type="http://schemas.openxmlformats.org/officeDocument/2006/relationships/customXml" Target="../ink/ink755.xml"/><Relationship Id="rId166" Type="http://schemas.openxmlformats.org/officeDocument/2006/relationships/image" Target="../media/image178.png"/><Relationship Id="rId187" Type="http://schemas.openxmlformats.org/officeDocument/2006/relationships/customXml" Target="../ink/ink776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153.png"/><Relationship Id="rId49" Type="http://schemas.openxmlformats.org/officeDocument/2006/relationships/customXml" Target="../ink/ink707.xml"/><Relationship Id="rId114" Type="http://schemas.openxmlformats.org/officeDocument/2006/relationships/image" Target="../media/image111.png"/><Relationship Id="rId60" Type="http://schemas.openxmlformats.org/officeDocument/2006/relationships/image" Target="../media/image128.png"/><Relationship Id="rId81" Type="http://schemas.openxmlformats.org/officeDocument/2006/relationships/customXml" Target="../ink/ink723.xml"/><Relationship Id="rId135" Type="http://schemas.openxmlformats.org/officeDocument/2006/relationships/customXml" Target="../ink/ink750.xml"/><Relationship Id="rId156" Type="http://schemas.openxmlformats.org/officeDocument/2006/relationships/image" Target="../media/image173.png"/><Relationship Id="rId177" Type="http://schemas.openxmlformats.org/officeDocument/2006/relationships/customXml" Target="../ink/ink771.xml"/></Relationships>
</file>

<file path=ppt/slides/_rels/slide4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36.xml"/><Relationship Id="rId21" Type="http://schemas.openxmlformats.org/officeDocument/2006/relationships/customXml" Target="../ink/ink788.xml"/><Relationship Id="rId42" Type="http://schemas.openxmlformats.org/officeDocument/2006/relationships/image" Target="../media/image1600.png"/><Relationship Id="rId63" Type="http://schemas.openxmlformats.org/officeDocument/2006/relationships/customXml" Target="../ink/ink809.xml"/><Relationship Id="rId84" Type="http://schemas.openxmlformats.org/officeDocument/2006/relationships/image" Target="../media/image96.png"/><Relationship Id="rId138" Type="http://schemas.openxmlformats.org/officeDocument/2006/relationships/image" Target="../media/image164.png"/><Relationship Id="rId159" Type="http://schemas.openxmlformats.org/officeDocument/2006/relationships/customXml" Target="../ink/ink857.xml"/><Relationship Id="rId170" Type="http://schemas.openxmlformats.org/officeDocument/2006/relationships/image" Target="../media/image1800.png"/><Relationship Id="rId191" Type="http://schemas.openxmlformats.org/officeDocument/2006/relationships/customXml" Target="../ink/ink873.xml"/><Relationship Id="rId205" Type="http://schemas.openxmlformats.org/officeDocument/2006/relationships/customXml" Target="../ink/ink880.xml"/><Relationship Id="rId107" Type="http://schemas.openxmlformats.org/officeDocument/2006/relationships/customXml" Target="../ink/ink831.xml"/><Relationship Id="rId11" Type="http://schemas.openxmlformats.org/officeDocument/2006/relationships/customXml" Target="../ink/ink783.xml"/><Relationship Id="rId32" Type="http://schemas.openxmlformats.org/officeDocument/2006/relationships/image" Target="../media/image155.png"/><Relationship Id="rId53" Type="http://schemas.openxmlformats.org/officeDocument/2006/relationships/customXml" Target="../ink/ink804.xml"/><Relationship Id="rId74" Type="http://schemas.openxmlformats.org/officeDocument/2006/relationships/image" Target="../media/image135.png"/><Relationship Id="rId128" Type="http://schemas.openxmlformats.org/officeDocument/2006/relationships/image" Target="../media/image118.png"/><Relationship Id="rId149" Type="http://schemas.openxmlformats.org/officeDocument/2006/relationships/customXml" Target="../ink/ink852.xml"/><Relationship Id="rId5" Type="http://schemas.openxmlformats.org/officeDocument/2006/relationships/customXml" Target="../ink/ink780.xml"/><Relationship Id="rId95" Type="http://schemas.openxmlformats.org/officeDocument/2006/relationships/customXml" Target="../ink/ink825.xml"/><Relationship Id="rId160" Type="http://schemas.openxmlformats.org/officeDocument/2006/relationships/image" Target="../media/image175.png"/><Relationship Id="rId181" Type="http://schemas.openxmlformats.org/officeDocument/2006/relationships/customXml" Target="../ink/ink868.xml"/><Relationship Id="rId22" Type="http://schemas.openxmlformats.org/officeDocument/2006/relationships/image" Target="../media/image1500.png"/><Relationship Id="rId43" Type="http://schemas.openxmlformats.org/officeDocument/2006/relationships/customXml" Target="../ink/ink799.xml"/><Relationship Id="rId64" Type="http://schemas.openxmlformats.org/officeDocument/2006/relationships/image" Target="../media/image1300.png"/><Relationship Id="rId118" Type="http://schemas.openxmlformats.org/officeDocument/2006/relationships/image" Target="../media/image113.png"/><Relationship Id="rId139" Type="http://schemas.openxmlformats.org/officeDocument/2006/relationships/customXml" Target="../ink/ink847.xml"/><Relationship Id="rId85" Type="http://schemas.openxmlformats.org/officeDocument/2006/relationships/customXml" Target="../ink/ink820.xml"/><Relationship Id="rId150" Type="http://schemas.openxmlformats.org/officeDocument/2006/relationships/image" Target="../media/image1700.png"/><Relationship Id="rId171" Type="http://schemas.openxmlformats.org/officeDocument/2006/relationships/customXml" Target="../ink/ink863.xml"/><Relationship Id="rId192" Type="http://schemas.openxmlformats.org/officeDocument/2006/relationships/image" Target="../media/image191.png"/><Relationship Id="rId206" Type="http://schemas.openxmlformats.org/officeDocument/2006/relationships/image" Target="../media/image198.png"/><Relationship Id="rId12" Type="http://schemas.openxmlformats.org/officeDocument/2006/relationships/image" Target="../media/image145.png"/><Relationship Id="rId33" Type="http://schemas.openxmlformats.org/officeDocument/2006/relationships/customXml" Target="../ink/ink794.xml"/><Relationship Id="rId108" Type="http://schemas.openxmlformats.org/officeDocument/2006/relationships/image" Target="../media/image108.png"/><Relationship Id="rId129" Type="http://schemas.openxmlformats.org/officeDocument/2006/relationships/customXml" Target="../ink/ink842.xml"/><Relationship Id="rId54" Type="http://schemas.openxmlformats.org/officeDocument/2006/relationships/image" Target="../media/image125.png"/><Relationship Id="rId75" Type="http://schemas.openxmlformats.org/officeDocument/2006/relationships/customXml" Target="../ink/ink815.xml"/><Relationship Id="rId96" Type="http://schemas.openxmlformats.org/officeDocument/2006/relationships/image" Target="../media/image102.png"/><Relationship Id="rId140" Type="http://schemas.openxmlformats.org/officeDocument/2006/relationships/image" Target="../media/image165.png"/><Relationship Id="rId161" Type="http://schemas.openxmlformats.org/officeDocument/2006/relationships/customXml" Target="../ink/ink858.xml"/><Relationship Id="rId182" Type="http://schemas.openxmlformats.org/officeDocument/2006/relationships/image" Target="../media/image186.png"/><Relationship Id="rId6" Type="http://schemas.openxmlformats.org/officeDocument/2006/relationships/image" Target="../media/image142.png"/><Relationship Id="rId23" Type="http://schemas.openxmlformats.org/officeDocument/2006/relationships/customXml" Target="../ink/ink789.xml"/><Relationship Id="rId119" Type="http://schemas.openxmlformats.org/officeDocument/2006/relationships/customXml" Target="../ink/ink837.xml"/><Relationship Id="rId44" Type="http://schemas.openxmlformats.org/officeDocument/2006/relationships/image" Target="../media/image1610.png"/><Relationship Id="rId65" Type="http://schemas.openxmlformats.org/officeDocument/2006/relationships/customXml" Target="../ink/ink810.xml"/><Relationship Id="rId86" Type="http://schemas.openxmlformats.org/officeDocument/2006/relationships/image" Target="../media/image97.png"/><Relationship Id="rId130" Type="http://schemas.openxmlformats.org/officeDocument/2006/relationships/image" Target="../media/image119.png"/><Relationship Id="rId151" Type="http://schemas.openxmlformats.org/officeDocument/2006/relationships/customXml" Target="../ink/ink853.xml"/><Relationship Id="rId172" Type="http://schemas.openxmlformats.org/officeDocument/2006/relationships/image" Target="../media/image181.png"/><Relationship Id="rId193" Type="http://schemas.openxmlformats.org/officeDocument/2006/relationships/customXml" Target="../ink/ink874.xml"/><Relationship Id="rId207" Type="http://schemas.openxmlformats.org/officeDocument/2006/relationships/customXml" Target="../ink/ink881.xml"/><Relationship Id="rId13" Type="http://schemas.openxmlformats.org/officeDocument/2006/relationships/customXml" Target="../ink/ink784.xml"/><Relationship Id="rId109" Type="http://schemas.openxmlformats.org/officeDocument/2006/relationships/customXml" Target="../ink/ink832.xml"/><Relationship Id="rId34" Type="http://schemas.openxmlformats.org/officeDocument/2006/relationships/image" Target="../media/image156.png"/><Relationship Id="rId55" Type="http://schemas.openxmlformats.org/officeDocument/2006/relationships/customXml" Target="../ink/ink805.xml"/><Relationship Id="rId76" Type="http://schemas.openxmlformats.org/officeDocument/2006/relationships/image" Target="../media/image136.png"/><Relationship Id="rId97" Type="http://schemas.openxmlformats.org/officeDocument/2006/relationships/customXml" Target="../ink/ink826.xml"/><Relationship Id="rId120" Type="http://schemas.openxmlformats.org/officeDocument/2006/relationships/image" Target="../media/image114.png"/><Relationship Id="rId141" Type="http://schemas.openxmlformats.org/officeDocument/2006/relationships/customXml" Target="../ink/ink848.xml"/><Relationship Id="rId7" Type="http://schemas.openxmlformats.org/officeDocument/2006/relationships/customXml" Target="../ink/ink781.xml"/><Relationship Id="rId162" Type="http://schemas.openxmlformats.org/officeDocument/2006/relationships/image" Target="../media/image176.png"/><Relationship Id="rId183" Type="http://schemas.openxmlformats.org/officeDocument/2006/relationships/customXml" Target="../ink/ink869.xml"/><Relationship Id="rId24" Type="http://schemas.openxmlformats.org/officeDocument/2006/relationships/image" Target="../media/image1510.png"/><Relationship Id="rId40" Type="http://schemas.openxmlformats.org/officeDocument/2006/relationships/image" Target="../media/image159.png"/><Relationship Id="rId45" Type="http://schemas.openxmlformats.org/officeDocument/2006/relationships/customXml" Target="../ink/ink800.xml"/><Relationship Id="rId66" Type="http://schemas.openxmlformats.org/officeDocument/2006/relationships/image" Target="../media/image1310.png"/><Relationship Id="rId87" Type="http://schemas.openxmlformats.org/officeDocument/2006/relationships/customXml" Target="../ink/ink821.xml"/><Relationship Id="rId110" Type="http://schemas.openxmlformats.org/officeDocument/2006/relationships/image" Target="../media/image109.png"/><Relationship Id="rId115" Type="http://schemas.openxmlformats.org/officeDocument/2006/relationships/customXml" Target="../ink/ink835.xml"/><Relationship Id="rId131" Type="http://schemas.openxmlformats.org/officeDocument/2006/relationships/customXml" Target="../ink/ink843.xml"/><Relationship Id="rId136" Type="http://schemas.openxmlformats.org/officeDocument/2006/relationships/image" Target="../media/image163.png"/><Relationship Id="rId157" Type="http://schemas.openxmlformats.org/officeDocument/2006/relationships/customXml" Target="../ink/ink856.xml"/><Relationship Id="rId178" Type="http://schemas.openxmlformats.org/officeDocument/2006/relationships/image" Target="../media/image184.png"/><Relationship Id="rId61" Type="http://schemas.openxmlformats.org/officeDocument/2006/relationships/customXml" Target="../ink/ink808.xml"/><Relationship Id="rId82" Type="http://schemas.openxmlformats.org/officeDocument/2006/relationships/image" Target="../media/image139.png"/><Relationship Id="rId152" Type="http://schemas.openxmlformats.org/officeDocument/2006/relationships/image" Target="../media/image1710.png"/><Relationship Id="rId173" Type="http://schemas.openxmlformats.org/officeDocument/2006/relationships/customXml" Target="../ink/ink864.xml"/><Relationship Id="rId194" Type="http://schemas.openxmlformats.org/officeDocument/2006/relationships/image" Target="../media/image192.png"/><Relationship Id="rId199" Type="http://schemas.openxmlformats.org/officeDocument/2006/relationships/customXml" Target="../ink/ink877.xml"/><Relationship Id="rId203" Type="http://schemas.openxmlformats.org/officeDocument/2006/relationships/customXml" Target="../ink/ink879.xml"/><Relationship Id="rId208" Type="http://schemas.openxmlformats.org/officeDocument/2006/relationships/image" Target="../media/image199.png"/><Relationship Id="rId19" Type="http://schemas.openxmlformats.org/officeDocument/2006/relationships/customXml" Target="../ink/ink787.xml"/><Relationship Id="rId14" Type="http://schemas.openxmlformats.org/officeDocument/2006/relationships/image" Target="../media/image146.png"/><Relationship Id="rId30" Type="http://schemas.openxmlformats.org/officeDocument/2006/relationships/image" Target="../media/image154.png"/><Relationship Id="rId35" Type="http://schemas.openxmlformats.org/officeDocument/2006/relationships/customXml" Target="../ink/ink795.xml"/><Relationship Id="rId56" Type="http://schemas.openxmlformats.org/officeDocument/2006/relationships/image" Target="../media/image126.png"/><Relationship Id="rId77" Type="http://schemas.openxmlformats.org/officeDocument/2006/relationships/customXml" Target="../ink/ink816.xml"/><Relationship Id="rId100" Type="http://schemas.openxmlformats.org/officeDocument/2006/relationships/image" Target="../media/image104.png"/><Relationship Id="rId105" Type="http://schemas.openxmlformats.org/officeDocument/2006/relationships/customXml" Target="../ink/ink830.xml"/><Relationship Id="rId126" Type="http://schemas.openxmlformats.org/officeDocument/2006/relationships/image" Target="../media/image117.png"/><Relationship Id="rId147" Type="http://schemas.openxmlformats.org/officeDocument/2006/relationships/customXml" Target="../ink/ink851.xml"/><Relationship Id="rId168" Type="http://schemas.openxmlformats.org/officeDocument/2006/relationships/image" Target="../media/image179.png"/><Relationship Id="rId8" Type="http://schemas.openxmlformats.org/officeDocument/2006/relationships/image" Target="../media/image143.png"/><Relationship Id="rId51" Type="http://schemas.openxmlformats.org/officeDocument/2006/relationships/customXml" Target="../ink/ink803.xml"/><Relationship Id="rId72" Type="http://schemas.openxmlformats.org/officeDocument/2006/relationships/image" Target="../media/image134.png"/><Relationship Id="rId93" Type="http://schemas.openxmlformats.org/officeDocument/2006/relationships/customXml" Target="../ink/ink824.xml"/><Relationship Id="rId98" Type="http://schemas.openxmlformats.org/officeDocument/2006/relationships/image" Target="../media/image103.png"/><Relationship Id="rId121" Type="http://schemas.openxmlformats.org/officeDocument/2006/relationships/customXml" Target="../ink/ink838.xml"/><Relationship Id="rId142" Type="http://schemas.openxmlformats.org/officeDocument/2006/relationships/image" Target="../media/image166.png"/><Relationship Id="rId163" Type="http://schemas.openxmlformats.org/officeDocument/2006/relationships/customXml" Target="../ink/ink859.xml"/><Relationship Id="rId184" Type="http://schemas.openxmlformats.org/officeDocument/2006/relationships/image" Target="../media/image187.png"/><Relationship Id="rId189" Type="http://schemas.openxmlformats.org/officeDocument/2006/relationships/customXml" Target="../ink/ink872.xml"/><Relationship Id="rId3" Type="http://schemas.openxmlformats.org/officeDocument/2006/relationships/customXml" Target="../ink/ink779.xml"/><Relationship Id="rId25" Type="http://schemas.openxmlformats.org/officeDocument/2006/relationships/customXml" Target="../ink/ink790.xml"/><Relationship Id="rId46" Type="http://schemas.openxmlformats.org/officeDocument/2006/relationships/image" Target="../media/image121.png"/><Relationship Id="rId67" Type="http://schemas.openxmlformats.org/officeDocument/2006/relationships/customXml" Target="../ink/ink811.xml"/><Relationship Id="rId116" Type="http://schemas.openxmlformats.org/officeDocument/2006/relationships/image" Target="../media/image112.png"/><Relationship Id="rId137" Type="http://schemas.openxmlformats.org/officeDocument/2006/relationships/customXml" Target="../ink/ink846.xml"/><Relationship Id="rId158" Type="http://schemas.openxmlformats.org/officeDocument/2006/relationships/image" Target="../media/image174.png"/><Relationship Id="rId20" Type="http://schemas.openxmlformats.org/officeDocument/2006/relationships/image" Target="../media/image149.png"/><Relationship Id="rId41" Type="http://schemas.openxmlformats.org/officeDocument/2006/relationships/customXml" Target="../ink/ink798.xml"/><Relationship Id="rId62" Type="http://schemas.openxmlformats.org/officeDocument/2006/relationships/image" Target="../media/image129.png"/><Relationship Id="rId83" Type="http://schemas.openxmlformats.org/officeDocument/2006/relationships/customXml" Target="../ink/ink819.xml"/><Relationship Id="rId88" Type="http://schemas.openxmlformats.org/officeDocument/2006/relationships/image" Target="../media/image98.png"/><Relationship Id="rId111" Type="http://schemas.openxmlformats.org/officeDocument/2006/relationships/customXml" Target="../ink/ink833.xml"/><Relationship Id="rId132" Type="http://schemas.openxmlformats.org/officeDocument/2006/relationships/image" Target="../media/image1200.png"/><Relationship Id="rId153" Type="http://schemas.openxmlformats.org/officeDocument/2006/relationships/customXml" Target="../ink/ink854.xml"/><Relationship Id="rId174" Type="http://schemas.openxmlformats.org/officeDocument/2006/relationships/image" Target="../media/image182.png"/><Relationship Id="rId179" Type="http://schemas.openxmlformats.org/officeDocument/2006/relationships/customXml" Target="../ink/ink867.xml"/><Relationship Id="rId195" Type="http://schemas.openxmlformats.org/officeDocument/2006/relationships/customXml" Target="../ink/ink875.xml"/><Relationship Id="rId190" Type="http://schemas.openxmlformats.org/officeDocument/2006/relationships/image" Target="../media/image1900.png"/><Relationship Id="rId204" Type="http://schemas.openxmlformats.org/officeDocument/2006/relationships/image" Target="../media/image197.png"/><Relationship Id="rId15" Type="http://schemas.openxmlformats.org/officeDocument/2006/relationships/customXml" Target="../ink/ink785.xml"/><Relationship Id="rId36" Type="http://schemas.openxmlformats.org/officeDocument/2006/relationships/image" Target="../media/image157.png"/><Relationship Id="rId57" Type="http://schemas.openxmlformats.org/officeDocument/2006/relationships/customXml" Target="../ink/ink806.xml"/><Relationship Id="rId106" Type="http://schemas.openxmlformats.org/officeDocument/2006/relationships/image" Target="../media/image107.png"/><Relationship Id="rId127" Type="http://schemas.openxmlformats.org/officeDocument/2006/relationships/customXml" Target="../ink/ink841.xml"/><Relationship Id="rId10" Type="http://schemas.openxmlformats.org/officeDocument/2006/relationships/image" Target="../media/image144.png"/><Relationship Id="rId31" Type="http://schemas.openxmlformats.org/officeDocument/2006/relationships/customXml" Target="../ink/ink793.xml"/><Relationship Id="rId52" Type="http://schemas.openxmlformats.org/officeDocument/2006/relationships/image" Target="../media/image124.png"/><Relationship Id="rId73" Type="http://schemas.openxmlformats.org/officeDocument/2006/relationships/customXml" Target="../ink/ink814.xml"/><Relationship Id="rId78" Type="http://schemas.openxmlformats.org/officeDocument/2006/relationships/image" Target="../media/image137.png"/><Relationship Id="rId94" Type="http://schemas.openxmlformats.org/officeDocument/2006/relationships/image" Target="../media/image101.png"/><Relationship Id="rId99" Type="http://schemas.openxmlformats.org/officeDocument/2006/relationships/customXml" Target="../ink/ink827.xml"/><Relationship Id="rId101" Type="http://schemas.openxmlformats.org/officeDocument/2006/relationships/customXml" Target="../ink/ink828.xml"/><Relationship Id="rId122" Type="http://schemas.openxmlformats.org/officeDocument/2006/relationships/image" Target="../media/image115.png"/><Relationship Id="rId143" Type="http://schemas.openxmlformats.org/officeDocument/2006/relationships/customXml" Target="../ink/ink849.xml"/><Relationship Id="rId148" Type="http://schemas.openxmlformats.org/officeDocument/2006/relationships/image" Target="../media/image169.png"/><Relationship Id="rId164" Type="http://schemas.openxmlformats.org/officeDocument/2006/relationships/image" Target="../media/image177.png"/><Relationship Id="rId169" Type="http://schemas.openxmlformats.org/officeDocument/2006/relationships/customXml" Target="../ink/ink862.xml"/><Relationship Id="rId185" Type="http://schemas.openxmlformats.org/officeDocument/2006/relationships/customXml" Target="../ink/ink870.xml"/><Relationship Id="rId4" Type="http://schemas.openxmlformats.org/officeDocument/2006/relationships/image" Target="../media/image1410.png"/><Relationship Id="rId9" Type="http://schemas.openxmlformats.org/officeDocument/2006/relationships/customXml" Target="../ink/ink782.xml"/><Relationship Id="rId180" Type="http://schemas.openxmlformats.org/officeDocument/2006/relationships/image" Target="../media/image185.png"/><Relationship Id="rId26" Type="http://schemas.openxmlformats.org/officeDocument/2006/relationships/image" Target="../media/image152.png"/><Relationship Id="rId47" Type="http://schemas.openxmlformats.org/officeDocument/2006/relationships/customXml" Target="../ink/ink801.xml"/><Relationship Id="rId68" Type="http://schemas.openxmlformats.org/officeDocument/2006/relationships/image" Target="../media/image132.png"/><Relationship Id="rId89" Type="http://schemas.openxmlformats.org/officeDocument/2006/relationships/customXml" Target="../ink/ink822.xml"/><Relationship Id="rId112" Type="http://schemas.openxmlformats.org/officeDocument/2006/relationships/image" Target="../media/image1100.png"/><Relationship Id="rId133" Type="http://schemas.openxmlformats.org/officeDocument/2006/relationships/customXml" Target="../ink/ink844.xml"/><Relationship Id="rId154" Type="http://schemas.openxmlformats.org/officeDocument/2006/relationships/image" Target="../media/image172.png"/><Relationship Id="rId175" Type="http://schemas.openxmlformats.org/officeDocument/2006/relationships/customXml" Target="../ink/ink865.xml"/><Relationship Id="rId196" Type="http://schemas.openxmlformats.org/officeDocument/2006/relationships/image" Target="../media/image193.png"/><Relationship Id="rId200" Type="http://schemas.openxmlformats.org/officeDocument/2006/relationships/image" Target="../media/image195.png"/><Relationship Id="rId16" Type="http://schemas.openxmlformats.org/officeDocument/2006/relationships/image" Target="../media/image147.png"/><Relationship Id="rId37" Type="http://schemas.openxmlformats.org/officeDocument/2006/relationships/customXml" Target="../ink/ink796.xml"/><Relationship Id="rId58" Type="http://schemas.openxmlformats.org/officeDocument/2006/relationships/image" Target="../media/image127.png"/><Relationship Id="rId79" Type="http://schemas.openxmlformats.org/officeDocument/2006/relationships/customXml" Target="../ink/ink817.xml"/><Relationship Id="rId102" Type="http://schemas.openxmlformats.org/officeDocument/2006/relationships/image" Target="../media/image105.png"/><Relationship Id="rId123" Type="http://schemas.openxmlformats.org/officeDocument/2006/relationships/customXml" Target="../ink/ink839.xml"/><Relationship Id="rId144" Type="http://schemas.openxmlformats.org/officeDocument/2006/relationships/image" Target="../media/image167.png"/><Relationship Id="rId90" Type="http://schemas.openxmlformats.org/officeDocument/2006/relationships/image" Target="../media/image99.png"/><Relationship Id="rId165" Type="http://schemas.openxmlformats.org/officeDocument/2006/relationships/customXml" Target="../ink/ink860.xml"/><Relationship Id="rId186" Type="http://schemas.openxmlformats.org/officeDocument/2006/relationships/image" Target="../media/image188.png"/><Relationship Id="rId27" Type="http://schemas.openxmlformats.org/officeDocument/2006/relationships/customXml" Target="../ink/ink791.xml"/><Relationship Id="rId48" Type="http://schemas.openxmlformats.org/officeDocument/2006/relationships/image" Target="../media/image122.png"/><Relationship Id="rId69" Type="http://schemas.openxmlformats.org/officeDocument/2006/relationships/customXml" Target="../ink/ink812.xml"/><Relationship Id="rId113" Type="http://schemas.openxmlformats.org/officeDocument/2006/relationships/customXml" Target="../ink/ink834.xml"/><Relationship Id="rId134" Type="http://schemas.openxmlformats.org/officeDocument/2006/relationships/image" Target="../media/image162.png"/><Relationship Id="rId80" Type="http://schemas.openxmlformats.org/officeDocument/2006/relationships/image" Target="../media/image138.png"/><Relationship Id="rId155" Type="http://schemas.openxmlformats.org/officeDocument/2006/relationships/customXml" Target="../ink/ink855.xml"/><Relationship Id="rId176" Type="http://schemas.openxmlformats.org/officeDocument/2006/relationships/image" Target="../media/image183.png"/><Relationship Id="rId197" Type="http://schemas.openxmlformats.org/officeDocument/2006/relationships/customXml" Target="../ink/ink876.xml"/><Relationship Id="rId201" Type="http://schemas.openxmlformats.org/officeDocument/2006/relationships/customXml" Target="../ink/ink878.xml"/><Relationship Id="rId17" Type="http://schemas.openxmlformats.org/officeDocument/2006/relationships/customXml" Target="../ink/ink786.xml"/><Relationship Id="rId38" Type="http://schemas.openxmlformats.org/officeDocument/2006/relationships/image" Target="../media/image158.png"/><Relationship Id="rId59" Type="http://schemas.openxmlformats.org/officeDocument/2006/relationships/customXml" Target="../ink/ink807.xml"/><Relationship Id="rId103" Type="http://schemas.openxmlformats.org/officeDocument/2006/relationships/customXml" Target="../ink/ink829.xml"/><Relationship Id="rId124" Type="http://schemas.openxmlformats.org/officeDocument/2006/relationships/image" Target="../media/image116.png"/><Relationship Id="rId70" Type="http://schemas.openxmlformats.org/officeDocument/2006/relationships/image" Target="../media/image133.png"/><Relationship Id="rId91" Type="http://schemas.openxmlformats.org/officeDocument/2006/relationships/customXml" Target="../ink/ink823.xml"/><Relationship Id="rId145" Type="http://schemas.openxmlformats.org/officeDocument/2006/relationships/customXml" Target="../ink/ink850.xml"/><Relationship Id="rId166" Type="http://schemas.openxmlformats.org/officeDocument/2006/relationships/image" Target="../media/image178.png"/><Relationship Id="rId187" Type="http://schemas.openxmlformats.org/officeDocument/2006/relationships/customXml" Target="../ink/ink871.xml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153.png"/><Relationship Id="rId49" Type="http://schemas.openxmlformats.org/officeDocument/2006/relationships/customXml" Target="../ink/ink802.xml"/><Relationship Id="rId114" Type="http://schemas.openxmlformats.org/officeDocument/2006/relationships/image" Target="../media/image111.png"/><Relationship Id="rId60" Type="http://schemas.openxmlformats.org/officeDocument/2006/relationships/image" Target="../media/image128.png"/><Relationship Id="rId81" Type="http://schemas.openxmlformats.org/officeDocument/2006/relationships/customXml" Target="../ink/ink818.xml"/><Relationship Id="rId135" Type="http://schemas.openxmlformats.org/officeDocument/2006/relationships/customXml" Target="../ink/ink845.xml"/><Relationship Id="rId156" Type="http://schemas.openxmlformats.org/officeDocument/2006/relationships/image" Target="../media/image173.png"/><Relationship Id="rId177" Type="http://schemas.openxmlformats.org/officeDocument/2006/relationships/customXml" Target="../ink/ink866.xml"/><Relationship Id="rId198" Type="http://schemas.openxmlformats.org/officeDocument/2006/relationships/image" Target="../media/image194.png"/><Relationship Id="rId202" Type="http://schemas.openxmlformats.org/officeDocument/2006/relationships/image" Target="../media/image196.png"/><Relationship Id="rId18" Type="http://schemas.openxmlformats.org/officeDocument/2006/relationships/image" Target="../media/image148.png"/><Relationship Id="rId39" Type="http://schemas.openxmlformats.org/officeDocument/2006/relationships/customXml" Target="../ink/ink797.xml"/><Relationship Id="rId50" Type="http://schemas.openxmlformats.org/officeDocument/2006/relationships/image" Target="../media/image123.png"/><Relationship Id="rId104" Type="http://schemas.openxmlformats.org/officeDocument/2006/relationships/image" Target="../media/image106.png"/><Relationship Id="rId125" Type="http://schemas.openxmlformats.org/officeDocument/2006/relationships/customXml" Target="../ink/ink840.xml"/><Relationship Id="rId146" Type="http://schemas.openxmlformats.org/officeDocument/2006/relationships/image" Target="../media/image168.png"/><Relationship Id="rId167" Type="http://schemas.openxmlformats.org/officeDocument/2006/relationships/customXml" Target="../ink/ink861.xml"/><Relationship Id="rId188" Type="http://schemas.openxmlformats.org/officeDocument/2006/relationships/image" Target="../media/image189.png"/><Relationship Id="rId71" Type="http://schemas.openxmlformats.org/officeDocument/2006/relationships/customXml" Target="../ink/ink813.xml"/><Relationship Id="rId92" Type="http://schemas.openxmlformats.org/officeDocument/2006/relationships/image" Target="../media/image1000.png"/><Relationship Id="rId2" Type="http://schemas.openxmlformats.org/officeDocument/2006/relationships/notesSlide" Target="../notesSlides/notesSlide28.xml"/><Relationship Id="rId29" Type="http://schemas.openxmlformats.org/officeDocument/2006/relationships/customXml" Target="../ink/ink792.xml"/></Relationships>
</file>

<file path=ppt/slides/_rels/slide4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39.xml"/><Relationship Id="rId21" Type="http://schemas.openxmlformats.org/officeDocument/2006/relationships/customXml" Target="../ink/ink891.xml"/><Relationship Id="rId42" Type="http://schemas.openxmlformats.org/officeDocument/2006/relationships/image" Target="../media/image1600.png"/><Relationship Id="rId63" Type="http://schemas.openxmlformats.org/officeDocument/2006/relationships/customXml" Target="../ink/ink912.xml"/><Relationship Id="rId84" Type="http://schemas.openxmlformats.org/officeDocument/2006/relationships/image" Target="../media/image96.png"/><Relationship Id="rId138" Type="http://schemas.openxmlformats.org/officeDocument/2006/relationships/image" Target="../media/image164.png"/><Relationship Id="rId159" Type="http://schemas.openxmlformats.org/officeDocument/2006/relationships/customXml" Target="../ink/ink960.xml"/><Relationship Id="rId170" Type="http://schemas.openxmlformats.org/officeDocument/2006/relationships/image" Target="../media/image1800.png"/><Relationship Id="rId191" Type="http://schemas.openxmlformats.org/officeDocument/2006/relationships/customXml" Target="../ink/ink976.xml"/><Relationship Id="rId205" Type="http://schemas.openxmlformats.org/officeDocument/2006/relationships/customXml" Target="../ink/ink983.xml"/><Relationship Id="rId107" Type="http://schemas.openxmlformats.org/officeDocument/2006/relationships/customXml" Target="../ink/ink934.xml"/><Relationship Id="rId11" Type="http://schemas.openxmlformats.org/officeDocument/2006/relationships/customXml" Target="../ink/ink886.xml"/><Relationship Id="rId32" Type="http://schemas.openxmlformats.org/officeDocument/2006/relationships/image" Target="../media/image155.png"/><Relationship Id="rId53" Type="http://schemas.openxmlformats.org/officeDocument/2006/relationships/customXml" Target="../ink/ink907.xml"/><Relationship Id="rId74" Type="http://schemas.openxmlformats.org/officeDocument/2006/relationships/image" Target="../media/image135.png"/><Relationship Id="rId128" Type="http://schemas.openxmlformats.org/officeDocument/2006/relationships/image" Target="../media/image118.png"/><Relationship Id="rId149" Type="http://schemas.openxmlformats.org/officeDocument/2006/relationships/customXml" Target="../ink/ink955.xml"/><Relationship Id="rId5" Type="http://schemas.openxmlformats.org/officeDocument/2006/relationships/customXml" Target="../ink/ink883.xml"/><Relationship Id="rId95" Type="http://schemas.openxmlformats.org/officeDocument/2006/relationships/customXml" Target="../ink/ink928.xml"/><Relationship Id="rId160" Type="http://schemas.openxmlformats.org/officeDocument/2006/relationships/image" Target="../media/image175.png"/><Relationship Id="rId181" Type="http://schemas.openxmlformats.org/officeDocument/2006/relationships/customXml" Target="../ink/ink971.xml"/><Relationship Id="rId216" Type="http://schemas.openxmlformats.org/officeDocument/2006/relationships/image" Target="../media/image198.png"/><Relationship Id="rId22" Type="http://schemas.openxmlformats.org/officeDocument/2006/relationships/image" Target="../media/image1500.png"/><Relationship Id="rId43" Type="http://schemas.openxmlformats.org/officeDocument/2006/relationships/customXml" Target="../ink/ink902.xml"/><Relationship Id="rId64" Type="http://schemas.openxmlformats.org/officeDocument/2006/relationships/image" Target="../media/image1300.png"/><Relationship Id="rId118" Type="http://schemas.openxmlformats.org/officeDocument/2006/relationships/image" Target="../media/image113.png"/><Relationship Id="rId139" Type="http://schemas.openxmlformats.org/officeDocument/2006/relationships/customXml" Target="../ink/ink950.xml"/><Relationship Id="rId85" Type="http://schemas.openxmlformats.org/officeDocument/2006/relationships/customXml" Target="../ink/ink923.xml"/><Relationship Id="rId150" Type="http://schemas.openxmlformats.org/officeDocument/2006/relationships/image" Target="../media/image1700.png"/><Relationship Id="rId171" Type="http://schemas.openxmlformats.org/officeDocument/2006/relationships/customXml" Target="../ink/ink966.xml"/><Relationship Id="rId192" Type="http://schemas.openxmlformats.org/officeDocument/2006/relationships/image" Target="../media/image191.png"/><Relationship Id="rId206" Type="http://schemas.openxmlformats.org/officeDocument/2006/relationships/image" Target="../media/image2000.png"/><Relationship Id="rId12" Type="http://schemas.openxmlformats.org/officeDocument/2006/relationships/image" Target="../media/image145.png"/><Relationship Id="rId33" Type="http://schemas.openxmlformats.org/officeDocument/2006/relationships/customXml" Target="../ink/ink897.xml"/><Relationship Id="rId108" Type="http://schemas.openxmlformats.org/officeDocument/2006/relationships/image" Target="../media/image108.png"/><Relationship Id="rId129" Type="http://schemas.openxmlformats.org/officeDocument/2006/relationships/customXml" Target="../ink/ink945.xml"/><Relationship Id="rId54" Type="http://schemas.openxmlformats.org/officeDocument/2006/relationships/image" Target="../media/image125.png"/><Relationship Id="rId75" Type="http://schemas.openxmlformats.org/officeDocument/2006/relationships/customXml" Target="../ink/ink918.xml"/><Relationship Id="rId96" Type="http://schemas.openxmlformats.org/officeDocument/2006/relationships/image" Target="../media/image102.png"/><Relationship Id="rId140" Type="http://schemas.openxmlformats.org/officeDocument/2006/relationships/image" Target="../media/image165.png"/><Relationship Id="rId161" Type="http://schemas.openxmlformats.org/officeDocument/2006/relationships/customXml" Target="../ink/ink961.xml"/><Relationship Id="rId182" Type="http://schemas.openxmlformats.org/officeDocument/2006/relationships/image" Target="../media/image186.png"/><Relationship Id="rId217" Type="http://schemas.openxmlformats.org/officeDocument/2006/relationships/customXml" Target="../ink/ink989.xml"/><Relationship Id="rId6" Type="http://schemas.openxmlformats.org/officeDocument/2006/relationships/image" Target="../media/image142.png"/><Relationship Id="rId23" Type="http://schemas.openxmlformats.org/officeDocument/2006/relationships/customXml" Target="../ink/ink892.xml"/><Relationship Id="rId119" Type="http://schemas.openxmlformats.org/officeDocument/2006/relationships/customXml" Target="../ink/ink940.xml"/><Relationship Id="rId44" Type="http://schemas.openxmlformats.org/officeDocument/2006/relationships/image" Target="../media/image1610.png"/><Relationship Id="rId65" Type="http://schemas.openxmlformats.org/officeDocument/2006/relationships/customXml" Target="../ink/ink913.xml"/><Relationship Id="rId86" Type="http://schemas.openxmlformats.org/officeDocument/2006/relationships/image" Target="../media/image97.png"/><Relationship Id="rId130" Type="http://schemas.openxmlformats.org/officeDocument/2006/relationships/image" Target="../media/image119.png"/><Relationship Id="rId151" Type="http://schemas.openxmlformats.org/officeDocument/2006/relationships/customXml" Target="../ink/ink956.xml"/><Relationship Id="rId172" Type="http://schemas.openxmlformats.org/officeDocument/2006/relationships/image" Target="../media/image181.png"/><Relationship Id="rId193" Type="http://schemas.openxmlformats.org/officeDocument/2006/relationships/customXml" Target="../ink/ink977.xml"/><Relationship Id="rId207" Type="http://schemas.openxmlformats.org/officeDocument/2006/relationships/customXml" Target="../ink/ink984.xml"/><Relationship Id="rId13" Type="http://schemas.openxmlformats.org/officeDocument/2006/relationships/customXml" Target="../ink/ink887.xml"/><Relationship Id="rId109" Type="http://schemas.openxmlformats.org/officeDocument/2006/relationships/customXml" Target="../ink/ink935.xml"/><Relationship Id="rId34" Type="http://schemas.openxmlformats.org/officeDocument/2006/relationships/image" Target="../media/image156.png"/><Relationship Id="rId55" Type="http://schemas.openxmlformats.org/officeDocument/2006/relationships/customXml" Target="../ink/ink908.xml"/><Relationship Id="rId76" Type="http://schemas.openxmlformats.org/officeDocument/2006/relationships/image" Target="../media/image136.png"/><Relationship Id="rId97" Type="http://schemas.openxmlformats.org/officeDocument/2006/relationships/customXml" Target="../ink/ink929.xml"/><Relationship Id="rId120" Type="http://schemas.openxmlformats.org/officeDocument/2006/relationships/image" Target="../media/image114.png"/><Relationship Id="rId141" Type="http://schemas.openxmlformats.org/officeDocument/2006/relationships/customXml" Target="../ink/ink951.xml"/><Relationship Id="rId7" Type="http://schemas.openxmlformats.org/officeDocument/2006/relationships/customXml" Target="../ink/ink884.xml"/><Relationship Id="rId162" Type="http://schemas.openxmlformats.org/officeDocument/2006/relationships/image" Target="../media/image176.png"/><Relationship Id="rId183" Type="http://schemas.openxmlformats.org/officeDocument/2006/relationships/customXml" Target="../ink/ink972.xml"/><Relationship Id="rId218" Type="http://schemas.openxmlformats.org/officeDocument/2006/relationships/image" Target="../media/image199.png"/><Relationship Id="rId24" Type="http://schemas.openxmlformats.org/officeDocument/2006/relationships/image" Target="../media/image1510.png"/><Relationship Id="rId45" Type="http://schemas.openxmlformats.org/officeDocument/2006/relationships/customXml" Target="../ink/ink903.xml"/><Relationship Id="rId66" Type="http://schemas.openxmlformats.org/officeDocument/2006/relationships/image" Target="../media/image1310.png"/><Relationship Id="rId87" Type="http://schemas.openxmlformats.org/officeDocument/2006/relationships/customXml" Target="../ink/ink924.xml"/><Relationship Id="rId110" Type="http://schemas.openxmlformats.org/officeDocument/2006/relationships/image" Target="../media/image109.png"/><Relationship Id="rId131" Type="http://schemas.openxmlformats.org/officeDocument/2006/relationships/customXml" Target="../ink/ink946.xml"/><Relationship Id="rId152" Type="http://schemas.openxmlformats.org/officeDocument/2006/relationships/image" Target="../media/image1710.png"/><Relationship Id="rId173" Type="http://schemas.openxmlformats.org/officeDocument/2006/relationships/customXml" Target="../ink/ink967.xml"/><Relationship Id="rId194" Type="http://schemas.openxmlformats.org/officeDocument/2006/relationships/image" Target="../media/image192.png"/><Relationship Id="rId208" Type="http://schemas.openxmlformats.org/officeDocument/2006/relationships/image" Target="../media/image201.png"/><Relationship Id="rId14" Type="http://schemas.openxmlformats.org/officeDocument/2006/relationships/image" Target="../media/image146.png"/><Relationship Id="rId35" Type="http://schemas.openxmlformats.org/officeDocument/2006/relationships/customXml" Target="../ink/ink898.xml"/><Relationship Id="rId56" Type="http://schemas.openxmlformats.org/officeDocument/2006/relationships/image" Target="../media/image126.png"/><Relationship Id="rId77" Type="http://schemas.openxmlformats.org/officeDocument/2006/relationships/customXml" Target="../ink/ink919.xml"/><Relationship Id="rId100" Type="http://schemas.openxmlformats.org/officeDocument/2006/relationships/image" Target="../media/image104.png"/><Relationship Id="rId8" Type="http://schemas.openxmlformats.org/officeDocument/2006/relationships/image" Target="../media/image143.png"/><Relationship Id="rId51" Type="http://schemas.openxmlformats.org/officeDocument/2006/relationships/customXml" Target="../ink/ink906.xml"/><Relationship Id="rId72" Type="http://schemas.openxmlformats.org/officeDocument/2006/relationships/image" Target="../media/image134.png"/><Relationship Id="rId93" Type="http://schemas.openxmlformats.org/officeDocument/2006/relationships/customXml" Target="../ink/ink927.xml"/><Relationship Id="rId98" Type="http://schemas.openxmlformats.org/officeDocument/2006/relationships/image" Target="../media/image103.png"/><Relationship Id="rId121" Type="http://schemas.openxmlformats.org/officeDocument/2006/relationships/customXml" Target="../ink/ink941.xml"/><Relationship Id="rId142" Type="http://schemas.openxmlformats.org/officeDocument/2006/relationships/image" Target="../media/image166.png"/><Relationship Id="rId163" Type="http://schemas.openxmlformats.org/officeDocument/2006/relationships/customXml" Target="../ink/ink962.xml"/><Relationship Id="rId184" Type="http://schemas.openxmlformats.org/officeDocument/2006/relationships/image" Target="../media/image187.png"/><Relationship Id="rId189" Type="http://schemas.openxmlformats.org/officeDocument/2006/relationships/customXml" Target="../ink/ink975.xml"/><Relationship Id="rId219" Type="http://schemas.openxmlformats.org/officeDocument/2006/relationships/customXml" Target="../ink/ink990.xml"/><Relationship Id="rId3" Type="http://schemas.openxmlformats.org/officeDocument/2006/relationships/customXml" Target="../ink/ink882.xml"/><Relationship Id="rId214" Type="http://schemas.openxmlformats.org/officeDocument/2006/relationships/image" Target="../media/image204.png"/><Relationship Id="rId25" Type="http://schemas.openxmlformats.org/officeDocument/2006/relationships/customXml" Target="../ink/ink893.xml"/><Relationship Id="rId46" Type="http://schemas.openxmlformats.org/officeDocument/2006/relationships/image" Target="../media/image121.png"/><Relationship Id="rId67" Type="http://schemas.openxmlformats.org/officeDocument/2006/relationships/customXml" Target="../ink/ink914.xml"/><Relationship Id="rId116" Type="http://schemas.openxmlformats.org/officeDocument/2006/relationships/image" Target="../media/image112.png"/><Relationship Id="rId137" Type="http://schemas.openxmlformats.org/officeDocument/2006/relationships/customXml" Target="../ink/ink949.xml"/><Relationship Id="rId158" Type="http://schemas.openxmlformats.org/officeDocument/2006/relationships/image" Target="../media/image174.png"/><Relationship Id="rId20" Type="http://schemas.openxmlformats.org/officeDocument/2006/relationships/image" Target="../media/image149.png"/><Relationship Id="rId41" Type="http://schemas.openxmlformats.org/officeDocument/2006/relationships/customXml" Target="../ink/ink901.xml"/><Relationship Id="rId62" Type="http://schemas.openxmlformats.org/officeDocument/2006/relationships/image" Target="../media/image129.png"/><Relationship Id="rId83" Type="http://schemas.openxmlformats.org/officeDocument/2006/relationships/customXml" Target="../ink/ink922.xml"/><Relationship Id="rId88" Type="http://schemas.openxmlformats.org/officeDocument/2006/relationships/image" Target="../media/image98.png"/><Relationship Id="rId111" Type="http://schemas.openxmlformats.org/officeDocument/2006/relationships/customXml" Target="../ink/ink936.xml"/><Relationship Id="rId132" Type="http://schemas.openxmlformats.org/officeDocument/2006/relationships/image" Target="../media/image1200.png"/><Relationship Id="rId153" Type="http://schemas.openxmlformats.org/officeDocument/2006/relationships/customXml" Target="../ink/ink957.xml"/><Relationship Id="rId174" Type="http://schemas.openxmlformats.org/officeDocument/2006/relationships/image" Target="../media/image182.png"/><Relationship Id="rId179" Type="http://schemas.openxmlformats.org/officeDocument/2006/relationships/customXml" Target="../ink/ink970.xml"/><Relationship Id="rId195" Type="http://schemas.openxmlformats.org/officeDocument/2006/relationships/customXml" Target="../ink/ink978.xml"/><Relationship Id="rId209" Type="http://schemas.openxmlformats.org/officeDocument/2006/relationships/customXml" Target="../ink/ink985.xml"/><Relationship Id="rId190" Type="http://schemas.openxmlformats.org/officeDocument/2006/relationships/image" Target="../media/image1900.png"/><Relationship Id="rId204" Type="http://schemas.openxmlformats.org/officeDocument/2006/relationships/image" Target="../media/image197.png"/><Relationship Id="rId220" Type="http://schemas.openxmlformats.org/officeDocument/2006/relationships/image" Target="../media/image205.png"/><Relationship Id="rId15" Type="http://schemas.openxmlformats.org/officeDocument/2006/relationships/customXml" Target="../ink/ink888.xml"/><Relationship Id="rId36" Type="http://schemas.openxmlformats.org/officeDocument/2006/relationships/image" Target="../media/image157.png"/><Relationship Id="rId57" Type="http://schemas.openxmlformats.org/officeDocument/2006/relationships/customXml" Target="../ink/ink909.xml"/><Relationship Id="rId106" Type="http://schemas.openxmlformats.org/officeDocument/2006/relationships/image" Target="../media/image107.png"/><Relationship Id="rId127" Type="http://schemas.openxmlformats.org/officeDocument/2006/relationships/customXml" Target="../ink/ink944.xml"/><Relationship Id="rId10" Type="http://schemas.openxmlformats.org/officeDocument/2006/relationships/image" Target="../media/image144.png"/><Relationship Id="rId31" Type="http://schemas.openxmlformats.org/officeDocument/2006/relationships/customXml" Target="../ink/ink896.xml"/><Relationship Id="rId52" Type="http://schemas.openxmlformats.org/officeDocument/2006/relationships/image" Target="../media/image124.png"/><Relationship Id="rId73" Type="http://schemas.openxmlformats.org/officeDocument/2006/relationships/customXml" Target="../ink/ink917.xml"/><Relationship Id="rId78" Type="http://schemas.openxmlformats.org/officeDocument/2006/relationships/image" Target="../media/image137.png"/><Relationship Id="rId94" Type="http://schemas.openxmlformats.org/officeDocument/2006/relationships/image" Target="../media/image101.png"/><Relationship Id="rId99" Type="http://schemas.openxmlformats.org/officeDocument/2006/relationships/customXml" Target="../ink/ink930.xml"/><Relationship Id="rId101" Type="http://schemas.openxmlformats.org/officeDocument/2006/relationships/customXml" Target="../ink/ink931.xml"/><Relationship Id="rId122" Type="http://schemas.openxmlformats.org/officeDocument/2006/relationships/image" Target="../media/image115.png"/><Relationship Id="rId143" Type="http://schemas.openxmlformats.org/officeDocument/2006/relationships/customXml" Target="../ink/ink952.xml"/><Relationship Id="rId148" Type="http://schemas.openxmlformats.org/officeDocument/2006/relationships/image" Target="../media/image169.png"/><Relationship Id="rId164" Type="http://schemas.openxmlformats.org/officeDocument/2006/relationships/image" Target="../media/image177.png"/><Relationship Id="rId169" Type="http://schemas.openxmlformats.org/officeDocument/2006/relationships/customXml" Target="../ink/ink965.xml"/><Relationship Id="rId185" Type="http://schemas.openxmlformats.org/officeDocument/2006/relationships/customXml" Target="../ink/ink973.xml"/><Relationship Id="rId4" Type="http://schemas.openxmlformats.org/officeDocument/2006/relationships/image" Target="../media/image1410.png"/><Relationship Id="rId9" Type="http://schemas.openxmlformats.org/officeDocument/2006/relationships/customXml" Target="../ink/ink885.xml"/><Relationship Id="rId180" Type="http://schemas.openxmlformats.org/officeDocument/2006/relationships/image" Target="../media/image185.png"/><Relationship Id="rId210" Type="http://schemas.openxmlformats.org/officeDocument/2006/relationships/image" Target="../media/image202.png"/><Relationship Id="rId215" Type="http://schemas.openxmlformats.org/officeDocument/2006/relationships/customXml" Target="../ink/ink988.xml"/><Relationship Id="rId26" Type="http://schemas.openxmlformats.org/officeDocument/2006/relationships/image" Target="../media/image152.png"/><Relationship Id="rId47" Type="http://schemas.openxmlformats.org/officeDocument/2006/relationships/customXml" Target="../ink/ink904.xml"/><Relationship Id="rId68" Type="http://schemas.openxmlformats.org/officeDocument/2006/relationships/image" Target="../media/image132.png"/><Relationship Id="rId89" Type="http://schemas.openxmlformats.org/officeDocument/2006/relationships/customXml" Target="../ink/ink925.xml"/><Relationship Id="rId112" Type="http://schemas.openxmlformats.org/officeDocument/2006/relationships/image" Target="../media/image1100.png"/><Relationship Id="rId133" Type="http://schemas.openxmlformats.org/officeDocument/2006/relationships/customXml" Target="../ink/ink947.xml"/><Relationship Id="rId154" Type="http://schemas.openxmlformats.org/officeDocument/2006/relationships/image" Target="../media/image172.png"/><Relationship Id="rId175" Type="http://schemas.openxmlformats.org/officeDocument/2006/relationships/customXml" Target="../ink/ink968.xml"/><Relationship Id="rId196" Type="http://schemas.openxmlformats.org/officeDocument/2006/relationships/image" Target="../media/image193.png"/><Relationship Id="rId200" Type="http://schemas.openxmlformats.org/officeDocument/2006/relationships/image" Target="../media/image195.png"/><Relationship Id="rId16" Type="http://schemas.openxmlformats.org/officeDocument/2006/relationships/image" Target="../media/image147.png"/><Relationship Id="rId221" Type="http://schemas.openxmlformats.org/officeDocument/2006/relationships/customXml" Target="../ink/ink991.xml"/><Relationship Id="rId37" Type="http://schemas.openxmlformats.org/officeDocument/2006/relationships/customXml" Target="../ink/ink899.xml"/><Relationship Id="rId58" Type="http://schemas.openxmlformats.org/officeDocument/2006/relationships/image" Target="../media/image127.png"/><Relationship Id="rId79" Type="http://schemas.openxmlformats.org/officeDocument/2006/relationships/customXml" Target="../ink/ink920.xml"/><Relationship Id="rId102" Type="http://schemas.openxmlformats.org/officeDocument/2006/relationships/image" Target="../media/image105.png"/><Relationship Id="rId123" Type="http://schemas.openxmlformats.org/officeDocument/2006/relationships/customXml" Target="../ink/ink942.xml"/><Relationship Id="rId144" Type="http://schemas.openxmlformats.org/officeDocument/2006/relationships/image" Target="../media/image167.png"/><Relationship Id="rId90" Type="http://schemas.openxmlformats.org/officeDocument/2006/relationships/image" Target="../media/image99.png"/><Relationship Id="rId165" Type="http://schemas.openxmlformats.org/officeDocument/2006/relationships/customXml" Target="../ink/ink963.xml"/><Relationship Id="rId186" Type="http://schemas.openxmlformats.org/officeDocument/2006/relationships/image" Target="../media/image188.png"/><Relationship Id="rId211" Type="http://schemas.openxmlformats.org/officeDocument/2006/relationships/customXml" Target="../ink/ink986.xml"/><Relationship Id="rId27" Type="http://schemas.openxmlformats.org/officeDocument/2006/relationships/customXml" Target="../ink/ink894.xml"/><Relationship Id="rId48" Type="http://schemas.openxmlformats.org/officeDocument/2006/relationships/image" Target="../media/image122.png"/><Relationship Id="rId69" Type="http://schemas.openxmlformats.org/officeDocument/2006/relationships/customXml" Target="../ink/ink915.xml"/><Relationship Id="rId113" Type="http://schemas.openxmlformats.org/officeDocument/2006/relationships/customXml" Target="../ink/ink937.xml"/><Relationship Id="rId134" Type="http://schemas.openxmlformats.org/officeDocument/2006/relationships/image" Target="../media/image162.png"/><Relationship Id="rId80" Type="http://schemas.openxmlformats.org/officeDocument/2006/relationships/image" Target="../media/image138.png"/><Relationship Id="rId155" Type="http://schemas.openxmlformats.org/officeDocument/2006/relationships/customXml" Target="../ink/ink958.xml"/><Relationship Id="rId176" Type="http://schemas.openxmlformats.org/officeDocument/2006/relationships/image" Target="../media/image183.png"/><Relationship Id="rId197" Type="http://schemas.openxmlformats.org/officeDocument/2006/relationships/customXml" Target="../ink/ink979.xml"/><Relationship Id="rId201" Type="http://schemas.openxmlformats.org/officeDocument/2006/relationships/customXml" Target="../ink/ink981.xml"/><Relationship Id="rId222" Type="http://schemas.openxmlformats.org/officeDocument/2006/relationships/image" Target="../media/image206.png"/><Relationship Id="rId17" Type="http://schemas.openxmlformats.org/officeDocument/2006/relationships/customXml" Target="../ink/ink889.xml"/><Relationship Id="rId38" Type="http://schemas.openxmlformats.org/officeDocument/2006/relationships/image" Target="../media/image158.png"/><Relationship Id="rId59" Type="http://schemas.openxmlformats.org/officeDocument/2006/relationships/customXml" Target="../ink/ink910.xml"/><Relationship Id="rId103" Type="http://schemas.openxmlformats.org/officeDocument/2006/relationships/customXml" Target="../ink/ink932.xml"/><Relationship Id="rId124" Type="http://schemas.openxmlformats.org/officeDocument/2006/relationships/image" Target="../media/image116.png"/><Relationship Id="rId70" Type="http://schemas.openxmlformats.org/officeDocument/2006/relationships/image" Target="../media/image133.png"/><Relationship Id="rId91" Type="http://schemas.openxmlformats.org/officeDocument/2006/relationships/customXml" Target="../ink/ink926.xml"/><Relationship Id="rId145" Type="http://schemas.openxmlformats.org/officeDocument/2006/relationships/customXml" Target="../ink/ink953.xml"/><Relationship Id="rId166" Type="http://schemas.openxmlformats.org/officeDocument/2006/relationships/image" Target="../media/image178.png"/><Relationship Id="rId187" Type="http://schemas.openxmlformats.org/officeDocument/2006/relationships/customXml" Target="../ink/ink974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03.png"/><Relationship Id="rId28" Type="http://schemas.openxmlformats.org/officeDocument/2006/relationships/image" Target="../media/image153.png"/><Relationship Id="rId49" Type="http://schemas.openxmlformats.org/officeDocument/2006/relationships/customXml" Target="../ink/ink905.xml"/><Relationship Id="rId114" Type="http://schemas.openxmlformats.org/officeDocument/2006/relationships/image" Target="../media/image111.png"/><Relationship Id="rId60" Type="http://schemas.openxmlformats.org/officeDocument/2006/relationships/image" Target="../media/image128.png"/><Relationship Id="rId81" Type="http://schemas.openxmlformats.org/officeDocument/2006/relationships/customXml" Target="../ink/ink921.xml"/><Relationship Id="rId135" Type="http://schemas.openxmlformats.org/officeDocument/2006/relationships/customXml" Target="../ink/ink948.xml"/><Relationship Id="rId156" Type="http://schemas.openxmlformats.org/officeDocument/2006/relationships/image" Target="../media/image173.png"/><Relationship Id="rId177" Type="http://schemas.openxmlformats.org/officeDocument/2006/relationships/customXml" Target="../ink/ink969.xml"/><Relationship Id="rId198" Type="http://schemas.openxmlformats.org/officeDocument/2006/relationships/image" Target="../media/image194.png"/><Relationship Id="rId202" Type="http://schemas.openxmlformats.org/officeDocument/2006/relationships/image" Target="../media/image196.png"/><Relationship Id="rId223" Type="http://schemas.openxmlformats.org/officeDocument/2006/relationships/customXml" Target="../ink/ink992.xml"/><Relationship Id="rId18" Type="http://schemas.openxmlformats.org/officeDocument/2006/relationships/image" Target="../media/image148.png"/><Relationship Id="rId39" Type="http://schemas.openxmlformats.org/officeDocument/2006/relationships/customXml" Target="../ink/ink900.xml"/><Relationship Id="rId50" Type="http://schemas.openxmlformats.org/officeDocument/2006/relationships/image" Target="../media/image123.png"/><Relationship Id="rId104" Type="http://schemas.openxmlformats.org/officeDocument/2006/relationships/image" Target="../media/image106.png"/><Relationship Id="rId125" Type="http://schemas.openxmlformats.org/officeDocument/2006/relationships/customXml" Target="../ink/ink943.xml"/><Relationship Id="rId146" Type="http://schemas.openxmlformats.org/officeDocument/2006/relationships/image" Target="../media/image168.png"/><Relationship Id="rId167" Type="http://schemas.openxmlformats.org/officeDocument/2006/relationships/customXml" Target="../ink/ink964.xml"/><Relationship Id="rId188" Type="http://schemas.openxmlformats.org/officeDocument/2006/relationships/image" Target="../media/image189.png"/><Relationship Id="rId71" Type="http://schemas.openxmlformats.org/officeDocument/2006/relationships/customXml" Target="../ink/ink916.xml"/><Relationship Id="rId92" Type="http://schemas.openxmlformats.org/officeDocument/2006/relationships/image" Target="../media/image1000.png"/><Relationship Id="rId213" Type="http://schemas.openxmlformats.org/officeDocument/2006/relationships/customXml" Target="../ink/ink987.xml"/><Relationship Id="rId2" Type="http://schemas.openxmlformats.org/officeDocument/2006/relationships/notesSlide" Target="../notesSlides/notesSlide29.xml"/><Relationship Id="rId29" Type="http://schemas.openxmlformats.org/officeDocument/2006/relationships/customXml" Target="../ink/ink895.xml"/><Relationship Id="rId40" Type="http://schemas.openxmlformats.org/officeDocument/2006/relationships/image" Target="../media/image159.png"/><Relationship Id="rId115" Type="http://schemas.openxmlformats.org/officeDocument/2006/relationships/customXml" Target="../ink/ink938.xml"/><Relationship Id="rId136" Type="http://schemas.openxmlformats.org/officeDocument/2006/relationships/image" Target="../media/image163.png"/><Relationship Id="rId157" Type="http://schemas.openxmlformats.org/officeDocument/2006/relationships/customXml" Target="../ink/ink959.xml"/><Relationship Id="rId178" Type="http://schemas.openxmlformats.org/officeDocument/2006/relationships/image" Target="../media/image184.png"/><Relationship Id="rId61" Type="http://schemas.openxmlformats.org/officeDocument/2006/relationships/customXml" Target="../ink/ink911.xml"/><Relationship Id="rId82" Type="http://schemas.openxmlformats.org/officeDocument/2006/relationships/image" Target="../media/image139.png"/><Relationship Id="rId199" Type="http://schemas.openxmlformats.org/officeDocument/2006/relationships/customXml" Target="../ink/ink980.xml"/><Relationship Id="rId203" Type="http://schemas.openxmlformats.org/officeDocument/2006/relationships/customXml" Target="../ink/ink982.xml"/><Relationship Id="rId19" Type="http://schemas.openxmlformats.org/officeDocument/2006/relationships/customXml" Target="../ink/ink890.xml"/><Relationship Id="rId224" Type="http://schemas.openxmlformats.org/officeDocument/2006/relationships/image" Target="../media/image207.png"/><Relationship Id="rId30" Type="http://schemas.openxmlformats.org/officeDocument/2006/relationships/image" Target="../media/image154.png"/><Relationship Id="rId105" Type="http://schemas.openxmlformats.org/officeDocument/2006/relationships/customXml" Target="../ink/ink933.xml"/><Relationship Id="rId126" Type="http://schemas.openxmlformats.org/officeDocument/2006/relationships/image" Target="../media/image117.png"/><Relationship Id="rId147" Type="http://schemas.openxmlformats.org/officeDocument/2006/relationships/customXml" Target="../ink/ink954.xml"/><Relationship Id="rId168" Type="http://schemas.openxmlformats.org/officeDocument/2006/relationships/image" Target="../media/image179.png"/></Relationships>
</file>

<file path=ppt/slides/_rels/slide4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50.xml"/><Relationship Id="rId21" Type="http://schemas.openxmlformats.org/officeDocument/2006/relationships/customXml" Target="../ink/ink1002.xml"/><Relationship Id="rId42" Type="http://schemas.openxmlformats.org/officeDocument/2006/relationships/image" Target="../media/image1600.png"/><Relationship Id="rId63" Type="http://schemas.openxmlformats.org/officeDocument/2006/relationships/customXml" Target="../ink/ink1023.xml"/><Relationship Id="rId84" Type="http://schemas.openxmlformats.org/officeDocument/2006/relationships/image" Target="../media/image96.png"/><Relationship Id="rId138" Type="http://schemas.openxmlformats.org/officeDocument/2006/relationships/image" Target="../media/image164.png"/><Relationship Id="rId159" Type="http://schemas.openxmlformats.org/officeDocument/2006/relationships/customXml" Target="../ink/ink1071.xml"/><Relationship Id="rId170" Type="http://schemas.openxmlformats.org/officeDocument/2006/relationships/image" Target="../media/image1800.png"/><Relationship Id="rId191" Type="http://schemas.openxmlformats.org/officeDocument/2006/relationships/customXml" Target="../ink/ink1087.xml"/><Relationship Id="rId205" Type="http://schemas.openxmlformats.org/officeDocument/2006/relationships/customXml" Target="../ink/ink1094.xml"/><Relationship Id="rId226" Type="http://schemas.openxmlformats.org/officeDocument/2006/relationships/image" Target="../media/image198.png"/><Relationship Id="rId107" Type="http://schemas.openxmlformats.org/officeDocument/2006/relationships/customXml" Target="../ink/ink1045.xml"/><Relationship Id="rId11" Type="http://schemas.openxmlformats.org/officeDocument/2006/relationships/customXml" Target="../ink/ink997.xml"/><Relationship Id="rId32" Type="http://schemas.openxmlformats.org/officeDocument/2006/relationships/image" Target="../media/image155.png"/><Relationship Id="rId53" Type="http://schemas.openxmlformats.org/officeDocument/2006/relationships/customXml" Target="../ink/ink1018.xml"/><Relationship Id="rId74" Type="http://schemas.openxmlformats.org/officeDocument/2006/relationships/image" Target="../media/image135.png"/><Relationship Id="rId128" Type="http://schemas.openxmlformats.org/officeDocument/2006/relationships/image" Target="../media/image118.png"/><Relationship Id="rId149" Type="http://schemas.openxmlformats.org/officeDocument/2006/relationships/customXml" Target="../ink/ink1066.xml"/><Relationship Id="rId5" Type="http://schemas.openxmlformats.org/officeDocument/2006/relationships/customXml" Target="../ink/ink994.xml"/><Relationship Id="rId95" Type="http://schemas.openxmlformats.org/officeDocument/2006/relationships/customXml" Target="../ink/ink1039.xml"/><Relationship Id="rId160" Type="http://schemas.openxmlformats.org/officeDocument/2006/relationships/image" Target="../media/image175.png"/><Relationship Id="rId181" Type="http://schemas.openxmlformats.org/officeDocument/2006/relationships/customXml" Target="../ink/ink1082.xml"/><Relationship Id="rId216" Type="http://schemas.openxmlformats.org/officeDocument/2006/relationships/image" Target="../media/image208.png"/><Relationship Id="rId237" Type="http://schemas.openxmlformats.org/officeDocument/2006/relationships/customXml" Target="../ink/ink1110.xml"/><Relationship Id="rId22" Type="http://schemas.openxmlformats.org/officeDocument/2006/relationships/image" Target="../media/image1500.png"/><Relationship Id="rId43" Type="http://schemas.openxmlformats.org/officeDocument/2006/relationships/customXml" Target="../ink/ink1013.xml"/><Relationship Id="rId64" Type="http://schemas.openxmlformats.org/officeDocument/2006/relationships/image" Target="../media/image1300.png"/><Relationship Id="rId118" Type="http://schemas.openxmlformats.org/officeDocument/2006/relationships/image" Target="../media/image113.png"/><Relationship Id="rId139" Type="http://schemas.openxmlformats.org/officeDocument/2006/relationships/customXml" Target="../ink/ink1061.xml"/><Relationship Id="rId85" Type="http://schemas.openxmlformats.org/officeDocument/2006/relationships/customXml" Target="../ink/ink1034.xml"/><Relationship Id="rId150" Type="http://schemas.openxmlformats.org/officeDocument/2006/relationships/image" Target="../media/image1700.png"/><Relationship Id="rId171" Type="http://schemas.openxmlformats.org/officeDocument/2006/relationships/customXml" Target="../ink/ink1077.xml"/><Relationship Id="rId192" Type="http://schemas.openxmlformats.org/officeDocument/2006/relationships/image" Target="../media/image191.png"/><Relationship Id="rId206" Type="http://schemas.openxmlformats.org/officeDocument/2006/relationships/image" Target="../media/image2000.png"/><Relationship Id="rId227" Type="http://schemas.openxmlformats.org/officeDocument/2006/relationships/customXml" Target="../ink/ink1105.xml"/><Relationship Id="rId12" Type="http://schemas.openxmlformats.org/officeDocument/2006/relationships/image" Target="../media/image145.png"/><Relationship Id="rId33" Type="http://schemas.openxmlformats.org/officeDocument/2006/relationships/customXml" Target="../ink/ink1008.xml"/><Relationship Id="rId108" Type="http://schemas.openxmlformats.org/officeDocument/2006/relationships/image" Target="../media/image108.png"/><Relationship Id="rId129" Type="http://schemas.openxmlformats.org/officeDocument/2006/relationships/customXml" Target="../ink/ink1056.xml"/><Relationship Id="rId54" Type="http://schemas.openxmlformats.org/officeDocument/2006/relationships/image" Target="../media/image125.png"/><Relationship Id="rId75" Type="http://schemas.openxmlformats.org/officeDocument/2006/relationships/customXml" Target="../ink/ink1029.xml"/><Relationship Id="rId96" Type="http://schemas.openxmlformats.org/officeDocument/2006/relationships/image" Target="../media/image102.png"/><Relationship Id="rId140" Type="http://schemas.openxmlformats.org/officeDocument/2006/relationships/image" Target="../media/image165.png"/><Relationship Id="rId161" Type="http://schemas.openxmlformats.org/officeDocument/2006/relationships/customXml" Target="../ink/ink1072.xml"/><Relationship Id="rId182" Type="http://schemas.openxmlformats.org/officeDocument/2006/relationships/image" Target="../media/image186.png"/><Relationship Id="rId217" Type="http://schemas.openxmlformats.org/officeDocument/2006/relationships/customXml" Target="../ink/ink1100.xml"/><Relationship Id="rId6" Type="http://schemas.openxmlformats.org/officeDocument/2006/relationships/image" Target="../media/image142.png"/><Relationship Id="rId238" Type="http://schemas.openxmlformats.org/officeDocument/2006/relationships/image" Target="../media/image213.png"/><Relationship Id="rId23" Type="http://schemas.openxmlformats.org/officeDocument/2006/relationships/customXml" Target="../ink/ink1003.xml"/><Relationship Id="rId119" Type="http://schemas.openxmlformats.org/officeDocument/2006/relationships/customXml" Target="../ink/ink1051.xml"/><Relationship Id="rId44" Type="http://schemas.openxmlformats.org/officeDocument/2006/relationships/image" Target="../media/image1610.png"/><Relationship Id="rId65" Type="http://schemas.openxmlformats.org/officeDocument/2006/relationships/customXml" Target="../ink/ink1024.xml"/><Relationship Id="rId86" Type="http://schemas.openxmlformats.org/officeDocument/2006/relationships/image" Target="../media/image97.png"/><Relationship Id="rId130" Type="http://schemas.openxmlformats.org/officeDocument/2006/relationships/image" Target="../media/image119.png"/><Relationship Id="rId151" Type="http://schemas.openxmlformats.org/officeDocument/2006/relationships/customXml" Target="../ink/ink1067.xml"/><Relationship Id="rId172" Type="http://schemas.openxmlformats.org/officeDocument/2006/relationships/image" Target="../media/image181.png"/><Relationship Id="rId193" Type="http://schemas.openxmlformats.org/officeDocument/2006/relationships/customXml" Target="../ink/ink1088.xml"/><Relationship Id="rId207" Type="http://schemas.openxmlformats.org/officeDocument/2006/relationships/customXml" Target="../ink/ink1095.xml"/><Relationship Id="rId228" Type="http://schemas.openxmlformats.org/officeDocument/2006/relationships/image" Target="../media/image199.png"/><Relationship Id="rId13" Type="http://schemas.openxmlformats.org/officeDocument/2006/relationships/customXml" Target="../ink/ink998.xml"/><Relationship Id="rId109" Type="http://schemas.openxmlformats.org/officeDocument/2006/relationships/customXml" Target="../ink/ink1046.xml"/><Relationship Id="rId34" Type="http://schemas.openxmlformats.org/officeDocument/2006/relationships/image" Target="../media/image156.png"/><Relationship Id="rId55" Type="http://schemas.openxmlformats.org/officeDocument/2006/relationships/customXml" Target="../ink/ink1019.xml"/><Relationship Id="rId76" Type="http://schemas.openxmlformats.org/officeDocument/2006/relationships/image" Target="../media/image136.png"/><Relationship Id="rId97" Type="http://schemas.openxmlformats.org/officeDocument/2006/relationships/customXml" Target="../ink/ink1040.xml"/><Relationship Id="rId120" Type="http://schemas.openxmlformats.org/officeDocument/2006/relationships/image" Target="../media/image114.png"/><Relationship Id="rId141" Type="http://schemas.openxmlformats.org/officeDocument/2006/relationships/customXml" Target="../ink/ink1062.xml"/><Relationship Id="rId7" Type="http://schemas.openxmlformats.org/officeDocument/2006/relationships/customXml" Target="../ink/ink995.xml"/><Relationship Id="rId162" Type="http://schemas.openxmlformats.org/officeDocument/2006/relationships/image" Target="../media/image176.png"/><Relationship Id="rId183" Type="http://schemas.openxmlformats.org/officeDocument/2006/relationships/customXml" Target="../ink/ink1083.xml"/><Relationship Id="rId218" Type="http://schemas.openxmlformats.org/officeDocument/2006/relationships/image" Target="../media/image209.png"/><Relationship Id="rId24" Type="http://schemas.openxmlformats.org/officeDocument/2006/relationships/image" Target="../media/image1510.png"/><Relationship Id="rId45" Type="http://schemas.openxmlformats.org/officeDocument/2006/relationships/customXml" Target="../ink/ink1014.xml"/><Relationship Id="rId66" Type="http://schemas.openxmlformats.org/officeDocument/2006/relationships/image" Target="../media/image1310.png"/><Relationship Id="rId87" Type="http://schemas.openxmlformats.org/officeDocument/2006/relationships/customXml" Target="../ink/ink1035.xml"/><Relationship Id="rId110" Type="http://schemas.openxmlformats.org/officeDocument/2006/relationships/image" Target="../media/image109.png"/><Relationship Id="rId131" Type="http://schemas.openxmlformats.org/officeDocument/2006/relationships/customXml" Target="../ink/ink1057.xml"/><Relationship Id="rId152" Type="http://schemas.openxmlformats.org/officeDocument/2006/relationships/image" Target="../media/image1710.png"/><Relationship Id="rId173" Type="http://schemas.openxmlformats.org/officeDocument/2006/relationships/customXml" Target="../ink/ink1078.xml"/><Relationship Id="rId194" Type="http://schemas.openxmlformats.org/officeDocument/2006/relationships/image" Target="../media/image192.png"/><Relationship Id="rId208" Type="http://schemas.openxmlformats.org/officeDocument/2006/relationships/image" Target="../media/image201.png"/><Relationship Id="rId229" Type="http://schemas.openxmlformats.org/officeDocument/2006/relationships/customXml" Target="../ink/ink1106.xml"/><Relationship Id="rId14" Type="http://schemas.openxmlformats.org/officeDocument/2006/relationships/image" Target="../media/image146.png"/><Relationship Id="rId35" Type="http://schemas.openxmlformats.org/officeDocument/2006/relationships/customXml" Target="../ink/ink1009.xml"/><Relationship Id="rId56" Type="http://schemas.openxmlformats.org/officeDocument/2006/relationships/image" Target="../media/image126.png"/><Relationship Id="rId77" Type="http://schemas.openxmlformats.org/officeDocument/2006/relationships/customXml" Target="../ink/ink1030.xml"/><Relationship Id="rId100" Type="http://schemas.openxmlformats.org/officeDocument/2006/relationships/image" Target="../media/image104.png"/><Relationship Id="rId8" Type="http://schemas.openxmlformats.org/officeDocument/2006/relationships/image" Target="../media/image143.png"/><Relationship Id="rId98" Type="http://schemas.openxmlformats.org/officeDocument/2006/relationships/image" Target="../media/image103.png"/><Relationship Id="rId121" Type="http://schemas.openxmlformats.org/officeDocument/2006/relationships/customXml" Target="../ink/ink1052.xml"/><Relationship Id="rId142" Type="http://schemas.openxmlformats.org/officeDocument/2006/relationships/image" Target="../media/image166.png"/><Relationship Id="rId163" Type="http://schemas.openxmlformats.org/officeDocument/2006/relationships/customXml" Target="../ink/ink1073.xml"/><Relationship Id="rId184" Type="http://schemas.openxmlformats.org/officeDocument/2006/relationships/image" Target="../media/image187.png"/><Relationship Id="rId219" Type="http://schemas.openxmlformats.org/officeDocument/2006/relationships/customXml" Target="../ink/ink1101.xml"/><Relationship Id="rId230" Type="http://schemas.openxmlformats.org/officeDocument/2006/relationships/image" Target="../media/image205.png"/><Relationship Id="rId25" Type="http://schemas.openxmlformats.org/officeDocument/2006/relationships/customXml" Target="../ink/ink1004.xml"/><Relationship Id="rId46" Type="http://schemas.openxmlformats.org/officeDocument/2006/relationships/image" Target="../media/image121.png"/><Relationship Id="rId67" Type="http://schemas.openxmlformats.org/officeDocument/2006/relationships/customXml" Target="../ink/ink1025.xml"/><Relationship Id="rId88" Type="http://schemas.openxmlformats.org/officeDocument/2006/relationships/image" Target="../media/image98.png"/><Relationship Id="rId111" Type="http://schemas.openxmlformats.org/officeDocument/2006/relationships/customXml" Target="../ink/ink1047.xml"/><Relationship Id="rId132" Type="http://schemas.openxmlformats.org/officeDocument/2006/relationships/image" Target="../media/image1200.png"/><Relationship Id="rId153" Type="http://schemas.openxmlformats.org/officeDocument/2006/relationships/customXml" Target="../ink/ink1068.xml"/><Relationship Id="rId174" Type="http://schemas.openxmlformats.org/officeDocument/2006/relationships/image" Target="../media/image182.png"/><Relationship Id="rId195" Type="http://schemas.openxmlformats.org/officeDocument/2006/relationships/customXml" Target="../ink/ink1089.xml"/><Relationship Id="rId209" Type="http://schemas.openxmlformats.org/officeDocument/2006/relationships/customXml" Target="../ink/ink1096.xml"/><Relationship Id="rId190" Type="http://schemas.openxmlformats.org/officeDocument/2006/relationships/image" Target="../media/image1900.png"/><Relationship Id="rId204" Type="http://schemas.openxmlformats.org/officeDocument/2006/relationships/image" Target="../media/image197.png"/><Relationship Id="rId220" Type="http://schemas.openxmlformats.org/officeDocument/2006/relationships/image" Target="../media/image2100.png"/><Relationship Id="rId225" Type="http://schemas.openxmlformats.org/officeDocument/2006/relationships/customXml" Target="../ink/ink1104.xml"/><Relationship Id="rId15" Type="http://schemas.openxmlformats.org/officeDocument/2006/relationships/customXml" Target="../ink/ink999.xml"/><Relationship Id="rId36" Type="http://schemas.openxmlformats.org/officeDocument/2006/relationships/image" Target="../media/image157.png"/><Relationship Id="rId57" Type="http://schemas.openxmlformats.org/officeDocument/2006/relationships/customXml" Target="../ink/ink1020.xml"/><Relationship Id="rId106" Type="http://schemas.openxmlformats.org/officeDocument/2006/relationships/image" Target="../media/image107.png"/><Relationship Id="rId127" Type="http://schemas.openxmlformats.org/officeDocument/2006/relationships/customXml" Target="../ink/ink1055.xml"/><Relationship Id="rId10" Type="http://schemas.openxmlformats.org/officeDocument/2006/relationships/image" Target="../media/image144.png"/><Relationship Id="rId31" Type="http://schemas.openxmlformats.org/officeDocument/2006/relationships/customXml" Target="../ink/ink1007.xml"/><Relationship Id="rId52" Type="http://schemas.openxmlformats.org/officeDocument/2006/relationships/image" Target="../media/image124.png"/><Relationship Id="rId73" Type="http://schemas.openxmlformats.org/officeDocument/2006/relationships/customXml" Target="../ink/ink1028.xml"/><Relationship Id="rId78" Type="http://schemas.openxmlformats.org/officeDocument/2006/relationships/image" Target="../media/image137.png"/><Relationship Id="rId94" Type="http://schemas.openxmlformats.org/officeDocument/2006/relationships/image" Target="../media/image101.png"/><Relationship Id="rId99" Type="http://schemas.openxmlformats.org/officeDocument/2006/relationships/customXml" Target="../ink/ink1041.xml"/><Relationship Id="rId101" Type="http://schemas.openxmlformats.org/officeDocument/2006/relationships/customXml" Target="../ink/ink1042.xml"/><Relationship Id="rId122" Type="http://schemas.openxmlformats.org/officeDocument/2006/relationships/image" Target="../media/image115.png"/><Relationship Id="rId143" Type="http://schemas.openxmlformats.org/officeDocument/2006/relationships/customXml" Target="../ink/ink1063.xml"/><Relationship Id="rId148" Type="http://schemas.openxmlformats.org/officeDocument/2006/relationships/image" Target="../media/image169.png"/><Relationship Id="rId164" Type="http://schemas.openxmlformats.org/officeDocument/2006/relationships/image" Target="../media/image177.png"/><Relationship Id="rId169" Type="http://schemas.openxmlformats.org/officeDocument/2006/relationships/customXml" Target="../ink/ink1076.xml"/><Relationship Id="rId185" Type="http://schemas.openxmlformats.org/officeDocument/2006/relationships/customXml" Target="../ink/ink1084.xml"/><Relationship Id="rId4" Type="http://schemas.openxmlformats.org/officeDocument/2006/relationships/image" Target="../media/image1410.png"/><Relationship Id="rId9" Type="http://schemas.openxmlformats.org/officeDocument/2006/relationships/customXml" Target="../ink/ink996.xml"/><Relationship Id="rId180" Type="http://schemas.openxmlformats.org/officeDocument/2006/relationships/image" Target="../media/image185.png"/><Relationship Id="rId210" Type="http://schemas.openxmlformats.org/officeDocument/2006/relationships/image" Target="../media/image202.png"/><Relationship Id="rId215" Type="http://schemas.openxmlformats.org/officeDocument/2006/relationships/customXml" Target="../ink/ink1099.xml"/><Relationship Id="rId236" Type="http://schemas.openxmlformats.org/officeDocument/2006/relationships/image" Target="../media/image1400.png"/><Relationship Id="rId26" Type="http://schemas.openxmlformats.org/officeDocument/2006/relationships/image" Target="../media/image152.png"/><Relationship Id="rId231" Type="http://schemas.openxmlformats.org/officeDocument/2006/relationships/customXml" Target="../ink/ink1107.xml"/><Relationship Id="rId47" Type="http://schemas.openxmlformats.org/officeDocument/2006/relationships/customXml" Target="../ink/ink1015.xml"/><Relationship Id="rId68" Type="http://schemas.openxmlformats.org/officeDocument/2006/relationships/image" Target="../media/image132.png"/><Relationship Id="rId89" Type="http://schemas.openxmlformats.org/officeDocument/2006/relationships/customXml" Target="../ink/ink1036.xml"/><Relationship Id="rId112" Type="http://schemas.openxmlformats.org/officeDocument/2006/relationships/image" Target="../media/image1100.png"/><Relationship Id="rId133" Type="http://schemas.openxmlformats.org/officeDocument/2006/relationships/customXml" Target="../ink/ink1058.xml"/><Relationship Id="rId154" Type="http://schemas.openxmlformats.org/officeDocument/2006/relationships/image" Target="../media/image172.png"/><Relationship Id="rId175" Type="http://schemas.openxmlformats.org/officeDocument/2006/relationships/customXml" Target="../ink/ink1079.xml"/><Relationship Id="rId196" Type="http://schemas.openxmlformats.org/officeDocument/2006/relationships/image" Target="../media/image193.png"/><Relationship Id="rId200" Type="http://schemas.openxmlformats.org/officeDocument/2006/relationships/image" Target="../media/image195.png"/><Relationship Id="rId16" Type="http://schemas.openxmlformats.org/officeDocument/2006/relationships/image" Target="../media/image147.png"/><Relationship Id="rId221" Type="http://schemas.openxmlformats.org/officeDocument/2006/relationships/customXml" Target="../ink/ink1102.xml"/><Relationship Id="rId37" Type="http://schemas.openxmlformats.org/officeDocument/2006/relationships/customXml" Target="../ink/ink1010.xml"/><Relationship Id="rId58" Type="http://schemas.openxmlformats.org/officeDocument/2006/relationships/image" Target="../media/image127.png"/><Relationship Id="rId79" Type="http://schemas.openxmlformats.org/officeDocument/2006/relationships/customXml" Target="../ink/ink1031.xml"/><Relationship Id="rId102" Type="http://schemas.openxmlformats.org/officeDocument/2006/relationships/image" Target="../media/image105.png"/><Relationship Id="rId123" Type="http://schemas.openxmlformats.org/officeDocument/2006/relationships/customXml" Target="../ink/ink1053.xml"/><Relationship Id="rId144" Type="http://schemas.openxmlformats.org/officeDocument/2006/relationships/image" Target="../media/image167.png"/><Relationship Id="rId90" Type="http://schemas.openxmlformats.org/officeDocument/2006/relationships/image" Target="../media/image99.png"/><Relationship Id="rId165" Type="http://schemas.openxmlformats.org/officeDocument/2006/relationships/customXml" Target="../ink/ink1074.xml"/><Relationship Id="rId186" Type="http://schemas.openxmlformats.org/officeDocument/2006/relationships/image" Target="../media/image188.png"/><Relationship Id="rId211" Type="http://schemas.openxmlformats.org/officeDocument/2006/relationships/customXml" Target="../ink/ink1097.xml"/><Relationship Id="rId232" Type="http://schemas.openxmlformats.org/officeDocument/2006/relationships/image" Target="../media/image206.png"/><Relationship Id="rId27" Type="http://schemas.openxmlformats.org/officeDocument/2006/relationships/customXml" Target="../ink/ink1005.xml"/><Relationship Id="rId48" Type="http://schemas.openxmlformats.org/officeDocument/2006/relationships/image" Target="../media/image122.png"/><Relationship Id="rId69" Type="http://schemas.openxmlformats.org/officeDocument/2006/relationships/customXml" Target="../ink/ink1026.xml"/><Relationship Id="rId113" Type="http://schemas.openxmlformats.org/officeDocument/2006/relationships/customXml" Target="../ink/ink1048.xml"/><Relationship Id="rId134" Type="http://schemas.openxmlformats.org/officeDocument/2006/relationships/image" Target="../media/image162.png"/><Relationship Id="rId80" Type="http://schemas.openxmlformats.org/officeDocument/2006/relationships/image" Target="../media/image138.png"/><Relationship Id="rId155" Type="http://schemas.openxmlformats.org/officeDocument/2006/relationships/customXml" Target="../ink/ink1069.xml"/><Relationship Id="rId176" Type="http://schemas.openxmlformats.org/officeDocument/2006/relationships/image" Target="../media/image183.png"/><Relationship Id="rId197" Type="http://schemas.openxmlformats.org/officeDocument/2006/relationships/customXml" Target="../ink/ink1090.xml"/><Relationship Id="rId201" Type="http://schemas.openxmlformats.org/officeDocument/2006/relationships/customXml" Target="../ink/ink1092.xml"/><Relationship Id="rId222" Type="http://schemas.openxmlformats.org/officeDocument/2006/relationships/image" Target="../media/image2110.png"/><Relationship Id="rId17" Type="http://schemas.openxmlformats.org/officeDocument/2006/relationships/customXml" Target="../ink/ink1000.xml"/><Relationship Id="rId38" Type="http://schemas.openxmlformats.org/officeDocument/2006/relationships/image" Target="../media/image158.png"/><Relationship Id="rId59" Type="http://schemas.openxmlformats.org/officeDocument/2006/relationships/customXml" Target="../ink/ink1021.xml"/><Relationship Id="rId103" Type="http://schemas.openxmlformats.org/officeDocument/2006/relationships/customXml" Target="../ink/ink1043.xml"/><Relationship Id="rId124" Type="http://schemas.openxmlformats.org/officeDocument/2006/relationships/image" Target="../media/image116.png"/><Relationship Id="rId70" Type="http://schemas.openxmlformats.org/officeDocument/2006/relationships/image" Target="../media/image133.png"/><Relationship Id="rId91" Type="http://schemas.openxmlformats.org/officeDocument/2006/relationships/customXml" Target="../ink/ink1037.xml"/><Relationship Id="rId145" Type="http://schemas.openxmlformats.org/officeDocument/2006/relationships/customXml" Target="../ink/ink1064.xml"/><Relationship Id="rId166" Type="http://schemas.openxmlformats.org/officeDocument/2006/relationships/image" Target="../media/image178.png"/><Relationship Id="rId187" Type="http://schemas.openxmlformats.org/officeDocument/2006/relationships/customXml" Target="../ink/ink1085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03.png"/><Relationship Id="rId233" Type="http://schemas.openxmlformats.org/officeDocument/2006/relationships/customXml" Target="../ink/ink1108.xml"/><Relationship Id="rId28" Type="http://schemas.openxmlformats.org/officeDocument/2006/relationships/image" Target="../media/image153.png"/><Relationship Id="rId49" Type="http://schemas.openxmlformats.org/officeDocument/2006/relationships/customXml" Target="../ink/ink1016.xml"/><Relationship Id="rId114" Type="http://schemas.openxmlformats.org/officeDocument/2006/relationships/image" Target="../media/image111.png"/><Relationship Id="rId60" Type="http://schemas.openxmlformats.org/officeDocument/2006/relationships/image" Target="../media/image128.png"/><Relationship Id="rId81" Type="http://schemas.openxmlformats.org/officeDocument/2006/relationships/customXml" Target="../ink/ink1032.xml"/><Relationship Id="rId135" Type="http://schemas.openxmlformats.org/officeDocument/2006/relationships/customXml" Target="../ink/ink1059.xml"/><Relationship Id="rId156" Type="http://schemas.openxmlformats.org/officeDocument/2006/relationships/image" Target="../media/image173.png"/><Relationship Id="rId177" Type="http://schemas.openxmlformats.org/officeDocument/2006/relationships/customXml" Target="../ink/ink1080.xml"/><Relationship Id="rId198" Type="http://schemas.openxmlformats.org/officeDocument/2006/relationships/image" Target="../media/image194.png"/><Relationship Id="rId202" Type="http://schemas.openxmlformats.org/officeDocument/2006/relationships/image" Target="../media/image196.png"/><Relationship Id="rId223" Type="http://schemas.openxmlformats.org/officeDocument/2006/relationships/customXml" Target="../ink/ink1103.xml"/><Relationship Id="rId18" Type="http://schemas.openxmlformats.org/officeDocument/2006/relationships/image" Target="../media/image148.png"/><Relationship Id="rId39" Type="http://schemas.openxmlformats.org/officeDocument/2006/relationships/customXml" Target="../ink/ink1011.xml"/><Relationship Id="rId50" Type="http://schemas.openxmlformats.org/officeDocument/2006/relationships/image" Target="../media/image123.png"/><Relationship Id="rId104" Type="http://schemas.openxmlformats.org/officeDocument/2006/relationships/image" Target="../media/image106.png"/><Relationship Id="rId125" Type="http://schemas.openxmlformats.org/officeDocument/2006/relationships/customXml" Target="../ink/ink1054.xml"/><Relationship Id="rId146" Type="http://schemas.openxmlformats.org/officeDocument/2006/relationships/image" Target="../media/image168.png"/><Relationship Id="rId167" Type="http://schemas.openxmlformats.org/officeDocument/2006/relationships/customXml" Target="../ink/ink1075.xml"/><Relationship Id="rId188" Type="http://schemas.openxmlformats.org/officeDocument/2006/relationships/image" Target="../media/image189.png"/><Relationship Id="rId71" Type="http://schemas.openxmlformats.org/officeDocument/2006/relationships/customXml" Target="../ink/ink1027.xml"/><Relationship Id="rId92" Type="http://schemas.openxmlformats.org/officeDocument/2006/relationships/image" Target="../media/image1000.png"/><Relationship Id="rId213" Type="http://schemas.openxmlformats.org/officeDocument/2006/relationships/customXml" Target="../ink/ink1098.xml"/><Relationship Id="rId234" Type="http://schemas.openxmlformats.org/officeDocument/2006/relationships/image" Target="../media/image207.png"/><Relationship Id="rId2" Type="http://schemas.openxmlformats.org/officeDocument/2006/relationships/notesSlide" Target="../notesSlides/notesSlide30.xml"/><Relationship Id="rId29" Type="http://schemas.openxmlformats.org/officeDocument/2006/relationships/customXml" Target="../ink/ink1006.xml"/><Relationship Id="rId40" Type="http://schemas.openxmlformats.org/officeDocument/2006/relationships/image" Target="../media/image159.png"/><Relationship Id="rId115" Type="http://schemas.openxmlformats.org/officeDocument/2006/relationships/customXml" Target="../ink/ink1049.xml"/><Relationship Id="rId136" Type="http://schemas.openxmlformats.org/officeDocument/2006/relationships/image" Target="../media/image163.png"/><Relationship Id="rId157" Type="http://schemas.openxmlformats.org/officeDocument/2006/relationships/customXml" Target="../ink/ink1070.xml"/><Relationship Id="rId178" Type="http://schemas.openxmlformats.org/officeDocument/2006/relationships/image" Target="../media/image184.png"/><Relationship Id="rId61" Type="http://schemas.openxmlformats.org/officeDocument/2006/relationships/customXml" Target="../ink/ink1022.xml"/><Relationship Id="rId82" Type="http://schemas.openxmlformats.org/officeDocument/2006/relationships/image" Target="../media/image139.png"/><Relationship Id="rId199" Type="http://schemas.openxmlformats.org/officeDocument/2006/relationships/customXml" Target="../ink/ink1091.xml"/><Relationship Id="rId203" Type="http://schemas.openxmlformats.org/officeDocument/2006/relationships/customXml" Target="../ink/ink1093.xml"/><Relationship Id="rId19" Type="http://schemas.openxmlformats.org/officeDocument/2006/relationships/customXml" Target="../ink/ink1001.xml"/><Relationship Id="rId224" Type="http://schemas.openxmlformats.org/officeDocument/2006/relationships/image" Target="../media/image212.png"/><Relationship Id="rId30" Type="http://schemas.openxmlformats.org/officeDocument/2006/relationships/image" Target="../media/image154.png"/><Relationship Id="rId105" Type="http://schemas.openxmlformats.org/officeDocument/2006/relationships/customXml" Target="../ink/ink1044.xml"/><Relationship Id="rId126" Type="http://schemas.openxmlformats.org/officeDocument/2006/relationships/image" Target="../media/image117.png"/><Relationship Id="rId147" Type="http://schemas.openxmlformats.org/officeDocument/2006/relationships/customXml" Target="../ink/ink1065.xml"/><Relationship Id="rId168" Type="http://schemas.openxmlformats.org/officeDocument/2006/relationships/image" Target="../media/image179.png"/><Relationship Id="rId51" Type="http://schemas.openxmlformats.org/officeDocument/2006/relationships/customXml" Target="../ink/ink1017.xml"/><Relationship Id="rId72" Type="http://schemas.openxmlformats.org/officeDocument/2006/relationships/image" Target="../media/image134.png"/><Relationship Id="rId93" Type="http://schemas.openxmlformats.org/officeDocument/2006/relationships/customXml" Target="../ink/ink1038.xml"/><Relationship Id="rId189" Type="http://schemas.openxmlformats.org/officeDocument/2006/relationships/customXml" Target="../ink/ink1086.xml"/><Relationship Id="rId3" Type="http://schemas.openxmlformats.org/officeDocument/2006/relationships/customXml" Target="../ink/ink993.xml"/><Relationship Id="rId214" Type="http://schemas.openxmlformats.org/officeDocument/2006/relationships/image" Target="../media/image204.png"/><Relationship Id="rId235" Type="http://schemas.openxmlformats.org/officeDocument/2006/relationships/customXml" Target="../ink/ink1109.xml"/><Relationship Id="rId116" Type="http://schemas.openxmlformats.org/officeDocument/2006/relationships/image" Target="../media/image112.png"/><Relationship Id="rId137" Type="http://schemas.openxmlformats.org/officeDocument/2006/relationships/customXml" Target="../ink/ink1060.xml"/><Relationship Id="rId158" Type="http://schemas.openxmlformats.org/officeDocument/2006/relationships/image" Target="../media/image174.png"/><Relationship Id="rId20" Type="http://schemas.openxmlformats.org/officeDocument/2006/relationships/image" Target="../media/image149.png"/><Relationship Id="rId41" Type="http://schemas.openxmlformats.org/officeDocument/2006/relationships/customXml" Target="../ink/ink1012.xml"/><Relationship Id="rId62" Type="http://schemas.openxmlformats.org/officeDocument/2006/relationships/image" Target="../media/image129.png"/><Relationship Id="rId83" Type="http://schemas.openxmlformats.org/officeDocument/2006/relationships/customXml" Target="../ink/ink1033.xml"/><Relationship Id="rId179" Type="http://schemas.openxmlformats.org/officeDocument/2006/relationships/customXml" Target="../ink/ink1081.xml"/></Relationships>
</file>

<file path=ppt/slides/_rels/slide4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68.xml"/><Relationship Id="rId21" Type="http://schemas.openxmlformats.org/officeDocument/2006/relationships/customXml" Target="../ink/ink1120.xml"/><Relationship Id="rId42" Type="http://schemas.openxmlformats.org/officeDocument/2006/relationships/image" Target="../media/image1600.png"/><Relationship Id="rId63" Type="http://schemas.openxmlformats.org/officeDocument/2006/relationships/customXml" Target="../ink/ink1141.xml"/><Relationship Id="rId84" Type="http://schemas.openxmlformats.org/officeDocument/2006/relationships/image" Target="../media/image96.png"/><Relationship Id="rId138" Type="http://schemas.openxmlformats.org/officeDocument/2006/relationships/image" Target="../media/image164.png"/><Relationship Id="rId159" Type="http://schemas.openxmlformats.org/officeDocument/2006/relationships/customXml" Target="../ink/ink1189.xml"/><Relationship Id="rId170" Type="http://schemas.openxmlformats.org/officeDocument/2006/relationships/image" Target="../media/image1800.png"/><Relationship Id="rId191" Type="http://schemas.openxmlformats.org/officeDocument/2006/relationships/customXml" Target="../ink/ink1205.xml"/><Relationship Id="rId205" Type="http://schemas.openxmlformats.org/officeDocument/2006/relationships/customXml" Target="../ink/ink1212.xml"/><Relationship Id="rId226" Type="http://schemas.openxmlformats.org/officeDocument/2006/relationships/image" Target="../media/image198.png"/><Relationship Id="rId247" Type="http://schemas.openxmlformats.org/officeDocument/2006/relationships/customXml" Target="../ink/ink1233.xml"/><Relationship Id="rId107" Type="http://schemas.openxmlformats.org/officeDocument/2006/relationships/customXml" Target="../ink/ink1163.xml"/><Relationship Id="rId11" Type="http://schemas.openxmlformats.org/officeDocument/2006/relationships/customXml" Target="../ink/ink1115.xml"/><Relationship Id="rId32" Type="http://schemas.openxmlformats.org/officeDocument/2006/relationships/image" Target="../media/image155.png"/><Relationship Id="rId53" Type="http://schemas.openxmlformats.org/officeDocument/2006/relationships/customXml" Target="../ink/ink1136.xml"/><Relationship Id="rId74" Type="http://schemas.openxmlformats.org/officeDocument/2006/relationships/image" Target="../media/image135.png"/><Relationship Id="rId128" Type="http://schemas.openxmlformats.org/officeDocument/2006/relationships/image" Target="../media/image118.png"/><Relationship Id="rId149" Type="http://schemas.openxmlformats.org/officeDocument/2006/relationships/customXml" Target="../ink/ink1184.xml"/><Relationship Id="rId5" Type="http://schemas.openxmlformats.org/officeDocument/2006/relationships/customXml" Target="../ink/ink1112.xml"/><Relationship Id="rId95" Type="http://schemas.openxmlformats.org/officeDocument/2006/relationships/customXml" Target="../ink/ink1157.xml"/><Relationship Id="rId160" Type="http://schemas.openxmlformats.org/officeDocument/2006/relationships/image" Target="../media/image175.png"/><Relationship Id="rId181" Type="http://schemas.openxmlformats.org/officeDocument/2006/relationships/customXml" Target="../ink/ink1200.xml"/><Relationship Id="rId216" Type="http://schemas.openxmlformats.org/officeDocument/2006/relationships/image" Target="../media/image208.png"/><Relationship Id="rId237" Type="http://schemas.openxmlformats.org/officeDocument/2006/relationships/customXml" Target="../ink/ink1228.xml"/><Relationship Id="rId22" Type="http://schemas.openxmlformats.org/officeDocument/2006/relationships/image" Target="../media/image1500.png"/><Relationship Id="rId43" Type="http://schemas.openxmlformats.org/officeDocument/2006/relationships/customXml" Target="../ink/ink1131.xml"/><Relationship Id="rId64" Type="http://schemas.openxmlformats.org/officeDocument/2006/relationships/image" Target="../media/image1300.png"/><Relationship Id="rId118" Type="http://schemas.openxmlformats.org/officeDocument/2006/relationships/image" Target="../media/image113.png"/><Relationship Id="rId139" Type="http://schemas.openxmlformats.org/officeDocument/2006/relationships/customXml" Target="../ink/ink1179.xml"/><Relationship Id="rId85" Type="http://schemas.openxmlformats.org/officeDocument/2006/relationships/customXml" Target="../ink/ink1152.xml"/><Relationship Id="rId150" Type="http://schemas.openxmlformats.org/officeDocument/2006/relationships/image" Target="../media/image1700.png"/><Relationship Id="rId171" Type="http://schemas.openxmlformats.org/officeDocument/2006/relationships/customXml" Target="../ink/ink1195.xml"/><Relationship Id="rId192" Type="http://schemas.openxmlformats.org/officeDocument/2006/relationships/image" Target="../media/image191.png"/><Relationship Id="rId206" Type="http://schemas.openxmlformats.org/officeDocument/2006/relationships/image" Target="../media/image2000.png"/><Relationship Id="rId227" Type="http://schemas.openxmlformats.org/officeDocument/2006/relationships/customXml" Target="../ink/ink1223.xml"/><Relationship Id="rId248" Type="http://schemas.openxmlformats.org/officeDocument/2006/relationships/image" Target="../media/image218.png"/><Relationship Id="rId12" Type="http://schemas.openxmlformats.org/officeDocument/2006/relationships/image" Target="../media/image145.png"/><Relationship Id="rId33" Type="http://schemas.openxmlformats.org/officeDocument/2006/relationships/customXml" Target="../ink/ink1126.xml"/><Relationship Id="rId108" Type="http://schemas.openxmlformats.org/officeDocument/2006/relationships/image" Target="../media/image108.png"/><Relationship Id="rId129" Type="http://schemas.openxmlformats.org/officeDocument/2006/relationships/customXml" Target="../ink/ink1174.xml"/><Relationship Id="rId54" Type="http://schemas.openxmlformats.org/officeDocument/2006/relationships/image" Target="../media/image125.png"/><Relationship Id="rId75" Type="http://schemas.openxmlformats.org/officeDocument/2006/relationships/customXml" Target="../ink/ink1147.xml"/><Relationship Id="rId96" Type="http://schemas.openxmlformats.org/officeDocument/2006/relationships/image" Target="../media/image102.png"/><Relationship Id="rId140" Type="http://schemas.openxmlformats.org/officeDocument/2006/relationships/image" Target="../media/image165.png"/><Relationship Id="rId161" Type="http://schemas.openxmlformats.org/officeDocument/2006/relationships/customXml" Target="../ink/ink1190.xml"/><Relationship Id="rId182" Type="http://schemas.openxmlformats.org/officeDocument/2006/relationships/image" Target="../media/image186.png"/><Relationship Id="rId217" Type="http://schemas.openxmlformats.org/officeDocument/2006/relationships/customXml" Target="../ink/ink1218.xml"/><Relationship Id="rId6" Type="http://schemas.openxmlformats.org/officeDocument/2006/relationships/image" Target="../media/image142.png"/><Relationship Id="rId238" Type="http://schemas.openxmlformats.org/officeDocument/2006/relationships/image" Target="../media/image213.png"/><Relationship Id="rId23" Type="http://schemas.openxmlformats.org/officeDocument/2006/relationships/customXml" Target="../ink/ink1121.xml"/><Relationship Id="rId119" Type="http://schemas.openxmlformats.org/officeDocument/2006/relationships/customXml" Target="../ink/ink1169.xml"/><Relationship Id="rId44" Type="http://schemas.openxmlformats.org/officeDocument/2006/relationships/image" Target="../media/image1610.png"/><Relationship Id="rId65" Type="http://schemas.openxmlformats.org/officeDocument/2006/relationships/customXml" Target="../ink/ink1142.xml"/><Relationship Id="rId86" Type="http://schemas.openxmlformats.org/officeDocument/2006/relationships/image" Target="../media/image97.png"/><Relationship Id="rId130" Type="http://schemas.openxmlformats.org/officeDocument/2006/relationships/image" Target="../media/image119.png"/><Relationship Id="rId151" Type="http://schemas.openxmlformats.org/officeDocument/2006/relationships/customXml" Target="../ink/ink1185.xml"/><Relationship Id="rId172" Type="http://schemas.openxmlformats.org/officeDocument/2006/relationships/image" Target="../media/image181.png"/><Relationship Id="rId193" Type="http://schemas.openxmlformats.org/officeDocument/2006/relationships/customXml" Target="../ink/ink1206.xml"/><Relationship Id="rId207" Type="http://schemas.openxmlformats.org/officeDocument/2006/relationships/customXml" Target="../ink/ink1213.xml"/><Relationship Id="rId228" Type="http://schemas.openxmlformats.org/officeDocument/2006/relationships/image" Target="../media/image199.png"/><Relationship Id="rId249" Type="http://schemas.openxmlformats.org/officeDocument/2006/relationships/customXml" Target="../ink/ink1234.xml"/><Relationship Id="rId13" Type="http://schemas.openxmlformats.org/officeDocument/2006/relationships/customXml" Target="../ink/ink1116.xml"/><Relationship Id="rId109" Type="http://schemas.openxmlformats.org/officeDocument/2006/relationships/customXml" Target="../ink/ink1164.xml"/><Relationship Id="rId34" Type="http://schemas.openxmlformats.org/officeDocument/2006/relationships/image" Target="../media/image156.png"/><Relationship Id="rId55" Type="http://schemas.openxmlformats.org/officeDocument/2006/relationships/customXml" Target="../ink/ink1137.xml"/><Relationship Id="rId76" Type="http://schemas.openxmlformats.org/officeDocument/2006/relationships/image" Target="../media/image136.png"/><Relationship Id="rId97" Type="http://schemas.openxmlformats.org/officeDocument/2006/relationships/customXml" Target="../ink/ink1158.xml"/><Relationship Id="rId120" Type="http://schemas.openxmlformats.org/officeDocument/2006/relationships/image" Target="../media/image114.png"/><Relationship Id="rId141" Type="http://schemas.openxmlformats.org/officeDocument/2006/relationships/customXml" Target="../ink/ink1180.xml"/><Relationship Id="rId7" Type="http://schemas.openxmlformats.org/officeDocument/2006/relationships/customXml" Target="../ink/ink1113.xml"/><Relationship Id="rId162" Type="http://schemas.openxmlformats.org/officeDocument/2006/relationships/image" Target="../media/image176.png"/><Relationship Id="rId183" Type="http://schemas.openxmlformats.org/officeDocument/2006/relationships/customXml" Target="../ink/ink1201.xml"/><Relationship Id="rId218" Type="http://schemas.openxmlformats.org/officeDocument/2006/relationships/image" Target="../media/image209.png"/><Relationship Id="rId239" Type="http://schemas.openxmlformats.org/officeDocument/2006/relationships/customXml" Target="../ink/ink1229.xml"/><Relationship Id="rId250" Type="http://schemas.openxmlformats.org/officeDocument/2006/relationships/image" Target="../media/image219.png"/><Relationship Id="rId24" Type="http://schemas.openxmlformats.org/officeDocument/2006/relationships/image" Target="../media/image1510.png"/><Relationship Id="rId45" Type="http://schemas.openxmlformats.org/officeDocument/2006/relationships/customXml" Target="../ink/ink1132.xml"/><Relationship Id="rId66" Type="http://schemas.openxmlformats.org/officeDocument/2006/relationships/image" Target="../media/image1310.png"/><Relationship Id="rId87" Type="http://schemas.openxmlformats.org/officeDocument/2006/relationships/customXml" Target="../ink/ink1153.xml"/><Relationship Id="rId110" Type="http://schemas.openxmlformats.org/officeDocument/2006/relationships/image" Target="../media/image109.png"/><Relationship Id="rId131" Type="http://schemas.openxmlformats.org/officeDocument/2006/relationships/customXml" Target="../ink/ink1175.xml"/><Relationship Id="rId152" Type="http://schemas.openxmlformats.org/officeDocument/2006/relationships/image" Target="../media/image1710.png"/><Relationship Id="rId173" Type="http://schemas.openxmlformats.org/officeDocument/2006/relationships/customXml" Target="../ink/ink1196.xml"/><Relationship Id="rId194" Type="http://schemas.openxmlformats.org/officeDocument/2006/relationships/image" Target="../media/image192.png"/><Relationship Id="rId208" Type="http://schemas.openxmlformats.org/officeDocument/2006/relationships/image" Target="../media/image201.png"/><Relationship Id="rId229" Type="http://schemas.openxmlformats.org/officeDocument/2006/relationships/customXml" Target="../ink/ink1224.xml"/><Relationship Id="rId240" Type="http://schemas.openxmlformats.org/officeDocument/2006/relationships/image" Target="../media/image214.png"/><Relationship Id="rId14" Type="http://schemas.openxmlformats.org/officeDocument/2006/relationships/image" Target="../media/image146.png"/><Relationship Id="rId35" Type="http://schemas.openxmlformats.org/officeDocument/2006/relationships/customXml" Target="../ink/ink1127.xml"/><Relationship Id="rId56" Type="http://schemas.openxmlformats.org/officeDocument/2006/relationships/image" Target="../media/image126.png"/><Relationship Id="rId77" Type="http://schemas.openxmlformats.org/officeDocument/2006/relationships/customXml" Target="../ink/ink1148.xml"/><Relationship Id="rId100" Type="http://schemas.openxmlformats.org/officeDocument/2006/relationships/image" Target="../media/image104.png"/><Relationship Id="rId8" Type="http://schemas.openxmlformats.org/officeDocument/2006/relationships/image" Target="../media/image143.png"/><Relationship Id="rId98" Type="http://schemas.openxmlformats.org/officeDocument/2006/relationships/image" Target="../media/image103.png"/><Relationship Id="rId121" Type="http://schemas.openxmlformats.org/officeDocument/2006/relationships/customXml" Target="../ink/ink1170.xml"/><Relationship Id="rId142" Type="http://schemas.openxmlformats.org/officeDocument/2006/relationships/image" Target="../media/image166.png"/><Relationship Id="rId163" Type="http://schemas.openxmlformats.org/officeDocument/2006/relationships/customXml" Target="../ink/ink1191.xml"/><Relationship Id="rId184" Type="http://schemas.openxmlformats.org/officeDocument/2006/relationships/image" Target="../media/image187.png"/><Relationship Id="rId219" Type="http://schemas.openxmlformats.org/officeDocument/2006/relationships/customXml" Target="../ink/ink1219.xml"/><Relationship Id="rId230" Type="http://schemas.openxmlformats.org/officeDocument/2006/relationships/image" Target="../media/image205.png"/><Relationship Id="rId251" Type="http://schemas.openxmlformats.org/officeDocument/2006/relationships/customXml" Target="../ink/ink1235.xml"/><Relationship Id="rId25" Type="http://schemas.openxmlformats.org/officeDocument/2006/relationships/customXml" Target="../ink/ink1122.xml"/><Relationship Id="rId46" Type="http://schemas.openxmlformats.org/officeDocument/2006/relationships/image" Target="../media/image121.png"/><Relationship Id="rId67" Type="http://schemas.openxmlformats.org/officeDocument/2006/relationships/customXml" Target="../ink/ink1143.xml"/><Relationship Id="rId88" Type="http://schemas.openxmlformats.org/officeDocument/2006/relationships/image" Target="../media/image98.png"/><Relationship Id="rId111" Type="http://schemas.openxmlformats.org/officeDocument/2006/relationships/customXml" Target="../ink/ink1165.xml"/><Relationship Id="rId132" Type="http://schemas.openxmlformats.org/officeDocument/2006/relationships/image" Target="../media/image1200.png"/><Relationship Id="rId153" Type="http://schemas.openxmlformats.org/officeDocument/2006/relationships/customXml" Target="../ink/ink1186.xml"/><Relationship Id="rId174" Type="http://schemas.openxmlformats.org/officeDocument/2006/relationships/image" Target="../media/image182.png"/><Relationship Id="rId195" Type="http://schemas.openxmlformats.org/officeDocument/2006/relationships/customXml" Target="../ink/ink1207.xml"/><Relationship Id="rId209" Type="http://schemas.openxmlformats.org/officeDocument/2006/relationships/customXml" Target="../ink/ink1214.xml"/><Relationship Id="rId220" Type="http://schemas.openxmlformats.org/officeDocument/2006/relationships/image" Target="../media/image2100.png"/><Relationship Id="rId241" Type="http://schemas.openxmlformats.org/officeDocument/2006/relationships/customXml" Target="../ink/ink1230.xml"/><Relationship Id="rId15" Type="http://schemas.openxmlformats.org/officeDocument/2006/relationships/customXml" Target="../ink/ink1117.xml"/><Relationship Id="rId36" Type="http://schemas.openxmlformats.org/officeDocument/2006/relationships/image" Target="../media/image157.png"/><Relationship Id="rId57" Type="http://schemas.openxmlformats.org/officeDocument/2006/relationships/customXml" Target="../ink/ink1138.xml"/><Relationship Id="rId78" Type="http://schemas.openxmlformats.org/officeDocument/2006/relationships/image" Target="../media/image137.png"/><Relationship Id="rId99" Type="http://schemas.openxmlformats.org/officeDocument/2006/relationships/customXml" Target="../ink/ink1159.xml"/><Relationship Id="rId101" Type="http://schemas.openxmlformats.org/officeDocument/2006/relationships/customXml" Target="../ink/ink1160.xml"/><Relationship Id="rId122" Type="http://schemas.openxmlformats.org/officeDocument/2006/relationships/image" Target="../media/image115.png"/><Relationship Id="rId143" Type="http://schemas.openxmlformats.org/officeDocument/2006/relationships/customXml" Target="../ink/ink1181.xml"/><Relationship Id="rId164" Type="http://schemas.openxmlformats.org/officeDocument/2006/relationships/image" Target="../media/image177.png"/><Relationship Id="rId185" Type="http://schemas.openxmlformats.org/officeDocument/2006/relationships/customXml" Target="../ink/ink1202.xml"/><Relationship Id="rId9" Type="http://schemas.openxmlformats.org/officeDocument/2006/relationships/customXml" Target="../ink/ink1114.xml"/><Relationship Id="rId210" Type="http://schemas.openxmlformats.org/officeDocument/2006/relationships/image" Target="../media/image202.png"/><Relationship Id="rId26" Type="http://schemas.openxmlformats.org/officeDocument/2006/relationships/image" Target="../media/image152.png"/><Relationship Id="rId231" Type="http://schemas.openxmlformats.org/officeDocument/2006/relationships/customXml" Target="../ink/ink1225.xml"/><Relationship Id="rId252" Type="http://schemas.openxmlformats.org/officeDocument/2006/relationships/image" Target="../media/image2200.png"/><Relationship Id="rId47" Type="http://schemas.openxmlformats.org/officeDocument/2006/relationships/customXml" Target="../ink/ink1133.xml"/><Relationship Id="rId68" Type="http://schemas.openxmlformats.org/officeDocument/2006/relationships/image" Target="../media/image132.png"/><Relationship Id="rId89" Type="http://schemas.openxmlformats.org/officeDocument/2006/relationships/customXml" Target="../ink/ink1154.xml"/><Relationship Id="rId112" Type="http://schemas.openxmlformats.org/officeDocument/2006/relationships/image" Target="../media/image1100.png"/><Relationship Id="rId133" Type="http://schemas.openxmlformats.org/officeDocument/2006/relationships/customXml" Target="../ink/ink1176.xml"/><Relationship Id="rId154" Type="http://schemas.openxmlformats.org/officeDocument/2006/relationships/image" Target="../media/image172.png"/><Relationship Id="rId175" Type="http://schemas.openxmlformats.org/officeDocument/2006/relationships/customXml" Target="../ink/ink1197.xml"/><Relationship Id="rId196" Type="http://schemas.openxmlformats.org/officeDocument/2006/relationships/image" Target="../media/image193.png"/><Relationship Id="rId200" Type="http://schemas.openxmlformats.org/officeDocument/2006/relationships/image" Target="../media/image195.png"/><Relationship Id="rId16" Type="http://schemas.openxmlformats.org/officeDocument/2006/relationships/image" Target="../media/image147.png"/><Relationship Id="rId221" Type="http://schemas.openxmlformats.org/officeDocument/2006/relationships/customXml" Target="../ink/ink1220.xml"/><Relationship Id="rId242" Type="http://schemas.openxmlformats.org/officeDocument/2006/relationships/image" Target="../media/image215.png"/><Relationship Id="rId37" Type="http://schemas.openxmlformats.org/officeDocument/2006/relationships/customXml" Target="../ink/ink1128.xml"/><Relationship Id="rId58" Type="http://schemas.openxmlformats.org/officeDocument/2006/relationships/image" Target="../media/image127.png"/><Relationship Id="rId79" Type="http://schemas.openxmlformats.org/officeDocument/2006/relationships/customXml" Target="../ink/ink1149.xml"/><Relationship Id="rId102" Type="http://schemas.openxmlformats.org/officeDocument/2006/relationships/image" Target="../media/image105.png"/><Relationship Id="rId123" Type="http://schemas.openxmlformats.org/officeDocument/2006/relationships/customXml" Target="../ink/ink1171.xml"/><Relationship Id="rId144" Type="http://schemas.openxmlformats.org/officeDocument/2006/relationships/image" Target="../media/image167.png"/><Relationship Id="rId90" Type="http://schemas.openxmlformats.org/officeDocument/2006/relationships/image" Target="../media/image99.png"/><Relationship Id="rId165" Type="http://schemas.openxmlformats.org/officeDocument/2006/relationships/customXml" Target="../ink/ink1192.xml"/><Relationship Id="rId186" Type="http://schemas.openxmlformats.org/officeDocument/2006/relationships/image" Target="../media/image188.png"/><Relationship Id="rId211" Type="http://schemas.openxmlformats.org/officeDocument/2006/relationships/customXml" Target="../ink/ink1215.xml"/><Relationship Id="rId232" Type="http://schemas.openxmlformats.org/officeDocument/2006/relationships/image" Target="../media/image206.png"/><Relationship Id="rId253" Type="http://schemas.openxmlformats.org/officeDocument/2006/relationships/customXml" Target="../ink/ink1236.xml"/><Relationship Id="rId27" Type="http://schemas.openxmlformats.org/officeDocument/2006/relationships/customXml" Target="../ink/ink1123.xml"/><Relationship Id="rId48" Type="http://schemas.openxmlformats.org/officeDocument/2006/relationships/image" Target="../media/image122.png"/><Relationship Id="rId69" Type="http://schemas.openxmlformats.org/officeDocument/2006/relationships/customXml" Target="../ink/ink1144.xml"/><Relationship Id="rId113" Type="http://schemas.openxmlformats.org/officeDocument/2006/relationships/customXml" Target="../ink/ink1166.xml"/><Relationship Id="rId134" Type="http://schemas.openxmlformats.org/officeDocument/2006/relationships/image" Target="../media/image162.png"/><Relationship Id="rId80" Type="http://schemas.openxmlformats.org/officeDocument/2006/relationships/image" Target="../media/image138.png"/><Relationship Id="rId155" Type="http://schemas.openxmlformats.org/officeDocument/2006/relationships/customXml" Target="../ink/ink1187.xml"/><Relationship Id="rId176" Type="http://schemas.openxmlformats.org/officeDocument/2006/relationships/image" Target="../media/image183.png"/><Relationship Id="rId197" Type="http://schemas.openxmlformats.org/officeDocument/2006/relationships/customXml" Target="../ink/ink1208.xml"/><Relationship Id="rId201" Type="http://schemas.openxmlformats.org/officeDocument/2006/relationships/customXml" Target="../ink/ink1210.xml"/><Relationship Id="rId222" Type="http://schemas.openxmlformats.org/officeDocument/2006/relationships/image" Target="../media/image2110.png"/><Relationship Id="rId243" Type="http://schemas.openxmlformats.org/officeDocument/2006/relationships/customXml" Target="../ink/ink1231.xml"/><Relationship Id="rId17" Type="http://schemas.openxmlformats.org/officeDocument/2006/relationships/customXml" Target="../ink/ink1118.xml"/><Relationship Id="rId38" Type="http://schemas.openxmlformats.org/officeDocument/2006/relationships/image" Target="../media/image158.png"/><Relationship Id="rId59" Type="http://schemas.openxmlformats.org/officeDocument/2006/relationships/customXml" Target="../ink/ink1139.xml"/><Relationship Id="rId103" Type="http://schemas.openxmlformats.org/officeDocument/2006/relationships/customXml" Target="../ink/ink1161.xml"/><Relationship Id="rId124" Type="http://schemas.openxmlformats.org/officeDocument/2006/relationships/image" Target="../media/image116.png"/><Relationship Id="rId70" Type="http://schemas.openxmlformats.org/officeDocument/2006/relationships/image" Target="../media/image133.png"/><Relationship Id="rId91" Type="http://schemas.openxmlformats.org/officeDocument/2006/relationships/customXml" Target="../ink/ink1155.xml"/><Relationship Id="rId145" Type="http://schemas.openxmlformats.org/officeDocument/2006/relationships/customXml" Target="../ink/ink1182.xml"/><Relationship Id="rId166" Type="http://schemas.openxmlformats.org/officeDocument/2006/relationships/image" Target="../media/image178.png"/><Relationship Id="rId187" Type="http://schemas.openxmlformats.org/officeDocument/2006/relationships/customXml" Target="../ink/ink1203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203.png"/><Relationship Id="rId233" Type="http://schemas.openxmlformats.org/officeDocument/2006/relationships/customXml" Target="../ink/ink1226.xml"/><Relationship Id="rId254" Type="http://schemas.openxmlformats.org/officeDocument/2006/relationships/image" Target="../media/image221.png"/><Relationship Id="rId28" Type="http://schemas.openxmlformats.org/officeDocument/2006/relationships/image" Target="../media/image153.png"/><Relationship Id="rId49" Type="http://schemas.openxmlformats.org/officeDocument/2006/relationships/customXml" Target="../ink/ink1134.xml"/><Relationship Id="rId114" Type="http://schemas.openxmlformats.org/officeDocument/2006/relationships/image" Target="../media/image111.png"/><Relationship Id="rId60" Type="http://schemas.openxmlformats.org/officeDocument/2006/relationships/image" Target="../media/image128.png"/><Relationship Id="rId81" Type="http://schemas.openxmlformats.org/officeDocument/2006/relationships/customXml" Target="../ink/ink1150.xml"/><Relationship Id="rId135" Type="http://schemas.openxmlformats.org/officeDocument/2006/relationships/customXml" Target="../ink/ink1177.xml"/><Relationship Id="rId156" Type="http://schemas.openxmlformats.org/officeDocument/2006/relationships/image" Target="../media/image173.png"/><Relationship Id="rId177" Type="http://schemas.openxmlformats.org/officeDocument/2006/relationships/customXml" Target="../ink/ink1198.xml"/><Relationship Id="rId198" Type="http://schemas.openxmlformats.org/officeDocument/2006/relationships/image" Target="../media/image194.png"/><Relationship Id="rId202" Type="http://schemas.openxmlformats.org/officeDocument/2006/relationships/image" Target="../media/image196.png"/><Relationship Id="rId223" Type="http://schemas.openxmlformats.org/officeDocument/2006/relationships/customXml" Target="../ink/ink1221.xml"/><Relationship Id="rId244" Type="http://schemas.openxmlformats.org/officeDocument/2006/relationships/image" Target="../media/image216.png"/><Relationship Id="rId18" Type="http://schemas.openxmlformats.org/officeDocument/2006/relationships/image" Target="../media/image148.png"/><Relationship Id="rId39" Type="http://schemas.openxmlformats.org/officeDocument/2006/relationships/customXml" Target="../ink/ink1129.xml"/><Relationship Id="rId50" Type="http://schemas.openxmlformats.org/officeDocument/2006/relationships/image" Target="../media/image123.png"/><Relationship Id="rId104" Type="http://schemas.openxmlformats.org/officeDocument/2006/relationships/image" Target="../media/image106.png"/><Relationship Id="rId125" Type="http://schemas.openxmlformats.org/officeDocument/2006/relationships/customXml" Target="../ink/ink1172.xml"/><Relationship Id="rId146" Type="http://schemas.openxmlformats.org/officeDocument/2006/relationships/image" Target="../media/image168.png"/><Relationship Id="rId167" Type="http://schemas.openxmlformats.org/officeDocument/2006/relationships/customXml" Target="../ink/ink1193.xml"/><Relationship Id="rId188" Type="http://schemas.openxmlformats.org/officeDocument/2006/relationships/image" Target="../media/image189.png"/><Relationship Id="rId71" Type="http://schemas.openxmlformats.org/officeDocument/2006/relationships/customXml" Target="../ink/ink1145.xml"/><Relationship Id="rId92" Type="http://schemas.openxmlformats.org/officeDocument/2006/relationships/image" Target="../media/image1000.png"/><Relationship Id="rId213" Type="http://schemas.openxmlformats.org/officeDocument/2006/relationships/customXml" Target="../ink/ink1216.xml"/><Relationship Id="rId234" Type="http://schemas.openxmlformats.org/officeDocument/2006/relationships/image" Target="../media/image207.png"/><Relationship Id="rId2" Type="http://schemas.openxmlformats.org/officeDocument/2006/relationships/notesSlide" Target="../notesSlides/notesSlide31.xml"/><Relationship Id="rId29" Type="http://schemas.openxmlformats.org/officeDocument/2006/relationships/customXml" Target="../ink/ink1124.xml"/><Relationship Id="rId40" Type="http://schemas.openxmlformats.org/officeDocument/2006/relationships/image" Target="../media/image159.png"/><Relationship Id="rId115" Type="http://schemas.openxmlformats.org/officeDocument/2006/relationships/customXml" Target="../ink/ink1167.xml"/><Relationship Id="rId136" Type="http://schemas.openxmlformats.org/officeDocument/2006/relationships/image" Target="../media/image163.png"/><Relationship Id="rId157" Type="http://schemas.openxmlformats.org/officeDocument/2006/relationships/customXml" Target="../ink/ink1188.xml"/><Relationship Id="rId178" Type="http://schemas.openxmlformats.org/officeDocument/2006/relationships/image" Target="../media/image184.png"/><Relationship Id="rId61" Type="http://schemas.openxmlformats.org/officeDocument/2006/relationships/customXml" Target="../ink/ink1140.xml"/><Relationship Id="rId82" Type="http://schemas.openxmlformats.org/officeDocument/2006/relationships/image" Target="../media/image139.png"/><Relationship Id="rId199" Type="http://schemas.openxmlformats.org/officeDocument/2006/relationships/customXml" Target="../ink/ink1209.xml"/><Relationship Id="rId203" Type="http://schemas.openxmlformats.org/officeDocument/2006/relationships/customXml" Target="../ink/ink1211.xml"/><Relationship Id="rId19" Type="http://schemas.openxmlformats.org/officeDocument/2006/relationships/customXml" Target="../ink/ink1119.xml"/><Relationship Id="rId224" Type="http://schemas.openxmlformats.org/officeDocument/2006/relationships/image" Target="../media/image212.png"/><Relationship Id="rId245" Type="http://schemas.openxmlformats.org/officeDocument/2006/relationships/customXml" Target="../ink/ink1232.xml"/><Relationship Id="rId30" Type="http://schemas.openxmlformats.org/officeDocument/2006/relationships/image" Target="../media/image154.png"/><Relationship Id="rId105" Type="http://schemas.openxmlformats.org/officeDocument/2006/relationships/customXml" Target="../ink/ink1162.xml"/><Relationship Id="rId126" Type="http://schemas.openxmlformats.org/officeDocument/2006/relationships/image" Target="../media/image117.png"/><Relationship Id="rId147" Type="http://schemas.openxmlformats.org/officeDocument/2006/relationships/customXml" Target="../ink/ink1183.xml"/><Relationship Id="rId168" Type="http://schemas.openxmlformats.org/officeDocument/2006/relationships/image" Target="../media/image179.png"/><Relationship Id="rId51" Type="http://schemas.openxmlformats.org/officeDocument/2006/relationships/customXml" Target="../ink/ink1135.xml"/><Relationship Id="rId72" Type="http://schemas.openxmlformats.org/officeDocument/2006/relationships/image" Target="../media/image134.png"/><Relationship Id="rId93" Type="http://schemas.openxmlformats.org/officeDocument/2006/relationships/customXml" Target="../ink/ink1156.xml"/><Relationship Id="rId189" Type="http://schemas.openxmlformats.org/officeDocument/2006/relationships/customXml" Target="../ink/ink1204.xml"/><Relationship Id="rId3" Type="http://schemas.openxmlformats.org/officeDocument/2006/relationships/customXml" Target="../ink/ink1111.xml"/><Relationship Id="rId214" Type="http://schemas.openxmlformats.org/officeDocument/2006/relationships/image" Target="../media/image204.png"/><Relationship Id="rId235" Type="http://schemas.openxmlformats.org/officeDocument/2006/relationships/customXml" Target="../ink/ink1227.xml"/><Relationship Id="rId116" Type="http://schemas.openxmlformats.org/officeDocument/2006/relationships/image" Target="../media/image112.png"/><Relationship Id="rId137" Type="http://schemas.openxmlformats.org/officeDocument/2006/relationships/customXml" Target="../ink/ink1178.xml"/><Relationship Id="rId158" Type="http://schemas.openxmlformats.org/officeDocument/2006/relationships/image" Target="../media/image174.png"/><Relationship Id="rId20" Type="http://schemas.openxmlformats.org/officeDocument/2006/relationships/image" Target="../media/image149.png"/><Relationship Id="rId41" Type="http://schemas.openxmlformats.org/officeDocument/2006/relationships/customXml" Target="../ink/ink1130.xml"/><Relationship Id="rId62" Type="http://schemas.openxmlformats.org/officeDocument/2006/relationships/image" Target="../media/image129.png"/><Relationship Id="rId83" Type="http://schemas.openxmlformats.org/officeDocument/2006/relationships/customXml" Target="../ink/ink1151.xml"/><Relationship Id="rId179" Type="http://schemas.openxmlformats.org/officeDocument/2006/relationships/customXml" Target="../ink/ink1199.xml"/><Relationship Id="rId190" Type="http://schemas.openxmlformats.org/officeDocument/2006/relationships/image" Target="../media/image1900.png"/><Relationship Id="rId204" Type="http://schemas.openxmlformats.org/officeDocument/2006/relationships/image" Target="../media/image197.png"/><Relationship Id="rId225" Type="http://schemas.openxmlformats.org/officeDocument/2006/relationships/customXml" Target="../ink/ink1222.xml"/><Relationship Id="rId246" Type="http://schemas.openxmlformats.org/officeDocument/2006/relationships/image" Target="../media/image217.png"/><Relationship Id="rId106" Type="http://schemas.openxmlformats.org/officeDocument/2006/relationships/image" Target="../media/image107.png"/><Relationship Id="rId127" Type="http://schemas.openxmlformats.org/officeDocument/2006/relationships/customXml" Target="../ink/ink1173.xml"/><Relationship Id="rId10" Type="http://schemas.openxmlformats.org/officeDocument/2006/relationships/image" Target="../media/image144.png"/><Relationship Id="rId31" Type="http://schemas.openxmlformats.org/officeDocument/2006/relationships/customXml" Target="../ink/ink1125.xml"/><Relationship Id="rId52" Type="http://schemas.openxmlformats.org/officeDocument/2006/relationships/image" Target="../media/image124.png"/><Relationship Id="rId73" Type="http://schemas.openxmlformats.org/officeDocument/2006/relationships/customXml" Target="../ink/ink1146.xml"/><Relationship Id="rId94" Type="http://schemas.openxmlformats.org/officeDocument/2006/relationships/image" Target="../media/image101.png"/><Relationship Id="rId148" Type="http://schemas.openxmlformats.org/officeDocument/2006/relationships/image" Target="../media/image169.png"/><Relationship Id="rId169" Type="http://schemas.openxmlformats.org/officeDocument/2006/relationships/customXml" Target="../ink/ink1194.xml"/><Relationship Id="rId4" Type="http://schemas.openxmlformats.org/officeDocument/2006/relationships/image" Target="../media/image1410.png"/><Relationship Id="rId180" Type="http://schemas.openxmlformats.org/officeDocument/2006/relationships/image" Target="../media/image185.png"/><Relationship Id="rId215" Type="http://schemas.openxmlformats.org/officeDocument/2006/relationships/customXml" Target="../ink/ink1217.xml"/><Relationship Id="rId236" Type="http://schemas.openxmlformats.org/officeDocument/2006/relationships/image" Target="../media/image140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s1550-2214.github.io/cs1550-code-handouts/ProcessSynchronization/Slides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Introduction to Operating Systems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1550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Spring 2023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347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2000"/>
              </a:lnSpc>
            </a:pPr>
            <a:r>
              <a:rPr lang="en-GB" altLang="en-US">
                <a:solidFill>
                  <a:schemeClr val="tx1"/>
                </a:solidFill>
              </a:rPr>
              <a:t>(Some slides are from </a:t>
            </a:r>
            <a:r>
              <a:rPr lang="en-US" altLang="en-US" b="1" err="1">
                <a:solidFill>
                  <a:schemeClr val="tx1"/>
                </a:solidFill>
                <a:latin typeface="Helvetica" pitchFamily="-84" charset="0"/>
              </a:rPr>
              <a:t>S</a:t>
            </a:r>
            <a:r>
              <a:rPr lang="en-US" b="1" err="1">
                <a:solidFill>
                  <a:schemeClr val="tx1"/>
                </a:solidFill>
                <a:latin typeface="Helvetica" pitchFamily="-84" charset="0"/>
              </a:rPr>
              <a:t>ilberschatz</a:t>
            </a:r>
            <a:r>
              <a:rPr lang="en-US" b="1">
                <a:solidFill>
                  <a:schemeClr val="tx1"/>
                </a:solidFill>
                <a:latin typeface="Helvetica" pitchFamily="-84" charset="0"/>
              </a:rPr>
              <a:t>, Galvin and Gagne ©2013)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8DAB396-41D6-4B4E-AA4E-B2F810803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01474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66B1FD8-F8BB-43BC-30A4-FB76C3FD7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964453"/>
            <a:ext cx="23495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366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7" name="Rectangle 5">
            <a:extLst>
              <a:ext uri="{FF2B5EF4-FFF2-40B4-BE49-F238E27FC236}">
                <a16:creationId xmlns:a16="http://schemas.microsoft.com/office/drawing/2014/main" id="{BDC36B20-DEF6-BF4D-B0E7-8F5461CE0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locks with semaphores</a:t>
            </a:r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id="{58C40865-3753-A447-9770-211D098125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984"/>
              <a:t>Use mutex to ensure exclusion within the lock bounds</a:t>
            </a:r>
          </a:p>
          <a:p>
            <a:r>
              <a:rPr lang="en-US" altLang="en-US" sz="1984"/>
              <a:t>Use next to give lock to processes with a higher priority (why?)</a:t>
            </a:r>
          </a:p>
          <a:p>
            <a:r>
              <a:rPr lang="en-US" altLang="en-US" sz="1984"/>
              <a:t>nextCount indicates whether there are any higher priority waiters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E9B925F-4BC9-934E-AB01-067F794B522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756031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342933" algn="l"/>
                <a:tab pos="685867" algn="l"/>
                <a:tab pos="1028800" algn="l"/>
                <a:tab pos="1371733" algn="l"/>
                <a:tab pos="1714667" algn="l"/>
                <a:tab pos="2057600" algn="l"/>
                <a:tab pos="2400534" algn="l"/>
                <a:tab pos="2743467" algn="l"/>
                <a:tab pos="3086401" algn="l"/>
                <a:tab pos="3429333" algn="l"/>
                <a:tab pos="3772267" algn="l"/>
                <a:tab pos="4115200" algn="l"/>
                <a:tab pos="4458134" algn="l"/>
                <a:tab pos="4801067" algn="l"/>
                <a:tab pos="5144001" algn="l"/>
                <a:tab pos="5486933" algn="l"/>
                <a:tab pos="5829867" algn="l"/>
                <a:tab pos="6172800" algn="l"/>
                <a:tab pos="6515734" algn="l"/>
                <a:tab pos="6858667" algn="l"/>
              </a:tabLst>
              <a:defRPr/>
            </a:pPr>
            <a:r>
              <a:rPr kumimoji="0" lang="en-US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110594" name="Text Box 2">
            <a:extLst>
              <a:ext uri="{FF2B5EF4-FFF2-40B4-BE49-F238E27FC236}">
                <a16:creationId xmlns:a16="http://schemas.microsoft.com/office/drawing/2014/main" id="{F5CE3AB5-434E-474B-A96C-F389E4D09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032" y="2693038"/>
            <a:ext cx="3000561" cy="109012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514" tIns="35758" rIns="71514" bIns="35758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class Lock {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Semaphore mutex(1);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Semaphore next(0);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int nextCount = 0;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};</a:t>
            </a:r>
          </a:p>
        </p:txBody>
      </p:sp>
      <p:sp>
        <p:nvSpPr>
          <p:cNvPr id="110595" name="Text Box 3">
            <a:extLst>
              <a:ext uri="{FF2B5EF4-FFF2-40B4-BE49-F238E27FC236}">
                <a16:creationId xmlns:a16="http://schemas.microsoft.com/office/drawing/2014/main" id="{6110DD74-0801-1A49-A10E-4A6F70463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032" y="3933429"/>
            <a:ext cx="3000561" cy="886540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514" tIns="35758" rIns="71514" bIns="35758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Lock::Acquire()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{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mutex.down();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110596" name="Text Box 4">
            <a:extLst>
              <a:ext uri="{FF2B5EF4-FFF2-40B4-BE49-F238E27FC236}">
                <a16:creationId xmlns:a16="http://schemas.microsoft.com/office/drawing/2014/main" id="{B8E45748-A3E1-164C-9B91-DEA8FAC91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032" y="4937553"/>
            <a:ext cx="3000561" cy="149728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514" tIns="35758" rIns="71514" bIns="35758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Lock::Release()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{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(nextCount &gt; 0)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next.up();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else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mutex.up();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9704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2" name="Rectangle 6">
            <a:extLst>
              <a:ext uri="{FF2B5EF4-FFF2-40B4-BE49-F238E27FC236}">
                <a16:creationId xmlns:a16="http://schemas.microsoft.com/office/drawing/2014/main" id="{8B17F8A5-FE1E-5540-991C-590D33FA2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condition variables</a:t>
            </a:r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98D1A996-CF96-BF4C-9178-C10B8182C3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71514" tIns="35758" rIns="71514" bIns="35758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1984"/>
              <a:t>Are these Hoare or Mesa semantics?</a:t>
            </a:r>
          </a:p>
          <a:p>
            <a:r>
              <a:rPr lang="en-US" altLang="en-US" sz="1984"/>
              <a:t>Can there be multiple condition variables for a single Lock?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72500EF2-C006-2647-8CFD-300FA28B30E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756031" rtl="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tabLst>
                <a:tab pos="0" algn="l"/>
                <a:tab pos="342933" algn="l"/>
                <a:tab pos="685867" algn="l"/>
                <a:tab pos="1028800" algn="l"/>
                <a:tab pos="1371733" algn="l"/>
                <a:tab pos="1714667" algn="l"/>
                <a:tab pos="2057600" algn="l"/>
                <a:tab pos="2400534" algn="l"/>
                <a:tab pos="2743467" algn="l"/>
                <a:tab pos="3086401" algn="l"/>
                <a:tab pos="3429333" algn="l"/>
                <a:tab pos="3772267" algn="l"/>
                <a:tab pos="4115200" algn="l"/>
                <a:tab pos="4458134" algn="l"/>
                <a:tab pos="4801067" algn="l"/>
                <a:tab pos="5144001" algn="l"/>
                <a:tab pos="5486933" algn="l"/>
                <a:tab pos="5829867" algn="l"/>
                <a:tab pos="6172800" algn="l"/>
                <a:tab pos="6515734" algn="l"/>
                <a:tab pos="6858667" algn="l"/>
              </a:tabLst>
              <a:defRPr/>
            </a:pPr>
            <a:r>
              <a:rPr kumimoji="0" lang="en-US" alt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1550 – Operating Systems – Sherif Khattab</a:t>
            </a:r>
          </a:p>
        </p:txBody>
      </p:sp>
      <p:sp>
        <p:nvSpPr>
          <p:cNvPr id="111618" name="Text Box 2">
            <a:extLst>
              <a:ext uri="{FF2B5EF4-FFF2-40B4-BE49-F238E27FC236}">
                <a16:creationId xmlns:a16="http://schemas.microsoft.com/office/drawing/2014/main" id="{13C05B8A-ACE5-5649-A187-2159DE7C4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063" y="2560081"/>
            <a:ext cx="2999249" cy="1090122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514" tIns="35758" rIns="71514" bIns="35758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class Condition {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Lock *lock;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Semaphore condSem(0);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int semCount = 0;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};</a:t>
            </a:r>
          </a:p>
        </p:txBody>
      </p:sp>
      <p:sp>
        <p:nvSpPr>
          <p:cNvPr id="111619" name="Text Box 3">
            <a:extLst>
              <a:ext uri="{FF2B5EF4-FFF2-40B4-BE49-F238E27FC236}">
                <a16:creationId xmlns:a16="http://schemas.microsoft.com/office/drawing/2014/main" id="{6FF02F7D-1C5E-EB45-93DD-B7C986270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063" y="3859537"/>
            <a:ext cx="2999249" cy="2108028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514" tIns="35758" rIns="71514" bIns="35758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Condition::Wait ()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{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semCount += 1;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(lock-&gt;nextCount &gt; 0)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lock-&gt;next.up();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else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lock-&gt;mutex.up();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condSem.down ();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semCount -= 1;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  <p:sp>
        <p:nvSpPr>
          <p:cNvPr id="111620" name="Text Box 4">
            <a:extLst>
              <a:ext uri="{FF2B5EF4-FFF2-40B4-BE49-F238E27FC236}">
                <a16:creationId xmlns:a16="http://schemas.microsoft.com/office/drawing/2014/main" id="{3A49E955-78F7-8147-BD42-C8CCDBAE4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894" y="2560081"/>
            <a:ext cx="3000561" cy="1904447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1514" tIns="35758" rIns="71514" bIns="35758">
            <a:spAutoFit/>
          </a:bodyPr>
          <a:lstStyle>
            <a:lvl1pPr defTabSz="865188">
              <a:defRPr sz="2400">
                <a:solidFill>
                  <a:schemeClr val="tx1"/>
                </a:solidFill>
                <a:latin typeface="Times" pitchFamily="2" charset="0"/>
              </a:defRPr>
            </a:lvl1pPr>
            <a:lvl2pPr marL="431800" defTabSz="865188">
              <a:defRPr sz="2400">
                <a:solidFill>
                  <a:schemeClr val="tx1"/>
                </a:solidFill>
                <a:latin typeface="Times" pitchFamily="2" charset="0"/>
              </a:defRPr>
            </a:lvl2pPr>
            <a:lvl3pPr marL="865188" defTabSz="865188">
              <a:defRPr sz="2400">
                <a:solidFill>
                  <a:schemeClr val="tx1"/>
                </a:solidFill>
                <a:latin typeface="Times" pitchFamily="2" charset="0"/>
              </a:defRPr>
            </a:lvl3pPr>
            <a:lvl4pPr marL="1296988" defTabSz="865188">
              <a:defRPr sz="2400">
                <a:solidFill>
                  <a:schemeClr val="tx1"/>
                </a:solidFill>
                <a:latin typeface="Times" pitchFamily="2" charset="0"/>
              </a:defRPr>
            </a:lvl4pPr>
            <a:lvl5pPr marL="1730375" defTabSz="865188">
              <a:defRPr sz="2400">
                <a:solidFill>
                  <a:schemeClr val="tx1"/>
                </a:solidFill>
                <a:latin typeface="Times" pitchFamily="2" charset="0"/>
              </a:defRPr>
            </a:lvl5pPr>
            <a:lvl6pPr marL="21875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6pPr>
            <a:lvl7pPr marL="26447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7pPr>
            <a:lvl8pPr marL="31019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8pPr>
            <a:lvl9pPr marL="3559175" defTabSz="8651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2" charset="0"/>
              </a:defRPr>
            </a:lvl9pPr>
          </a:lstStyle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Condition::Signal ()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{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if (semCount &gt; 0) {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lock-&gt;nextCount += 1;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condSem.up ();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lock-&gt;next.down ();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  lock-&gt;nextCount -= 1;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  }</a:t>
            </a:r>
          </a:p>
          <a:p>
            <a:pPr marL="0" marR="0" lvl="0" indent="0" algn="l" defTabSz="715342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aco" pitchFamily="2" charset="77"/>
                <a:ea typeface="+mn-ea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6453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6C6BC-021C-455A-A871-1DEC63112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Synchronization inside Monitors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DF957-D16D-40F2-BF49-46305040F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E91FDC-7BBA-4546-B8DC-190EC3CDB14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34293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933" algn="l"/>
                <a:tab pos="685867" algn="l"/>
                <a:tab pos="1028800" algn="l"/>
                <a:tab pos="1371733" algn="l"/>
                <a:tab pos="1714667" algn="l"/>
                <a:tab pos="2057600" algn="l"/>
                <a:tab pos="2400534" algn="l"/>
                <a:tab pos="2743467" algn="l"/>
                <a:tab pos="3086401" algn="l"/>
                <a:tab pos="3429333" algn="l"/>
                <a:tab pos="3772267" algn="l"/>
                <a:tab pos="4115200" algn="l"/>
                <a:tab pos="4458134" algn="l"/>
                <a:tab pos="4801067" algn="l"/>
                <a:tab pos="5144001" algn="l"/>
                <a:tab pos="5486933" algn="l"/>
                <a:tab pos="5829867" algn="l"/>
                <a:tab pos="6172800" algn="l"/>
                <a:tab pos="6515734" algn="l"/>
                <a:tab pos="6858667" algn="l"/>
              </a:tabLst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D1CDD8-D760-4928-A96D-4D692802B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95" y="1036460"/>
            <a:ext cx="8883201" cy="592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30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25F2-FB85-4010-A98D-B29B3C758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on semaphore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D53B7-526E-4C44-9FE3-E94745A06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Semaphores can be used as</a:t>
            </a:r>
          </a:p>
          <a:p>
            <a:pPr lvl="1"/>
            <a:r>
              <a:rPr lang="en-US" dirty="0"/>
              <a:t>Resource counters</a:t>
            </a:r>
          </a:p>
          <a:p>
            <a:pPr lvl="1"/>
            <a:r>
              <a:rPr lang="en-US" dirty="0"/>
              <a:t>Waiting spaces</a:t>
            </a:r>
          </a:p>
          <a:p>
            <a:pPr lvl="1"/>
            <a:r>
              <a:rPr lang="en-US" dirty="0"/>
              <a:t>For mutual exclusion</a:t>
            </a:r>
          </a:p>
        </p:txBody>
      </p:sp>
    </p:spTree>
    <p:extLst>
      <p:ext uri="{BB962C8B-B14F-4D97-AF65-F5344CB8AC3E}">
        <p14:creationId xmlns:p14="http://schemas.microsoft.com/office/powerpoint/2010/main" val="31065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434F-2F43-41C0-BD84-C901FE9A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Reflections on Condition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2389C-7AA7-4C6D-9B92-409BD8DF1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class and put all shared variables inside the class</a:t>
            </a:r>
          </a:p>
          <a:p>
            <a:r>
              <a:rPr lang="en-US" dirty="0"/>
              <a:t>Include a mutex and a condition variable in the class</a:t>
            </a:r>
          </a:p>
          <a:p>
            <a:r>
              <a:rPr lang="en-US" dirty="0"/>
              <a:t>For each public method of the class</a:t>
            </a:r>
          </a:p>
          <a:p>
            <a:pPr lvl="1"/>
            <a:r>
              <a:rPr lang="en-US" dirty="0"/>
              <a:t>Start by locking the mutex lock</a:t>
            </a:r>
          </a:p>
          <a:p>
            <a:pPr lvl="1"/>
            <a:r>
              <a:rPr lang="en-US" dirty="0"/>
              <a:t>If need to wait, use a while loop and wait on the condition variable</a:t>
            </a:r>
          </a:p>
          <a:p>
            <a:pPr lvl="1"/>
            <a:r>
              <a:rPr lang="en-US" dirty="0"/>
              <a:t>Before </a:t>
            </a:r>
            <a:r>
              <a:rPr lang="en-US" b="1" u="sng" dirty="0"/>
              <a:t>broadcasting</a:t>
            </a:r>
            <a:r>
              <a:rPr lang="en-US" dirty="0"/>
              <a:t> on the condition variable, make sure to change the waiting condition</a:t>
            </a:r>
          </a:p>
        </p:txBody>
      </p:sp>
    </p:spTree>
    <p:extLst>
      <p:ext uri="{BB962C8B-B14F-4D97-AF65-F5344CB8AC3E}">
        <p14:creationId xmlns:p14="http://schemas.microsoft.com/office/powerpoint/2010/main" val="156461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56F92-0E02-42B5-88E9-7DEEF9EB8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Final Remarks on Process Synchronization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FAB30-6965-464C-83D4-426AED6C6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other synchronization mechanisms</a:t>
            </a:r>
          </a:p>
          <a:p>
            <a:pPr lvl="1"/>
            <a:r>
              <a:rPr lang="en-US" dirty="0"/>
              <a:t>Message passing</a:t>
            </a:r>
          </a:p>
          <a:p>
            <a:pPr lvl="1"/>
            <a:r>
              <a:rPr lang="en-US" dirty="0"/>
              <a:t>Barriers</a:t>
            </a:r>
          </a:p>
          <a:p>
            <a:pPr lvl="1"/>
            <a:r>
              <a:rPr lang="en-US" dirty="0" err="1"/>
              <a:t>Futex</a:t>
            </a:r>
            <a:endParaRPr lang="en-US" dirty="0"/>
          </a:p>
          <a:p>
            <a:pPr lvl="1"/>
            <a:r>
              <a:rPr lang="en-US" dirty="0"/>
              <a:t>Re-entrant locks</a:t>
            </a:r>
          </a:p>
          <a:p>
            <a:pPr lvl="1"/>
            <a:r>
              <a:rPr lang="en-US" dirty="0"/>
              <a:t>Atomic*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30D7D-6678-4670-9A73-4963D5EC052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8F71B-9E52-4F49-8BBD-10DF685CD4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3889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F86FD-ACD7-4500-A6CB-046B515D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of the Day: CPU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3B547-69A8-4C94-BB8C-ACAD36369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does the </a:t>
            </a:r>
            <a:r>
              <a:rPr lang="en-US" b="1" i="1" dirty="0"/>
              <a:t>short-term scheduler </a:t>
            </a:r>
            <a:r>
              <a:rPr lang="en-US" dirty="0"/>
              <a:t>select the next process to run?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7B0F3-A813-4A4F-9897-D8D3B5234C2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4C8DE-66CA-44A4-ACD8-A6B2BFD500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39213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1955F746-344D-4502-874B-6359F36BED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CPU Scheduling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B93A81E3-4C4D-4BD0-A5D6-A2B6E3655A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Scheduling the processor among all ready processes</a:t>
            </a:r>
          </a:p>
          <a:p>
            <a:pPr>
              <a:lnSpc>
                <a:spcPct val="90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User-oriented criteria</a:t>
            </a:r>
          </a:p>
          <a:p>
            <a:pPr lvl="1">
              <a:lnSpc>
                <a:spcPct val="90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>
                <a:solidFill>
                  <a:srgbClr val="FF9966"/>
                </a:solidFill>
              </a:rPr>
              <a:t>Response Time</a:t>
            </a:r>
            <a:r>
              <a:rPr lang="en-GB" altLang="en-US"/>
              <a:t>: Elapsed time between the submission of a request and the receipt of a response</a:t>
            </a:r>
          </a:p>
          <a:p>
            <a:pPr lvl="1">
              <a:lnSpc>
                <a:spcPct val="90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>
                <a:solidFill>
                  <a:srgbClr val="FF9966"/>
                </a:solidFill>
              </a:rPr>
              <a:t>Turnaround Time</a:t>
            </a:r>
            <a:r>
              <a:rPr lang="en-GB" altLang="en-US"/>
              <a:t>: Elapsed time between the submission of a process to its completion</a:t>
            </a:r>
          </a:p>
          <a:p>
            <a:pPr>
              <a:lnSpc>
                <a:spcPct val="90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System-oriented criteria</a:t>
            </a:r>
          </a:p>
          <a:p>
            <a:pPr lvl="1">
              <a:lnSpc>
                <a:spcPct val="90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Processor utilization</a:t>
            </a:r>
          </a:p>
          <a:p>
            <a:pPr lvl="1">
              <a:lnSpc>
                <a:spcPct val="90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Throughput: number of process completed per unit time</a:t>
            </a:r>
          </a:p>
          <a:p>
            <a:pPr lvl="1">
              <a:lnSpc>
                <a:spcPct val="90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Fairness</a:t>
            </a:r>
          </a:p>
          <a:p>
            <a:pPr lvl="1">
              <a:lnSpc>
                <a:spcPct val="90000"/>
              </a:lnSpc>
              <a:spcBef>
                <a:spcPts val="648"/>
              </a:spcBef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sz="2644"/>
          </a:p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b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1FF88-3CAD-40CD-B84F-E2F0AE3D5D6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D6067A-05A1-42FE-89B0-4E11641FA97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506854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522206D1-4DDC-47D9-9088-90C5CFB6F8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Autofit/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3201"/>
              <a:t>Short-Term Scheduler Dispatcher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C570F62B-5E72-4698-A9CD-B82D69B1B3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The dispatcher is the module that gives control of the CPU to the process selected by the short-term scheduler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The functions of the dispatcher include:	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Switching context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Switching to user mode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Jumping to the location in the user program to restart execution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The dispatch latency must be minimal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F98A8-A1F2-450D-82CF-2ED88520FB31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813236-8B8F-4096-AD46-1CA9A921239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6205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62C40A63-7AEB-4A3F-820B-BC2E23CF62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The CPU-I/O Cycle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8FA9C2D3-E42F-4A88-98BE-A8B3EE2EB9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Processes require alternate use of processor and I/O in a repetitive fashion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Each cycle consist of a CPU burst followed by an I/O burst 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A process terminates on a CPU burst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CPU-bound processes have longer CPU bursts than I/O-bound processes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6E38A-BBB5-4D22-9BE1-AC143426CD4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FAF124-F9B6-474A-B09B-B27BF28DF28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48CE91-B69A-499D-AD74-F7B7CC4B663F}"/>
              </a:ext>
            </a:extLst>
          </p:cNvPr>
          <p:cNvGrpSpPr/>
          <p:nvPr/>
        </p:nvGrpSpPr>
        <p:grpSpPr>
          <a:xfrm>
            <a:off x="1157486" y="4718181"/>
            <a:ext cx="2280960" cy="2207880"/>
            <a:chOff x="1157486" y="4718181"/>
            <a:chExt cx="2280960" cy="220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5B1F85F-8E89-4156-B1A5-234A3071336E}"/>
                    </a:ext>
                  </a:extLst>
                </p14:cNvPr>
                <p14:cNvContentPartPr/>
                <p14:nvPr/>
              </p14:nvContentPartPr>
              <p14:xfrm>
                <a:off x="1157486" y="4718181"/>
                <a:ext cx="74160" cy="22078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5B1F85F-8E89-4156-B1A5-234A3071336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48486" y="4709181"/>
                  <a:ext cx="91800" cy="22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181A8F8-B103-40BD-96C2-4BC1794F4714}"/>
                    </a:ext>
                  </a:extLst>
                </p14:cNvPr>
                <p14:cNvContentPartPr/>
                <p14:nvPr/>
              </p14:nvContentPartPr>
              <p14:xfrm>
                <a:off x="1219766" y="5839941"/>
                <a:ext cx="2218680" cy="169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181A8F8-B103-40BD-96C2-4BC1794F471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10766" y="5830941"/>
                  <a:ext cx="22363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D71A373-3B0C-47D2-9A2A-3E5BFFBC34C6}"/>
                    </a:ext>
                  </a:extLst>
                </p14:cNvPr>
                <p14:cNvContentPartPr/>
                <p14:nvPr/>
              </p14:nvContentPartPr>
              <p14:xfrm>
                <a:off x="1734206" y="6169341"/>
                <a:ext cx="253800" cy="350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D71A373-3B0C-47D2-9A2A-3E5BFFBC34C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25206" y="6160341"/>
                  <a:ext cx="2714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D99F822-0788-4CD9-91D7-20727D952BE6}"/>
                    </a:ext>
                  </a:extLst>
                </p14:cNvPr>
                <p14:cNvContentPartPr/>
                <p14:nvPr/>
              </p14:nvContentPartPr>
              <p14:xfrm>
                <a:off x="2081246" y="6282741"/>
                <a:ext cx="27000" cy="353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D99F822-0788-4CD9-91D7-20727D952BE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72364" y="6273750"/>
                  <a:ext cx="44408" cy="370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8062CBE-BC55-4844-A93C-1B15741A943D}"/>
                    </a:ext>
                  </a:extLst>
                </p14:cNvPr>
                <p14:cNvContentPartPr/>
                <p14:nvPr/>
              </p14:nvContentPartPr>
              <p14:xfrm>
                <a:off x="2074766" y="6196341"/>
                <a:ext cx="208080" cy="261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8062CBE-BC55-4844-A93C-1B15741A943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65766" y="6187341"/>
                  <a:ext cx="2257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FA39A50-EAD1-4B08-A3D8-402404496F9C}"/>
                    </a:ext>
                  </a:extLst>
                </p14:cNvPr>
                <p14:cNvContentPartPr/>
                <p14:nvPr/>
              </p14:nvContentPartPr>
              <p14:xfrm>
                <a:off x="2368886" y="6082221"/>
                <a:ext cx="267840" cy="489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FA39A50-EAD1-4B08-A3D8-402404496F9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59886" y="6073221"/>
                  <a:ext cx="285480" cy="50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E4C0ABD-AA1F-4E7B-A0E6-B96518D12822}"/>
              </a:ext>
            </a:extLst>
          </p:cNvPr>
          <p:cNvGrpSpPr/>
          <p:nvPr/>
        </p:nvGrpSpPr>
        <p:grpSpPr>
          <a:xfrm>
            <a:off x="3535646" y="5758941"/>
            <a:ext cx="1761120" cy="853200"/>
            <a:chOff x="3535646" y="5758941"/>
            <a:chExt cx="1761120" cy="85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B71DC39-AADD-428C-B1B2-467A7020F1A7}"/>
                    </a:ext>
                  </a:extLst>
                </p14:cNvPr>
                <p14:cNvContentPartPr/>
                <p14:nvPr/>
              </p14:nvContentPartPr>
              <p14:xfrm>
                <a:off x="3535646" y="5758941"/>
                <a:ext cx="1761120" cy="145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B71DC39-AADD-428C-B1B2-467A7020F1A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17642" y="5740941"/>
                  <a:ext cx="1796767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BFE6415-7C9F-4619-8A51-E54757FB6015}"/>
                    </a:ext>
                  </a:extLst>
                </p14:cNvPr>
                <p14:cNvContentPartPr/>
                <p14:nvPr/>
              </p14:nvContentPartPr>
              <p14:xfrm>
                <a:off x="3852446" y="6168621"/>
                <a:ext cx="265680" cy="30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BFE6415-7C9F-4619-8A51-E54757FB601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34446" y="6150621"/>
                  <a:ext cx="3013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F01A05D-ED32-4F7C-8412-31420535CC14}"/>
                    </a:ext>
                  </a:extLst>
                </p14:cNvPr>
                <p14:cNvContentPartPr/>
                <p14:nvPr/>
              </p14:nvContentPartPr>
              <p14:xfrm>
                <a:off x="4025606" y="6199941"/>
                <a:ext cx="39240" cy="237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F01A05D-ED32-4F7C-8412-31420535CC1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07606" y="6181941"/>
                  <a:ext cx="748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7A06600-726A-4642-99A3-1A87DD273DD4}"/>
                    </a:ext>
                  </a:extLst>
                </p14:cNvPr>
                <p14:cNvContentPartPr/>
                <p14:nvPr/>
              </p14:nvContentPartPr>
              <p14:xfrm>
                <a:off x="4001126" y="6415581"/>
                <a:ext cx="201600" cy="27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7A06600-726A-4642-99A3-1A87DD273DD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983126" y="6397341"/>
                  <a:ext cx="237240" cy="63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DEA8BF5-B8FB-45CF-899F-F7DCCD38BA43}"/>
                    </a:ext>
                  </a:extLst>
                </p14:cNvPr>
                <p14:cNvContentPartPr/>
                <p14:nvPr/>
              </p14:nvContentPartPr>
              <p14:xfrm>
                <a:off x="4239086" y="6028221"/>
                <a:ext cx="228240" cy="583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DEA8BF5-B8FB-45CF-899F-F7DCCD38BA4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221086" y="6010221"/>
                  <a:ext cx="26388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239F05F-C6F4-451E-A595-62697A9F4594}"/>
                    </a:ext>
                  </a:extLst>
                </p14:cNvPr>
                <p14:cNvContentPartPr/>
                <p14:nvPr/>
              </p14:nvContentPartPr>
              <p14:xfrm>
                <a:off x="4550126" y="6202821"/>
                <a:ext cx="280800" cy="335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239F05F-C6F4-451E-A595-62697A9F459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532103" y="6184821"/>
                  <a:ext cx="316486" cy="37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13AFDD5-48C6-419E-9459-07EB37AA4EF7}"/>
              </a:ext>
            </a:extLst>
          </p:cNvPr>
          <p:cNvGrpSpPr/>
          <p:nvPr/>
        </p:nvGrpSpPr>
        <p:grpSpPr>
          <a:xfrm>
            <a:off x="5357246" y="5685861"/>
            <a:ext cx="1590480" cy="747360"/>
            <a:chOff x="5357246" y="5685861"/>
            <a:chExt cx="1590480" cy="74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061E5E0-0C6E-4F65-8DD1-6A48343D9D35}"/>
                    </a:ext>
                  </a:extLst>
                </p14:cNvPr>
                <p14:cNvContentPartPr/>
                <p14:nvPr/>
              </p14:nvContentPartPr>
              <p14:xfrm>
                <a:off x="5357246" y="5685861"/>
                <a:ext cx="1590480" cy="104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061E5E0-0C6E-4F65-8DD1-6A48343D9D3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48246" y="5676861"/>
                  <a:ext cx="16081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178B822-4B8D-4209-91F1-7472E0F99A11}"/>
                    </a:ext>
                  </a:extLst>
                </p14:cNvPr>
                <p14:cNvContentPartPr/>
                <p14:nvPr/>
              </p14:nvContentPartPr>
              <p14:xfrm>
                <a:off x="5668286" y="6017781"/>
                <a:ext cx="549000" cy="415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178B822-4B8D-4209-91F1-7472E0F99A1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59286" y="6008781"/>
                  <a:ext cx="56664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D2077B3-2D83-45D7-8B6B-AE2683A36374}"/>
                    </a:ext>
                  </a:extLst>
                </p14:cNvPr>
                <p14:cNvContentPartPr/>
                <p14:nvPr/>
              </p14:nvContentPartPr>
              <p14:xfrm>
                <a:off x="6382166" y="5883141"/>
                <a:ext cx="316800" cy="496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D2077B3-2D83-45D7-8B6B-AE2683A3637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373176" y="5874141"/>
                  <a:ext cx="334420" cy="51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DC8434B-D47F-4F84-B0DB-2B81A5A51359}"/>
              </a:ext>
            </a:extLst>
          </p:cNvPr>
          <p:cNvGrpSpPr/>
          <p:nvPr/>
        </p:nvGrpSpPr>
        <p:grpSpPr>
          <a:xfrm>
            <a:off x="6992726" y="5639421"/>
            <a:ext cx="1581120" cy="907920"/>
            <a:chOff x="6992726" y="5639421"/>
            <a:chExt cx="1581120" cy="90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BB44C3A-74D6-49DD-8FB8-1AB242FC05CC}"/>
                    </a:ext>
                  </a:extLst>
                </p14:cNvPr>
                <p14:cNvContentPartPr/>
                <p14:nvPr/>
              </p14:nvContentPartPr>
              <p14:xfrm>
                <a:off x="6992726" y="5639421"/>
                <a:ext cx="1581120" cy="81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BB44C3A-74D6-49DD-8FB8-1AB242FC05C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74726" y="5621421"/>
                  <a:ext cx="16167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253F759-0DAC-45AC-8B36-951912D7E5B1}"/>
                    </a:ext>
                  </a:extLst>
                </p14:cNvPr>
                <p14:cNvContentPartPr/>
                <p14:nvPr/>
              </p14:nvContentPartPr>
              <p14:xfrm>
                <a:off x="7119446" y="6003021"/>
                <a:ext cx="285480" cy="14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253F759-0DAC-45AC-8B36-951912D7E5B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101469" y="5985021"/>
                  <a:ext cx="321075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6D83465-2DDA-4407-BCE5-0B30242EA559}"/>
                    </a:ext>
                  </a:extLst>
                </p14:cNvPr>
                <p14:cNvContentPartPr/>
                <p14:nvPr/>
              </p14:nvContentPartPr>
              <p14:xfrm>
                <a:off x="7251566" y="6040461"/>
                <a:ext cx="41040" cy="354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6D83465-2DDA-4407-BCE5-0B30242EA55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233566" y="6022461"/>
                  <a:ext cx="7668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ADE09A1-B1F6-49FD-8513-AC79C729A55C}"/>
                    </a:ext>
                  </a:extLst>
                </p14:cNvPr>
                <p14:cNvContentPartPr/>
                <p14:nvPr/>
              </p14:nvContentPartPr>
              <p14:xfrm>
                <a:off x="7195046" y="6320901"/>
                <a:ext cx="276120" cy="34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ADE09A1-B1F6-49FD-8513-AC79C729A55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177046" y="6302712"/>
                  <a:ext cx="311760" cy="70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67C35D0-A305-4D01-9CB5-5C9AC1871770}"/>
                    </a:ext>
                  </a:extLst>
                </p14:cNvPr>
                <p14:cNvContentPartPr/>
                <p14:nvPr/>
              </p14:nvContentPartPr>
              <p14:xfrm>
                <a:off x="7450646" y="5880261"/>
                <a:ext cx="260280" cy="667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67C35D0-A305-4D01-9CB5-5C9AC187177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432646" y="5862261"/>
                  <a:ext cx="295920" cy="70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1133A13-E77D-4B96-B065-07F2E51EC215}"/>
                    </a:ext>
                  </a:extLst>
                </p14:cNvPr>
                <p14:cNvContentPartPr/>
                <p14:nvPr/>
              </p14:nvContentPartPr>
              <p14:xfrm>
                <a:off x="7741526" y="6113181"/>
                <a:ext cx="217080" cy="270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1133A13-E77D-4B96-B065-07F2E51EC21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723556" y="6095181"/>
                  <a:ext cx="252661" cy="30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822D740-4098-4DB6-A294-F75B40C1F670}"/>
              </a:ext>
            </a:extLst>
          </p:cNvPr>
          <p:cNvGrpSpPr/>
          <p:nvPr/>
        </p:nvGrpSpPr>
        <p:grpSpPr>
          <a:xfrm>
            <a:off x="1332446" y="6854781"/>
            <a:ext cx="2068920" cy="489240"/>
            <a:chOff x="1332446" y="6854781"/>
            <a:chExt cx="2068920" cy="489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A4C5E97-670D-42CC-89AA-B553445A3BF5}"/>
                    </a:ext>
                  </a:extLst>
                </p14:cNvPr>
                <p14:cNvContentPartPr/>
                <p14:nvPr/>
              </p14:nvContentPartPr>
              <p14:xfrm>
                <a:off x="1332446" y="7062141"/>
                <a:ext cx="2068920" cy="281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A4C5E97-670D-42CC-89AA-B553445A3BF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328127" y="7057821"/>
                  <a:ext cx="2077558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4FD93B1-4877-4255-BC15-A962929EDC45}"/>
                    </a:ext>
                  </a:extLst>
                </p14:cNvPr>
                <p14:cNvContentPartPr/>
                <p14:nvPr/>
              </p14:nvContentPartPr>
              <p14:xfrm>
                <a:off x="2087006" y="6854781"/>
                <a:ext cx="139320" cy="240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4FD93B1-4877-4255-BC15-A962929EDC4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082686" y="6850461"/>
                  <a:ext cx="1479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2D11DAF-A7A7-4DA1-89CE-9B9B380A1F60}"/>
                    </a:ext>
                  </a:extLst>
                </p14:cNvPr>
                <p14:cNvContentPartPr/>
                <p14:nvPr/>
              </p14:nvContentPartPr>
              <p14:xfrm>
                <a:off x="2032286" y="6946941"/>
                <a:ext cx="218880" cy="28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2D11DAF-A7A7-4DA1-89CE-9B9B380A1F6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027959" y="6942621"/>
                  <a:ext cx="227534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293AC57-6ADE-4761-A1C7-48F8E319F887}"/>
                    </a:ext>
                  </a:extLst>
                </p14:cNvPr>
                <p14:cNvContentPartPr/>
                <p14:nvPr/>
              </p14:nvContentPartPr>
              <p14:xfrm>
                <a:off x="2269886" y="6973941"/>
                <a:ext cx="36720" cy="141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293AC57-6ADE-4761-A1C7-48F8E319F88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65566" y="6969621"/>
                  <a:ext cx="453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8713AFC-A746-44B8-9B74-817A8C8691E9}"/>
                    </a:ext>
                  </a:extLst>
                </p14:cNvPr>
                <p14:cNvContentPartPr/>
                <p14:nvPr/>
              </p14:nvContentPartPr>
              <p14:xfrm>
                <a:off x="2237486" y="6881781"/>
                <a:ext cx="31320" cy="18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8713AFC-A746-44B8-9B74-817A8C8691E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233166" y="6877461"/>
                  <a:ext cx="399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0DE8186-37C1-40C2-B49C-D365CC108225}"/>
                    </a:ext>
                  </a:extLst>
                </p14:cNvPr>
                <p14:cNvContentPartPr/>
                <p14:nvPr/>
              </p14:nvContentPartPr>
              <p14:xfrm>
                <a:off x="2391566" y="6879981"/>
                <a:ext cx="480240" cy="226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0DE8186-37C1-40C2-B49C-D365CC10822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387243" y="6875661"/>
                  <a:ext cx="488886" cy="235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12558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Upcoming deadlines</a:t>
            </a:r>
          </a:p>
          <a:p>
            <a:pPr lvl="1"/>
            <a:r>
              <a:rPr lang="en-US" dirty="0"/>
              <a:t>Homework 6 is due </a:t>
            </a:r>
            <a:r>
              <a:rPr lang="en-US" b="1" dirty="0"/>
              <a:t>this Friday</a:t>
            </a:r>
          </a:p>
          <a:p>
            <a:pPr lvl="1"/>
            <a:r>
              <a:rPr lang="en-US" dirty="0"/>
              <a:t>Quiz 1 is due on Tuesday 2/28 at 11:59 pm</a:t>
            </a:r>
          </a:p>
          <a:p>
            <a:pPr lvl="1"/>
            <a:r>
              <a:rPr lang="en-US" dirty="0"/>
              <a:t>Lab 2 is due on Tuesday 2/28 at 11:59 pm</a:t>
            </a:r>
          </a:p>
          <a:p>
            <a:pPr lvl="1"/>
            <a:r>
              <a:rPr lang="en-US" dirty="0"/>
              <a:t>Project 2 is due Friday 3/17</a:t>
            </a:r>
            <a:r>
              <a:rPr lang="en-US" b="1" dirty="0"/>
              <a:t> </a:t>
            </a:r>
            <a:r>
              <a:rPr lang="en-US" dirty="0"/>
              <a:t>at 11:59 pm</a:t>
            </a:r>
          </a:p>
          <a:p>
            <a:r>
              <a:rPr lang="en-US" dirty="0"/>
              <a:t>Midterm exam on Thursday 3/2</a:t>
            </a:r>
          </a:p>
          <a:p>
            <a:pPr lvl="1"/>
            <a:r>
              <a:rPr lang="en-US" dirty="0"/>
              <a:t>In-person, on paper, closed book</a:t>
            </a:r>
          </a:p>
          <a:p>
            <a:pPr lvl="1"/>
            <a:r>
              <a:rPr lang="en-US" dirty="0"/>
              <a:t>Study guide, old exam, and practice Midterm on Canvas</a:t>
            </a:r>
          </a:p>
          <a:p>
            <a:r>
              <a:rPr lang="en-US" dirty="0"/>
              <a:t>Lost points because autograder or simple mistake?</a:t>
            </a:r>
          </a:p>
          <a:p>
            <a:pPr lvl="1"/>
            <a:r>
              <a:rPr lang="en-US" dirty="0"/>
              <a:t>please reach out to Grader TA over Piazza</a:t>
            </a:r>
          </a:p>
          <a:p>
            <a:r>
              <a:rPr lang="en-US" dirty="0"/>
              <a:t>Navigating the Panopto Videos</a:t>
            </a:r>
          </a:p>
          <a:p>
            <a:pPr lvl="1"/>
            <a:r>
              <a:rPr lang="en-US" dirty="0"/>
              <a:t>Video contents</a:t>
            </a:r>
          </a:p>
          <a:p>
            <a:pPr lvl="1"/>
            <a:r>
              <a:rPr lang="en-US" dirty="0"/>
              <a:t>Search in captions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0236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7100B-B651-450D-8E4E-7FEC2349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time vs. Turnaround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BA29A-B250-4ABD-8AA0-96E5F7E55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D9B93-9A8A-440C-B72F-B6CFE34B5AD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5EB08-F0F8-4C22-ADC2-D4EA793CD4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774D8D-5C45-4118-9DC8-0FB0076C5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894222"/>
            <a:ext cx="7103372" cy="618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197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5E0F9F94-F989-4125-BDDE-E01760E23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Scheduling Algorithms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A9E55149-AC71-450D-B27A-2FAC68CBC7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b="0"/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First-Come, First-Served Scheduling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Shortest-Job-First Scheduling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Also referred to as Shortest Process Next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Priority Scheduling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Round-Robin Scheduling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Multilevel Queue Scheduling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Multilevel Feedback Queue Scheduling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7847A-2027-436E-B690-771D4CE5503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4500B9-F99D-46AA-A49A-B9CB985764E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2282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20D7B19A-244C-4451-AB31-637CE4D4CE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Characterization of Scheduling Policies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612ED614-FC4A-4C8B-8216-6ACBE1A954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6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The </a:t>
            </a:r>
            <a:r>
              <a:rPr lang="en-GB" altLang="en-US" sz="2644">
                <a:solidFill>
                  <a:srgbClr val="FF9966"/>
                </a:solidFill>
              </a:rPr>
              <a:t>selection function</a:t>
            </a:r>
            <a:r>
              <a:rPr lang="en-GB" altLang="en-US" sz="2644"/>
              <a:t> determines which  ready process is selected next for execution</a:t>
            </a:r>
          </a:p>
          <a:p>
            <a:pPr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The </a:t>
            </a:r>
            <a:r>
              <a:rPr lang="en-GB" altLang="en-US" sz="2644">
                <a:solidFill>
                  <a:srgbClr val="FF9966"/>
                </a:solidFill>
              </a:rPr>
              <a:t>decision mode </a:t>
            </a:r>
            <a:r>
              <a:rPr lang="en-GB" altLang="en-US" sz="2644"/>
              <a:t>specifies the instants in time the selection function is exercised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Nonpreemptive</a:t>
            </a:r>
          </a:p>
          <a:p>
            <a:pPr lvl="2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Once a process is in the running state, it will continue until it terminates or blocks for an I/O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Preemptive</a:t>
            </a:r>
          </a:p>
          <a:p>
            <a:pPr lvl="2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Currently running process may be interrupted and moved to the Ready state by the OS</a:t>
            </a:r>
          </a:p>
          <a:p>
            <a:pPr lvl="2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Prevents one process from monopolizing  the processor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6E624-0A3E-4DD3-9D16-BE20815A90D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98BFE0-FB14-4FDF-B239-368AB25C465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170653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46F2E61B-6CE8-4481-A01D-E49CADFFB5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Process Mix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731E72-C95C-EB4B-A626-59E28AE89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A7C5A-80A5-42EE-B6CF-BFAE2559854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5FC714-764A-42DC-B362-C00E7889E54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7D38671-CD43-4DAF-A576-A40F174F994B}"/>
              </a:ext>
            </a:extLst>
          </p:cNvPr>
          <p:cNvGrpSpPr/>
          <p:nvPr/>
        </p:nvGrpSpPr>
        <p:grpSpPr>
          <a:xfrm>
            <a:off x="1681869" y="2268538"/>
            <a:ext cx="6548965" cy="2822080"/>
            <a:chOff x="1681869" y="2268538"/>
            <a:chExt cx="6548965" cy="2822080"/>
          </a:xfrm>
        </p:grpSpPr>
        <p:sp>
          <p:nvSpPr>
            <p:cNvPr id="15362" name="AutoShape 2">
              <a:extLst>
                <a:ext uri="{FF2B5EF4-FFF2-40B4-BE49-F238E27FC236}">
                  <a16:creationId xmlns:a16="http://schemas.microsoft.com/office/drawing/2014/main" id="{9EE1E519-72D4-4A5C-A1BC-54BDBE917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401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363" name="Line 3">
              <a:extLst>
                <a:ext uri="{FF2B5EF4-FFF2-40B4-BE49-F238E27FC236}">
                  <a16:creationId xmlns:a16="http://schemas.microsoft.com/office/drawing/2014/main" id="{3B7F1674-4983-4D55-A5DC-4DBE4C058C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401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364" name="Line 4">
              <a:extLst>
                <a:ext uri="{FF2B5EF4-FFF2-40B4-BE49-F238E27FC236}">
                  <a16:creationId xmlns:a16="http://schemas.microsoft.com/office/drawing/2014/main" id="{C319B432-6CE9-44F7-AD7F-F6BAF0737C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401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365" name="Line 5">
              <a:extLst>
                <a:ext uri="{FF2B5EF4-FFF2-40B4-BE49-F238E27FC236}">
                  <a16:creationId xmlns:a16="http://schemas.microsoft.com/office/drawing/2014/main" id="{1EC819C5-8F1C-4E16-9973-13633ED5F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401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366" name="Line 6">
              <a:extLst>
                <a:ext uri="{FF2B5EF4-FFF2-40B4-BE49-F238E27FC236}">
                  <a16:creationId xmlns:a16="http://schemas.microsoft.com/office/drawing/2014/main" id="{1B6064B4-EEC4-4DA7-A2DF-92FE5D1C04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401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367" name="Line 7">
              <a:extLst>
                <a:ext uri="{FF2B5EF4-FFF2-40B4-BE49-F238E27FC236}">
                  <a16:creationId xmlns:a16="http://schemas.microsoft.com/office/drawing/2014/main" id="{F0EF7ECA-3328-4CFB-843C-F52CD9214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401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368" name="Line 8">
              <a:extLst>
                <a:ext uri="{FF2B5EF4-FFF2-40B4-BE49-F238E27FC236}">
                  <a16:creationId xmlns:a16="http://schemas.microsoft.com/office/drawing/2014/main" id="{8AAA5D01-E803-4C09-95A4-D40CBB2B1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401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369" name="Line 9">
              <a:extLst>
                <a:ext uri="{FF2B5EF4-FFF2-40B4-BE49-F238E27FC236}">
                  <a16:creationId xmlns:a16="http://schemas.microsoft.com/office/drawing/2014/main" id="{6190BFFE-790F-40EB-952D-D5E1DF83A8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2401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370" name="Text Box 10">
              <a:extLst>
                <a:ext uri="{FF2B5EF4-FFF2-40B4-BE49-F238E27FC236}">
                  <a16:creationId xmlns:a16="http://schemas.microsoft.com/office/drawing/2014/main" id="{ACF3477B-F811-4A16-87E6-008D17D1F8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2" y="2400910"/>
              <a:ext cx="1423601" cy="410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20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5371" name="Text Box 11">
              <a:extLst>
                <a:ext uri="{FF2B5EF4-FFF2-40B4-BE49-F238E27FC236}">
                  <a16:creationId xmlns:a16="http://schemas.microsoft.com/office/drawing/2014/main" id="{D3E61DC4-AF79-4373-AAB9-CFAC086734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5" y="2352499"/>
              <a:ext cx="2172489" cy="410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20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5372" name="Text Box 12">
              <a:extLst>
                <a:ext uri="{FF2B5EF4-FFF2-40B4-BE49-F238E27FC236}">
                  <a16:creationId xmlns:a16="http://schemas.microsoft.com/office/drawing/2014/main" id="{F11E10CF-0CBC-4BF8-BF22-C1CC5D1C7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9" y="2352499"/>
              <a:ext cx="1737715" cy="410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20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5373" name="Text Box 13">
              <a:extLst>
                <a:ext uri="{FF2B5EF4-FFF2-40B4-BE49-F238E27FC236}">
                  <a16:creationId xmlns:a16="http://schemas.microsoft.com/office/drawing/2014/main" id="{07718FC3-F7E5-4F5C-8CAF-81AB285B1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7" y="3024188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4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15374" name="Text Box 14">
              <a:extLst>
                <a:ext uri="{FF2B5EF4-FFF2-40B4-BE49-F238E27FC236}">
                  <a16:creationId xmlns:a16="http://schemas.microsoft.com/office/drawing/2014/main" id="{4469632C-E59E-4C1B-8D19-F3DC927FD9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7" y="3443993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4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15375" name="Text Box 15">
              <a:extLst>
                <a:ext uri="{FF2B5EF4-FFF2-40B4-BE49-F238E27FC236}">
                  <a16:creationId xmlns:a16="http://schemas.microsoft.com/office/drawing/2014/main" id="{EF82CC15-A16C-43E2-8DC5-F44AE2F0E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7" y="3863799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4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15376" name="Text Box 16">
              <a:extLst>
                <a:ext uri="{FF2B5EF4-FFF2-40B4-BE49-F238E27FC236}">
                  <a16:creationId xmlns:a16="http://schemas.microsoft.com/office/drawing/2014/main" id="{33203DA8-7A53-4509-9927-D0D973EAD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7" y="4283604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4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15377" name="Text Box 17">
              <a:extLst>
                <a:ext uri="{FF2B5EF4-FFF2-40B4-BE49-F238E27FC236}">
                  <a16:creationId xmlns:a16="http://schemas.microsoft.com/office/drawing/2014/main" id="{F283CEB2-FFBD-4E4B-A9C0-AF413AAC18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7" y="4703410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4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15378" name="Text Box 18">
              <a:extLst>
                <a:ext uri="{FF2B5EF4-FFF2-40B4-BE49-F238E27FC236}">
                  <a16:creationId xmlns:a16="http://schemas.microsoft.com/office/drawing/2014/main" id="{1C05A9C5-0D24-4874-8451-BF56F329B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7" y="3024188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4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15379" name="Text Box 19">
              <a:extLst>
                <a:ext uri="{FF2B5EF4-FFF2-40B4-BE49-F238E27FC236}">
                  <a16:creationId xmlns:a16="http://schemas.microsoft.com/office/drawing/2014/main" id="{2FAA3126-DE60-4E9A-8CFE-40F2918257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7" y="3443993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4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15380" name="Text Box 20">
              <a:extLst>
                <a:ext uri="{FF2B5EF4-FFF2-40B4-BE49-F238E27FC236}">
                  <a16:creationId xmlns:a16="http://schemas.microsoft.com/office/drawing/2014/main" id="{EA45CBD1-7F7C-4F95-B72E-F0A244446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7" y="3863799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4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15381" name="Text Box 21">
              <a:extLst>
                <a:ext uri="{FF2B5EF4-FFF2-40B4-BE49-F238E27FC236}">
                  <a16:creationId xmlns:a16="http://schemas.microsoft.com/office/drawing/2014/main" id="{5968A63A-13F4-446D-9E71-A4EFD9374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7" y="4283604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4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15382" name="Text Box 22">
              <a:extLst>
                <a:ext uri="{FF2B5EF4-FFF2-40B4-BE49-F238E27FC236}">
                  <a16:creationId xmlns:a16="http://schemas.microsoft.com/office/drawing/2014/main" id="{CA276496-CA0A-4D41-A212-F33AF6120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7" y="4703410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4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15383" name="Text Box 23">
              <a:extLst>
                <a:ext uri="{FF2B5EF4-FFF2-40B4-BE49-F238E27FC236}">
                  <a16:creationId xmlns:a16="http://schemas.microsoft.com/office/drawing/2014/main" id="{E5AF1205-5A8B-493B-94C6-922142D81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0" y="3024188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4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15384" name="Text Box 24">
              <a:extLst>
                <a:ext uri="{FF2B5EF4-FFF2-40B4-BE49-F238E27FC236}">
                  <a16:creationId xmlns:a16="http://schemas.microsoft.com/office/drawing/2014/main" id="{E7CEFAE6-4690-4846-967C-D7891367EB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0" y="3443993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4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15385" name="Text Box 25">
              <a:extLst>
                <a:ext uri="{FF2B5EF4-FFF2-40B4-BE49-F238E27FC236}">
                  <a16:creationId xmlns:a16="http://schemas.microsoft.com/office/drawing/2014/main" id="{5F37B972-1F09-4CA3-84B9-D3C9B64B5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0" y="3863799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4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15386" name="Text Box 26">
              <a:extLst>
                <a:ext uri="{FF2B5EF4-FFF2-40B4-BE49-F238E27FC236}">
                  <a16:creationId xmlns:a16="http://schemas.microsoft.com/office/drawing/2014/main" id="{08E221BC-1DED-4B22-B5FD-669C52DB7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0" y="4283604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4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15387" name="Text Box 27">
              <a:extLst>
                <a:ext uri="{FF2B5EF4-FFF2-40B4-BE49-F238E27FC236}">
                  <a16:creationId xmlns:a16="http://schemas.microsoft.com/office/drawing/2014/main" id="{5A2C119C-97E3-492C-A4C7-C931FB930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0" y="4703410"/>
              <a:ext cx="294883" cy="318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401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sp>
        <p:nvSpPr>
          <p:cNvPr id="15388" name="Text Box 28">
            <a:extLst>
              <a:ext uri="{FF2B5EF4-FFF2-40B4-BE49-F238E27FC236}">
                <a16:creationId xmlns:a16="http://schemas.microsoft.com/office/drawing/2014/main" id="{AEE1C99E-66AF-42A5-B2D0-EBF1CB486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064" y="5626981"/>
            <a:ext cx="8086509" cy="112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9167" tIns="51567" rIns="99167" bIns="51567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10075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  <a:defRPr/>
            </a:pPr>
            <a:r>
              <a:rPr kumimoji="0" lang="en-GB" altLang="en-US" sz="2204" b="1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HG Mincho Light J" charset="0"/>
              </a:rPr>
              <a:t>Service time = total processor time needed in one (CPU-I/O) cycle</a:t>
            </a:r>
          </a:p>
          <a:p>
            <a:pPr marL="0" marR="0" lvl="0" indent="0" algn="l" defTabSz="10075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  <a:defRPr/>
            </a:pPr>
            <a:r>
              <a:rPr kumimoji="0" lang="en-GB" altLang="en-US" sz="2204" b="1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HG Mincho Light J" charset="0"/>
              </a:rPr>
              <a:t>Jobs with long service time are CPU-bound jobs and are referred</a:t>
            </a:r>
          </a:p>
          <a:p>
            <a:pPr marL="0" marR="0" lvl="0" indent="0" algn="l" defTabSz="100752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9999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  <a:defRPr/>
            </a:pPr>
            <a:r>
              <a:rPr kumimoji="0" lang="en-GB" altLang="en-US" sz="2204" b="1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HG Mincho Light J" charset="0"/>
              </a:rPr>
              <a:t>to as “long jobs”</a:t>
            </a:r>
          </a:p>
        </p:txBody>
      </p:sp>
    </p:spTree>
    <p:extLst>
      <p:ext uri="{BB962C8B-B14F-4D97-AF65-F5344CB8AC3E}">
        <p14:creationId xmlns:p14="http://schemas.microsoft.com/office/powerpoint/2010/main" val="115544408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6A11D2B9-CA45-4A0D-B509-8257E2D9B9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First Come First Served (FCFS)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2EE14E1C-57AD-4AA5-8D97-EF494DA8A5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Selection function: the process that has been waiting the longest in the ready queue (hence, FCFS)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Decision mode: non-</a:t>
            </a:r>
            <a:r>
              <a:rPr lang="en-GB" altLang="en-US" b="0" err="1"/>
              <a:t>preemptive</a:t>
            </a:r>
            <a:endParaRPr lang="en-GB" altLang="en-US" b="0"/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a process runs until it blocks for an I/O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12AFF-6A18-4D49-A4E6-2CC1827AA033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2F5822-FB95-4FA7-8814-7A997303021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F90F41-E169-4459-BFD6-31D4484907B1}"/>
              </a:ext>
            </a:extLst>
          </p:cNvPr>
          <p:cNvGrpSpPr/>
          <p:nvPr/>
        </p:nvGrpSpPr>
        <p:grpSpPr>
          <a:xfrm>
            <a:off x="1007726" y="5194101"/>
            <a:ext cx="2037960" cy="1241280"/>
            <a:chOff x="1007726" y="5194101"/>
            <a:chExt cx="2037960" cy="124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7F64E05-0DD5-42F1-8308-9DD6318F18F6}"/>
                    </a:ext>
                  </a:extLst>
                </p14:cNvPr>
                <p14:cNvContentPartPr/>
                <p14:nvPr/>
              </p14:nvContentPartPr>
              <p14:xfrm>
                <a:off x="1271966" y="5670381"/>
                <a:ext cx="46800" cy="7390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7F64E05-0DD5-42F1-8308-9DD6318F18F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53966" y="5652381"/>
                  <a:ext cx="82440" cy="77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DB42B41-D6D5-4610-94BD-A3DA69D641F7}"/>
                    </a:ext>
                  </a:extLst>
                </p14:cNvPr>
                <p14:cNvContentPartPr/>
                <p14:nvPr/>
              </p14:nvContentPartPr>
              <p14:xfrm>
                <a:off x="1153526" y="5632941"/>
                <a:ext cx="1892160" cy="802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DB42B41-D6D5-4610-94BD-A3DA69D641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35526" y="5614941"/>
                  <a:ext cx="1927800" cy="83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CAF876-FE82-47DC-874E-7AE58B24ADF4}"/>
                    </a:ext>
                  </a:extLst>
                </p14:cNvPr>
                <p14:cNvContentPartPr/>
                <p14:nvPr/>
              </p14:nvContentPartPr>
              <p14:xfrm>
                <a:off x="1828166" y="5852181"/>
                <a:ext cx="23400" cy="473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CAF876-FE82-47DC-874E-7AE58B24ADF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10166" y="5834181"/>
                  <a:ext cx="5904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EF62B12-FACB-46BD-A507-0E84C2377D80}"/>
                    </a:ext>
                  </a:extLst>
                </p14:cNvPr>
                <p14:cNvContentPartPr/>
                <p14:nvPr/>
              </p14:nvContentPartPr>
              <p14:xfrm>
                <a:off x="1822406" y="5765061"/>
                <a:ext cx="254160" cy="243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EF62B12-FACB-46BD-A507-0E84C2377D8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04406" y="5747061"/>
                  <a:ext cx="2898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29A46CF-60CF-4733-BE6A-B618605D9BE5}"/>
                    </a:ext>
                  </a:extLst>
                </p14:cNvPr>
                <p14:cNvContentPartPr/>
                <p14:nvPr/>
              </p14:nvContentPartPr>
              <p14:xfrm>
                <a:off x="2071166" y="6049101"/>
                <a:ext cx="52920" cy="244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29A46CF-60CF-4733-BE6A-B618605D9BE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53166" y="6031074"/>
                  <a:ext cx="88560" cy="2797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4976F4B-818A-4BDE-BE5C-487E2E92A1C1}"/>
                    </a:ext>
                  </a:extLst>
                </p14:cNvPr>
                <p14:cNvContentPartPr/>
                <p14:nvPr/>
              </p14:nvContentPartPr>
              <p14:xfrm>
                <a:off x="1007726" y="5194101"/>
                <a:ext cx="311760" cy="295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4976F4B-818A-4BDE-BE5C-487E2E92A1C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89726" y="5176123"/>
                  <a:ext cx="347400" cy="33151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CF30C49-5B1D-4C2A-89B6-81E6D6EF44F3}"/>
                  </a:ext>
                </a:extLst>
              </p14:cNvPr>
              <p14:cNvContentPartPr/>
              <p14:nvPr/>
            </p14:nvContentPartPr>
            <p14:xfrm>
              <a:off x="2683886" y="5157381"/>
              <a:ext cx="285840" cy="304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CF30C49-5B1D-4C2A-89B6-81E6D6EF44F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65886" y="5139381"/>
                <a:ext cx="321480" cy="339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72855525-F083-4FAD-A3E5-80E2943332C5}"/>
              </a:ext>
            </a:extLst>
          </p:cNvPr>
          <p:cNvGrpSpPr/>
          <p:nvPr/>
        </p:nvGrpSpPr>
        <p:grpSpPr>
          <a:xfrm>
            <a:off x="2996726" y="5702061"/>
            <a:ext cx="2563560" cy="683280"/>
            <a:chOff x="2996726" y="5702061"/>
            <a:chExt cx="2563560" cy="68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7E7B734-C597-4C13-AC40-B1BC846D69CE}"/>
                    </a:ext>
                  </a:extLst>
                </p14:cNvPr>
                <p14:cNvContentPartPr/>
                <p14:nvPr/>
              </p14:nvContentPartPr>
              <p14:xfrm>
                <a:off x="2996726" y="5702061"/>
                <a:ext cx="2563560" cy="683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7E7B734-C597-4C13-AC40-B1BC846D69C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978729" y="5684061"/>
                  <a:ext cx="2599195" cy="71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7CAF6FB-C295-4352-B3D0-746A05B9F166}"/>
                    </a:ext>
                  </a:extLst>
                </p14:cNvPr>
                <p14:cNvContentPartPr/>
                <p14:nvPr/>
              </p14:nvContentPartPr>
              <p14:xfrm>
                <a:off x="4021286" y="5886741"/>
                <a:ext cx="91800" cy="417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7CAF6FB-C295-4352-B3D0-746A05B9F16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03215" y="5868741"/>
                  <a:ext cx="12758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85DD685-F52A-42A7-9421-B14597CACF91}"/>
                    </a:ext>
                  </a:extLst>
                </p14:cNvPr>
                <p14:cNvContentPartPr/>
                <p14:nvPr/>
              </p14:nvContentPartPr>
              <p14:xfrm>
                <a:off x="4076366" y="5825181"/>
                <a:ext cx="221400" cy="245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85DD685-F52A-42A7-9421-B14597CACF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58395" y="5807207"/>
                  <a:ext cx="256982" cy="280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45D2CB5-7D13-4C39-B415-5FF1CD8C761C}"/>
                    </a:ext>
                  </a:extLst>
                </p14:cNvPr>
                <p14:cNvContentPartPr/>
                <p14:nvPr/>
              </p14:nvContentPartPr>
              <p14:xfrm>
                <a:off x="4254926" y="6090501"/>
                <a:ext cx="373320" cy="198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45D2CB5-7D13-4C39-B415-5FF1CD8C761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236926" y="6072501"/>
                  <a:ext cx="408960" cy="23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3403C92-9415-425C-80D8-8C7E9291E68D}"/>
                  </a:ext>
                </a:extLst>
              </p14:cNvPr>
              <p14:cNvContentPartPr/>
              <p14:nvPr/>
            </p14:nvContentPartPr>
            <p14:xfrm>
              <a:off x="5328446" y="5128941"/>
              <a:ext cx="165240" cy="407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3403C92-9415-425C-80D8-8C7E9291E68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310446" y="5110925"/>
                <a:ext cx="200880" cy="443192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EDDC31E5-2494-4323-8E16-7D7B56C61631}"/>
              </a:ext>
            </a:extLst>
          </p:cNvPr>
          <p:cNvGrpSpPr/>
          <p:nvPr/>
        </p:nvGrpSpPr>
        <p:grpSpPr>
          <a:xfrm>
            <a:off x="5499446" y="5174661"/>
            <a:ext cx="3077640" cy="1165320"/>
            <a:chOff x="5499446" y="5174661"/>
            <a:chExt cx="3077640" cy="11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3E987EF-CA3A-450E-ACA1-B0F473CA1C8A}"/>
                    </a:ext>
                  </a:extLst>
                </p14:cNvPr>
                <p14:cNvContentPartPr/>
                <p14:nvPr/>
              </p14:nvContentPartPr>
              <p14:xfrm>
                <a:off x="5499446" y="5708901"/>
                <a:ext cx="1509480" cy="631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3E987EF-CA3A-450E-ACA1-B0F473CA1C8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481446" y="5690901"/>
                  <a:ext cx="154512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421E85A-94BB-4896-98A7-5134656A49AB}"/>
                    </a:ext>
                  </a:extLst>
                </p14:cNvPr>
                <p14:cNvContentPartPr/>
                <p14:nvPr/>
              </p14:nvContentPartPr>
              <p14:xfrm>
                <a:off x="6004886" y="5912661"/>
                <a:ext cx="21960" cy="387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421E85A-94BB-4896-98A7-5134656A49A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986886" y="5894678"/>
                  <a:ext cx="57600" cy="4226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24E7870-5FDB-4BE7-8E05-A878F99C39A0}"/>
                    </a:ext>
                  </a:extLst>
                </p14:cNvPr>
                <p14:cNvContentPartPr/>
                <p14:nvPr/>
              </p14:nvContentPartPr>
              <p14:xfrm>
                <a:off x="5985446" y="5877741"/>
                <a:ext cx="196200" cy="206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24E7870-5FDB-4BE7-8E05-A878F99C39A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67479" y="5859741"/>
                  <a:ext cx="231775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85F647D-3D63-4521-9FB9-77B1B64B1D1A}"/>
                    </a:ext>
                  </a:extLst>
                </p14:cNvPr>
                <p14:cNvContentPartPr/>
                <p14:nvPr/>
              </p14:nvContentPartPr>
              <p14:xfrm>
                <a:off x="6203246" y="6047661"/>
                <a:ext cx="185040" cy="189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85F647D-3D63-4521-9FB9-77B1B64B1D1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85246" y="6029627"/>
                  <a:ext cx="220680" cy="225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B541233-B202-4EC6-9AD5-E84FDFC9405D}"/>
                    </a:ext>
                  </a:extLst>
                </p14:cNvPr>
                <p14:cNvContentPartPr/>
                <p14:nvPr/>
              </p14:nvContentPartPr>
              <p14:xfrm>
                <a:off x="6774926" y="5174661"/>
                <a:ext cx="29880" cy="328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B541233-B202-4EC6-9AD5-E84FDFC9405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756926" y="5156661"/>
                  <a:ext cx="655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DC6E810-571B-4FDB-8A93-DA99CCE792DE}"/>
                    </a:ext>
                  </a:extLst>
                </p14:cNvPr>
                <p14:cNvContentPartPr/>
                <p14:nvPr/>
              </p14:nvContentPartPr>
              <p14:xfrm>
                <a:off x="6860606" y="5198421"/>
                <a:ext cx="209880" cy="272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DC6E810-571B-4FDB-8A93-DA99CCE792D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842606" y="5180421"/>
                  <a:ext cx="2455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14925D2-61B6-404E-9FA9-627795B5CD23}"/>
                    </a:ext>
                  </a:extLst>
                </p14:cNvPr>
                <p14:cNvContentPartPr/>
                <p14:nvPr/>
              </p14:nvContentPartPr>
              <p14:xfrm>
                <a:off x="6934766" y="5613501"/>
                <a:ext cx="1642320" cy="622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14925D2-61B6-404E-9FA9-627795B5CD2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916766" y="5595511"/>
                  <a:ext cx="1677960" cy="6584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1D2FC67-A4B2-468A-91AD-21BAA4D84002}"/>
                    </a:ext>
                  </a:extLst>
                </p14:cNvPr>
                <p14:cNvContentPartPr/>
                <p14:nvPr/>
              </p14:nvContentPartPr>
              <p14:xfrm>
                <a:off x="7508246" y="5829861"/>
                <a:ext cx="57960" cy="312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1D2FC67-A4B2-468A-91AD-21BAA4D8400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490246" y="5811861"/>
                  <a:ext cx="936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D7F5A03-DBF2-4B8D-8AEF-2FBB4CA350D7}"/>
                    </a:ext>
                  </a:extLst>
                </p14:cNvPr>
                <p14:cNvContentPartPr/>
                <p14:nvPr/>
              </p14:nvContentPartPr>
              <p14:xfrm>
                <a:off x="7519766" y="5761461"/>
                <a:ext cx="214200" cy="154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D7F5A03-DBF2-4B8D-8AEF-2FBB4CA350D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501796" y="5743461"/>
                  <a:ext cx="2497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B1BA86E-9E34-455D-AC91-9953667DA12F}"/>
                    </a:ext>
                  </a:extLst>
                </p14:cNvPr>
                <p14:cNvContentPartPr/>
                <p14:nvPr/>
              </p14:nvContentPartPr>
              <p14:xfrm>
                <a:off x="7731086" y="5924901"/>
                <a:ext cx="129600" cy="150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B1BA86E-9E34-455D-AC91-9953667DA12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713036" y="5906901"/>
                  <a:ext cx="165339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862AF67-0F20-400A-8B95-11AADF021483}"/>
                    </a:ext>
                  </a:extLst>
                </p14:cNvPr>
                <p14:cNvContentPartPr/>
                <p14:nvPr/>
              </p14:nvContentPartPr>
              <p14:xfrm>
                <a:off x="7884086" y="5947221"/>
                <a:ext cx="29160" cy="268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862AF67-0F20-400A-8B95-11AADF02148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866086" y="5929221"/>
                  <a:ext cx="64800" cy="30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107D812-A225-4FBA-AC51-6DC66E026A44}"/>
              </a:ext>
            </a:extLst>
          </p:cNvPr>
          <p:cNvGrpSpPr/>
          <p:nvPr/>
        </p:nvGrpSpPr>
        <p:grpSpPr>
          <a:xfrm>
            <a:off x="8243366" y="5153781"/>
            <a:ext cx="1412640" cy="1041480"/>
            <a:chOff x="8243366" y="5153781"/>
            <a:chExt cx="1412640" cy="104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18C6BD6-5BFE-40C2-AA37-F33E5AC45498}"/>
                    </a:ext>
                  </a:extLst>
                </p14:cNvPr>
                <p14:cNvContentPartPr/>
                <p14:nvPr/>
              </p14:nvContentPartPr>
              <p14:xfrm>
                <a:off x="8243366" y="5168181"/>
                <a:ext cx="29520" cy="259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18C6BD6-5BFE-40C2-AA37-F33E5AC4549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225366" y="5150181"/>
                  <a:ext cx="6516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68EBAE3-E0DF-4C87-AC31-D6B8701E880A}"/>
                    </a:ext>
                  </a:extLst>
                </p14:cNvPr>
                <p14:cNvContentPartPr/>
                <p14:nvPr/>
              </p14:nvContentPartPr>
              <p14:xfrm>
                <a:off x="8357126" y="5153781"/>
                <a:ext cx="150480" cy="354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68EBAE3-E0DF-4C87-AC31-D6B8701E880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339126" y="5135781"/>
                  <a:ext cx="18612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55072EF-0F07-4734-A92C-11E7792EBF68}"/>
                    </a:ext>
                  </a:extLst>
                </p14:cNvPr>
                <p14:cNvContentPartPr/>
                <p14:nvPr/>
              </p14:nvContentPartPr>
              <p14:xfrm>
                <a:off x="8523446" y="5563101"/>
                <a:ext cx="993960" cy="632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55072EF-0F07-4734-A92C-11E7792EBF6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505446" y="5545111"/>
                  <a:ext cx="1029600" cy="6677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5A69555-CE01-4DBF-8CE1-4EEF6A2CA017}"/>
                    </a:ext>
                  </a:extLst>
                </p14:cNvPr>
                <p14:cNvContentPartPr/>
                <p14:nvPr/>
              </p14:nvContentPartPr>
              <p14:xfrm>
                <a:off x="8817566" y="5778381"/>
                <a:ext cx="25560" cy="291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5A69555-CE01-4DBF-8CE1-4EEF6A2CA01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799566" y="5760381"/>
                  <a:ext cx="6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0595075-3579-40EF-8BC9-CAD4B1664F21}"/>
                    </a:ext>
                  </a:extLst>
                </p14:cNvPr>
                <p14:cNvContentPartPr/>
                <p14:nvPr/>
              </p14:nvContentPartPr>
              <p14:xfrm>
                <a:off x="8803886" y="5711781"/>
                <a:ext cx="176760" cy="146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0595075-3579-40EF-8BC9-CAD4B1664F2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785886" y="5693781"/>
                  <a:ext cx="2124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6F849FB-8C41-4F33-A4DD-FF6780D5C4DD}"/>
                    </a:ext>
                  </a:extLst>
                </p14:cNvPr>
                <p14:cNvContentPartPr/>
                <p14:nvPr/>
              </p14:nvContentPartPr>
              <p14:xfrm>
                <a:off x="8915846" y="5848581"/>
                <a:ext cx="157680" cy="226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6F849FB-8C41-4F33-A4DD-FF6780D5C4D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897846" y="5830581"/>
                  <a:ext cx="1933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4DF972F-996C-4C48-BEFF-6907AC460FC3}"/>
                    </a:ext>
                  </a:extLst>
                </p14:cNvPr>
                <p14:cNvContentPartPr/>
                <p14:nvPr/>
              </p14:nvContentPartPr>
              <p14:xfrm>
                <a:off x="9272246" y="5223261"/>
                <a:ext cx="196560" cy="225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4DF972F-996C-4C48-BEFF-6907AC460FC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254246" y="5205261"/>
                  <a:ext cx="2322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754820E-D6E4-480F-AB32-235446ACDE70}"/>
                    </a:ext>
                  </a:extLst>
                </p14:cNvPr>
                <p14:cNvContentPartPr/>
                <p14:nvPr/>
              </p14:nvContentPartPr>
              <p14:xfrm>
                <a:off x="9478166" y="5209221"/>
                <a:ext cx="177840" cy="199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754820E-D6E4-480F-AB32-235446ACDE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460166" y="5191221"/>
                  <a:ext cx="21348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4D65B6A-CC20-443F-96DB-2A17C149AE19}"/>
              </a:ext>
            </a:extLst>
          </p:cNvPr>
          <p:cNvGrpSpPr/>
          <p:nvPr/>
        </p:nvGrpSpPr>
        <p:grpSpPr>
          <a:xfrm>
            <a:off x="6255649" y="3178489"/>
            <a:ext cx="3563037" cy="1438496"/>
            <a:chOff x="1681869" y="2268538"/>
            <a:chExt cx="6548965" cy="2887876"/>
          </a:xfrm>
        </p:grpSpPr>
        <p:sp>
          <p:nvSpPr>
            <p:cNvPr id="47" name="AutoShape 2">
              <a:extLst>
                <a:ext uri="{FF2B5EF4-FFF2-40B4-BE49-F238E27FC236}">
                  <a16:creationId xmlns:a16="http://schemas.microsoft.com/office/drawing/2014/main" id="{70478B86-BE7A-4828-91E3-1CFE5358E7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" name="Line 3">
              <a:extLst>
                <a:ext uri="{FF2B5EF4-FFF2-40B4-BE49-F238E27FC236}">
                  <a16:creationId xmlns:a16="http://schemas.microsoft.com/office/drawing/2014/main" id="{2CF631FF-A8AA-4A03-8283-182B574ED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" name="Line 4">
              <a:extLst>
                <a:ext uri="{FF2B5EF4-FFF2-40B4-BE49-F238E27FC236}">
                  <a16:creationId xmlns:a16="http://schemas.microsoft.com/office/drawing/2014/main" id="{F74A2888-3D85-47E2-B7D3-8473C2D942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0" name="Line 5">
              <a:extLst>
                <a:ext uri="{FF2B5EF4-FFF2-40B4-BE49-F238E27FC236}">
                  <a16:creationId xmlns:a16="http://schemas.microsoft.com/office/drawing/2014/main" id="{EBDB909D-0417-4FC9-BD5E-EE7408BE5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1" name="Line 6">
              <a:extLst>
                <a:ext uri="{FF2B5EF4-FFF2-40B4-BE49-F238E27FC236}">
                  <a16:creationId xmlns:a16="http://schemas.microsoft.com/office/drawing/2014/main" id="{EB43FF9E-708E-4007-A741-6556D00C99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2" name="Line 7">
              <a:extLst>
                <a:ext uri="{FF2B5EF4-FFF2-40B4-BE49-F238E27FC236}">
                  <a16:creationId xmlns:a16="http://schemas.microsoft.com/office/drawing/2014/main" id="{602FFF44-E1A7-4F08-947C-FCEDB44B1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3" name="Line 8">
              <a:extLst>
                <a:ext uri="{FF2B5EF4-FFF2-40B4-BE49-F238E27FC236}">
                  <a16:creationId xmlns:a16="http://schemas.microsoft.com/office/drawing/2014/main" id="{715B2B2F-4EE5-469D-9CF4-FAD8B81B2D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4" name="Line 9">
              <a:extLst>
                <a:ext uri="{FF2B5EF4-FFF2-40B4-BE49-F238E27FC236}">
                  <a16:creationId xmlns:a16="http://schemas.microsoft.com/office/drawing/2014/main" id="{A5F8627F-EC55-4728-8A90-2F3DC4971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5" name="Text Box 10">
              <a:extLst>
                <a:ext uri="{FF2B5EF4-FFF2-40B4-BE49-F238E27FC236}">
                  <a16:creationId xmlns:a16="http://schemas.microsoft.com/office/drawing/2014/main" id="{C609B494-ABD1-49AF-BF4D-8838EA5B2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56" name="Text Box 11">
              <a:extLst>
                <a:ext uri="{FF2B5EF4-FFF2-40B4-BE49-F238E27FC236}">
                  <a16:creationId xmlns:a16="http://schemas.microsoft.com/office/drawing/2014/main" id="{7D889010-B299-466D-82B4-177C24431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57" name="Text Box 12">
              <a:extLst>
                <a:ext uri="{FF2B5EF4-FFF2-40B4-BE49-F238E27FC236}">
                  <a16:creationId xmlns:a16="http://schemas.microsoft.com/office/drawing/2014/main" id="{042AE578-9853-41C1-9FEE-2BDC95475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58" name="Text Box 13">
              <a:extLst>
                <a:ext uri="{FF2B5EF4-FFF2-40B4-BE49-F238E27FC236}">
                  <a16:creationId xmlns:a16="http://schemas.microsoft.com/office/drawing/2014/main" id="{3F05F2F3-9971-434B-933D-3540CC1FA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59" name="Text Box 14">
              <a:extLst>
                <a:ext uri="{FF2B5EF4-FFF2-40B4-BE49-F238E27FC236}">
                  <a16:creationId xmlns:a16="http://schemas.microsoft.com/office/drawing/2014/main" id="{3628C920-6348-4060-A082-303D78D4E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60" name="Text Box 15">
              <a:extLst>
                <a:ext uri="{FF2B5EF4-FFF2-40B4-BE49-F238E27FC236}">
                  <a16:creationId xmlns:a16="http://schemas.microsoft.com/office/drawing/2014/main" id="{FCF1BB4B-3271-40FE-8A7A-56EA02CA64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61" name="Text Box 16">
              <a:extLst>
                <a:ext uri="{FF2B5EF4-FFF2-40B4-BE49-F238E27FC236}">
                  <a16:creationId xmlns:a16="http://schemas.microsoft.com/office/drawing/2014/main" id="{97DD194B-BADF-47D0-A7BB-101BA9FDC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62" name="Text Box 17">
              <a:extLst>
                <a:ext uri="{FF2B5EF4-FFF2-40B4-BE49-F238E27FC236}">
                  <a16:creationId xmlns:a16="http://schemas.microsoft.com/office/drawing/2014/main" id="{66FE219A-452F-437D-A047-CFA1EDAE2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63" name="Text Box 18">
              <a:extLst>
                <a:ext uri="{FF2B5EF4-FFF2-40B4-BE49-F238E27FC236}">
                  <a16:creationId xmlns:a16="http://schemas.microsoft.com/office/drawing/2014/main" id="{6EA06320-50FB-478D-BBAF-E714A581E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64" name="Text Box 19">
              <a:extLst>
                <a:ext uri="{FF2B5EF4-FFF2-40B4-BE49-F238E27FC236}">
                  <a16:creationId xmlns:a16="http://schemas.microsoft.com/office/drawing/2014/main" id="{B3A86F32-A86E-4B09-9488-0B074923A4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65" name="Text Box 20">
              <a:extLst>
                <a:ext uri="{FF2B5EF4-FFF2-40B4-BE49-F238E27FC236}">
                  <a16:creationId xmlns:a16="http://schemas.microsoft.com/office/drawing/2014/main" id="{424C984F-1DC3-41CA-9F3A-926FBB8C7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66" name="Text Box 21">
              <a:extLst>
                <a:ext uri="{FF2B5EF4-FFF2-40B4-BE49-F238E27FC236}">
                  <a16:creationId xmlns:a16="http://schemas.microsoft.com/office/drawing/2014/main" id="{5F590AB0-3600-4B82-B3AE-A641C99761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67" name="Text Box 22">
              <a:extLst>
                <a:ext uri="{FF2B5EF4-FFF2-40B4-BE49-F238E27FC236}">
                  <a16:creationId xmlns:a16="http://schemas.microsoft.com/office/drawing/2014/main" id="{41E7CC6C-2857-4C8A-9198-ECD1F085B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68" name="Text Box 23">
              <a:extLst>
                <a:ext uri="{FF2B5EF4-FFF2-40B4-BE49-F238E27FC236}">
                  <a16:creationId xmlns:a16="http://schemas.microsoft.com/office/drawing/2014/main" id="{135582FE-2245-4240-8C43-586AD6A39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69" name="Text Box 24">
              <a:extLst>
                <a:ext uri="{FF2B5EF4-FFF2-40B4-BE49-F238E27FC236}">
                  <a16:creationId xmlns:a16="http://schemas.microsoft.com/office/drawing/2014/main" id="{BCE5CEED-A5E9-4C70-9BFF-5129642DD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70" name="Text Box 25">
              <a:extLst>
                <a:ext uri="{FF2B5EF4-FFF2-40B4-BE49-F238E27FC236}">
                  <a16:creationId xmlns:a16="http://schemas.microsoft.com/office/drawing/2014/main" id="{2A4F9820-B9F2-4947-8565-F69BCCB719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71" name="Text Box 26">
              <a:extLst>
                <a:ext uri="{FF2B5EF4-FFF2-40B4-BE49-F238E27FC236}">
                  <a16:creationId xmlns:a16="http://schemas.microsoft.com/office/drawing/2014/main" id="{86D67011-A301-4B85-9A0E-9BFF2444E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72" name="Text Box 27">
              <a:extLst>
                <a:ext uri="{FF2B5EF4-FFF2-40B4-BE49-F238E27FC236}">
                  <a16:creationId xmlns:a16="http://schemas.microsoft.com/office/drawing/2014/main" id="{11BB157E-C005-420B-BC93-6F14A2B09F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978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DC1EC-93A0-4B6E-8029-E95A8A8D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Average Response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3507E-98E7-4B68-9A0C-7732334C8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27137-E378-4E5C-BD52-86D441FC2D0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0A8D0-0046-47CB-AB88-CBB80E86A5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A00A13-9F47-415C-BB50-1A9DB0D71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11695"/>
            <a:ext cx="10080625" cy="313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56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3FA5BF51-7963-48D9-BD2B-FB627F72F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FCFS drawbacks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FD2C61C6-866E-4872-9AD1-25125E2391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6000"/>
              </a:lnSpc>
              <a:spcBef>
                <a:spcPts val="648"/>
              </a:spcBef>
              <a:buSzPct val="42000"/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sz="2644" dirty="0"/>
          </a:p>
          <a:p>
            <a:pPr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 dirty="0"/>
              <a:t>Favours CPU-bound processes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 dirty="0"/>
              <a:t>CPU-bound processes monopolize the processor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 dirty="0"/>
              <a:t>I/O-bound processes have to wait until completion of  CPU-bound process </a:t>
            </a:r>
          </a:p>
          <a:p>
            <a:pPr lvl="2"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 dirty="0"/>
              <a:t>I/O-bound processes may have to wait even after their I/</a:t>
            </a:r>
            <a:r>
              <a:rPr lang="en-GB" altLang="en-US" sz="2424" dirty="0" err="1"/>
              <a:t>Os</a:t>
            </a:r>
            <a:r>
              <a:rPr lang="en-GB" altLang="en-US" sz="2424" dirty="0"/>
              <a:t> are completed (poor device utilization)</a:t>
            </a:r>
          </a:p>
          <a:p>
            <a:pPr lvl="2">
              <a:spcBef>
                <a:spcPts val="59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 dirty="0"/>
              <a:t>Convoy effect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 dirty="0"/>
              <a:t>Better I/O device utilization could be achieved if  I/O bound processes had higher priority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0AAE5-A143-485B-8675-C5B93A7A5FB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62ACD1-570C-402E-8392-9B5493153BD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5532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723-12C0-47DF-B65F-D4C4375B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Convoy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6ADF1-23D0-4087-BA82-3E3C8D98C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9287F-5CE8-4753-BA46-17D285C5D8B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7D162-6908-4B6B-959E-D1C00F2116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D9FB0B-A48B-4C02-9ADE-0F6E7887F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941625"/>
            <a:ext cx="8923629" cy="595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651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E3607FC9-A77A-4CEC-B201-FD6943B401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Shortest Job First (</a:t>
            </a:r>
            <a:r>
              <a:rPr lang="en-GB" altLang="en-US" sz="3525"/>
              <a:t>Shortest Process Next</a:t>
            </a:r>
            <a:r>
              <a:rPr lang="en-GB" altLang="en-US" b="0"/>
              <a:t>)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A670C1CC-C98F-4983-9392-1D866C0F5D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Selection function: the process with the shortest expected CPU burst time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I/O-bound processes will be selected first</a:t>
            </a:r>
          </a:p>
          <a:p>
            <a:pPr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Decision mode: non-preemptive</a:t>
            </a:r>
          </a:p>
          <a:p>
            <a:pPr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The required processing time, i.e., the CPU burst time,  must be estimated for each process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8CD1B-CC0F-4183-9A7A-D761866A618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A6D591-B53C-496E-AC8A-4A137C95CFE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31F251-E222-44F4-8DA4-AB867AEF8EF8}"/>
              </a:ext>
            </a:extLst>
          </p:cNvPr>
          <p:cNvGrpSpPr/>
          <p:nvPr/>
        </p:nvGrpSpPr>
        <p:grpSpPr>
          <a:xfrm>
            <a:off x="6286418" y="3520513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D61BC132-6704-4FDB-B1EF-B1BB55439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C7CDAE72-AB53-4D76-8E4E-C39A085D7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DD1F3A50-8937-4E08-9046-9778A13964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16BA2277-2C3E-4A48-91D7-A755308F5B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A762E872-6810-4047-AF71-2641872A5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26F2AFF5-C931-479B-A97E-F699A5EE0C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29DC298E-CEC7-44E1-80E1-60460FA7B3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8C5BB51E-B933-4170-8A15-3435988638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140FAE73-9833-44ED-B1A9-6DFDF05318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52FD708D-692F-46E0-AFA4-9283B88F5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23465CCE-845E-4C81-89C4-A0B4FA2FA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1A39EA78-44BA-4064-A9DC-588F6C93F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6B49252F-AEA8-4CAB-B8B9-F4A5835349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0A3606E0-A7A0-4528-B768-CF0E38807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7003A0A4-2840-4C56-B423-6940C0EFC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E914FAE9-104B-4321-8F24-42FD39EECB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0C48EDB9-4C5D-4F93-A81B-F7BD15142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1EE05DCD-2017-4642-9333-70639115BB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02D427FF-E4EC-41FD-9049-95514A774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717273D5-4F19-4CCB-B273-42746FFB4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17E23F76-96C6-43EB-9F5F-EBB5C0B04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897B350D-CB83-4FF8-9D62-0C534A435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11F6D6FB-504D-4A4D-962F-AB7E472F80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D26291BD-B4A3-4669-8D2E-EDBC1CC4F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94058467-E8B9-4BA4-8BB6-DE3C50D0A7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13FDFF38-D610-4389-B8CA-880BE84E4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18453" name="Group 18452">
            <a:extLst>
              <a:ext uri="{FF2B5EF4-FFF2-40B4-BE49-F238E27FC236}">
                <a16:creationId xmlns:a16="http://schemas.microsoft.com/office/drawing/2014/main" id="{02766C6C-2C98-4CD8-9B4E-69FEB1C4DA67}"/>
              </a:ext>
            </a:extLst>
          </p:cNvPr>
          <p:cNvGrpSpPr/>
          <p:nvPr/>
        </p:nvGrpSpPr>
        <p:grpSpPr>
          <a:xfrm>
            <a:off x="185126" y="5310021"/>
            <a:ext cx="4347000" cy="1373760"/>
            <a:chOff x="185126" y="5310021"/>
            <a:chExt cx="4347000" cy="137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8440" name="Ink 18439">
                  <a:extLst>
                    <a:ext uri="{FF2B5EF4-FFF2-40B4-BE49-F238E27FC236}">
                      <a16:creationId xmlns:a16="http://schemas.microsoft.com/office/drawing/2014/main" id="{575BC59A-A256-4028-8E92-6E6C05B94B3B}"/>
                    </a:ext>
                  </a:extLst>
                </p14:cNvPr>
                <p14:cNvContentPartPr/>
                <p14:nvPr/>
              </p14:nvContentPartPr>
              <p14:xfrm>
                <a:off x="220046" y="5795661"/>
                <a:ext cx="1753920" cy="888120"/>
              </p14:xfrm>
            </p:contentPart>
          </mc:Choice>
          <mc:Fallback xmlns="">
            <p:pic>
              <p:nvPicPr>
                <p:cNvPr id="18440" name="Ink 18439">
                  <a:extLst>
                    <a:ext uri="{FF2B5EF4-FFF2-40B4-BE49-F238E27FC236}">
                      <a16:creationId xmlns:a16="http://schemas.microsoft.com/office/drawing/2014/main" id="{575BC59A-A256-4028-8E92-6E6C05B94B3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02046" y="5777661"/>
                  <a:ext cx="1789560" cy="9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8441" name="Ink 18440">
                  <a:extLst>
                    <a:ext uri="{FF2B5EF4-FFF2-40B4-BE49-F238E27FC236}">
                      <a16:creationId xmlns:a16="http://schemas.microsoft.com/office/drawing/2014/main" id="{4CAD02D7-143D-46CF-AF8E-A0AFD0A18BB9}"/>
                    </a:ext>
                  </a:extLst>
                </p14:cNvPr>
                <p14:cNvContentPartPr/>
                <p14:nvPr/>
              </p14:nvContentPartPr>
              <p14:xfrm>
                <a:off x="735206" y="6074301"/>
                <a:ext cx="19800" cy="468720"/>
              </p14:xfrm>
            </p:contentPart>
          </mc:Choice>
          <mc:Fallback xmlns="">
            <p:pic>
              <p:nvPicPr>
                <p:cNvPr id="18441" name="Ink 18440">
                  <a:extLst>
                    <a:ext uri="{FF2B5EF4-FFF2-40B4-BE49-F238E27FC236}">
                      <a16:creationId xmlns:a16="http://schemas.microsoft.com/office/drawing/2014/main" id="{4CAD02D7-143D-46CF-AF8E-A0AFD0A18BB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17527" y="6056301"/>
                  <a:ext cx="54804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8442" name="Ink 18441">
                  <a:extLst>
                    <a:ext uri="{FF2B5EF4-FFF2-40B4-BE49-F238E27FC236}">
                      <a16:creationId xmlns:a16="http://schemas.microsoft.com/office/drawing/2014/main" id="{8CB58FCF-C76D-45C2-B370-A86F32E5258D}"/>
                    </a:ext>
                  </a:extLst>
                </p14:cNvPr>
                <p14:cNvContentPartPr/>
                <p14:nvPr/>
              </p14:nvContentPartPr>
              <p14:xfrm>
                <a:off x="721526" y="5965581"/>
                <a:ext cx="304920" cy="302760"/>
              </p14:xfrm>
            </p:contentPart>
          </mc:Choice>
          <mc:Fallback xmlns="">
            <p:pic>
              <p:nvPicPr>
                <p:cNvPr id="18442" name="Ink 18441">
                  <a:extLst>
                    <a:ext uri="{FF2B5EF4-FFF2-40B4-BE49-F238E27FC236}">
                      <a16:creationId xmlns:a16="http://schemas.microsoft.com/office/drawing/2014/main" id="{8CB58FCF-C76D-45C2-B370-A86F32E5258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3526" y="5947581"/>
                  <a:ext cx="3405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443" name="Ink 18442">
                  <a:extLst>
                    <a:ext uri="{FF2B5EF4-FFF2-40B4-BE49-F238E27FC236}">
                      <a16:creationId xmlns:a16="http://schemas.microsoft.com/office/drawing/2014/main" id="{59443C6B-27ED-4A70-BA8C-3661E2F2F820}"/>
                    </a:ext>
                  </a:extLst>
                </p14:cNvPr>
                <p14:cNvContentPartPr/>
                <p14:nvPr/>
              </p14:nvContentPartPr>
              <p14:xfrm>
                <a:off x="974606" y="6311181"/>
                <a:ext cx="72360" cy="347400"/>
              </p14:xfrm>
            </p:contentPart>
          </mc:Choice>
          <mc:Fallback xmlns="">
            <p:pic>
              <p:nvPicPr>
                <p:cNvPr id="18443" name="Ink 18442">
                  <a:extLst>
                    <a:ext uri="{FF2B5EF4-FFF2-40B4-BE49-F238E27FC236}">
                      <a16:creationId xmlns:a16="http://schemas.microsoft.com/office/drawing/2014/main" id="{59443C6B-27ED-4A70-BA8C-3661E2F2F82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6606" y="6293181"/>
                  <a:ext cx="1080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444" name="Ink 18443">
                  <a:extLst>
                    <a:ext uri="{FF2B5EF4-FFF2-40B4-BE49-F238E27FC236}">
                      <a16:creationId xmlns:a16="http://schemas.microsoft.com/office/drawing/2014/main" id="{7C8C0CDD-5FEE-4567-BBD5-97E090E4FC66}"/>
                    </a:ext>
                  </a:extLst>
                </p14:cNvPr>
                <p14:cNvContentPartPr/>
                <p14:nvPr/>
              </p14:nvContentPartPr>
              <p14:xfrm>
                <a:off x="185126" y="5491821"/>
                <a:ext cx="269640" cy="312840"/>
              </p14:xfrm>
            </p:contentPart>
          </mc:Choice>
          <mc:Fallback xmlns="">
            <p:pic>
              <p:nvPicPr>
                <p:cNvPr id="18444" name="Ink 18443">
                  <a:extLst>
                    <a:ext uri="{FF2B5EF4-FFF2-40B4-BE49-F238E27FC236}">
                      <a16:creationId xmlns:a16="http://schemas.microsoft.com/office/drawing/2014/main" id="{7C8C0CDD-5FEE-4567-BBD5-97E090E4FC6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7126" y="5473821"/>
                  <a:ext cx="3052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445" name="Ink 18444">
                  <a:extLst>
                    <a:ext uri="{FF2B5EF4-FFF2-40B4-BE49-F238E27FC236}">
                      <a16:creationId xmlns:a16="http://schemas.microsoft.com/office/drawing/2014/main" id="{03E86C08-9B59-4EE7-A3C3-4755D66A7B86}"/>
                    </a:ext>
                  </a:extLst>
                </p14:cNvPr>
                <p14:cNvContentPartPr/>
                <p14:nvPr/>
              </p14:nvContentPartPr>
              <p14:xfrm>
                <a:off x="1563926" y="5310021"/>
                <a:ext cx="221760" cy="320400"/>
              </p14:xfrm>
            </p:contentPart>
          </mc:Choice>
          <mc:Fallback xmlns="">
            <p:pic>
              <p:nvPicPr>
                <p:cNvPr id="18445" name="Ink 18444">
                  <a:extLst>
                    <a:ext uri="{FF2B5EF4-FFF2-40B4-BE49-F238E27FC236}">
                      <a16:creationId xmlns:a16="http://schemas.microsoft.com/office/drawing/2014/main" id="{03E86C08-9B59-4EE7-A3C3-4755D66A7B8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545926" y="5292001"/>
                  <a:ext cx="257400" cy="35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447" name="Ink 18446">
                  <a:extLst>
                    <a:ext uri="{FF2B5EF4-FFF2-40B4-BE49-F238E27FC236}">
                      <a16:creationId xmlns:a16="http://schemas.microsoft.com/office/drawing/2014/main" id="{72EBCF5A-647C-471A-95CD-ABB23CD8E638}"/>
                    </a:ext>
                  </a:extLst>
                </p14:cNvPr>
                <p14:cNvContentPartPr/>
                <p14:nvPr/>
              </p14:nvContentPartPr>
              <p14:xfrm>
                <a:off x="2139566" y="5801061"/>
                <a:ext cx="93240" cy="799920"/>
              </p14:xfrm>
            </p:contentPart>
          </mc:Choice>
          <mc:Fallback xmlns="">
            <p:pic>
              <p:nvPicPr>
                <p:cNvPr id="18447" name="Ink 18446">
                  <a:extLst>
                    <a:ext uri="{FF2B5EF4-FFF2-40B4-BE49-F238E27FC236}">
                      <a16:creationId xmlns:a16="http://schemas.microsoft.com/office/drawing/2014/main" id="{72EBCF5A-647C-471A-95CD-ABB23CD8E63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21635" y="5783061"/>
                  <a:ext cx="128743" cy="83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448" name="Ink 18447">
                  <a:extLst>
                    <a:ext uri="{FF2B5EF4-FFF2-40B4-BE49-F238E27FC236}">
                      <a16:creationId xmlns:a16="http://schemas.microsoft.com/office/drawing/2014/main" id="{6AF62A84-9BD1-461E-AF45-9F7E049CBE86}"/>
                    </a:ext>
                  </a:extLst>
                </p14:cNvPr>
                <p14:cNvContentPartPr/>
                <p14:nvPr/>
              </p14:nvContentPartPr>
              <p14:xfrm>
                <a:off x="2110046" y="5743821"/>
                <a:ext cx="2422080" cy="939240"/>
              </p14:xfrm>
            </p:contentPart>
          </mc:Choice>
          <mc:Fallback xmlns="">
            <p:pic>
              <p:nvPicPr>
                <p:cNvPr id="18448" name="Ink 18447">
                  <a:extLst>
                    <a:ext uri="{FF2B5EF4-FFF2-40B4-BE49-F238E27FC236}">
                      <a16:creationId xmlns:a16="http://schemas.microsoft.com/office/drawing/2014/main" id="{6AF62A84-9BD1-461E-AF45-9F7E049CBE8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092049" y="5725821"/>
                  <a:ext cx="2457715" cy="9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450" name="Ink 18449">
                  <a:extLst>
                    <a:ext uri="{FF2B5EF4-FFF2-40B4-BE49-F238E27FC236}">
                      <a16:creationId xmlns:a16="http://schemas.microsoft.com/office/drawing/2014/main" id="{273FE0CF-1CC0-404D-88CF-302F00A81F9F}"/>
                    </a:ext>
                  </a:extLst>
                </p14:cNvPr>
                <p14:cNvContentPartPr/>
                <p14:nvPr/>
              </p14:nvContentPartPr>
              <p14:xfrm>
                <a:off x="2946326" y="6008781"/>
                <a:ext cx="33840" cy="459360"/>
              </p14:xfrm>
            </p:contentPart>
          </mc:Choice>
          <mc:Fallback xmlns="">
            <p:pic>
              <p:nvPicPr>
                <p:cNvPr id="18450" name="Ink 18449">
                  <a:extLst>
                    <a:ext uri="{FF2B5EF4-FFF2-40B4-BE49-F238E27FC236}">
                      <a16:creationId xmlns:a16="http://schemas.microsoft.com/office/drawing/2014/main" id="{273FE0CF-1CC0-404D-88CF-302F00A81F9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928326" y="5990795"/>
                  <a:ext cx="69480" cy="4949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451" name="Ink 18450">
                  <a:extLst>
                    <a:ext uri="{FF2B5EF4-FFF2-40B4-BE49-F238E27FC236}">
                      <a16:creationId xmlns:a16="http://schemas.microsoft.com/office/drawing/2014/main" id="{DCE68424-748D-4AE7-A6EB-F608A523E0C2}"/>
                    </a:ext>
                  </a:extLst>
                </p14:cNvPr>
                <p14:cNvContentPartPr/>
                <p14:nvPr/>
              </p14:nvContentPartPr>
              <p14:xfrm>
                <a:off x="2918966" y="5952981"/>
                <a:ext cx="182160" cy="219960"/>
              </p14:xfrm>
            </p:contentPart>
          </mc:Choice>
          <mc:Fallback xmlns="">
            <p:pic>
              <p:nvPicPr>
                <p:cNvPr id="18451" name="Ink 18450">
                  <a:extLst>
                    <a:ext uri="{FF2B5EF4-FFF2-40B4-BE49-F238E27FC236}">
                      <a16:creationId xmlns:a16="http://schemas.microsoft.com/office/drawing/2014/main" id="{DCE68424-748D-4AE7-A6EB-F608A523E0C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900966" y="5935010"/>
                  <a:ext cx="217800" cy="2555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452" name="Ink 18451">
                  <a:extLst>
                    <a:ext uri="{FF2B5EF4-FFF2-40B4-BE49-F238E27FC236}">
                      <a16:creationId xmlns:a16="http://schemas.microsoft.com/office/drawing/2014/main" id="{9F1C6A05-4265-410C-AD9A-19A8807C1ABF}"/>
                    </a:ext>
                  </a:extLst>
                </p14:cNvPr>
                <p14:cNvContentPartPr/>
                <p14:nvPr/>
              </p14:nvContentPartPr>
              <p14:xfrm>
                <a:off x="3177806" y="6257181"/>
                <a:ext cx="249120" cy="242280"/>
              </p14:xfrm>
            </p:contentPart>
          </mc:Choice>
          <mc:Fallback xmlns="">
            <p:pic>
              <p:nvPicPr>
                <p:cNvPr id="18452" name="Ink 18451">
                  <a:extLst>
                    <a:ext uri="{FF2B5EF4-FFF2-40B4-BE49-F238E27FC236}">
                      <a16:creationId xmlns:a16="http://schemas.microsoft.com/office/drawing/2014/main" id="{9F1C6A05-4265-410C-AD9A-19A8807C1AB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159806" y="6239154"/>
                  <a:ext cx="284760" cy="27797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8454" name="Ink 18453">
                <a:extLst>
                  <a:ext uri="{FF2B5EF4-FFF2-40B4-BE49-F238E27FC236}">
                    <a16:creationId xmlns:a16="http://schemas.microsoft.com/office/drawing/2014/main" id="{E8E3E202-DB25-40EF-BE73-FADCD755FED4}"/>
                  </a:ext>
                </a:extLst>
              </p14:cNvPr>
              <p14:cNvContentPartPr/>
              <p14:nvPr/>
            </p14:nvContentPartPr>
            <p14:xfrm>
              <a:off x="4070246" y="5142621"/>
              <a:ext cx="222120" cy="341280"/>
            </p14:xfrm>
          </p:contentPart>
        </mc:Choice>
        <mc:Fallback xmlns="">
          <p:pic>
            <p:nvPicPr>
              <p:cNvPr id="18454" name="Ink 18453">
                <a:extLst>
                  <a:ext uri="{FF2B5EF4-FFF2-40B4-BE49-F238E27FC236}">
                    <a16:creationId xmlns:a16="http://schemas.microsoft.com/office/drawing/2014/main" id="{E8E3E202-DB25-40EF-BE73-FADCD755FED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52246" y="5124621"/>
                <a:ext cx="257760" cy="37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467" name="Group 18466">
            <a:extLst>
              <a:ext uri="{FF2B5EF4-FFF2-40B4-BE49-F238E27FC236}">
                <a16:creationId xmlns:a16="http://schemas.microsoft.com/office/drawing/2014/main" id="{B0748EFE-2E42-4BB1-B9FB-5ADCCA0C1DEF}"/>
              </a:ext>
            </a:extLst>
          </p:cNvPr>
          <p:cNvGrpSpPr/>
          <p:nvPr/>
        </p:nvGrpSpPr>
        <p:grpSpPr>
          <a:xfrm>
            <a:off x="4698446" y="5190861"/>
            <a:ext cx="3854520" cy="1492560"/>
            <a:chOff x="4698446" y="5190861"/>
            <a:chExt cx="3854520" cy="149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455" name="Ink 18454">
                  <a:extLst>
                    <a:ext uri="{FF2B5EF4-FFF2-40B4-BE49-F238E27FC236}">
                      <a16:creationId xmlns:a16="http://schemas.microsoft.com/office/drawing/2014/main" id="{0F6974C9-1818-435E-931D-6FD818010EBE}"/>
                    </a:ext>
                  </a:extLst>
                </p14:cNvPr>
                <p14:cNvContentPartPr/>
                <p14:nvPr/>
              </p14:nvContentPartPr>
              <p14:xfrm>
                <a:off x="4706366" y="5780181"/>
                <a:ext cx="34560" cy="759240"/>
              </p14:xfrm>
            </p:contentPart>
          </mc:Choice>
          <mc:Fallback xmlns="">
            <p:pic>
              <p:nvPicPr>
                <p:cNvPr id="18455" name="Ink 18454">
                  <a:extLst>
                    <a:ext uri="{FF2B5EF4-FFF2-40B4-BE49-F238E27FC236}">
                      <a16:creationId xmlns:a16="http://schemas.microsoft.com/office/drawing/2014/main" id="{0F6974C9-1818-435E-931D-6FD818010EB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688366" y="5762181"/>
                  <a:ext cx="70200" cy="79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456" name="Ink 18455">
                  <a:extLst>
                    <a:ext uri="{FF2B5EF4-FFF2-40B4-BE49-F238E27FC236}">
                      <a16:creationId xmlns:a16="http://schemas.microsoft.com/office/drawing/2014/main" id="{193D5C91-0611-4108-A85E-08BB1888AD5E}"/>
                    </a:ext>
                  </a:extLst>
                </p14:cNvPr>
                <p14:cNvContentPartPr/>
                <p14:nvPr/>
              </p14:nvContentPartPr>
              <p14:xfrm>
                <a:off x="4698446" y="5630421"/>
                <a:ext cx="1795320" cy="1033200"/>
              </p14:xfrm>
            </p:contentPart>
          </mc:Choice>
          <mc:Fallback xmlns="">
            <p:pic>
              <p:nvPicPr>
                <p:cNvPr id="18456" name="Ink 18455">
                  <a:extLst>
                    <a:ext uri="{FF2B5EF4-FFF2-40B4-BE49-F238E27FC236}">
                      <a16:creationId xmlns:a16="http://schemas.microsoft.com/office/drawing/2014/main" id="{193D5C91-0611-4108-A85E-08BB1888AD5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680450" y="5612427"/>
                  <a:ext cx="1830953" cy="10688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457" name="Ink 18456">
                  <a:extLst>
                    <a:ext uri="{FF2B5EF4-FFF2-40B4-BE49-F238E27FC236}">
                      <a16:creationId xmlns:a16="http://schemas.microsoft.com/office/drawing/2014/main" id="{C9A788CA-57EE-4307-BECE-0FE3B22B4788}"/>
                    </a:ext>
                  </a:extLst>
                </p14:cNvPr>
                <p14:cNvContentPartPr/>
                <p14:nvPr/>
              </p14:nvContentPartPr>
              <p14:xfrm>
                <a:off x="5299646" y="5965581"/>
                <a:ext cx="66240" cy="483120"/>
              </p14:xfrm>
            </p:contentPart>
          </mc:Choice>
          <mc:Fallback xmlns="">
            <p:pic>
              <p:nvPicPr>
                <p:cNvPr id="18457" name="Ink 18456">
                  <a:extLst>
                    <a:ext uri="{FF2B5EF4-FFF2-40B4-BE49-F238E27FC236}">
                      <a16:creationId xmlns:a16="http://schemas.microsoft.com/office/drawing/2014/main" id="{C9A788CA-57EE-4307-BECE-0FE3B22B478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281646" y="5947581"/>
                  <a:ext cx="10188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8458" name="Ink 18457">
                  <a:extLst>
                    <a:ext uri="{FF2B5EF4-FFF2-40B4-BE49-F238E27FC236}">
                      <a16:creationId xmlns:a16="http://schemas.microsoft.com/office/drawing/2014/main" id="{EE27702C-3F76-4FF0-984A-4006C2E5B2BF}"/>
                    </a:ext>
                  </a:extLst>
                </p14:cNvPr>
                <p14:cNvContentPartPr/>
                <p14:nvPr/>
              </p14:nvContentPartPr>
              <p14:xfrm>
                <a:off x="5334206" y="5834541"/>
                <a:ext cx="270720" cy="272880"/>
              </p14:xfrm>
            </p:contentPart>
          </mc:Choice>
          <mc:Fallback xmlns="">
            <p:pic>
              <p:nvPicPr>
                <p:cNvPr id="18458" name="Ink 18457">
                  <a:extLst>
                    <a:ext uri="{FF2B5EF4-FFF2-40B4-BE49-F238E27FC236}">
                      <a16:creationId xmlns:a16="http://schemas.microsoft.com/office/drawing/2014/main" id="{EE27702C-3F76-4FF0-984A-4006C2E5B2B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316206" y="5816541"/>
                  <a:ext cx="3063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8459" name="Ink 18458">
                  <a:extLst>
                    <a:ext uri="{FF2B5EF4-FFF2-40B4-BE49-F238E27FC236}">
                      <a16:creationId xmlns:a16="http://schemas.microsoft.com/office/drawing/2014/main" id="{6F29652A-72D2-4E1A-890F-F26A01C7993D}"/>
                    </a:ext>
                  </a:extLst>
                </p14:cNvPr>
                <p14:cNvContentPartPr/>
                <p14:nvPr/>
              </p14:nvContentPartPr>
              <p14:xfrm>
                <a:off x="5501966" y="6122901"/>
                <a:ext cx="263520" cy="336240"/>
              </p14:xfrm>
            </p:contentPart>
          </mc:Choice>
          <mc:Fallback xmlns="">
            <p:pic>
              <p:nvPicPr>
                <p:cNvPr id="18459" name="Ink 18458">
                  <a:extLst>
                    <a:ext uri="{FF2B5EF4-FFF2-40B4-BE49-F238E27FC236}">
                      <a16:creationId xmlns:a16="http://schemas.microsoft.com/office/drawing/2014/main" id="{6F29652A-72D2-4E1A-890F-F26A01C7993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483966" y="6104901"/>
                  <a:ext cx="29916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8460" name="Ink 18459">
                  <a:extLst>
                    <a:ext uri="{FF2B5EF4-FFF2-40B4-BE49-F238E27FC236}">
                      <a16:creationId xmlns:a16="http://schemas.microsoft.com/office/drawing/2014/main" id="{ABF8B982-FB1F-4754-AD7E-4BC30F3861A1}"/>
                    </a:ext>
                  </a:extLst>
                </p14:cNvPr>
                <p14:cNvContentPartPr/>
                <p14:nvPr/>
              </p14:nvContentPartPr>
              <p14:xfrm>
                <a:off x="6192086" y="5223981"/>
                <a:ext cx="25200" cy="318960"/>
              </p14:xfrm>
            </p:contentPart>
          </mc:Choice>
          <mc:Fallback xmlns="">
            <p:pic>
              <p:nvPicPr>
                <p:cNvPr id="18460" name="Ink 18459">
                  <a:extLst>
                    <a:ext uri="{FF2B5EF4-FFF2-40B4-BE49-F238E27FC236}">
                      <a16:creationId xmlns:a16="http://schemas.microsoft.com/office/drawing/2014/main" id="{ABF8B982-FB1F-4754-AD7E-4BC30F3861A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174086" y="5205981"/>
                  <a:ext cx="6084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8461" name="Ink 18460">
                  <a:extLst>
                    <a:ext uri="{FF2B5EF4-FFF2-40B4-BE49-F238E27FC236}">
                      <a16:creationId xmlns:a16="http://schemas.microsoft.com/office/drawing/2014/main" id="{0BE2E413-25E2-4CB8-9CA1-42CF8F1F30F6}"/>
                    </a:ext>
                  </a:extLst>
                </p14:cNvPr>
                <p14:cNvContentPartPr/>
                <p14:nvPr/>
              </p14:nvContentPartPr>
              <p14:xfrm>
                <a:off x="6349046" y="5190861"/>
                <a:ext cx="44640" cy="384120"/>
              </p14:xfrm>
            </p:contentPart>
          </mc:Choice>
          <mc:Fallback xmlns="">
            <p:pic>
              <p:nvPicPr>
                <p:cNvPr id="18461" name="Ink 18460">
                  <a:extLst>
                    <a:ext uri="{FF2B5EF4-FFF2-40B4-BE49-F238E27FC236}">
                      <a16:creationId xmlns:a16="http://schemas.microsoft.com/office/drawing/2014/main" id="{0BE2E413-25E2-4CB8-9CA1-42CF8F1F30F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31190" y="5172861"/>
                  <a:ext cx="79995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8462" name="Ink 18461">
                  <a:extLst>
                    <a:ext uri="{FF2B5EF4-FFF2-40B4-BE49-F238E27FC236}">
                      <a16:creationId xmlns:a16="http://schemas.microsoft.com/office/drawing/2014/main" id="{AE90A567-A368-42A6-B4B4-0EBB2F329DDA}"/>
                    </a:ext>
                  </a:extLst>
                </p14:cNvPr>
                <p14:cNvContentPartPr/>
                <p14:nvPr/>
              </p14:nvContentPartPr>
              <p14:xfrm>
                <a:off x="6742166" y="5724741"/>
                <a:ext cx="50760" cy="847440"/>
              </p14:xfrm>
            </p:contentPart>
          </mc:Choice>
          <mc:Fallback xmlns="">
            <p:pic>
              <p:nvPicPr>
                <p:cNvPr id="18462" name="Ink 18461">
                  <a:extLst>
                    <a:ext uri="{FF2B5EF4-FFF2-40B4-BE49-F238E27FC236}">
                      <a16:creationId xmlns:a16="http://schemas.microsoft.com/office/drawing/2014/main" id="{AE90A567-A368-42A6-B4B4-0EBB2F329DD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724166" y="5706741"/>
                  <a:ext cx="86400" cy="88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8463" name="Ink 18462">
                  <a:extLst>
                    <a:ext uri="{FF2B5EF4-FFF2-40B4-BE49-F238E27FC236}">
                      <a16:creationId xmlns:a16="http://schemas.microsoft.com/office/drawing/2014/main" id="{4218EBAE-EFC7-43C3-88C9-3C3CDCFE160D}"/>
                    </a:ext>
                  </a:extLst>
                </p14:cNvPr>
                <p14:cNvContentPartPr/>
                <p14:nvPr/>
              </p14:nvContentPartPr>
              <p14:xfrm>
                <a:off x="6755846" y="5619981"/>
                <a:ext cx="1797120" cy="1063440"/>
              </p14:xfrm>
            </p:contentPart>
          </mc:Choice>
          <mc:Fallback xmlns="">
            <p:pic>
              <p:nvPicPr>
                <p:cNvPr id="18463" name="Ink 18462">
                  <a:extLst>
                    <a:ext uri="{FF2B5EF4-FFF2-40B4-BE49-F238E27FC236}">
                      <a16:creationId xmlns:a16="http://schemas.microsoft.com/office/drawing/2014/main" id="{4218EBAE-EFC7-43C3-88C9-3C3CDCFE160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737846" y="5601981"/>
                  <a:ext cx="1832760" cy="10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8464" name="Ink 18463">
                  <a:extLst>
                    <a:ext uri="{FF2B5EF4-FFF2-40B4-BE49-F238E27FC236}">
                      <a16:creationId xmlns:a16="http://schemas.microsoft.com/office/drawing/2014/main" id="{9E3A5BFE-0852-4D19-94B7-7AC670826CF3}"/>
                    </a:ext>
                  </a:extLst>
                </p14:cNvPr>
                <p14:cNvContentPartPr/>
                <p14:nvPr/>
              </p14:nvContentPartPr>
              <p14:xfrm>
                <a:off x="7335086" y="5961981"/>
                <a:ext cx="13680" cy="454320"/>
              </p14:xfrm>
            </p:contentPart>
          </mc:Choice>
          <mc:Fallback xmlns="">
            <p:pic>
              <p:nvPicPr>
                <p:cNvPr id="18464" name="Ink 18463">
                  <a:extLst>
                    <a:ext uri="{FF2B5EF4-FFF2-40B4-BE49-F238E27FC236}">
                      <a16:creationId xmlns:a16="http://schemas.microsoft.com/office/drawing/2014/main" id="{9E3A5BFE-0852-4D19-94B7-7AC670826CF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17086" y="5943981"/>
                  <a:ext cx="49320" cy="48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8465" name="Ink 18464">
                  <a:extLst>
                    <a:ext uri="{FF2B5EF4-FFF2-40B4-BE49-F238E27FC236}">
                      <a16:creationId xmlns:a16="http://schemas.microsoft.com/office/drawing/2014/main" id="{DB0151E0-B595-46E3-A3A2-979C7F164A51}"/>
                    </a:ext>
                  </a:extLst>
                </p14:cNvPr>
                <p14:cNvContentPartPr/>
                <p14:nvPr/>
              </p14:nvContentPartPr>
              <p14:xfrm>
                <a:off x="7317806" y="5861541"/>
                <a:ext cx="249120" cy="308520"/>
              </p14:xfrm>
            </p:contentPart>
          </mc:Choice>
          <mc:Fallback xmlns="">
            <p:pic>
              <p:nvPicPr>
                <p:cNvPr id="18465" name="Ink 18464">
                  <a:extLst>
                    <a:ext uri="{FF2B5EF4-FFF2-40B4-BE49-F238E27FC236}">
                      <a16:creationId xmlns:a16="http://schemas.microsoft.com/office/drawing/2014/main" id="{DB0151E0-B595-46E3-A3A2-979C7F164A5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299806" y="5843562"/>
                  <a:ext cx="284760" cy="3441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8466" name="Ink 18465">
                  <a:extLst>
                    <a:ext uri="{FF2B5EF4-FFF2-40B4-BE49-F238E27FC236}">
                      <a16:creationId xmlns:a16="http://schemas.microsoft.com/office/drawing/2014/main" id="{B3AE26BA-0681-47B4-9F57-DCBE943AD359}"/>
                    </a:ext>
                  </a:extLst>
                </p14:cNvPr>
                <p14:cNvContentPartPr/>
                <p14:nvPr/>
              </p14:nvContentPartPr>
              <p14:xfrm>
                <a:off x="7587806" y="6188421"/>
                <a:ext cx="218160" cy="233280"/>
              </p14:xfrm>
            </p:contentPart>
          </mc:Choice>
          <mc:Fallback xmlns="">
            <p:pic>
              <p:nvPicPr>
                <p:cNvPr id="18466" name="Ink 18465">
                  <a:extLst>
                    <a:ext uri="{FF2B5EF4-FFF2-40B4-BE49-F238E27FC236}">
                      <a16:creationId xmlns:a16="http://schemas.microsoft.com/office/drawing/2014/main" id="{B3AE26BA-0681-47B4-9F57-DCBE943AD35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569806" y="6170421"/>
                  <a:ext cx="253800" cy="26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80" name="Group 18479">
            <a:extLst>
              <a:ext uri="{FF2B5EF4-FFF2-40B4-BE49-F238E27FC236}">
                <a16:creationId xmlns:a16="http://schemas.microsoft.com/office/drawing/2014/main" id="{755B2D74-C153-4778-B82F-B2999E31ED00}"/>
              </a:ext>
            </a:extLst>
          </p:cNvPr>
          <p:cNvGrpSpPr/>
          <p:nvPr/>
        </p:nvGrpSpPr>
        <p:grpSpPr>
          <a:xfrm>
            <a:off x="8287646" y="5083941"/>
            <a:ext cx="1647360" cy="1586520"/>
            <a:chOff x="8287646" y="5083941"/>
            <a:chExt cx="1647360" cy="158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8468" name="Ink 18467">
                  <a:extLst>
                    <a:ext uri="{FF2B5EF4-FFF2-40B4-BE49-F238E27FC236}">
                      <a16:creationId xmlns:a16="http://schemas.microsoft.com/office/drawing/2014/main" id="{2664B0AF-A42B-49DA-A110-66A114F8E99F}"/>
                    </a:ext>
                  </a:extLst>
                </p14:cNvPr>
                <p14:cNvContentPartPr/>
                <p14:nvPr/>
              </p14:nvContentPartPr>
              <p14:xfrm>
                <a:off x="8287646" y="5117061"/>
                <a:ext cx="27720" cy="393480"/>
              </p14:xfrm>
            </p:contentPart>
          </mc:Choice>
          <mc:Fallback xmlns="">
            <p:pic>
              <p:nvPicPr>
                <p:cNvPr id="18468" name="Ink 18467">
                  <a:extLst>
                    <a:ext uri="{FF2B5EF4-FFF2-40B4-BE49-F238E27FC236}">
                      <a16:creationId xmlns:a16="http://schemas.microsoft.com/office/drawing/2014/main" id="{2664B0AF-A42B-49DA-A110-66A114F8E99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269646" y="5099061"/>
                  <a:ext cx="6336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8469" name="Ink 18468">
                  <a:extLst>
                    <a:ext uri="{FF2B5EF4-FFF2-40B4-BE49-F238E27FC236}">
                      <a16:creationId xmlns:a16="http://schemas.microsoft.com/office/drawing/2014/main" id="{6D43DED0-212C-4B27-84C1-3A14AABCB319}"/>
                    </a:ext>
                  </a:extLst>
                </p14:cNvPr>
                <p14:cNvContentPartPr/>
                <p14:nvPr/>
              </p14:nvContentPartPr>
              <p14:xfrm>
                <a:off x="8459006" y="5083941"/>
                <a:ext cx="169560" cy="299160"/>
              </p14:xfrm>
            </p:contentPart>
          </mc:Choice>
          <mc:Fallback xmlns="">
            <p:pic>
              <p:nvPicPr>
                <p:cNvPr id="18469" name="Ink 18468">
                  <a:extLst>
                    <a:ext uri="{FF2B5EF4-FFF2-40B4-BE49-F238E27FC236}">
                      <a16:creationId xmlns:a16="http://schemas.microsoft.com/office/drawing/2014/main" id="{6D43DED0-212C-4B27-84C1-3A14AABCB31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441006" y="5065919"/>
                  <a:ext cx="205200" cy="3348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8470" name="Ink 18469">
                  <a:extLst>
                    <a:ext uri="{FF2B5EF4-FFF2-40B4-BE49-F238E27FC236}">
                      <a16:creationId xmlns:a16="http://schemas.microsoft.com/office/drawing/2014/main" id="{17662319-2B1E-4741-98B2-F705C958F824}"/>
                    </a:ext>
                  </a:extLst>
                </p14:cNvPr>
                <p14:cNvContentPartPr/>
                <p14:nvPr/>
              </p14:nvContentPartPr>
              <p14:xfrm>
                <a:off x="8587526" y="5120301"/>
                <a:ext cx="208800" cy="28080"/>
              </p14:xfrm>
            </p:contentPart>
          </mc:Choice>
          <mc:Fallback xmlns="">
            <p:pic>
              <p:nvPicPr>
                <p:cNvPr id="18470" name="Ink 18469">
                  <a:extLst>
                    <a:ext uri="{FF2B5EF4-FFF2-40B4-BE49-F238E27FC236}">
                      <a16:creationId xmlns:a16="http://schemas.microsoft.com/office/drawing/2014/main" id="{17662319-2B1E-4741-98B2-F705C958F82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569526" y="5102301"/>
                  <a:ext cx="2444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8472" name="Ink 18471">
                  <a:extLst>
                    <a:ext uri="{FF2B5EF4-FFF2-40B4-BE49-F238E27FC236}">
                      <a16:creationId xmlns:a16="http://schemas.microsoft.com/office/drawing/2014/main" id="{B00CE080-968C-46B9-A76F-D697ADF769CB}"/>
                    </a:ext>
                  </a:extLst>
                </p14:cNvPr>
                <p14:cNvContentPartPr/>
                <p14:nvPr/>
              </p14:nvContentPartPr>
              <p14:xfrm>
                <a:off x="8768606" y="5681901"/>
                <a:ext cx="47520" cy="859680"/>
              </p14:xfrm>
            </p:contentPart>
          </mc:Choice>
          <mc:Fallback xmlns="">
            <p:pic>
              <p:nvPicPr>
                <p:cNvPr id="18472" name="Ink 18471">
                  <a:extLst>
                    <a:ext uri="{FF2B5EF4-FFF2-40B4-BE49-F238E27FC236}">
                      <a16:creationId xmlns:a16="http://schemas.microsoft.com/office/drawing/2014/main" id="{B00CE080-968C-46B9-A76F-D697ADF769C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750741" y="5663909"/>
                  <a:ext cx="82892" cy="8953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8473" name="Ink 18472">
                  <a:extLst>
                    <a:ext uri="{FF2B5EF4-FFF2-40B4-BE49-F238E27FC236}">
                      <a16:creationId xmlns:a16="http://schemas.microsoft.com/office/drawing/2014/main" id="{44B0C968-4596-4A44-A74F-CE77FA0B6A62}"/>
                    </a:ext>
                  </a:extLst>
                </p14:cNvPr>
                <p14:cNvContentPartPr/>
                <p14:nvPr/>
              </p14:nvContentPartPr>
              <p14:xfrm>
                <a:off x="8708126" y="5646981"/>
                <a:ext cx="1226880" cy="1023480"/>
              </p14:xfrm>
            </p:contentPart>
          </mc:Choice>
          <mc:Fallback xmlns="">
            <p:pic>
              <p:nvPicPr>
                <p:cNvPr id="18473" name="Ink 18472">
                  <a:extLst>
                    <a:ext uri="{FF2B5EF4-FFF2-40B4-BE49-F238E27FC236}">
                      <a16:creationId xmlns:a16="http://schemas.microsoft.com/office/drawing/2014/main" id="{44B0C968-4596-4A44-A74F-CE77FA0B6A6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690126" y="5628975"/>
                  <a:ext cx="1262520" cy="10591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8474" name="Ink 18473">
                  <a:extLst>
                    <a:ext uri="{FF2B5EF4-FFF2-40B4-BE49-F238E27FC236}">
                      <a16:creationId xmlns:a16="http://schemas.microsoft.com/office/drawing/2014/main" id="{B5BB2221-B377-4A1D-8711-0DEC2ADBF412}"/>
                    </a:ext>
                  </a:extLst>
                </p14:cNvPr>
                <p14:cNvContentPartPr/>
                <p14:nvPr/>
              </p14:nvContentPartPr>
              <p14:xfrm>
                <a:off x="9067406" y="6005181"/>
                <a:ext cx="38160" cy="416880"/>
              </p14:xfrm>
            </p:contentPart>
          </mc:Choice>
          <mc:Fallback xmlns="">
            <p:pic>
              <p:nvPicPr>
                <p:cNvPr id="18474" name="Ink 18473">
                  <a:extLst>
                    <a:ext uri="{FF2B5EF4-FFF2-40B4-BE49-F238E27FC236}">
                      <a16:creationId xmlns:a16="http://schemas.microsoft.com/office/drawing/2014/main" id="{B5BB2221-B377-4A1D-8711-0DEC2ADBF41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049406" y="5987181"/>
                  <a:ext cx="7380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8475" name="Ink 18474">
                  <a:extLst>
                    <a:ext uri="{FF2B5EF4-FFF2-40B4-BE49-F238E27FC236}">
                      <a16:creationId xmlns:a16="http://schemas.microsoft.com/office/drawing/2014/main" id="{67AA70A7-C34E-4BBC-9CE4-7A1F59230D83}"/>
                    </a:ext>
                  </a:extLst>
                </p14:cNvPr>
                <p14:cNvContentPartPr/>
                <p14:nvPr/>
              </p14:nvContentPartPr>
              <p14:xfrm>
                <a:off x="9034286" y="5898261"/>
                <a:ext cx="250920" cy="273240"/>
              </p14:xfrm>
            </p:contentPart>
          </mc:Choice>
          <mc:Fallback xmlns="">
            <p:pic>
              <p:nvPicPr>
                <p:cNvPr id="18475" name="Ink 18474">
                  <a:extLst>
                    <a:ext uri="{FF2B5EF4-FFF2-40B4-BE49-F238E27FC236}">
                      <a16:creationId xmlns:a16="http://schemas.microsoft.com/office/drawing/2014/main" id="{67AA70A7-C34E-4BBC-9CE4-7A1F59230D8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016286" y="5880261"/>
                  <a:ext cx="2865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8476" name="Ink 18475">
                  <a:extLst>
                    <a:ext uri="{FF2B5EF4-FFF2-40B4-BE49-F238E27FC236}">
                      <a16:creationId xmlns:a16="http://schemas.microsoft.com/office/drawing/2014/main" id="{685F3C27-513D-4757-8A59-41018064445A}"/>
                    </a:ext>
                  </a:extLst>
                </p14:cNvPr>
                <p14:cNvContentPartPr/>
                <p14:nvPr/>
              </p14:nvContentPartPr>
              <p14:xfrm>
                <a:off x="9280886" y="6200661"/>
                <a:ext cx="75240" cy="154080"/>
              </p14:xfrm>
            </p:contentPart>
          </mc:Choice>
          <mc:Fallback xmlns="">
            <p:pic>
              <p:nvPicPr>
                <p:cNvPr id="18476" name="Ink 18475">
                  <a:extLst>
                    <a:ext uri="{FF2B5EF4-FFF2-40B4-BE49-F238E27FC236}">
                      <a16:creationId xmlns:a16="http://schemas.microsoft.com/office/drawing/2014/main" id="{685F3C27-513D-4757-8A59-41018064445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262886" y="6182703"/>
                  <a:ext cx="110880" cy="1896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8477" name="Ink 18476">
                  <a:extLst>
                    <a:ext uri="{FF2B5EF4-FFF2-40B4-BE49-F238E27FC236}">
                      <a16:creationId xmlns:a16="http://schemas.microsoft.com/office/drawing/2014/main" id="{5F9474BF-FDF8-4C5A-9BA1-2CD668ABF643}"/>
                    </a:ext>
                  </a:extLst>
                </p14:cNvPr>
                <p14:cNvContentPartPr/>
                <p14:nvPr/>
              </p14:nvContentPartPr>
              <p14:xfrm>
                <a:off x="9369086" y="6205701"/>
                <a:ext cx="33840" cy="335520"/>
              </p14:xfrm>
            </p:contentPart>
          </mc:Choice>
          <mc:Fallback xmlns="">
            <p:pic>
              <p:nvPicPr>
                <p:cNvPr id="18477" name="Ink 18476">
                  <a:extLst>
                    <a:ext uri="{FF2B5EF4-FFF2-40B4-BE49-F238E27FC236}">
                      <a16:creationId xmlns:a16="http://schemas.microsoft.com/office/drawing/2014/main" id="{5F9474BF-FDF8-4C5A-9BA1-2CD668ABF64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351086" y="6187720"/>
                  <a:ext cx="69480" cy="3711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8478" name="Ink 18477">
                  <a:extLst>
                    <a:ext uri="{FF2B5EF4-FFF2-40B4-BE49-F238E27FC236}">
                      <a16:creationId xmlns:a16="http://schemas.microsoft.com/office/drawing/2014/main" id="{A6281505-FA1F-4514-9147-C09673F2F5D6}"/>
                    </a:ext>
                  </a:extLst>
                </p14:cNvPr>
                <p14:cNvContentPartPr/>
                <p14:nvPr/>
              </p14:nvContentPartPr>
              <p14:xfrm>
                <a:off x="9571046" y="5248461"/>
                <a:ext cx="148320" cy="306720"/>
              </p14:xfrm>
            </p:contentPart>
          </mc:Choice>
          <mc:Fallback xmlns="">
            <p:pic>
              <p:nvPicPr>
                <p:cNvPr id="18478" name="Ink 18477">
                  <a:extLst>
                    <a:ext uri="{FF2B5EF4-FFF2-40B4-BE49-F238E27FC236}">
                      <a16:creationId xmlns:a16="http://schemas.microsoft.com/office/drawing/2014/main" id="{A6281505-FA1F-4514-9147-C09673F2F5D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553046" y="5230461"/>
                  <a:ext cx="1839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8479" name="Ink 18478">
                  <a:extLst>
                    <a:ext uri="{FF2B5EF4-FFF2-40B4-BE49-F238E27FC236}">
                      <a16:creationId xmlns:a16="http://schemas.microsoft.com/office/drawing/2014/main" id="{DA492B8C-ADF4-461F-AC24-C6962A6E03E8}"/>
                    </a:ext>
                  </a:extLst>
                </p14:cNvPr>
                <p14:cNvContentPartPr/>
                <p14:nvPr/>
              </p14:nvContentPartPr>
              <p14:xfrm>
                <a:off x="9777686" y="5270781"/>
                <a:ext cx="142200" cy="172800"/>
              </p14:xfrm>
            </p:contentPart>
          </mc:Choice>
          <mc:Fallback xmlns="">
            <p:pic>
              <p:nvPicPr>
                <p:cNvPr id="18479" name="Ink 18478">
                  <a:extLst>
                    <a:ext uri="{FF2B5EF4-FFF2-40B4-BE49-F238E27FC236}">
                      <a16:creationId xmlns:a16="http://schemas.microsoft.com/office/drawing/2014/main" id="{DA492B8C-ADF4-461F-AC24-C6962A6E03E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759686" y="5252781"/>
                  <a:ext cx="177840" cy="208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9836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845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846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848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1260AB16-B7C6-49E8-8537-222E8A0B12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SJF / SPN Critique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8DE01213-3EA3-44D3-A522-C138B7172B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6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Possibility of starvation for longer processes </a:t>
            </a:r>
          </a:p>
          <a:p>
            <a:pPr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Lack of </a:t>
            </a:r>
            <a:r>
              <a:rPr lang="en-GB" altLang="en-US" sz="2644" err="1"/>
              <a:t>preemption</a:t>
            </a:r>
            <a:r>
              <a:rPr lang="en-GB" altLang="en-US" sz="2644"/>
              <a:t> is not suitable in a time sharing environment</a:t>
            </a:r>
          </a:p>
          <a:p>
            <a:pPr>
              <a:spcBef>
                <a:spcPts val="703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865"/>
              <a:t>SJF/SPN implicitly incorporates priorities</a:t>
            </a:r>
          </a:p>
          <a:p>
            <a:pPr lvl="1">
              <a:spcBef>
                <a:spcPts val="620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534"/>
              <a:t>Shortest jobs are given preference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CPU bound processes have lower priority, but a process doing no I/O could still monopolize the CPU if it is the first to enter the system</a:t>
            </a:r>
          </a:p>
          <a:p>
            <a:pPr lvl="1">
              <a:spcBef>
                <a:spcPts val="620"/>
              </a:spcBef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sz="2534"/>
          </a:p>
          <a:p>
            <a:pPr>
              <a:spcBef>
                <a:spcPts val="703"/>
              </a:spcBef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sz="2865"/>
          </a:p>
          <a:p>
            <a:pPr>
              <a:spcBef>
                <a:spcPts val="703"/>
              </a:spcBef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sz="2865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F27AE-4665-4145-A6BD-FA5AEE73A1D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132C19-C3D2-4144-95C9-05511E06308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869041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F509B-4513-7E7E-C349-3D2BDA504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A89FD-EFF7-2C93-A0F1-0D08A0912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on Bounded Buffer and Readers-Writers</a:t>
            </a:r>
          </a:p>
          <a:p>
            <a:r>
              <a:rPr lang="en-US" dirty="0"/>
              <a:t>Sleepy Barbers solution using Semaphores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BD649-E6CD-D577-7841-529D5FD24EC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2C895-951A-F1D6-1469-DF683259FA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86627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A112A8D4-1658-40CE-AA71-89F4B1ED4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Priorities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2CBAA7AF-2C27-461D-A7D3-183D7DE49A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Implemented by having multiple ready queues to represent each level of priority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Scheduler selects the process of a higher priority over one of lower priority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Lower-priority may suffer starvation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To alleviate starvation allow dynamic priorities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The priority of a process  changes based on its age or execution history </a:t>
            </a:r>
          </a:p>
          <a:p>
            <a:pPr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b="0"/>
          </a:p>
          <a:p>
            <a:pPr>
              <a:buNone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endParaRPr lang="en-GB" altLang="en-US" b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585B2-A921-40F0-932E-AC3F74E709BF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056DCF-BD99-41AE-8A45-79565A5E5EC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002574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65160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66485"/>
            <a:ext cx="1499040" cy="1059480"/>
            <a:chOff x="155536" y="5619450"/>
            <a:chExt cx="1499040" cy="10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1787820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66485"/>
            <a:ext cx="2590920" cy="1059480"/>
            <a:chOff x="155536" y="5619450"/>
            <a:chExt cx="2590920" cy="10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9318217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66485"/>
            <a:ext cx="3336840" cy="1059480"/>
            <a:chOff x="155536" y="5619450"/>
            <a:chExt cx="3336840" cy="10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15630515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66485"/>
            <a:ext cx="4342320" cy="1059480"/>
            <a:chOff x="155536" y="5619450"/>
            <a:chExt cx="4342320" cy="105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7037945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66485"/>
            <a:ext cx="5120280" cy="1065960"/>
            <a:chOff x="155536" y="5619450"/>
            <a:chExt cx="5120280" cy="10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90924536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66485"/>
            <a:ext cx="5958360" cy="1085760"/>
            <a:chOff x="155536" y="5619450"/>
            <a:chExt cx="5958360" cy="108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866211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66485"/>
            <a:ext cx="6827760" cy="1211400"/>
            <a:chOff x="155536" y="5619450"/>
            <a:chExt cx="6827760" cy="12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14:cNvPr>
                <p14:cNvContentPartPr/>
                <p14:nvPr/>
              </p14:nvContentPartPr>
              <p14:xfrm>
                <a:off x="6138736" y="6653730"/>
                <a:ext cx="27720" cy="177120"/>
              </p14:xfrm>
            </p:contentPart>
          </mc:Choice>
          <mc:Fallback xmlns="">
            <p:pic>
              <p:nvPicPr>
                <p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120736" y="6635730"/>
                  <a:ext cx="63360" cy="21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690269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 dirty="0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 dirty="0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 dirty="0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dirty="0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 dirty="0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 dirty="0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66485"/>
            <a:ext cx="7655400" cy="1211400"/>
            <a:chOff x="155536" y="5619450"/>
            <a:chExt cx="7655400" cy="12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14:cNvPr>
                <p14:cNvContentPartPr/>
                <p14:nvPr/>
              </p14:nvContentPartPr>
              <p14:xfrm>
                <a:off x="6138736" y="6653730"/>
                <a:ext cx="27720" cy="177120"/>
              </p14:xfrm>
            </p:contentPart>
          </mc:Choice>
          <mc:Fallback xmlns="">
            <p:pic>
              <p:nvPicPr>
                <p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120736" y="6635730"/>
                  <a:ext cx="63360" cy="21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4773260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D5D8-73B6-46FE-9121-07FEE70D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E3B14-90B9-4B5A-83C7-6E633E32E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Sleepy Barbers solution using Condition Variables</a:t>
            </a:r>
          </a:p>
          <a:p>
            <a:r>
              <a:rPr lang="en-US" dirty="0"/>
              <a:t>How to implement condition variables</a:t>
            </a:r>
          </a:p>
          <a:p>
            <a:r>
              <a:rPr lang="en-US" dirty="0"/>
              <a:t>Reflections on using semaphores and condition variables</a:t>
            </a:r>
          </a:p>
          <a:p>
            <a:r>
              <a:rPr lang="en-US" dirty="0"/>
              <a:t>CPU Scheduling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2877B-39CF-48B9-BFFD-A234E8DEF35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1550 – Operating Systems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B6A28-8DDE-44B3-97DD-E511347E18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68643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8462880" cy="1229400"/>
            <a:chOff x="155536" y="5601450"/>
            <a:chExt cx="8462880" cy="122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14:cNvPr>
                <p14:cNvContentPartPr/>
                <p14:nvPr/>
              </p14:nvContentPartPr>
              <p14:xfrm>
                <a:off x="6138736" y="6653730"/>
                <a:ext cx="27720" cy="177120"/>
              </p14:xfrm>
            </p:contentPart>
          </mc:Choice>
          <mc:Fallback xmlns="">
            <p:pic>
              <p:nvPicPr>
                <p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120736" y="6635730"/>
                  <a:ext cx="63360" cy="21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3877568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9225000" cy="1119240"/>
            <a:chOff x="155536" y="5601450"/>
            <a:chExt cx="9225000" cy="111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14:cNvPr>
                <p14:cNvContentPartPr/>
                <p14:nvPr/>
              </p14:nvContentPartPr>
              <p14:xfrm>
                <a:off x="8753416" y="6024810"/>
                <a:ext cx="574560" cy="695880"/>
              </p14:xfrm>
            </p:contentPart>
          </mc:Choice>
          <mc:Fallback xmlns=""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35416" y="6006810"/>
                  <a:ext cx="6102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14:cNvPr>
                <p14:cNvContentPartPr/>
                <p14:nvPr/>
              </p14:nvContentPartPr>
              <p14:xfrm>
                <a:off x="8754136" y="6059370"/>
                <a:ext cx="587520" cy="655920"/>
              </p14:xfrm>
            </p:contentPart>
          </mc:Choice>
          <mc:Fallback xmlns=""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36136" y="6041370"/>
                  <a:ext cx="6231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14:cNvPr>
                <p14:cNvContentPartPr/>
                <p14:nvPr/>
              </p14:nvContentPartPr>
              <p14:xfrm>
                <a:off x="8925496" y="6278610"/>
                <a:ext cx="14040" cy="262080"/>
              </p14:xfrm>
            </p:contentPart>
          </mc:Choice>
          <mc:Fallback xmlns=""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07496" y="6260610"/>
                  <a:ext cx="49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14:cNvPr>
                <p14:cNvContentPartPr/>
                <p14:nvPr/>
              </p14:nvContentPartPr>
              <p14:xfrm>
                <a:off x="8948176" y="6168810"/>
                <a:ext cx="172440" cy="193320"/>
              </p14:xfrm>
            </p:contentPart>
          </mc:Choice>
          <mc:Fallback xmlns=""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30176" y="6150810"/>
                  <a:ext cx="208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14:cNvPr>
                <p14:cNvContentPartPr/>
                <p14:nvPr/>
              </p14:nvContentPartPr>
              <p14:xfrm>
                <a:off x="9026656" y="6399930"/>
                <a:ext cx="172080" cy="219600"/>
              </p14:xfrm>
            </p:contentPart>
          </mc:Choice>
          <mc:Fallback xmlns=""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8656" y="6381930"/>
                  <a:ext cx="20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14:cNvPr>
                <p14:cNvContentPartPr/>
                <p14:nvPr/>
              </p14:nvContentPartPr>
              <p14:xfrm>
                <a:off x="9269656" y="5736090"/>
                <a:ext cx="41400" cy="216000"/>
              </p14:xfrm>
            </p:contentPart>
          </mc:Choice>
          <mc:Fallback xmlns=""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51656" y="5718090"/>
                  <a:ext cx="7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14:cNvPr>
                <p14:cNvContentPartPr/>
                <p14:nvPr/>
              </p14:nvContentPartPr>
              <p14:xfrm>
                <a:off x="9362896" y="5748330"/>
                <a:ext cx="17640" cy="185040"/>
              </p14:xfrm>
            </p:contentPart>
          </mc:Choice>
          <mc:Fallback xmlns=""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44896" y="5730330"/>
                  <a:ext cx="5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2593193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9225000" cy="1819440"/>
            <a:chOff x="155536" y="5601450"/>
            <a:chExt cx="9225000" cy="181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14:cNvPr>
                <p14:cNvContentPartPr/>
                <p14:nvPr/>
              </p14:nvContentPartPr>
              <p14:xfrm>
                <a:off x="8753416" y="6024810"/>
                <a:ext cx="574560" cy="695880"/>
              </p14:xfrm>
            </p:contentPart>
          </mc:Choice>
          <mc:Fallback xmlns=""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35416" y="6006810"/>
                  <a:ext cx="6102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14:cNvPr>
                <p14:cNvContentPartPr/>
                <p14:nvPr/>
              </p14:nvContentPartPr>
              <p14:xfrm>
                <a:off x="8754136" y="6059370"/>
                <a:ext cx="587520" cy="655920"/>
              </p14:xfrm>
            </p:contentPart>
          </mc:Choice>
          <mc:Fallback xmlns=""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36136" y="6041370"/>
                  <a:ext cx="6231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14:cNvPr>
                <p14:cNvContentPartPr/>
                <p14:nvPr/>
              </p14:nvContentPartPr>
              <p14:xfrm>
                <a:off x="8925496" y="6278610"/>
                <a:ext cx="14040" cy="262080"/>
              </p14:xfrm>
            </p:contentPart>
          </mc:Choice>
          <mc:Fallback xmlns=""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07496" y="6260610"/>
                  <a:ext cx="49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14:cNvPr>
                <p14:cNvContentPartPr/>
                <p14:nvPr/>
              </p14:nvContentPartPr>
              <p14:xfrm>
                <a:off x="8948176" y="6168810"/>
                <a:ext cx="172440" cy="193320"/>
              </p14:xfrm>
            </p:contentPart>
          </mc:Choice>
          <mc:Fallback xmlns=""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30176" y="6150810"/>
                  <a:ext cx="208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14:cNvPr>
                <p14:cNvContentPartPr/>
                <p14:nvPr/>
              </p14:nvContentPartPr>
              <p14:xfrm>
                <a:off x="9026656" y="6399930"/>
                <a:ext cx="172080" cy="219600"/>
              </p14:xfrm>
            </p:contentPart>
          </mc:Choice>
          <mc:Fallback xmlns=""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8656" y="6381930"/>
                  <a:ext cx="20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14:cNvPr>
                <p14:cNvContentPartPr/>
                <p14:nvPr/>
              </p14:nvContentPartPr>
              <p14:xfrm>
                <a:off x="9269656" y="5736090"/>
                <a:ext cx="41400" cy="216000"/>
              </p14:xfrm>
            </p:contentPart>
          </mc:Choice>
          <mc:Fallback xmlns=""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51656" y="5718090"/>
                  <a:ext cx="7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14:cNvPr>
                <p14:cNvContentPartPr/>
                <p14:nvPr/>
              </p14:nvContentPartPr>
              <p14:xfrm>
                <a:off x="9362896" y="5748330"/>
                <a:ext cx="17640" cy="185040"/>
              </p14:xfrm>
            </p:contentPart>
          </mc:Choice>
          <mc:Fallback xmlns=""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44896" y="5730330"/>
                  <a:ext cx="5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14:cNvPr>
                <p14:cNvContentPartPr/>
                <p14:nvPr/>
              </p14:nvContentPartPr>
              <p14:xfrm>
                <a:off x="645136" y="6750210"/>
                <a:ext cx="566280" cy="650160"/>
              </p14:xfrm>
            </p:contentPart>
          </mc:Choice>
          <mc:Fallback xmlns="">
            <p:pic>
              <p:nvPicPr>
                <p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147" y="6732210"/>
                  <a:ext cx="601897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14:cNvPr>
                <p14:cNvContentPartPr/>
                <p14:nvPr/>
              </p14:nvContentPartPr>
              <p14:xfrm>
                <a:off x="705256" y="6839130"/>
                <a:ext cx="469800" cy="581760"/>
              </p14:xfrm>
            </p:contentPart>
          </mc:Choice>
          <mc:Fallback xmlns="">
            <p:pic>
              <p:nvPicPr>
                <p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7256" y="6821130"/>
                  <a:ext cx="5054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14:cNvPr>
                <p14:cNvContentPartPr/>
                <p14:nvPr/>
              </p14:nvContentPartPr>
              <p14:xfrm>
                <a:off x="817936" y="6975570"/>
                <a:ext cx="14040" cy="230400"/>
              </p14:xfrm>
            </p:contentPart>
          </mc:Choice>
          <mc:Fallback xmlns="">
            <p:pic>
              <p:nvPicPr>
                <p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9936" y="6957570"/>
                  <a:ext cx="49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14:cNvPr>
                <p14:cNvContentPartPr/>
                <p14:nvPr/>
              </p14:nvContentPartPr>
              <p14:xfrm>
                <a:off x="835936" y="6941010"/>
                <a:ext cx="102960" cy="133200"/>
              </p14:xfrm>
            </p:contentPart>
          </mc:Choice>
          <mc:Fallback xmlns="">
            <p:pic>
              <p:nvPicPr>
                <p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7873" y="6923010"/>
                  <a:ext cx="138725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14:cNvPr>
                <p14:cNvContentPartPr/>
                <p14:nvPr/>
              </p14:nvContentPartPr>
              <p14:xfrm>
                <a:off x="930256" y="7103370"/>
                <a:ext cx="77040" cy="166680"/>
              </p14:xfrm>
            </p:contentPart>
          </mc:Choice>
          <mc:Fallback xmlns="">
            <p:pic>
              <p:nvPicPr>
                <p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2171" y="7085370"/>
                  <a:ext cx="112847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14:cNvPr>
                <p14:cNvContentPartPr/>
                <p14:nvPr/>
              </p14:nvContentPartPr>
              <p14:xfrm>
                <a:off x="1014856" y="7146570"/>
                <a:ext cx="21240" cy="183600"/>
              </p14:xfrm>
            </p:contentPart>
          </mc:Choice>
          <mc:Fallback xmlns="">
            <p:pic>
              <p:nvPicPr>
                <p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6856" y="7128570"/>
                  <a:ext cx="56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14:cNvPr>
                <p14:cNvContentPartPr/>
                <p14:nvPr/>
              </p14:nvContentPartPr>
              <p14:xfrm>
                <a:off x="1235536" y="6642210"/>
                <a:ext cx="28440" cy="198000"/>
              </p14:xfrm>
            </p:contentPart>
          </mc:Choice>
          <mc:Fallback xmlns="">
            <p:pic>
              <p:nvPicPr>
                <p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17536" y="6624210"/>
                  <a:ext cx="64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14:cNvPr>
                <p14:cNvContentPartPr/>
                <p14:nvPr/>
              </p14:nvContentPartPr>
              <p14:xfrm>
                <a:off x="1316176" y="6666690"/>
                <a:ext cx="210240" cy="207360"/>
              </p14:xfrm>
            </p:contentPart>
          </mc:Choice>
          <mc:Fallback xmlns="">
            <p:pic>
              <p:nvPicPr>
                <p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98176" y="6648721"/>
                  <a:ext cx="245880" cy="242938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83012382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9225000" cy="1819440"/>
            <a:chOff x="155536" y="5601450"/>
            <a:chExt cx="9225000" cy="181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14:cNvPr>
                <p14:cNvContentPartPr/>
                <p14:nvPr/>
              </p14:nvContentPartPr>
              <p14:xfrm>
                <a:off x="8753416" y="6024810"/>
                <a:ext cx="574560" cy="695880"/>
              </p14:xfrm>
            </p:contentPart>
          </mc:Choice>
          <mc:Fallback xmlns=""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35416" y="6006810"/>
                  <a:ext cx="6102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14:cNvPr>
                <p14:cNvContentPartPr/>
                <p14:nvPr/>
              </p14:nvContentPartPr>
              <p14:xfrm>
                <a:off x="8754136" y="6059370"/>
                <a:ext cx="587520" cy="655920"/>
              </p14:xfrm>
            </p:contentPart>
          </mc:Choice>
          <mc:Fallback xmlns=""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36136" y="6041370"/>
                  <a:ext cx="6231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14:cNvPr>
                <p14:cNvContentPartPr/>
                <p14:nvPr/>
              </p14:nvContentPartPr>
              <p14:xfrm>
                <a:off x="8925496" y="6278610"/>
                <a:ext cx="14040" cy="262080"/>
              </p14:xfrm>
            </p:contentPart>
          </mc:Choice>
          <mc:Fallback xmlns=""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07496" y="6260610"/>
                  <a:ext cx="49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14:cNvPr>
                <p14:cNvContentPartPr/>
                <p14:nvPr/>
              </p14:nvContentPartPr>
              <p14:xfrm>
                <a:off x="8948176" y="6168810"/>
                <a:ext cx="172440" cy="193320"/>
              </p14:xfrm>
            </p:contentPart>
          </mc:Choice>
          <mc:Fallback xmlns=""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30176" y="6150810"/>
                  <a:ext cx="208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14:cNvPr>
                <p14:cNvContentPartPr/>
                <p14:nvPr/>
              </p14:nvContentPartPr>
              <p14:xfrm>
                <a:off x="9026656" y="6399930"/>
                <a:ext cx="172080" cy="219600"/>
              </p14:xfrm>
            </p:contentPart>
          </mc:Choice>
          <mc:Fallback xmlns=""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8656" y="6381930"/>
                  <a:ext cx="20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14:cNvPr>
                <p14:cNvContentPartPr/>
                <p14:nvPr/>
              </p14:nvContentPartPr>
              <p14:xfrm>
                <a:off x="9269656" y="5736090"/>
                <a:ext cx="41400" cy="216000"/>
              </p14:xfrm>
            </p:contentPart>
          </mc:Choice>
          <mc:Fallback xmlns=""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51656" y="5718090"/>
                  <a:ext cx="7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14:cNvPr>
                <p14:cNvContentPartPr/>
                <p14:nvPr/>
              </p14:nvContentPartPr>
              <p14:xfrm>
                <a:off x="9362896" y="5748330"/>
                <a:ext cx="17640" cy="185040"/>
              </p14:xfrm>
            </p:contentPart>
          </mc:Choice>
          <mc:Fallback xmlns=""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44896" y="5730330"/>
                  <a:ext cx="5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14:cNvPr>
                <p14:cNvContentPartPr/>
                <p14:nvPr/>
              </p14:nvContentPartPr>
              <p14:xfrm>
                <a:off x="645136" y="6750210"/>
                <a:ext cx="566280" cy="650160"/>
              </p14:xfrm>
            </p:contentPart>
          </mc:Choice>
          <mc:Fallback xmlns="">
            <p:pic>
              <p:nvPicPr>
                <p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147" y="6732210"/>
                  <a:ext cx="601897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14:cNvPr>
                <p14:cNvContentPartPr/>
                <p14:nvPr/>
              </p14:nvContentPartPr>
              <p14:xfrm>
                <a:off x="705256" y="6839130"/>
                <a:ext cx="469800" cy="581760"/>
              </p14:xfrm>
            </p:contentPart>
          </mc:Choice>
          <mc:Fallback xmlns="">
            <p:pic>
              <p:nvPicPr>
                <p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7256" y="6821130"/>
                  <a:ext cx="5054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14:cNvPr>
                <p14:cNvContentPartPr/>
                <p14:nvPr/>
              </p14:nvContentPartPr>
              <p14:xfrm>
                <a:off x="817936" y="6975570"/>
                <a:ext cx="14040" cy="230400"/>
              </p14:xfrm>
            </p:contentPart>
          </mc:Choice>
          <mc:Fallback xmlns="">
            <p:pic>
              <p:nvPicPr>
                <p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9936" y="6957570"/>
                  <a:ext cx="49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14:cNvPr>
                <p14:cNvContentPartPr/>
                <p14:nvPr/>
              </p14:nvContentPartPr>
              <p14:xfrm>
                <a:off x="835936" y="6941010"/>
                <a:ext cx="102960" cy="133200"/>
              </p14:xfrm>
            </p:contentPart>
          </mc:Choice>
          <mc:Fallback xmlns="">
            <p:pic>
              <p:nvPicPr>
                <p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7873" y="6923010"/>
                  <a:ext cx="138725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14:cNvPr>
                <p14:cNvContentPartPr/>
                <p14:nvPr/>
              </p14:nvContentPartPr>
              <p14:xfrm>
                <a:off x="930256" y="7103370"/>
                <a:ext cx="77040" cy="166680"/>
              </p14:xfrm>
            </p:contentPart>
          </mc:Choice>
          <mc:Fallback xmlns="">
            <p:pic>
              <p:nvPicPr>
                <p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2171" y="7085370"/>
                  <a:ext cx="112847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14:cNvPr>
                <p14:cNvContentPartPr/>
                <p14:nvPr/>
              </p14:nvContentPartPr>
              <p14:xfrm>
                <a:off x="1014856" y="7146570"/>
                <a:ext cx="21240" cy="183600"/>
              </p14:xfrm>
            </p:contentPart>
          </mc:Choice>
          <mc:Fallback xmlns="">
            <p:pic>
              <p:nvPicPr>
                <p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6856" y="7128570"/>
                  <a:ext cx="56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14:cNvPr>
                <p14:cNvContentPartPr/>
                <p14:nvPr/>
              </p14:nvContentPartPr>
              <p14:xfrm>
                <a:off x="1235536" y="6642210"/>
                <a:ext cx="28440" cy="198000"/>
              </p14:xfrm>
            </p:contentPart>
          </mc:Choice>
          <mc:Fallback xmlns="">
            <p:pic>
              <p:nvPicPr>
                <p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17536" y="6624210"/>
                  <a:ext cx="64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14:cNvPr>
                <p14:cNvContentPartPr/>
                <p14:nvPr/>
              </p14:nvContentPartPr>
              <p14:xfrm>
                <a:off x="1316176" y="6666690"/>
                <a:ext cx="210240" cy="207360"/>
              </p14:xfrm>
            </p:contentPart>
          </mc:Choice>
          <mc:Fallback xmlns="">
            <p:pic>
              <p:nvPicPr>
                <p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98176" y="6648721"/>
                  <a:ext cx="245880" cy="242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14:cNvPr>
                <p14:cNvContentPartPr/>
                <p14:nvPr/>
              </p14:nvContentPartPr>
              <p14:xfrm>
                <a:off x="1652056" y="6813210"/>
                <a:ext cx="78120" cy="453240"/>
              </p14:xfrm>
            </p:contentPart>
          </mc:Choice>
          <mc:Fallback xmlns="">
            <p:pic>
              <p:nvPicPr>
                <p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634056" y="6795210"/>
                  <a:ext cx="1137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14:cNvPr>
                <p14:cNvContentPartPr/>
                <p14:nvPr/>
              </p14:nvContentPartPr>
              <p14:xfrm>
                <a:off x="1640896" y="6780090"/>
                <a:ext cx="556920" cy="596880"/>
              </p14:xfrm>
            </p:contentPart>
          </mc:Choice>
          <mc:Fallback xmlns="">
            <p:pic>
              <p:nvPicPr>
                <p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622908" y="6762101"/>
                  <a:ext cx="592537" cy="632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14:cNvPr>
                <p14:cNvContentPartPr/>
                <p14:nvPr/>
              </p14:nvContentPartPr>
              <p14:xfrm>
                <a:off x="1749976" y="6987810"/>
                <a:ext cx="14040" cy="297000"/>
              </p14:xfrm>
            </p:contentPart>
          </mc:Choice>
          <mc:Fallback xmlns="">
            <p:pic>
              <p:nvPicPr>
                <p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731502" y="6969832"/>
                  <a:ext cx="50618" cy="332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14:cNvPr>
                <p14:cNvContentPartPr/>
                <p14:nvPr/>
              </p14:nvContentPartPr>
              <p14:xfrm>
                <a:off x="1696696" y="6959010"/>
                <a:ext cx="172440" cy="210240"/>
              </p14:xfrm>
            </p:contentPart>
          </mc:Choice>
          <mc:Fallback xmlns="">
            <p:pic>
              <p:nvPicPr>
                <p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78696" y="6940979"/>
                  <a:ext cx="208080" cy="24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14:cNvPr>
                <p14:cNvContentPartPr/>
                <p14:nvPr/>
              </p14:nvContentPartPr>
              <p14:xfrm>
                <a:off x="1841416" y="7148010"/>
                <a:ext cx="143640" cy="149040"/>
              </p14:xfrm>
            </p:contentPart>
          </mc:Choice>
          <mc:Fallback xmlns="">
            <p:pic>
              <p:nvPicPr>
                <p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23461" y="7130053"/>
                  <a:ext cx="179191" cy="184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14:cNvPr>
                <p14:cNvContentPartPr/>
                <p14:nvPr/>
              </p14:nvContentPartPr>
              <p14:xfrm>
                <a:off x="2101336" y="6638610"/>
                <a:ext cx="57240" cy="275040"/>
              </p14:xfrm>
            </p:contentPart>
          </mc:Choice>
          <mc:Fallback xmlns="">
            <p:pic>
              <p:nvPicPr>
                <p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083222" y="6620610"/>
                  <a:ext cx="93106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14:cNvPr>
                <p14:cNvContentPartPr/>
                <p14:nvPr/>
              </p14:nvContentPartPr>
              <p14:xfrm>
                <a:off x="2156056" y="6719610"/>
                <a:ext cx="127080" cy="198720"/>
              </p14:xfrm>
            </p:contentPart>
          </mc:Choice>
          <mc:Fallback xmlns="">
            <p:pic>
              <p:nvPicPr>
                <p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38005" y="6701610"/>
                  <a:ext cx="162821" cy="234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851559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9225000" cy="1835280"/>
            <a:chOff x="155536" y="5601450"/>
            <a:chExt cx="9225000" cy="183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14:cNvPr>
                <p14:cNvContentPartPr/>
                <p14:nvPr/>
              </p14:nvContentPartPr>
              <p14:xfrm>
                <a:off x="8753416" y="6024810"/>
                <a:ext cx="574560" cy="695880"/>
              </p14:xfrm>
            </p:contentPart>
          </mc:Choice>
          <mc:Fallback xmlns=""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35416" y="6006810"/>
                  <a:ext cx="6102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14:cNvPr>
                <p14:cNvContentPartPr/>
                <p14:nvPr/>
              </p14:nvContentPartPr>
              <p14:xfrm>
                <a:off x="8754136" y="6059370"/>
                <a:ext cx="587520" cy="655920"/>
              </p14:xfrm>
            </p:contentPart>
          </mc:Choice>
          <mc:Fallback xmlns=""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36136" y="6041370"/>
                  <a:ext cx="6231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14:cNvPr>
                <p14:cNvContentPartPr/>
                <p14:nvPr/>
              </p14:nvContentPartPr>
              <p14:xfrm>
                <a:off x="8925496" y="6278610"/>
                <a:ext cx="14040" cy="262080"/>
              </p14:xfrm>
            </p:contentPart>
          </mc:Choice>
          <mc:Fallback xmlns=""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07496" y="6260610"/>
                  <a:ext cx="49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14:cNvPr>
                <p14:cNvContentPartPr/>
                <p14:nvPr/>
              </p14:nvContentPartPr>
              <p14:xfrm>
                <a:off x="8948176" y="6168810"/>
                <a:ext cx="172440" cy="193320"/>
              </p14:xfrm>
            </p:contentPart>
          </mc:Choice>
          <mc:Fallback xmlns=""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30176" y="6150810"/>
                  <a:ext cx="208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14:cNvPr>
                <p14:cNvContentPartPr/>
                <p14:nvPr/>
              </p14:nvContentPartPr>
              <p14:xfrm>
                <a:off x="9026656" y="6399930"/>
                <a:ext cx="172080" cy="219600"/>
              </p14:xfrm>
            </p:contentPart>
          </mc:Choice>
          <mc:Fallback xmlns=""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8656" y="6381930"/>
                  <a:ext cx="20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14:cNvPr>
                <p14:cNvContentPartPr/>
                <p14:nvPr/>
              </p14:nvContentPartPr>
              <p14:xfrm>
                <a:off x="9269656" y="5736090"/>
                <a:ext cx="41400" cy="216000"/>
              </p14:xfrm>
            </p:contentPart>
          </mc:Choice>
          <mc:Fallback xmlns=""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51656" y="5718090"/>
                  <a:ext cx="7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14:cNvPr>
                <p14:cNvContentPartPr/>
                <p14:nvPr/>
              </p14:nvContentPartPr>
              <p14:xfrm>
                <a:off x="9362896" y="5748330"/>
                <a:ext cx="17640" cy="185040"/>
              </p14:xfrm>
            </p:contentPart>
          </mc:Choice>
          <mc:Fallback xmlns=""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44896" y="5730330"/>
                  <a:ext cx="5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14:cNvPr>
                <p14:cNvContentPartPr/>
                <p14:nvPr/>
              </p14:nvContentPartPr>
              <p14:xfrm>
                <a:off x="645136" y="6750210"/>
                <a:ext cx="566280" cy="650160"/>
              </p14:xfrm>
            </p:contentPart>
          </mc:Choice>
          <mc:Fallback xmlns="">
            <p:pic>
              <p:nvPicPr>
                <p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147" y="6732210"/>
                  <a:ext cx="601897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14:cNvPr>
                <p14:cNvContentPartPr/>
                <p14:nvPr/>
              </p14:nvContentPartPr>
              <p14:xfrm>
                <a:off x="705256" y="6839130"/>
                <a:ext cx="469800" cy="581760"/>
              </p14:xfrm>
            </p:contentPart>
          </mc:Choice>
          <mc:Fallback xmlns="">
            <p:pic>
              <p:nvPicPr>
                <p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7256" y="6821130"/>
                  <a:ext cx="5054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14:cNvPr>
                <p14:cNvContentPartPr/>
                <p14:nvPr/>
              </p14:nvContentPartPr>
              <p14:xfrm>
                <a:off x="817936" y="6975570"/>
                <a:ext cx="14040" cy="230400"/>
              </p14:xfrm>
            </p:contentPart>
          </mc:Choice>
          <mc:Fallback xmlns="">
            <p:pic>
              <p:nvPicPr>
                <p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9936" y="6957570"/>
                  <a:ext cx="49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14:cNvPr>
                <p14:cNvContentPartPr/>
                <p14:nvPr/>
              </p14:nvContentPartPr>
              <p14:xfrm>
                <a:off x="835936" y="6941010"/>
                <a:ext cx="102960" cy="133200"/>
              </p14:xfrm>
            </p:contentPart>
          </mc:Choice>
          <mc:Fallback xmlns="">
            <p:pic>
              <p:nvPicPr>
                <p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7873" y="6923010"/>
                  <a:ext cx="138725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14:cNvPr>
                <p14:cNvContentPartPr/>
                <p14:nvPr/>
              </p14:nvContentPartPr>
              <p14:xfrm>
                <a:off x="930256" y="7103370"/>
                <a:ext cx="77040" cy="166680"/>
              </p14:xfrm>
            </p:contentPart>
          </mc:Choice>
          <mc:Fallback xmlns="">
            <p:pic>
              <p:nvPicPr>
                <p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2171" y="7085370"/>
                  <a:ext cx="112847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14:cNvPr>
                <p14:cNvContentPartPr/>
                <p14:nvPr/>
              </p14:nvContentPartPr>
              <p14:xfrm>
                <a:off x="1014856" y="7146570"/>
                <a:ext cx="21240" cy="183600"/>
              </p14:xfrm>
            </p:contentPart>
          </mc:Choice>
          <mc:Fallback xmlns="">
            <p:pic>
              <p:nvPicPr>
                <p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6856" y="7128570"/>
                  <a:ext cx="56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14:cNvPr>
                <p14:cNvContentPartPr/>
                <p14:nvPr/>
              </p14:nvContentPartPr>
              <p14:xfrm>
                <a:off x="1235536" y="6642210"/>
                <a:ext cx="28440" cy="198000"/>
              </p14:xfrm>
            </p:contentPart>
          </mc:Choice>
          <mc:Fallback xmlns="">
            <p:pic>
              <p:nvPicPr>
                <p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17536" y="6624210"/>
                  <a:ext cx="64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14:cNvPr>
                <p14:cNvContentPartPr/>
                <p14:nvPr/>
              </p14:nvContentPartPr>
              <p14:xfrm>
                <a:off x="1316176" y="6666690"/>
                <a:ext cx="210240" cy="207360"/>
              </p14:xfrm>
            </p:contentPart>
          </mc:Choice>
          <mc:Fallback xmlns="">
            <p:pic>
              <p:nvPicPr>
                <p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98176" y="6648721"/>
                  <a:ext cx="245880" cy="242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14:cNvPr>
                <p14:cNvContentPartPr/>
                <p14:nvPr/>
              </p14:nvContentPartPr>
              <p14:xfrm>
                <a:off x="1652056" y="6813210"/>
                <a:ext cx="78120" cy="453240"/>
              </p14:xfrm>
            </p:contentPart>
          </mc:Choice>
          <mc:Fallback xmlns="">
            <p:pic>
              <p:nvPicPr>
                <p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634056" y="6795210"/>
                  <a:ext cx="1137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14:cNvPr>
                <p14:cNvContentPartPr/>
                <p14:nvPr/>
              </p14:nvContentPartPr>
              <p14:xfrm>
                <a:off x="1640896" y="6780090"/>
                <a:ext cx="556920" cy="596880"/>
              </p14:xfrm>
            </p:contentPart>
          </mc:Choice>
          <mc:Fallback xmlns="">
            <p:pic>
              <p:nvPicPr>
                <p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622908" y="6762101"/>
                  <a:ext cx="592537" cy="632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14:cNvPr>
                <p14:cNvContentPartPr/>
                <p14:nvPr/>
              </p14:nvContentPartPr>
              <p14:xfrm>
                <a:off x="1749976" y="6987810"/>
                <a:ext cx="14040" cy="297000"/>
              </p14:xfrm>
            </p:contentPart>
          </mc:Choice>
          <mc:Fallback xmlns="">
            <p:pic>
              <p:nvPicPr>
                <p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731502" y="6969832"/>
                  <a:ext cx="50618" cy="332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14:cNvPr>
                <p14:cNvContentPartPr/>
                <p14:nvPr/>
              </p14:nvContentPartPr>
              <p14:xfrm>
                <a:off x="1696696" y="6959010"/>
                <a:ext cx="172440" cy="210240"/>
              </p14:xfrm>
            </p:contentPart>
          </mc:Choice>
          <mc:Fallback xmlns="">
            <p:pic>
              <p:nvPicPr>
                <p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78696" y="6940979"/>
                  <a:ext cx="208080" cy="24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14:cNvPr>
                <p14:cNvContentPartPr/>
                <p14:nvPr/>
              </p14:nvContentPartPr>
              <p14:xfrm>
                <a:off x="1841416" y="7148010"/>
                <a:ext cx="143640" cy="149040"/>
              </p14:xfrm>
            </p:contentPart>
          </mc:Choice>
          <mc:Fallback xmlns="">
            <p:pic>
              <p:nvPicPr>
                <p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23461" y="7130053"/>
                  <a:ext cx="179191" cy="184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14:cNvPr>
                <p14:cNvContentPartPr/>
                <p14:nvPr/>
              </p14:nvContentPartPr>
              <p14:xfrm>
                <a:off x="2101336" y="6638610"/>
                <a:ext cx="57240" cy="275040"/>
              </p14:xfrm>
            </p:contentPart>
          </mc:Choice>
          <mc:Fallback xmlns="">
            <p:pic>
              <p:nvPicPr>
                <p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083222" y="6620610"/>
                  <a:ext cx="93106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14:cNvPr>
                <p14:cNvContentPartPr/>
                <p14:nvPr/>
              </p14:nvContentPartPr>
              <p14:xfrm>
                <a:off x="2156056" y="6719610"/>
                <a:ext cx="127080" cy="198720"/>
              </p14:xfrm>
            </p:contentPart>
          </mc:Choice>
          <mc:Fallback xmlns="">
            <p:pic>
              <p:nvPicPr>
                <p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38005" y="6701610"/>
                  <a:ext cx="162821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14:cNvPr>
                <p14:cNvContentPartPr/>
                <p14:nvPr/>
              </p14:nvContentPartPr>
              <p14:xfrm>
                <a:off x="2547016" y="6921570"/>
                <a:ext cx="6120" cy="438120"/>
              </p14:xfrm>
            </p:contentPart>
          </mc:Choice>
          <mc:Fallback xmlns="">
            <p:pic>
              <p:nvPicPr>
                <p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529016" y="6903555"/>
                  <a:ext cx="41760" cy="4737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14:cNvPr>
                <p14:cNvContentPartPr/>
                <p14:nvPr/>
              </p14:nvContentPartPr>
              <p14:xfrm>
                <a:off x="2550616" y="6864690"/>
                <a:ext cx="583920" cy="572040"/>
              </p14:xfrm>
            </p:contentPart>
          </mc:Choice>
          <mc:Fallback xmlns="">
            <p:pic>
              <p:nvPicPr>
                <p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532627" y="6846690"/>
                  <a:ext cx="619538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14:cNvPr>
                <p14:cNvContentPartPr/>
                <p14:nvPr/>
              </p14:nvContentPartPr>
              <p14:xfrm>
                <a:off x="2615416" y="7032450"/>
                <a:ext cx="37440" cy="275760"/>
              </p14:xfrm>
            </p:contentPart>
          </mc:Choice>
          <mc:Fallback xmlns="">
            <p:pic>
              <p:nvPicPr>
                <p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597416" y="7014450"/>
                  <a:ext cx="730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14:cNvPr>
                <p14:cNvContentPartPr/>
                <p14:nvPr/>
              </p14:nvContentPartPr>
              <p14:xfrm>
                <a:off x="2654296" y="6998970"/>
                <a:ext cx="136800" cy="169200"/>
              </p14:xfrm>
            </p:contentPart>
          </mc:Choice>
          <mc:Fallback xmlns="">
            <p:pic>
              <p:nvPicPr>
                <p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636296" y="6980970"/>
                  <a:ext cx="172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14:cNvPr>
                <p14:cNvContentPartPr/>
                <p14:nvPr/>
              </p14:nvContentPartPr>
              <p14:xfrm>
                <a:off x="2745376" y="7216410"/>
                <a:ext cx="136080" cy="156960"/>
              </p14:xfrm>
            </p:contentPart>
          </mc:Choice>
          <mc:Fallback xmlns="">
            <p:pic>
              <p:nvPicPr>
                <p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727423" y="7198410"/>
                  <a:ext cx="171626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14:cNvPr>
                <p14:cNvContentPartPr/>
                <p14:nvPr/>
              </p14:nvContentPartPr>
              <p14:xfrm>
                <a:off x="2959576" y="6583170"/>
                <a:ext cx="48600" cy="245520"/>
              </p14:xfrm>
            </p:contentPart>
          </mc:Choice>
          <mc:Fallback xmlns="">
            <p:pic>
              <p:nvPicPr>
                <p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941576" y="6565144"/>
                  <a:ext cx="84240" cy="281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14:cNvPr>
                <p14:cNvContentPartPr/>
                <p14:nvPr/>
              </p14:nvContentPartPr>
              <p14:xfrm>
                <a:off x="3055696" y="6601890"/>
                <a:ext cx="122040" cy="162720"/>
              </p14:xfrm>
            </p:contentPart>
          </mc:Choice>
          <mc:Fallback xmlns="">
            <p:pic>
              <p:nvPicPr>
                <p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037696" y="6583930"/>
                  <a:ext cx="157680" cy="1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14:cNvPr>
                <p14:cNvContentPartPr/>
                <p14:nvPr/>
              </p14:nvContentPartPr>
              <p14:xfrm>
                <a:off x="3145696" y="6610530"/>
                <a:ext cx="53640" cy="304920"/>
              </p14:xfrm>
            </p:contentPart>
          </mc:Choice>
          <mc:Fallback xmlns="">
            <p:pic>
              <p:nvPicPr>
                <p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127696" y="6592551"/>
                  <a:ext cx="89280" cy="340518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87194210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9225000" cy="1835640"/>
            <a:chOff x="155536" y="5601450"/>
            <a:chExt cx="9225000" cy="183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14:cNvPr>
                <p14:cNvContentPartPr/>
                <p14:nvPr/>
              </p14:nvContentPartPr>
              <p14:xfrm>
                <a:off x="8753416" y="6024810"/>
                <a:ext cx="574560" cy="695880"/>
              </p14:xfrm>
            </p:contentPart>
          </mc:Choice>
          <mc:Fallback xmlns=""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35416" y="6006810"/>
                  <a:ext cx="6102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14:cNvPr>
                <p14:cNvContentPartPr/>
                <p14:nvPr/>
              </p14:nvContentPartPr>
              <p14:xfrm>
                <a:off x="8754136" y="6059370"/>
                <a:ext cx="587520" cy="655920"/>
              </p14:xfrm>
            </p:contentPart>
          </mc:Choice>
          <mc:Fallback xmlns=""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36136" y="6041370"/>
                  <a:ext cx="6231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14:cNvPr>
                <p14:cNvContentPartPr/>
                <p14:nvPr/>
              </p14:nvContentPartPr>
              <p14:xfrm>
                <a:off x="8925496" y="6278610"/>
                <a:ext cx="14040" cy="262080"/>
              </p14:xfrm>
            </p:contentPart>
          </mc:Choice>
          <mc:Fallback xmlns=""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07496" y="6260610"/>
                  <a:ext cx="49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14:cNvPr>
                <p14:cNvContentPartPr/>
                <p14:nvPr/>
              </p14:nvContentPartPr>
              <p14:xfrm>
                <a:off x="8948176" y="6168810"/>
                <a:ext cx="172440" cy="193320"/>
              </p14:xfrm>
            </p:contentPart>
          </mc:Choice>
          <mc:Fallback xmlns=""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30176" y="6150810"/>
                  <a:ext cx="208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14:cNvPr>
                <p14:cNvContentPartPr/>
                <p14:nvPr/>
              </p14:nvContentPartPr>
              <p14:xfrm>
                <a:off x="9026656" y="6399930"/>
                <a:ext cx="172080" cy="219600"/>
              </p14:xfrm>
            </p:contentPart>
          </mc:Choice>
          <mc:Fallback xmlns=""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8656" y="6381930"/>
                  <a:ext cx="20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14:cNvPr>
                <p14:cNvContentPartPr/>
                <p14:nvPr/>
              </p14:nvContentPartPr>
              <p14:xfrm>
                <a:off x="9269656" y="5736090"/>
                <a:ext cx="41400" cy="216000"/>
              </p14:xfrm>
            </p:contentPart>
          </mc:Choice>
          <mc:Fallback xmlns=""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51656" y="5718090"/>
                  <a:ext cx="7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14:cNvPr>
                <p14:cNvContentPartPr/>
                <p14:nvPr/>
              </p14:nvContentPartPr>
              <p14:xfrm>
                <a:off x="9362896" y="5748330"/>
                <a:ext cx="17640" cy="185040"/>
              </p14:xfrm>
            </p:contentPart>
          </mc:Choice>
          <mc:Fallback xmlns=""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44896" y="5730330"/>
                  <a:ext cx="5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14:cNvPr>
                <p14:cNvContentPartPr/>
                <p14:nvPr/>
              </p14:nvContentPartPr>
              <p14:xfrm>
                <a:off x="645136" y="6750210"/>
                <a:ext cx="566280" cy="650160"/>
              </p14:xfrm>
            </p:contentPart>
          </mc:Choice>
          <mc:Fallback xmlns="">
            <p:pic>
              <p:nvPicPr>
                <p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147" y="6732210"/>
                  <a:ext cx="601897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14:cNvPr>
                <p14:cNvContentPartPr/>
                <p14:nvPr/>
              </p14:nvContentPartPr>
              <p14:xfrm>
                <a:off x="705256" y="6839130"/>
                <a:ext cx="469800" cy="581760"/>
              </p14:xfrm>
            </p:contentPart>
          </mc:Choice>
          <mc:Fallback xmlns="">
            <p:pic>
              <p:nvPicPr>
                <p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7256" y="6821130"/>
                  <a:ext cx="5054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14:cNvPr>
                <p14:cNvContentPartPr/>
                <p14:nvPr/>
              </p14:nvContentPartPr>
              <p14:xfrm>
                <a:off x="817936" y="6975570"/>
                <a:ext cx="14040" cy="230400"/>
              </p14:xfrm>
            </p:contentPart>
          </mc:Choice>
          <mc:Fallback xmlns="">
            <p:pic>
              <p:nvPicPr>
                <p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9936" y="6957570"/>
                  <a:ext cx="49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14:cNvPr>
                <p14:cNvContentPartPr/>
                <p14:nvPr/>
              </p14:nvContentPartPr>
              <p14:xfrm>
                <a:off x="835936" y="6941010"/>
                <a:ext cx="102960" cy="133200"/>
              </p14:xfrm>
            </p:contentPart>
          </mc:Choice>
          <mc:Fallback xmlns="">
            <p:pic>
              <p:nvPicPr>
                <p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7873" y="6923010"/>
                  <a:ext cx="138725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14:cNvPr>
                <p14:cNvContentPartPr/>
                <p14:nvPr/>
              </p14:nvContentPartPr>
              <p14:xfrm>
                <a:off x="930256" y="7103370"/>
                <a:ext cx="77040" cy="166680"/>
              </p14:xfrm>
            </p:contentPart>
          </mc:Choice>
          <mc:Fallback xmlns="">
            <p:pic>
              <p:nvPicPr>
                <p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2171" y="7085370"/>
                  <a:ext cx="112847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14:cNvPr>
                <p14:cNvContentPartPr/>
                <p14:nvPr/>
              </p14:nvContentPartPr>
              <p14:xfrm>
                <a:off x="1014856" y="7146570"/>
                <a:ext cx="21240" cy="183600"/>
              </p14:xfrm>
            </p:contentPart>
          </mc:Choice>
          <mc:Fallback xmlns="">
            <p:pic>
              <p:nvPicPr>
                <p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6856" y="7128570"/>
                  <a:ext cx="56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14:cNvPr>
                <p14:cNvContentPartPr/>
                <p14:nvPr/>
              </p14:nvContentPartPr>
              <p14:xfrm>
                <a:off x="1235536" y="6642210"/>
                <a:ext cx="28440" cy="198000"/>
              </p14:xfrm>
            </p:contentPart>
          </mc:Choice>
          <mc:Fallback xmlns="">
            <p:pic>
              <p:nvPicPr>
                <p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17536" y="6624210"/>
                  <a:ext cx="64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14:cNvPr>
                <p14:cNvContentPartPr/>
                <p14:nvPr/>
              </p14:nvContentPartPr>
              <p14:xfrm>
                <a:off x="1316176" y="6666690"/>
                <a:ext cx="210240" cy="207360"/>
              </p14:xfrm>
            </p:contentPart>
          </mc:Choice>
          <mc:Fallback xmlns="">
            <p:pic>
              <p:nvPicPr>
                <p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98176" y="6648721"/>
                  <a:ext cx="245880" cy="242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14:cNvPr>
                <p14:cNvContentPartPr/>
                <p14:nvPr/>
              </p14:nvContentPartPr>
              <p14:xfrm>
                <a:off x="1652056" y="6813210"/>
                <a:ext cx="78120" cy="453240"/>
              </p14:xfrm>
            </p:contentPart>
          </mc:Choice>
          <mc:Fallback xmlns="">
            <p:pic>
              <p:nvPicPr>
                <p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634056" y="6795210"/>
                  <a:ext cx="1137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14:cNvPr>
                <p14:cNvContentPartPr/>
                <p14:nvPr/>
              </p14:nvContentPartPr>
              <p14:xfrm>
                <a:off x="1640896" y="6780090"/>
                <a:ext cx="556920" cy="596880"/>
              </p14:xfrm>
            </p:contentPart>
          </mc:Choice>
          <mc:Fallback xmlns="">
            <p:pic>
              <p:nvPicPr>
                <p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622908" y="6762101"/>
                  <a:ext cx="592537" cy="632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14:cNvPr>
                <p14:cNvContentPartPr/>
                <p14:nvPr/>
              </p14:nvContentPartPr>
              <p14:xfrm>
                <a:off x="1749976" y="6987810"/>
                <a:ext cx="14040" cy="297000"/>
              </p14:xfrm>
            </p:contentPart>
          </mc:Choice>
          <mc:Fallback xmlns="">
            <p:pic>
              <p:nvPicPr>
                <p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731502" y="6969832"/>
                  <a:ext cx="50618" cy="332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14:cNvPr>
                <p14:cNvContentPartPr/>
                <p14:nvPr/>
              </p14:nvContentPartPr>
              <p14:xfrm>
                <a:off x="1696696" y="6959010"/>
                <a:ext cx="172440" cy="210240"/>
              </p14:xfrm>
            </p:contentPart>
          </mc:Choice>
          <mc:Fallback xmlns="">
            <p:pic>
              <p:nvPicPr>
                <p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78696" y="6940979"/>
                  <a:ext cx="208080" cy="24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14:cNvPr>
                <p14:cNvContentPartPr/>
                <p14:nvPr/>
              </p14:nvContentPartPr>
              <p14:xfrm>
                <a:off x="1841416" y="7148010"/>
                <a:ext cx="143640" cy="149040"/>
              </p14:xfrm>
            </p:contentPart>
          </mc:Choice>
          <mc:Fallback xmlns="">
            <p:pic>
              <p:nvPicPr>
                <p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23461" y="7130053"/>
                  <a:ext cx="179191" cy="184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14:cNvPr>
                <p14:cNvContentPartPr/>
                <p14:nvPr/>
              </p14:nvContentPartPr>
              <p14:xfrm>
                <a:off x="2101336" y="6638610"/>
                <a:ext cx="57240" cy="275040"/>
              </p14:xfrm>
            </p:contentPart>
          </mc:Choice>
          <mc:Fallback xmlns="">
            <p:pic>
              <p:nvPicPr>
                <p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083222" y="6620610"/>
                  <a:ext cx="93106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14:cNvPr>
                <p14:cNvContentPartPr/>
                <p14:nvPr/>
              </p14:nvContentPartPr>
              <p14:xfrm>
                <a:off x="2156056" y="6719610"/>
                <a:ext cx="127080" cy="198720"/>
              </p14:xfrm>
            </p:contentPart>
          </mc:Choice>
          <mc:Fallback xmlns="">
            <p:pic>
              <p:nvPicPr>
                <p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38005" y="6701610"/>
                  <a:ext cx="162821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14:cNvPr>
                <p14:cNvContentPartPr/>
                <p14:nvPr/>
              </p14:nvContentPartPr>
              <p14:xfrm>
                <a:off x="2547016" y="6921570"/>
                <a:ext cx="6120" cy="438120"/>
              </p14:xfrm>
            </p:contentPart>
          </mc:Choice>
          <mc:Fallback xmlns="">
            <p:pic>
              <p:nvPicPr>
                <p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529016" y="6903555"/>
                  <a:ext cx="41760" cy="4737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14:cNvPr>
                <p14:cNvContentPartPr/>
                <p14:nvPr/>
              </p14:nvContentPartPr>
              <p14:xfrm>
                <a:off x="2550616" y="6864690"/>
                <a:ext cx="583920" cy="572040"/>
              </p14:xfrm>
            </p:contentPart>
          </mc:Choice>
          <mc:Fallback xmlns="">
            <p:pic>
              <p:nvPicPr>
                <p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532627" y="6846690"/>
                  <a:ext cx="619538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14:cNvPr>
                <p14:cNvContentPartPr/>
                <p14:nvPr/>
              </p14:nvContentPartPr>
              <p14:xfrm>
                <a:off x="2615416" y="7032450"/>
                <a:ext cx="37440" cy="275760"/>
              </p14:xfrm>
            </p:contentPart>
          </mc:Choice>
          <mc:Fallback xmlns="">
            <p:pic>
              <p:nvPicPr>
                <p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597416" y="7014450"/>
                  <a:ext cx="730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14:cNvPr>
                <p14:cNvContentPartPr/>
                <p14:nvPr/>
              </p14:nvContentPartPr>
              <p14:xfrm>
                <a:off x="2654296" y="6998970"/>
                <a:ext cx="136800" cy="169200"/>
              </p14:xfrm>
            </p:contentPart>
          </mc:Choice>
          <mc:Fallback xmlns="">
            <p:pic>
              <p:nvPicPr>
                <p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636296" y="6980970"/>
                  <a:ext cx="172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14:cNvPr>
                <p14:cNvContentPartPr/>
                <p14:nvPr/>
              </p14:nvContentPartPr>
              <p14:xfrm>
                <a:off x="2745376" y="7216410"/>
                <a:ext cx="136080" cy="156960"/>
              </p14:xfrm>
            </p:contentPart>
          </mc:Choice>
          <mc:Fallback xmlns="">
            <p:pic>
              <p:nvPicPr>
                <p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727423" y="7198410"/>
                  <a:ext cx="171626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14:cNvPr>
                <p14:cNvContentPartPr/>
                <p14:nvPr/>
              </p14:nvContentPartPr>
              <p14:xfrm>
                <a:off x="2959576" y="6583170"/>
                <a:ext cx="48600" cy="245520"/>
              </p14:xfrm>
            </p:contentPart>
          </mc:Choice>
          <mc:Fallback xmlns="">
            <p:pic>
              <p:nvPicPr>
                <p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941576" y="6565144"/>
                  <a:ext cx="84240" cy="281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14:cNvPr>
                <p14:cNvContentPartPr/>
                <p14:nvPr/>
              </p14:nvContentPartPr>
              <p14:xfrm>
                <a:off x="3055696" y="6601890"/>
                <a:ext cx="122040" cy="162720"/>
              </p14:xfrm>
            </p:contentPart>
          </mc:Choice>
          <mc:Fallback xmlns="">
            <p:pic>
              <p:nvPicPr>
                <p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037696" y="6583930"/>
                  <a:ext cx="157680" cy="1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14:cNvPr>
                <p14:cNvContentPartPr/>
                <p14:nvPr/>
              </p14:nvContentPartPr>
              <p14:xfrm>
                <a:off x="3145696" y="6610530"/>
                <a:ext cx="53640" cy="304920"/>
              </p14:xfrm>
            </p:contentPart>
          </mc:Choice>
          <mc:Fallback xmlns="">
            <p:pic>
              <p:nvPicPr>
                <p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127696" y="6592551"/>
                  <a:ext cx="89280" cy="3405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14:cNvPr>
                <p14:cNvContentPartPr/>
                <p14:nvPr/>
              </p14:nvContentPartPr>
              <p14:xfrm>
                <a:off x="3342616" y="6887010"/>
                <a:ext cx="559800" cy="510480"/>
              </p14:xfrm>
            </p:contentPart>
          </mc:Choice>
          <mc:Fallback xmlns="">
            <p:pic>
              <p:nvPicPr>
                <p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324616" y="6869010"/>
                  <a:ext cx="5954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14:cNvPr>
                <p14:cNvContentPartPr/>
                <p14:nvPr/>
              </p14:nvContentPartPr>
              <p14:xfrm>
                <a:off x="3378976" y="6868290"/>
                <a:ext cx="662400" cy="568800"/>
              </p14:xfrm>
            </p:contentPart>
          </mc:Choice>
          <mc:Fallback xmlns="">
            <p:pic>
              <p:nvPicPr>
                <p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360976" y="6850290"/>
                  <a:ext cx="69804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14:cNvPr>
                <p14:cNvContentPartPr/>
                <p14:nvPr/>
              </p14:nvContentPartPr>
              <p14:xfrm>
                <a:off x="3615136" y="7047930"/>
                <a:ext cx="15840" cy="220680"/>
              </p14:xfrm>
            </p:contentPart>
          </mc:Choice>
          <mc:Fallback xmlns="">
            <p:pic>
              <p:nvPicPr>
                <p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597136" y="7029930"/>
                  <a:ext cx="51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14:cNvPr>
                <p14:cNvContentPartPr/>
                <p14:nvPr/>
              </p14:nvContentPartPr>
              <p14:xfrm>
                <a:off x="3639976" y="6974850"/>
                <a:ext cx="148320" cy="158400"/>
              </p14:xfrm>
            </p:contentPart>
          </mc:Choice>
          <mc:Fallback xmlns="">
            <p:pic>
              <p:nvPicPr>
                <p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621932" y="6956891"/>
                  <a:ext cx="184047" cy="1939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14:cNvPr>
                <p14:cNvContentPartPr/>
                <p14:nvPr/>
              </p14:nvContentPartPr>
              <p14:xfrm>
                <a:off x="3735016" y="7122090"/>
                <a:ext cx="181440" cy="220680"/>
              </p14:xfrm>
            </p:contentPart>
          </mc:Choice>
          <mc:Fallback xmlns="">
            <p:pic>
              <p:nvPicPr>
                <p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717016" y="7104090"/>
                  <a:ext cx="2170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14:cNvPr>
                <p14:cNvContentPartPr/>
                <p14:nvPr/>
              </p14:nvContentPartPr>
              <p14:xfrm>
                <a:off x="3756256" y="6622770"/>
                <a:ext cx="47160" cy="278280"/>
              </p14:xfrm>
            </p:contentPart>
          </mc:Choice>
          <mc:Fallback xmlns="">
            <p:pic>
              <p:nvPicPr>
                <p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738256" y="6604793"/>
                  <a:ext cx="82800" cy="313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14:cNvPr>
                <p14:cNvContentPartPr/>
                <p14:nvPr/>
              </p14:nvContentPartPr>
              <p14:xfrm>
                <a:off x="3918616" y="6652290"/>
                <a:ext cx="143280" cy="191880"/>
              </p14:xfrm>
            </p:contentPart>
          </mc:Choice>
          <mc:Fallback xmlns="">
            <p:pic>
              <p:nvPicPr>
                <p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900616" y="6634290"/>
                  <a:ext cx="178920" cy="227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1135980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9225000" cy="1850400"/>
            <a:chOff x="155536" y="5601450"/>
            <a:chExt cx="9225000" cy="18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14:cNvPr>
                <p14:cNvContentPartPr/>
                <p14:nvPr/>
              </p14:nvContentPartPr>
              <p14:xfrm>
                <a:off x="8753416" y="6024810"/>
                <a:ext cx="574560" cy="695880"/>
              </p14:xfrm>
            </p:contentPart>
          </mc:Choice>
          <mc:Fallback xmlns=""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35416" y="6006810"/>
                  <a:ext cx="6102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14:cNvPr>
                <p14:cNvContentPartPr/>
                <p14:nvPr/>
              </p14:nvContentPartPr>
              <p14:xfrm>
                <a:off x="8754136" y="6059370"/>
                <a:ext cx="587520" cy="655920"/>
              </p14:xfrm>
            </p:contentPart>
          </mc:Choice>
          <mc:Fallback xmlns=""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36136" y="6041370"/>
                  <a:ext cx="6231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14:cNvPr>
                <p14:cNvContentPartPr/>
                <p14:nvPr/>
              </p14:nvContentPartPr>
              <p14:xfrm>
                <a:off x="8925496" y="6278610"/>
                <a:ext cx="14040" cy="262080"/>
              </p14:xfrm>
            </p:contentPart>
          </mc:Choice>
          <mc:Fallback xmlns=""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07496" y="6260610"/>
                  <a:ext cx="49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14:cNvPr>
                <p14:cNvContentPartPr/>
                <p14:nvPr/>
              </p14:nvContentPartPr>
              <p14:xfrm>
                <a:off x="8948176" y="6168810"/>
                <a:ext cx="172440" cy="193320"/>
              </p14:xfrm>
            </p:contentPart>
          </mc:Choice>
          <mc:Fallback xmlns=""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30176" y="6150810"/>
                  <a:ext cx="208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14:cNvPr>
                <p14:cNvContentPartPr/>
                <p14:nvPr/>
              </p14:nvContentPartPr>
              <p14:xfrm>
                <a:off x="9026656" y="6399930"/>
                <a:ext cx="172080" cy="219600"/>
              </p14:xfrm>
            </p:contentPart>
          </mc:Choice>
          <mc:Fallback xmlns=""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8656" y="6381930"/>
                  <a:ext cx="20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14:cNvPr>
                <p14:cNvContentPartPr/>
                <p14:nvPr/>
              </p14:nvContentPartPr>
              <p14:xfrm>
                <a:off x="9269656" y="5736090"/>
                <a:ext cx="41400" cy="216000"/>
              </p14:xfrm>
            </p:contentPart>
          </mc:Choice>
          <mc:Fallback xmlns=""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51656" y="5718090"/>
                  <a:ext cx="7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14:cNvPr>
                <p14:cNvContentPartPr/>
                <p14:nvPr/>
              </p14:nvContentPartPr>
              <p14:xfrm>
                <a:off x="9362896" y="5748330"/>
                <a:ext cx="17640" cy="185040"/>
              </p14:xfrm>
            </p:contentPart>
          </mc:Choice>
          <mc:Fallback xmlns=""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44896" y="5730330"/>
                  <a:ext cx="5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14:cNvPr>
                <p14:cNvContentPartPr/>
                <p14:nvPr/>
              </p14:nvContentPartPr>
              <p14:xfrm>
                <a:off x="645136" y="6750210"/>
                <a:ext cx="566280" cy="650160"/>
              </p14:xfrm>
            </p:contentPart>
          </mc:Choice>
          <mc:Fallback xmlns="">
            <p:pic>
              <p:nvPicPr>
                <p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147" y="6732210"/>
                  <a:ext cx="601897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14:cNvPr>
                <p14:cNvContentPartPr/>
                <p14:nvPr/>
              </p14:nvContentPartPr>
              <p14:xfrm>
                <a:off x="705256" y="6839130"/>
                <a:ext cx="469800" cy="581760"/>
              </p14:xfrm>
            </p:contentPart>
          </mc:Choice>
          <mc:Fallback xmlns="">
            <p:pic>
              <p:nvPicPr>
                <p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7256" y="6821130"/>
                  <a:ext cx="5054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14:cNvPr>
                <p14:cNvContentPartPr/>
                <p14:nvPr/>
              </p14:nvContentPartPr>
              <p14:xfrm>
                <a:off x="817936" y="6975570"/>
                <a:ext cx="14040" cy="230400"/>
              </p14:xfrm>
            </p:contentPart>
          </mc:Choice>
          <mc:Fallback xmlns="">
            <p:pic>
              <p:nvPicPr>
                <p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9936" y="6957570"/>
                  <a:ext cx="49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14:cNvPr>
                <p14:cNvContentPartPr/>
                <p14:nvPr/>
              </p14:nvContentPartPr>
              <p14:xfrm>
                <a:off x="835936" y="6941010"/>
                <a:ext cx="102960" cy="133200"/>
              </p14:xfrm>
            </p:contentPart>
          </mc:Choice>
          <mc:Fallback xmlns="">
            <p:pic>
              <p:nvPicPr>
                <p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7873" y="6923010"/>
                  <a:ext cx="138725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14:cNvPr>
                <p14:cNvContentPartPr/>
                <p14:nvPr/>
              </p14:nvContentPartPr>
              <p14:xfrm>
                <a:off x="930256" y="7103370"/>
                <a:ext cx="77040" cy="166680"/>
              </p14:xfrm>
            </p:contentPart>
          </mc:Choice>
          <mc:Fallback xmlns="">
            <p:pic>
              <p:nvPicPr>
                <p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2171" y="7085370"/>
                  <a:ext cx="112847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14:cNvPr>
                <p14:cNvContentPartPr/>
                <p14:nvPr/>
              </p14:nvContentPartPr>
              <p14:xfrm>
                <a:off x="1014856" y="7146570"/>
                <a:ext cx="21240" cy="183600"/>
              </p14:xfrm>
            </p:contentPart>
          </mc:Choice>
          <mc:Fallback xmlns="">
            <p:pic>
              <p:nvPicPr>
                <p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6856" y="7128570"/>
                  <a:ext cx="56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14:cNvPr>
                <p14:cNvContentPartPr/>
                <p14:nvPr/>
              </p14:nvContentPartPr>
              <p14:xfrm>
                <a:off x="1235536" y="6642210"/>
                <a:ext cx="28440" cy="198000"/>
              </p14:xfrm>
            </p:contentPart>
          </mc:Choice>
          <mc:Fallback xmlns="">
            <p:pic>
              <p:nvPicPr>
                <p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17536" y="6624210"/>
                  <a:ext cx="64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14:cNvPr>
                <p14:cNvContentPartPr/>
                <p14:nvPr/>
              </p14:nvContentPartPr>
              <p14:xfrm>
                <a:off x="1316176" y="6666690"/>
                <a:ext cx="210240" cy="207360"/>
              </p14:xfrm>
            </p:contentPart>
          </mc:Choice>
          <mc:Fallback xmlns="">
            <p:pic>
              <p:nvPicPr>
                <p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98176" y="6648721"/>
                  <a:ext cx="245880" cy="242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14:cNvPr>
                <p14:cNvContentPartPr/>
                <p14:nvPr/>
              </p14:nvContentPartPr>
              <p14:xfrm>
                <a:off x="1652056" y="6813210"/>
                <a:ext cx="78120" cy="453240"/>
              </p14:xfrm>
            </p:contentPart>
          </mc:Choice>
          <mc:Fallback xmlns="">
            <p:pic>
              <p:nvPicPr>
                <p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634056" y="6795210"/>
                  <a:ext cx="1137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14:cNvPr>
                <p14:cNvContentPartPr/>
                <p14:nvPr/>
              </p14:nvContentPartPr>
              <p14:xfrm>
                <a:off x="1640896" y="6780090"/>
                <a:ext cx="556920" cy="596880"/>
              </p14:xfrm>
            </p:contentPart>
          </mc:Choice>
          <mc:Fallback xmlns="">
            <p:pic>
              <p:nvPicPr>
                <p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622908" y="6762101"/>
                  <a:ext cx="592537" cy="632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14:cNvPr>
                <p14:cNvContentPartPr/>
                <p14:nvPr/>
              </p14:nvContentPartPr>
              <p14:xfrm>
                <a:off x="1749976" y="6987810"/>
                <a:ext cx="14040" cy="297000"/>
              </p14:xfrm>
            </p:contentPart>
          </mc:Choice>
          <mc:Fallback xmlns="">
            <p:pic>
              <p:nvPicPr>
                <p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731502" y="6969832"/>
                  <a:ext cx="50618" cy="332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14:cNvPr>
                <p14:cNvContentPartPr/>
                <p14:nvPr/>
              </p14:nvContentPartPr>
              <p14:xfrm>
                <a:off x="1696696" y="6959010"/>
                <a:ext cx="172440" cy="210240"/>
              </p14:xfrm>
            </p:contentPart>
          </mc:Choice>
          <mc:Fallback xmlns="">
            <p:pic>
              <p:nvPicPr>
                <p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78696" y="6940979"/>
                  <a:ext cx="208080" cy="24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14:cNvPr>
                <p14:cNvContentPartPr/>
                <p14:nvPr/>
              </p14:nvContentPartPr>
              <p14:xfrm>
                <a:off x="1841416" y="7148010"/>
                <a:ext cx="143640" cy="149040"/>
              </p14:xfrm>
            </p:contentPart>
          </mc:Choice>
          <mc:Fallback xmlns="">
            <p:pic>
              <p:nvPicPr>
                <p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23461" y="7130053"/>
                  <a:ext cx="179191" cy="184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14:cNvPr>
                <p14:cNvContentPartPr/>
                <p14:nvPr/>
              </p14:nvContentPartPr>
              <p14:xfrm>
                <a:off x="2101336" y="6638610"/>
                <a:ext cx="57240" cy="275040"/>
              </p14:xfrm>
            </p:contentPart>
          </mc:Choice>
          <mc:Fallback xmlns="">
            <p:pic>
              <p:nvPicPr>
                <p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083222" y="6620610"/>
                  <a:ext cx="93106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14:cNvPr>
                <p14:cNvContentPartPr/>
                <p14:nvPr/>
              </p14:nvContentPartPr>
              <p14:xfrm>
                <a:off x="2156056" y="6719610"/>
                <a:ext cx="127080" cy="198720"/>
              </p14:xfrm>
            </p:contentPart>
          </mc:Choice>
          <mc:Fallback xmlns="">
            <p:pic>
              <p:nvPicPr>
                <p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38005" y="6701610"/>
                  <a:ext cx="162821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14:cNvPr>
                <p14:cNvContentPartPr/>
                <p14:nvPr/>
              </p14:nvContentPartPr>
              <p14:xfrm>
                <a:off x="2547016" y="6921570"/>
                <a:ext cx="6120" cy="438120"/>
              </p14:xfrm>
            </p:contentPart>
          </mc:Choice>
          <mc:Fallback xmlns="">
            <p:pic>
              <p:nvPicPr>
                <p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529016" y="6903555"/>
                  <a:ext cx="41760" cy="4737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14:cNvPr>
                <p14:cNvContentPartPr/>
                <p14:nvPr/>
              </p14:nvContentPartPr>
              <p14:xfrm>
                <a:off x="2550616" y="6864690"/>
                <a:ext cx="583920" cy="572040"/>
              </p14:xfrm>
            </p:contentPart>
          </mc:Choice>
          <mc:Fallback xmlns="">
            <p:pic>
              <p:nvPicPr>
                <p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532627" y="6846690"/>
                  <a:ext cx="619538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14:cNvPr>
                <p14:cNvContentPartPr/>
                <p14:nvPr/>
              </p14:nvContentPartPr>
              <p14:xfrm>
                <a:off x="2615416" y="7032450"/>
                <a:ext cx="37440" cy="275760"/>
              </p14:xfrm>
            </p:contentPart>
          </mc:Choice>
          <mc:Fallback xmlns="">
            <p:pic>
              <p:nvPicPr>
                <p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597416" y="7014450"/>
                  <a:ext cx="730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14:cNvPr>
                <p14:cNvContentPartPr/>
                <p14:nvPr/>
              </p14:nvContentPartPr>
              <p14:xfrm>
                <a:off x="2654296" y="6998970"/>
                <a:ext cx="136800" cy="169200"/>
              </p14:xfrm>
            </p:contentPart>
          </mc:Choice>
          <mc:Fallback xmlns="">
            <p:pic>
              <p:nvPicPr>
                <p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636296" y="6980970"/>
                  <a:ext cx="172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14:cNvPr>
                <p14:cNvContentPartPr/>
                <p14:nvPr/>
              </p14:nvContentPartPr>
              <p14:xfrm>
                <a:off x="2745376" y="7216410"/>
                <a:ext cx="136080" cy="156960"/>
              </p14:xfrm>
            </p:contentPart>
          </mc:Choice>
          <mc:Fallback xmlns="">
            <p:pic>
              <p:nvPicPr>
                <p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727423" y="7198410"/>
                  <a:ext cx="171626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14:cNvPr>
                <p14:cNvContentPartPr/>
                <p14:nvPr/>
              </p14:nvContentPartPr>
              <p14:xfrm>
                <a:off x="2959576" y="6583170"/>
                <a:ext cx="48600" cy="245520"/>
              </p14:xfrm>
            </p:contentPart>
          </mc:Choice>
          <mc:Fallback xmlns="">
            <p:pic>
              <p:nvPicPr>
                <p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941576" y="6565144"/>
                  <a:ext cx="84240" cy="281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14:cNvPr>
                <p14:cNvContentPartPr/>
                <p14:nvPr/>
              </p14:nvContentPartPr>
              <p14:xfrm>
                <a:off x="3055696" y="6601890"/>
                <a:ext cx="122040" cy="162720"/>
              </p14:xfrm>
            </p:contentPart>
          </mc:Choice>
          <mc:Fallback xmlns="">
            <p:pic>
              <p:nvPicPr>
                <p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037696" y="6583930"/>
                  <a:ext cx="157680" cy="1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14:cNvPr>
                <p14:cNvContentPartPr/>
                <p14:nvPr/>
              </p14:nvContentPartPr>
              <p14:xfrm>
                <a:off x="3145696" y="6610530"/>
                <a:ext cx="53640" cy="304920"/>
              </p14:xfrm>
            </p:contentPart>
          </mc:Choice>
          <mc:Fallback xmlns="">
            <p:pic>
              <p:nvPicPr>
                <p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127696" y="6592551"/>
                  <a:ext cx="89280" cy="3405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14:cNvPr>
                <p14:cNvContentPartPr/>
                <p14:nvPr/>
              </p14:nvContentPartPr>
              <p14:xfrm>
                <a:off x="3342616" y="6887010"/>
                <a:ext cx="559800" cy="510480"/>
              </p14:xfrm>
            </p:contentPart>
          </mc:Choice>
          <mc:Fallback xmlns="">
            <p:pic>
              <p:nvPicPr>
                <p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324616" y="6869010"/>
                  <a:ext cx="5954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14:cNvPr>
                <p14:cNvContentPartPr/>
                <p14:nvPr/>
              </p14:nvContentPartPr>
              <p14:xfrm>
                <a:off x="3378976" y="6868290"/>
                <a:ext cx="662400" cy="568800"/>
              </p14:xfrm>
            </p:contentPart>
          </mc:Choice>
          <mc:Fallback xmlns="">
            <p:pic>
              <p:nvPicPr>
                <p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360976" y="6850290"/>
                  <a:ext cx="69804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14:cNvPr>
                <p14:cNvContentPartPr/>
                <p14:nvPr/>
              </p14:nvContentPartPr>
              <p14:xfrm>
                <a:off x="3615136" y="7047930"/>
                <a:ext cx="15840" cy="220680"/>
              </p14:xfrm>
            </p:contentPart>
          </mc:Choice>
          <mc:Fallback xmlns="">
            <p:pic>
              <p:nvPicPr>
                <p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597136" y="7029930"/>
                  <a:ext cx="51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14:cNvPr>
                <p14:cNvContentPartPr/>
                <p14:nvPr/>
              </p14:nvContentPartPr>
              <p14:xfrm>
                <a:off x="3639976" y="6974850"/>
                <a:ext cx="148320" cy="158400"/>
              </p14:xfrm>
            </p:contentPart>
          </mc:Choice>
          <mc:Fallback xmlns="">
            <p:pic>
              <p:nvPicPr>
                <p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621932" y="6956891"/>
                  <a:ext cx="184047" cy="1939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14:cNvPr>
                <p14:cNvContentPartPr/>
                <p14:nvPr/>
              </p14:nvContentPartPr>
              <p14:xfrm>
                <a:off x="3735016" y="7122090"/>
                <a:ext cx="181440" cy="220680"/>
              </p14:xfrm>
            </p:contentPart>
          </mc:Choice>
          <mc:Fallback xmlns="">
            <p:pic>
              <p:nvPicPr>
                <p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717016" y="7104090"/>
                  <a:ext cx="2170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14:cNvPr>
                <p14:cNvContentPartPr/>
                <p14:nvPr/>
              </p14:nvContentPartPr>
              <p14:xfrm>
                <a:off x="3756256" y="6622770"/>
                <a:ext cx="47160" cy="278280"/>
              </p14:xfrm>
            </p:contentPart>
          </mc:Choice>
          <mc:Fallback xmlns="">
            <p:pic>
              <p:nvPicPr>
                <p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738256" y="6604793"/>
                  <a:ext cx="82800" cy="313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14:cNvPr>
                <p14:cNvContentPartPr/>
                <p14:nvPr/>
              </p14:nvContentPartPr>
              <p14:xfrm>
                <a:off x="3918616" y="6652290"/>
                <a:ext cx="143280" cy="191880"/>
              </p14:xfrm>
            </p:contentPart>
          </mc:Choice>
          <mc:Fallback xmlns="">
            <p:pic>
              <p:nvPicPr>
                <p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900616" y="6634290"/>
                  <a:ext cx="178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3636" name="Ink 23635">
                  <a:extLst>
                    <a:ext uri="{FF2B5EF4-FFF2-40B4-BE49-F238E27FC236}">
                      <a16:creationId xmlns:a16="http://schemas.microsoft.com/office/drawing/2014/main" id="{353DBCFD-1E6D-4A02-B8E9-62C8F6213BA5}"/>
                    </a:ext>
                  </a:extLst>
                </p14:cNvPr>
                <p14:cNvContentPartPr/>
                <p14:nvPr/>
              </p14:nvContentPartPr>
              <p14:xfrm>
                <a:off x="4205536" y="6895650"/>
                <a:ext cx="35640" cy="556200"/>
              </p14:xfrm>
            </p:contentPart>
          </mc:Choice>
          <mc:Fallback xmlns="">
            <p:pic>
              <p:nvPicPr>
                <p:cNvPr id="23636" name="Ink 23635">
                  <a:extLst>
                    <a:ext uri="{FF2B5EF4-FFF2-40B4-BE49-F238E27FC236}">
                      <a16:creationId xmlns:a16="http://schemas.microsoft.com/office/drawing/2014/main" id="{353DBCFD-1E6D-4A02-B8E9-62C8F6213BA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187536" y="6877638"/>
                  <a:ext cx="71280" cy="591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3637" name="Ink 23636">
                  <a:extLst>
                    <a:ext uri="{FF2B5EF4-FFF2-40B4-BE49-F238E27FC236}">
                      <a16:creationId xmlns:a16="http://schemas.microsoft.com/office/drawing/2014/main" id="{83EED6AE-2F58-4157-BCF9-A04D0A3CCE0E}"/>
                    </a:ext>
                  </a:extLst>
                </p14:cNvPr>
                <p14:cNvContentPartPr/>
                <p14:nvPr/>
              </p14:nvContentPartPr>
              <p14:xfrm>
                <a:off x="4186096" y="6849570"/>
                <a:ext cx="713880" cy="596520"/>
              </p14:xfrm>
            </p:contentPart>
          </mc:Choice>
          <mc:Fallback xmlns="">
            <p:pic>
              <p:nvPicPr>
                <p:cNvPr id="23637" name="Ink 23636">
                  <a:extLst>
                    <a:ext uri="{FF2B5EF4-FFF2-40B4-BE49-F238E27FC236}">
                      <a16:creationId xmlns:a16="http://schemas.microsoft.com/office/drawing/2014/main" id="{83EED6AE-2F58-4157-BCF9-A04D0A3CCE0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168096" y="6831570"/>
                  <a:ext cx="74952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3638" name="Ink 23637">
                  <a:extLst>
                    <a:ext uri="{FF2B5EF4-FFF2-40B4-BE49-F238E27FC236}">
                      <a16:creationId xmlns:a16="http://schemas.microsoft.com/office/drawing/2014/main" id="{95A62852-829F-4938-A7CD-BC8BE244C23B}"/>
                    </a:ext>
                  </a:extLst>
                </p14:cNvPr>
                <p14:cNvContentPartPr/>
                <p14:nvPr/>
              </p14:nvContentPartPr>
              <p14:xfrm>
                <a:off x="4386616" y="7020210"/>
                <a:ext cx="41400" cy="258480"/>
              </p14:xfrm>
            </p:contentPart>
          </mc:Choice>
          <mc:Fallback xmlns="">
            <p:pic>
              <p:nvPicPr>
                <p:cNvPr id="23638" name="Ink 23637">
                  <a:extLst>
                    <a:ext uri="{FF2B5EF4-FFF2-40B4-BE49-F238E27FC236}">
                      <a16:creationId xmlns:a16="http://schemas.microsoft.com/office/drawing/2014/main" id="{95A62852-829F-4938-A7CD-BC8BE244C23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368616" y="7002210"/>
                  <a:ext cx="770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3639" name="Ink 23638">
                  <a:extLst>
                    <a:ext uri="{FF2B5EF4-FFF2-40B4-BE49-F238E27FC236}">
                      <a16:creationId xmlns:a16="http://schemas.microsoft.com/office/drawing/2014/main" id="{C1893F75-521C-4191-ADE3-54E61C603FFB}"/>
                    </a:ext>
                  </a:extLst>
                </p14:cNvPr>
                <p14:cNvContentPartPr/>
                <p14:nvPr/>
              </p14:nvContentPartPr>
              <p14:xfrm>
                <a:off x="4390216" y="6971250"/>
                <a:ext cx="181440" cy="154800"/>
              </p14:xfrm>
            </p:contentPart>
          </mc:Choice>
          <mc:Fallback xmlns="">
            <p:pic>
              <p:nvPicPr>
                <p:cNvPr id="23639" name="Ink 23638">
                  <a:extLst>
                    <a:ext uri="{FF2B5EF4-FFF2-40B4-BE49-F238E27FC236}">
                      <a16:creationId xmlns:a16="http://schemas.microsoft.com/office/drawing/2014/main" id="{C1893F75-521C-4191-ADE3-54E61C603FF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372252" y="6953250"/>
                  <a:ext cx="217009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3640" name="Ink 23639">
                  <a:extLst>
                    <a:ext uri="{FF2B5EF4-FFF2-40B4-BE49-F238E27FC236}">
                      <a16:creationId xmlns:a16="http://schemas.microsoft.com/office/drawing/2014/main" id="{5771F703-5DC7-4AE6-AEB3-12B9F3D35312}"/>
                    </a:ext>
                  </a:extLst>
                </p14:cNvPr>
                <p14:cNvContentPartPr/>
                <p14:nvPr/>
              </p14:nvContentPartPr>
              <p14:xfrm>
                <a:off x="4557256" y="7120650"/>
                <a:ext cx="88560" cy="163800"/>
              </p14:xfrm>
            </p:contentPart>
          </mc:Choice>
          <mc:Fallback xmlns="">
            <p:pic>
              <p:nvPicPr>
                <p:cNvPr id="23640" name="Ink 23639">
                  <a:extLst>
                    <a:ext uri="{FF2B5EF4-FFF2-40B4-BE49-F238E27FC236}">
                      <a16:creationId xmlns:a16="http://schemas.microsoft.com/office/drawing/2014/main" id="{5771F703-5DC7-4AE6-AEB3-12B9F3D3531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539256" y="7102650"/>
                  <a:ext cx="1242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3641" name="Ink 23640">
                  <a:extLst>
                    <a:ext uri="{FF2B5EF4-FFF2-40B4-BE49-F238E27FC236}">
                      <a16:creationId xmlns:a16="http://schemas.microsoft.com/office/drawing/2014/main" id="{9A2A94DF-3D7E-4EED-B604-5D8B817342D6}"/>
                    </a:ext>
                  </a:extLst>
                </p14:cNvPr>
                <p14:cNvContentPartPr/>
                <p14:nvPr/>
              </p14:nvContentPartPr>
              <p14:xfrm>
                <a:off x="4633936" y="7141530"/>
                <a:ext cx="39240" cy="190080"/>
              </p14:xfrm>
            </p:contentPart>
          </mc:Choice>
          <mc:Fallback xmlns="">
            <p:pic>
              <p:nvPicPr>
                <p:cNvPr id="23641" name="Ink 23640">
                  <a:extLst>
                    <a:ext uri="{FF2B5EF4-FFF2-40B4-BE49-F238E27FC236}">
                      <a16:creationId xmlns:a16="http://schemas.microsoft.com/office/drawing/2014/main" id="{9A2A94DF-3D7E-4EED-B604-5D8B817342D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615936" y="7123530"/>
                  <a:ext cx="748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3654" name="Ink 23653">
                  <a:extLst>
                    <a:ext uri="{FF2B5EF4-FFF2-40B4-BE49-F238E27FC236}">
                      <a16:creationId xmlns:a16="http://schemas.microsoft.com/office/drawing/2014/main" id="{0CDA8FA7-3F42-425F-B69F-09FE422E6C20}"/>
                    </a:ext>
                  </a:extLst>
                </p14:cNvPr>
                <p14:cNvContentPartPr/>
                <p14:nvPr/>
              </p14:nvContentPartPr>
              <p14:xfrm>
                <a:off x="4478056" y="6552210"/>
                <a:ext cx="25200" cy="275040"/>
              </p14:xfrm>
            </p:contentPart>
          </mc:Choice>
          <mc:Fallback xmlns="">
            <p:pic>
              <p:nvPicPr>
                <p:cNvPr id="23654" name="Ink 23653">
                  <a:extLst>
                    <a:ext uri="{FF2B5EF4-FFF2-40B4-BE49-F238E27FC236}">
                      <a16:creationId xmlns:a16="http://schemas.microsoft.com/office/drawing/2014/main" id="{0CDA8FA7-3F42-425F-B69F-09FE422E6C2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460056" y="6534186"/>
                  <a:ext cx="60840" cy="3107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3655" name="Ink 23654">
                  <a:extLst>
                    <a:ext uri="{FF2B5EF4-FFF2-40B4-BE49-F238E27FC236}">
                      <a16:creationId xmlns:a16="http://schemas.microsoft.com/office/drawing/2014/main" id="{74C0E38C-8C81-4F69-B2AF-AD53E6E6D970}"/>
                    </a:ext>
                  </a:extLst>
                </p14:cNvPr>
                <p14:cNvContentPartPr/>
                <p14:nvPr/>
              </p14:nvContentPartPr>
              <p14:xfrm>
                <a:off x="4559776" y="6596850"/>
                <a:ext cx="155880" cy="258840"/>
              </p14:xfrm>
            </p:contentPart>
          </mc:Choice>
          <mc:Fallback xmlns="">
            <p:pic>
              <p:nvPicPr>
                <p:cNvPr id="23655" name="Ink 23654">
                  <a:extLst>
                    <a:ext uri="{FF2B5EF4-FFF2-40B4-BE49-F238E27FC236}">
                      <a16:creationId xmlns:a16="http://schemas.microsoft.com/office/drawing/2014/main" id="{74C0E38C-8C81-4F69-B2AF-AD53E6E6D97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541734" y="6578850"/>
                  <a:ext cx="191603" cy="29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7870080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9225000" cy="1850400"/>
            <a:chOff x="155536" y="5601450"/>
            <a:chExt cx="9225000" cy="18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14:cNvPr>
                <p14:cNvContentPartPr/>
                <p14:nvPr/>
              </p14:nvContentPartPr>
              <p14:xfrm>
                <a:off x="8753416" y="6024810"/>
                <a:ext cx="574560" cy="695880"/>
              </p14:xfrm>
            </p:contentPart>
          </mc:Choice>
          <mc:Fallback xmlns=""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35416" y="6006810"/>
                  <a:ext cx="6102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14:cNvPr>
                <p14:cNvContentPartPr/>
                <p14:nvPr/>
              </p14:nvContentPartPr>
              <p14:xfrm>
                <a:off x="8754136" y="6059370"/>
                <a:ext cx="587520" cy="655920"/>
              </p14:xfrm>
            </p:contentPart>
          </mc:Choice>
          <mc:Fallback xmlns=""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36136" y="6041370"/>
                  <a:ext cx="6231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14:cNvPr>
                <p14:cNvContentPartPr/>
                <p14:nvPr/>
              </p14:nvContentPartPr>
              <p14:xfrm>
                <a:off x="8925496" y="6278610"/>
                <a:ext cx="14040" cy="262080"/>
              </p14:xfrm>
            </p:contentPart>
          </mc:Choice>
          <mc:Fallback xmlns=""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07496" y="6260610"/>
                  <a:ext cx="49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14:cNvPr>
                <p14:cNvContentPartPr/>
                <p14:nvPr/>
              </p14:nvContentPartPr>
              <p14:xfrm>
                <a:off x="8948176" y="6168810"/>
                <a:ext cx="172440" cy="193320"/>
              </p14:xfrm>
            </p:contentPart>
          </mc:Choice>
          <mc:Fallback xmlns=""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30176" y="6150810"/>
                  <a:ext cx="208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14:cNvPr>
                <p14:cNvContentPartPr/>
                <p14:nvPr/>
              </p14:nvContentPartPr>
              <p14:xfrm>
                <a:off x="9026656" y="6399930"/>
                <a:ext cx="172080" cy="219600"/>
              </p14:xfrm>
            </p:contentPart>
          </mc:Choice>
          <mc:Fallback xmlns=""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8656" y="6381930"/>
                  <a:ext cx="20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14:cNvPr>
                <p14:cNvContentPartPr/>
                <p14:nvPr/>
              </p14:nvContentPartPr>
              <p14:xfrm>
                <a:off x="9269656" y="5736090"/>
                <a:ext cx="41400" cy="216000"/>
              </p14:xfrm>
            </p:contentPart>
          </mc:Choice>
          <mc:Fallback xmlns=""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51656" y="5718090"/>
                  <a:ext cx="7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14:cNvPr>
                <p14:cNvContentPartPr/>
                <p14:nvPr/>
              </p14:nvContentPartPr>
              <p14:xfrm>
                <a:off x="9362896" y="5748330"/>
                <a:ext cx="17640" cy="185040"/>
              </p14:xfrm>
            </p:contentPart>
          </mc:Choice>
          <mc:Fallback xmlns=""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44896" y="5730330"/>
                  <a:ext cx="5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14:cNvPr>
                <p14:cNvContentPartPr/>
                <p14:nvPr/>
              </p14:nvContentPartPr>
              <p14:xfrm>
                <a:off x="645136" y="6750210"/>
                <a:ext cx="566280" cy="650160"/>
              </p14:xfrm>
            </p:contentPart>
          </mc:Choice>
          <mc:Fallback xmlns="">
            <p:pic>
              <p:nvPicPr>
                <p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147" y="6732210"/>
                  <a:ext cx="601897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14:cNvPr>
                <p14:cNvContentPartPr/>
                <p14:nvPr/>
              </p14:nvContentPartPr>
              <p14:xfrm>
                <a:off x="705256" y="6839130"/>
                <a:ext cx="469800" cy="581760"/>
              </p14:xfrm>
            </p:contentPart>
          </mc:Choice>
          <mc:Fallback xmlns="">
            <p:pic>
              <p:nvPicPr>
                <p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7256" y="6821130"/>
                  <a:ext cx="5054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14:cNvPr>
                <p14:cNvContentPartPr/>
                <p14:nvPr/>
              </p14:nvContentPartPr>
              <p14:xfrm>
                <a:off x="817936" y="6975570"/>
                <a:ext cx="14040" cy="230400"/>
              </p14:xfrm>
            </p:contentPart>
          </mc:Choice>
          <mc:Fallback xmlns="">
            <p:pic>
              <p:nvPicPr>
                <p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9936" y="6957570"/>
                  <a:ext cx="49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14:cNvPr>
                <p14:cNvContentPartPr/>
                <p14:nvPr/>
              </p14:nvContentPartPr>
              <p14:xfrm>
                <a:off x="835936" y="6941010"/>
                <a:ext cx="102960" cy="133200"/>
              </p14:xfrm>
            </p:contentPart>
          </mc:Choice>
          <mc:Fallback xmlns="">
            <p:pic>
              <p:nvPicPr>
                <p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7873" y="6923010"/>
                  <a:ext cx="138725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14:cNvPr>
                <p14:cNvContentPartPr/>
                <p14:nvPr/>
              </p14:nvContentPartPr>
              <p14:xfrm>
                <a:off x="930256" y="7103370"/>
                <a:ext cx="77040" cy="166680"/>
              </p14:xfrm>
            </p:contentPart>
          </mc:Choice>
          <mc:Fallback xmlns="">
            <p:pic>
              <p:nvPicPr>
                <p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2171" y="7085370"/>
                  <a:ext cx="112847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14:cNvPr>
                <p14:cNvContentPartPr/>
                <p14:nvPr/>
              </p14:nvContentPartPr>
              <p14:xfrm>
                <a:off x="1014856" y="7146570"/>
                <a:ext cx="21240" cy="183600"/>
              </p14:xfrm>
            </p:contentPart>
          </mc:Choice>
          <mc:Fallback xmlns="">
            <p:pic>
              <p:nvPicPr>
                <p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6856" y="7128570"/>
                  <a:ext cx="56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14:cNvPr>
                <p14:cNvContentPartPr/>
                <p14:nvPr/>
              </p14:nvContentPartPr>
              <p14:xfrm>
                <a:off x="1235536" y="6642210"/>
                <a:ext cx="28440" cy="198000"/>
              </p14:xfrm>
            </p:contentPart>
          </mc:Choice>
          <mc:Fallback xmlns="">
            <p:pic>
              <p:nvPicPr>
                <p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17536" y="6624210"/>
                  <a:ext cx="64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14:cNvPr>
                <p14:cNvContentPartPr/>
                <p14:nvPr/>
              </p14:nvContentPartPr>
              <p14:xfrm>
                <a:off x="1316176" y="6666690"/>
                <a:ext cx="210240" cy="207360"/>
              </p14:xfrm>
            </p:contentPart>
          </mc:Choice>
          <mc:Fallback xmlns="">
            <p:pic>
              <p:nvPicPr>
                <p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98176" y="6648721"/>
                  <a:ext cx="245880" cy="242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14:cNvPr>
                <p14:cNvContentPartPr/>
                <p14:nvPr/>
              </p14:nvContentPartPr>
              <p14:xfrm>
                <a:off x="1652056" y="6813210"/>
                <a:ext cx="78120" cy="453240"/>
              </p14:xfrm>
            </p:contentPart>
          </mc:Choice>
          <mc:Fallback xmlns="">
            <p:pic>
              <p:nvPicPr>
                <p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634056" y="6795210"/>
                  <a:ext cx="1137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14:cNvPr>
                <p14:cNvContentPartPr/>
                <p14:nvPr/>
              </p14:nvContentPartPr>
              <p14:xfrm>
                <a:off x="1640896" y="6780090"/>
                <a:ext cx="556920" cy="596880"/>
              </p14:xfrm>
            </p:contentPart>
          </mc:Choice>
          <mc:Fallback xmlns="">
            <p:pic>
              <p:nvPicPr>
                <p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622908" y="6762101"/>
                  <a:ext cx="592537" cy="632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14:cNvPr>
                <p14:cNvContentPartPr/>
                <p14:nvPr/>
              </p14:nvContentPartPr>
              <p14:xfrm>
                <a:off x="1749976" y="6987810"/>
                <a:ext cx="14040" cy="297000"/>
              </p14:xfrm>
            </p:contentPart>
          </mc:Choice>
          <mc:Fallback xmlns="">
            <p:pic>
              <p:nvPicPr>
                <p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731502" y="6969832"/>
                  <a:ext cx="50618" cy="332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14:cNvPr>
                <p14:cNvContentPartPr/>
                <p14:nvPr/>
              </p14:nvContentPartPr>
              <p14:xfrm>
                <a:off x="1696696" y="6959010"/>
                <a:ext cx="172440" cy="210240"/>
              </p14:xfrm>
            </p:contentPart>
          </mc:Choice>
          <mc:Fallback xmlns="">
            <p:pic>
              <p:nvPicPr>
                <p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78696" y="6940979"/>
                  <a:ext cx="208080" cy="24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14:cNvPr>
                <p14:cNvContentPartPr/>
                <p14:nvPr/>
              </p14:nvContentPartPr>
              <p14:xfrm>
                <a:off x="1841416" y="7148010"/>
                <a:ext cx="143640" cy="149040"/>
              </p14:xfrm>
            </p:contentPart>
          </mc:Choice>
          <mc:Fallback xmlns="">
            <p:pic>
              <p:nvPicPr>
                <p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23461" y="7130053"/>
                  <a:ext cx="179191" cy="184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14:cNvPr>
                <p14:cNvContentPartPr/>
                <p14:nvPr/>
              </p14:nvContentPartPr>
              <p14:xfrm>
                <a:off x="2101336" y="6638610"/>
                <a:ext cx="57240" cy="275040"/>
              </p14:xfrm>
            </p:contentPart>
          </mc:Choice>
          <mc:Fallback xmlns="">
            <p:pic>
              <p:nvPicPr>
                <p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083222" y="6620610"/>
                  <a:ext cx="93106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14:cNvPr>
                <p14:cNvContentPartPr/>
                <p14:nvPr/>
              </p14:nvContentPartPr>
              <p14:xfrm>
                <a:off x="2156056" y="6719610"/>
                <a:ext cx="127080" cy="198720"/>
              </p14:xfrm>
            </p:contentPart>
          </mc:Choice>
          <mc:Fallback xmlns="">
            <p:pic>
              <p:nvPicPr>
                <p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38005" y="6701610"/>
                  <a:ext cx="162821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14:cNvPr>
                <p14:cNvContentPartPr/>
                <p14:nvPr/>
              </p14:nvContentPartPr>
              <p14:xfrm>
                <a:off x="2547016" y="6921570"/>
                <a:ext cx="6120" cy="438120"/>
              </p14:xfrm>
            </p:contentPart>
          </mc:Choice>
          <mc:Fallback xmlns="">
            <p:pic>
              <p:nvPicPr>
                <p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529016" y="6903555"/>
                  <a:ext cx="41760" cy="4737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14:cNvPr>
                <p14:cNvContentPartPr/>
                <p14:nvPr/>
              </p14:nvContentPartPr>
              <p14:xfrm>
                <a:off x="2550616" y="6864690"/>
                <a:ext cx="583920" cy="572040"/>
              </p14:xfrm>
            </p:contentPart>
          </mc:Choice>
          <mc:Fallback xmlns="">
            <p:pic>
              <p:nvPicPr>
                <p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532627" y="6846690"/>
                  <a:ext cx="619538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14:cNvPr>
                <p14:cNvContentPartPr/>
                <p14:nvPr/>
              </p14:nvContentPartPr>
              <p14:xfrm>
                <a:off x="2615416" y="7032450"/>
                <a:ext cx="37440" cy="275760"/>
              </p14:xfrm>
            </p:contentPart>
          </mc:Choice>
          <mc:Fallback xmlns="">
            <p:pic>
              <p:nvPicPr>
                <p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597416" y="7014450"/>
                  <a:ext cx="730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14:cNvPr>
                <p14:cNvContentPartPr/>
                <p14:nvPr/>
              </p14:nvContentPartPr>
              <p14:xfrm>
                <a:off x="2654296" y="6998970"/>
                <a:ext cx="136800" cy="169200"/>
              </p14:xfrm>
            </p:contentPart>
          </mc:Choice>
          <mc:Fallback xmlns="">
            <p:pic>
              <p:nvPicPr>
                <p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636296" y="6980970"/>
                  <a:ext cx="172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14:cNvPr>
                <p14:cNvContentPartPr/>
                <p14:nvPr/>
              </p14:nvContentPartPr>
              <p14:xfrm>
                <a:off x="2745376" y="7216410"/>
                <a:ext cx="136080" cy="156960"/>
              </p14:xfrm>
            </p:contentPart>
          </mc:Choice>
          <mc:Fallback xmlns="">
            <p:pic>
              <p:nvPicPr>
                <p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727423" y="7198410"/>
                  <a:ext cx="171626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14:cNvPr>
                <p14:cNvContentPartPr/>
                <p14:nvPr/>
              </p14:nvContentPartPr>
              <p14:xfrm>
                <a:off x="2959576" y="6583170"/>
                <a:ext cx="48600" cy="245520"/>
              </p14:xfrm>
            </p:contentPart>
          </mc:Choice>
          <mc:Fallback xmlns="">
            <p:pic>
              <p:nvPicPr>
                <p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941576" y="6565144"/>
                  <a:ext cx="84240" cy="281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14:cNvPr>
                <p14:cNvContentPartPr/>
                <p14:nvPr/>
              </p14:nvContentPartPr>
              <p14:xfrm>
                <a:off x="3055696" y="6601890"/>
                <a:ext cx="122040" cy="162720"/>
              </p14:xfrm>
            </p:contentPart>
          </mc:Choice>
          <mc:Fallback xmlns="">
            <p:pic>
              <p:nvPicPr>
                <p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037696" y="6583930"/>
                  <a:ext cx="157680" cy="1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14:cNvPr>
                <p14:cNvContentPartPr/>
                <p14:nvPr/>
              </p14:nvContentPartPr>
              <p14:xfrm>
                <a:off x="3145696" y="6610530"/>
                <a:ext cx="53640" cy="304920"/>
              </p14:xfrm>
            </p:contentPart>
          </mc:Choice>
          <mc:Fallback xmlns="">
            <p:pic>
              <p:nvPicPr>
                <p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127696" y="6592551"/>
                  <a:ext cx="89280" cy="3405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14:cNvPr>
                <p14:cNvContentPartPr/>
                <p14:nvPr/>
              </p14:nvContentPartPr>
              <p14:xfrm>
                <a:off x="3342616" y="6887010"/>
                <a:ext cx="559800" cy="510480"/>
              </p14:xfrm>
            </p:contentPart>
          </mc:Choice>
          <mc:Fallback xmlns="">
            <p:pic>
              <p:nvPicPr>
                <p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324616" y="6869010"/>
                  <a:ext cx="5954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14:cNvPr>
                <p14:cNvContentPartPr/>
                <p14:nvPr/>
              </p14:nvContentPartPr>
              <p14:xfrm>
                <a:off x="3378976" y="6868290"/>
                <a:ext cx="662400" cy="568800"/>
              </p14:xfrm>
            </p:contentPart>
          </mc:Choice>
          <mc:Fallback xmlns="">
            <p:pic>
              <p:nvPicPr>
                <p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360976" y="6850290"/>
                  <a:ext cx="69804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14:cNvPr>
                <p14:cNvContentPartPr/>
                <p14:nvPr/>
              </p14:nvContentPartPr>
              <p14:xfrm>
                <a:off x="3615136" y="7047930"/>
                <a:ext cx="15840" cy="220680"/>
              </p14:xfrm>
            </p:contentPart>
          </mc:Choice>
          <mc:Fallback xmlns="">
            <p:pic>
              <p:nvPicPr>
                <p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597136" y="7029930"/>
                  <a:ext cx="51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14:cNvPr>
                <p14:cNvContentPartPr/>
                <p14:nvPr/>
              </p14:nvContentPartPr>
              <p14:xfrm>
                <a:off x="3639976" y="6974850"/>
                <a:ext cx="148320" cy="158400"/>
              </p14:xfrm>
            </p:contentPart>
          </mc:Choice>
          <mc:Fallback xmlns="">
            <p:pic>
              <p:nvPicPr>
                <p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621932" y="6956891"/>
                  <a:ext cx="184047" cy="1939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14:cNvPr>
                <p14:cNvContentPartPr/>
                <p14:nvPr/>
              </p14:nvContentPartPr>
              <p14:xfrm>
                <a:off x="3735016" y="7122090"/>
                <a:ext cx="181440" cy="220680"/>
              </p14:xfrm>
            </p:contentPart>
          </mc:Choice>
          <mc:Fallback xmlns="">
            <p:pic>
              <p:nvPicPr>
                <p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717016" y="7104090"/>
                  <a:ext cx="2170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14:cNvPr>
                <p14:cNvContentPartPr/>
                <p14:nvPr/>
              </p14:nvContentPartPr>
              <p14:xfrm>
                <a:off x="3756256" y="6622770"/>
                <a:ext cx="47160" cy="278280"/>
              </p14:xfrm>
            </p:contentPart>
          </mc:Choice>
          <mc:Fallback xmlns="">
            <p:pic>
              <p:nvPicPr>
                <p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738256" y="6604793"/>
                  <a:ext cx="82800" cy="313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14:cNvPr>
                <p14:cNvContentPartPr/>
                <p14:nvPr/>
              </p14:nvContentPartPr>
              <p14:xfrm>
                <a:off x="3918616" y="6652290"/>
                <a:ext cx="143280" cy="191880"/>
              </p14:xfrm>
            </p:contentPart>
          </mc:Choice>
          <mc:Fallback xmlns="">
            <p:pic>
              <p:nvPicPr>
                <p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900616" y="6634290"/>
                  <a:ext cx="178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3636" name="Ink 23635">
                  <a:extLst>
                    <a:ext uri="{FF2B5EF4-FFF2-40B4-BE49-F238E27FC236}">
                      <a16:creationId xmlns:a16="http://schemas.microsoft.com/office/drawing/2014/main" id="{353DBCFD-1E6D-4A02-B8E9-62C8F6213BA5}"/>
                    </a:ext>
                  </a:extLst>
                </p14:cNvPr>
                <p14:cNvContentPartPr/>
                <p14:nvPr/>
              </p14:nvContentPartPr>
              <p14:xfrm>
                <a:off x="4205536" y="6895650"/>
                <a:ext cx="35640" cy="556200"/>
              </p14:xfrm>
            </p:contentPart>
          </mc:Choice>
          <mc:Fallback xmlns="">
            <p:pic>
              <p:nvPicPr>
                <p:cNvPr id="23636" name="Ink 23635">
                  <a:extLst>
                    <a:ext uri="{FF2B5EF4-FFF2-40B4-BE49-F238E27FC236}">
                      <a16:creationId xmlns:a16="http://schemas.microsoft.com/office/drawing/2014/main" id="{353DBCFD-1E6D-4A02-B8E9-62C8F6213BA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187536" y="6877638"/>
                  <a:ext cx="71280" cy="591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3637" name="Ink 23636">
                  <a:extLst>
                    <a:ext uri="{FF2B5EF4-FFF2-40B4-BE49-F238E27FC236}">
                      <a16:creationId xmlns:a16="http://schemas.microsoft.com/office/drawing/2014/main" id="{83EED6AE-2F58-4157-BCF9-A04D0A3CCE0E}"/>
                    </a:ext>
                  </a:extLst>
                </p14:cNvPr>
                <p14:cNvContentPartPr/>
                <p14:nvPr/>
              </p14:nvContentPartPr>
              <p14:xfrm>
                <a:off x="4186096" y="6849570"/>
                <a:ext cx="713880" cy="596520"/>
              </p14:xfrm>
            </p:contentPart>
          </mc:Choice>
          <mc:Fallback xmlns="">
            <p:pic>
              <p:nvPicPr>
                <p:cNvPr id="23637" name="Ink 23636">
                  <a:extLst>
                    <a:ext uri="{FF2B5EF4-FFF2-40B4-BE49-F238E27FC236}">
                      <a16:creationId xmlns:a16="http://schemas.microsoft.com/office/drawing/2014/main" id="{83EED6AE-2F58-4157-BCF9-A04D0A3CCE0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168096" y="6831570"/>
                  <a:ext cx="74952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3638" name="Ink 23637">
                  <a:extLst>
                    <a:ext uri="{FF2B5EF4-FFF2-40B4-BE49-F238E27FC236}">
                      <a16:creationId xmlns:a16="http://schemas.microsoft.com/office/drawing/2014/main" id="{95A62852-829F-4938-A7CD-BC8BE244C23B}"/>
                    </a:ext>
                  </a:extLst>
                </p14:cNvPr>
                <p14:cNvContentPartPr/>
                <p14:nvPr/>
              </p14:nvContentPartPr>
              <p14:xfrm>
                <a:off x="4386616" y="7020210"/>
                <a:ext cx="41400" cy="258480"/>
              </p14:xfrm>
            </p:contentPart>
          </mc:Choice>
          <mc:Fallback xmlns="">
            <p:pic>
              <p:nvPicPr>
                <p:cNvPr id="23638" name="Ink 23637">
                  <a:extLst>
                    <a:ext uri="{FF2B5EF4-FFF2-40B4-BE49-F238E27FC236}">
                      <a16:creationId xmlns:a16="http://schemas.microsoft.com/office/drawing/2014/main" id="{95A62852-829F-4938-A7CD-BC8BE244C23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368616" y="7002210"/>
                  <a:ext cx="770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3639" name="Ink 23638">
                  <a:extLst>
                    <a:ext uri="{FF2B5EF4-FFF2-40B4-BE49-F238E27FC236}">
                      <a16:creationId xmlns:a16="http://schemas.microsoft.com/office/drawing/2014/main" id="{C1893F75-521C-4191-ADE3-54E61C603FFB}"/>
                    </a:ext>
                  </a:extLst>
                </p14:cNvPr>
                <p14:cNvContentPartPr/>
                <p14:nvPr/>
              </p14:nvContentPartPr>
              <p14:xfrm>
                <a:off x="4390216" y="6971250"/>
                <a:ext cx="181440" cy="154800"/>
              </p14:xfrm>
            </p:contentPart>
          </mc:Choice>
          <mc:Fallback xmlns="">
            <p:pic>
              <p:nvPicPr>
                <p:cNvPr id="23639" name="Ink 23638">
                  <a:extLst>
                    <a:ext uri="{FF2B5EF4-FFF2-40B4-BE49-F238E27FC236}">
                      <a16:creationId xmlns:a16="http://schemas.microsoft.com/office/drawing/2014/main" id="{C1893F75-521C-4191-ADE3-54E61C603FF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372252" y="6953250"/>
                  <a:ext cx="217009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3640" name="Ink 23639">
                  <a:extLst>
                    <a:ext uri="{FF2B5EF4-FFF2-40B4-BE49-F238E27FC236}">
                      <a16:creationId xmlns:a16="http://schemas.microsoft.com/office/drawing/2014/main" id="{5771F703-5DC7-4AE6-AEB3-12B9F3D35312}"/>
                    </a:ext>
                  </a:extLst>
                </p14:cNvPr>
                <p14:cNvContentPartPr/>
                <p14:nvPr/>
              </p14:nvContentPartPr>
              <p14:xfrm>
                <a:off x="4557256" y="7120650"/>
                <a:ext cx="88560" cy="163800"/>
              </p14:xfrm>
            </p:contentPart>
          </mc:Choice>
          <mc:Fallback xmlns="">
            <p:pic>
              <p:nvPicPr>
                <p:cNvPr id="23640" name="Ink 23639">
                  <a:extLst>
                    <a:ext uri="{FF2B5EF4-FFF2-40B4-BE49-F238E27FC236}">
                      <a16:creationId xmlns:a16="http://schemas.microsoft.com/office/drawing/2014/main" id="{5771F703-5DC7-4AE6-AEB3-12B9F3D3531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539256" y="7102650"/>
                  <a:ext cx="1242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3641" name="Ink 23640">
                  <a:extLst>
                    <a:ext uri="{FF2B5EF4-FFF2-40B4-BE49-F238E27FC236}">
                      <a16:creationId xmlns:a16="http://schemas.microsoft.com/office/drawing/2014/main" id="{9A2A94DF-3D7E-4EED-B604-5D8B817342D6}"/>
                    </a:ext>
                  </a:extLst>
                </p14:cNvPr>
                <p14:cNvContentPartPr/>
                <p14:nvPr/>
              </p14:nvContentPartPr>
              <p14:xfrm>
                <a:off x="4633936" y="7141530"/>
                <a:ext cx="39240" cy="190080"/>
              </p14:xfrm>
            </p:contentPart>
          </mc:Choice>
          <mc:Fallback xmlns="">
            <p:pic>
              <p:nvPicPr>
                <p:cNvPr id="23641" name="Ink 23640">
                  <a:extLst>
                    <a:ext uri="{FF2B5EF4-FFF2-40B4-BE49-F238E27FC236}">
                      <a16:creationId xmlns:a16="http://schemas.microsoft.com/office/drawing/2014/main" id="{9A2A94DF-3D7E-4EED-B604-5D8B817342D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615936" y="7123530"/>
                  <a:ext cx="748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3642" name="Ink 23641">
                  <a:extLst>
                    <a:ext uri="{FF2B5EF4-FFF2-40B4-BE49-F238E27FC236}">
                      <a16:creationId xmlns:a16="http://schemas.microsoft.com/office/drawing/2014/main" id="{584289BE-C536-48B0-A5C3-93147F9B5CFD}"/>
                    </a:ext>
                  </a:extLst>
                </p14:cNvPr>
                <p14:cNvContentPartPr/>
                <p14:nvPr/>
              </p14:nvContentPartPr>
              <p14:xfrm>
                <a:off x="5061256" y="6907890"/>
                <a:ext cx="33480" cy="433800"/>
              </p14:xfrm>
            </p:contentPart>
          </mc:Choice>
          <mc:Fallback xmlns="">
            <p:pic>
              <p:nvPicPr>
                <p:cNvPr id="23642" name="Ink 23641">
                  <a:extLst>
                    <a:ext uri="{FF2B5EF4-FFF2-40B4-BE49-F238E27FC236}">
                      <a16:creationId xmlns:a16="http://schemas.microsoft.com/office/drawing/2014/main" id="{584289BE-C536-48B0-A5C3-93147F9B5CF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043256" y="6889890"/>
                  <a:ext cx="6912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3643" name="Ink 23642">
                  <a:extLst>
                    <a:ext uri="{FF2B5EF4-FFF2-40B4-BE49-F238E27FC236}">
                      <a16:creationId xmlns:a16="http://schemas.microsoft.com/office/drawing/2014/main" id="{E9DA26D0-0603-4013-B1FC-7913D6E83285}"/>
                    </a:ext>
                  </a:extLst>
                </p14:cNvPr>
                <p14:cNvContentPartPr/>
                <p14:nvPr/>
              </p14:nvContentPartPr>
              <p14:xfrm>
                <a:off x="5133256" y="6852810"/>
                <a:ext cx="505080" cy="553680"/>
              </p14:xfrm>
            </p:contentPart>
          </mc:Choice>
          <mc:Fallback xmlns="">
            <p:pic>
              <p:nvPicPr>
                <p:cNvPr id="23643" name="Ink 23642">
                  <a:extLst>
                    <a:ext uri="{FF2B5EF4-FFF2-40B4-BE49-F238E27FC236}">
                      <a16:creationId xmlns:a16="http://schemas.microsoft.com/office/drawing/2014/main" id="{E9DA26D0-0603-4013-B1FC-7913D6E8328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115256" y="6834810"/>
                  <a:ext cx="54072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3644" name="Ink 23643">
                  <a:extLst>
                    <a:ext uri="{FF2B5EF4-FFF2-40B4-BE49-F238E27FC236}">
                      <a16:creationId xmlns:a16="http://schemas.microsoft.com/office/drawing/2014/main" id="{9CABADF0-6AAD-4A09-B71F-7EFD9B3CCEA3}"/>
                    </a:ext>
                  </a:extLst>
                </p14:cNvPr>
                <p14:cNvContentPartPr/>
                <p14:nvPr/>
              </p14:nvContentPartPr>
              <p14:xfrm>
                <a:off x="5210656" y="7052970"/>
                <a:ext cx="14040" cy="223200"/>
              </p14:xfrm>
            </p:contentPart>
          </mc:Choice>
          <mc:Fallback xmlns="">
            <p:pic>
              <p:nvPicPr>
                <p:cNvPr id="23644" name="Ink 23643">
                  <a:extLst>
                    <a:ext uri="{FF2B5EF4-FFF2-40B4-BE49-F238E27FC236}">
                      <a16:creationId xmlns:a16="http://schemas.microsoft.com/office/drawing/2014/main" id="{9CABADF0-6AAD-4A09-B71F-7EFD9B3CCEA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192656" y="7034970"/>
                  <a:ext cx="496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3645" name="Ink 23644">
                  <a:extLst>
                    <a:ext uri="{FF2B5EF4-FFF2-40B4-BE49-F238E27FC236}">
                      <a16:creationId xmlns:a16="http://schemas.microsoft.com/office/drawing/2014/main" id="{649AA80D-2452-4822-8F19-4001909D7429}"/>
                    </a:ext>
                  </a:extLst>
                </p14:cNvPr>
                <p14:cNvContentPartPr/>
                <p14:nvPr/>
              </p14:nvContentPartPr>
              <p14:xfrm>
                <a:off x="5216776" y="6975570"/>
                <a:ext cx="136800" cy="162720"/>
              </p14:xfrm>
            </p:contentPart>
          </mc:Choice>
          <mc:Fallback xmlns="">
            <p:pic>
              <p:nvPicPr>
                <p:cNvPr id="23645" name="Ink 23644">
                  <a:extLst>
                    <a:ext uri="{FF2B5EF4-FFF2-40B4-BE49-F238E27FC236}">
                      <a16:creationId xmlns:a16="http://schemas.microsoft.com/office/drawing/2014/main" id="{649AA80D-2452-4822-8F19-4001909D742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198776" y="6957610"/>
                  <a:ext cx="172440" cy="1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3646" name="Ink 23645">
                  <a:extLst>
                    <a:ext uri="{FF2B5EF4-FFF2-40B4-BE49-F238E27FC236}">
                      <a16:creationId xmlns:a16="http://schemas.microsoft.com/office/drawing/2014/main" id="{87B366E5-7624-47F3-A592-581796E12957}"/>
                    </a:ext>
                  </a:extLst>
                </p14:cNvPr>
                <p14:cNvContentPartPr/>
                <p14:nvPr/>
              </p14:nvContentPartPr>
              <p14:xfrm>
                <a:off x="5294896" y="7196970"/>
                <a:ext cx="175320" cy="115920"/>
              </p14:xfrm>
            </p:contentPart>
          </mc:Choice>
          <mc:Fallback xmlns="">
            <p:pic>
              <p:nvPicPr>
                <p:cNvPr id="23646" name="Ink 23645">
                  <a:extLst>
                    <a:ext uri="{FF2B5EF4-FFF2-40B4-BE49-F238E27FC236}">
                      <a16:creationId xmlns:a16="http://schemas.microsoft.com/office/drawing/2014/main" id="{87B366E5-7624-47F3-A592-581796E1295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276896" y="7179026"/>
                  <a:ext cx="210960" cy="1514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3654" name="Ink 23653">
                  <a:extLst>
                    <a:ext uri="{FF2B5EF4-FFF2-40B4-BE49-F238E27FC236}">
                      <a16:creationId xmlns:a16="http://schemas.microsoft.com/office/drawing/2014/main" id="{0CDA8FA7-3F42-425F-B69F-09FE422E6C20}"/>
                    </a:ext>
                  </a:extLst>
                </p14:cNvPr>
                <p14:cNvContentPartPr/>
                <p14:nvPr/>
              </p14:nvContentPartPr>
              <p14:xfrm>
                <a:off x="4478056" y="6552210"/>
                <a:ext cx="25200" cy="275040"/>
              </p14:xfrm>
            </p:contentPart>
          </mc:Choice>
          <mc:Fallback xmlns="">
            <p:pic>
              <p:nvPicPr>
                <p:cNvPr id="23654" name="Ink 23653">
                  <a:extLst>
                    <a:ext uri="{FF2B5EF4-FFF2-40B4-BE49-F238E27FC236}">
                      <a16:creationId xmlns:a16="http://schemas.microsoft.com/office/drawing/2014/main" id="{0CDA8FA7-3F42-425F-B69F-09FE422E6C20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460056" y="6534186"/>
                  <a:ext cx="60840" cy="3107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3655" name="Ink 23654">
                  <a:extLst>
                    <a:ext uri="{FF2B5EF4-FFF2-40B4-BE49-F238E27FC236}">
                      <a16:creationId xmlns:a16="http://schemas.microsoft.com/office/drawing/2014/main" id="{74C0E38C-8C81-4F69-B2AF-AD53E6E6D970}"/>
                    </a:ext>
                  </a:extLst>
                </p14:cNvPr>
                <p14:cNvContentPartPr/>
                <p14:nvPr/>
              </p14:nvContentPartPr>
              <p14:xfrm>
                <a:off x="4559776" y="6596850"/>
                <a:ext cx="155880" cy="258840"/>
              </p14:xfrm>
            </p:contentPart>
          </mc:Choice>
          <mc:Fallback xmlns="">
            <p:pic>
              <p:nvPicPr>
                <p:cNvPr id="23655" name="Ink 23654">
                  <a:extLst>
                    <a:ext uri="{FF2B5EF4-FFF2-40B4-BE49-F238E27FC236}">
                      <a16:creationId xmlns:a16="http://schemas.microsoft.com/office/drawing/2014/main" id="{74C0E38C-8C81-4F69-B2AF-AD53E6E6D97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541734" y="6578850"/>
                  <a:ext cx="191603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3656" name="Ink 23655">
                  <a:extLst>
                    <a:ext uri="{FF2B5EF4-FFF2-40B4-BE49-F238E27FC236}">
                      <a16:creationId xmlns:a16="http://schemas.microsoft.com/office/drawing/2014/main" id="{85585060-B696-4403-8C88-50A6053DBD02}"/>
                    </a:ext>
                  </a:extLst>
                </p14:cNvPr>
                <p14:cNvContentPartPr/>
                <p14:nvPr/>
              </p14:nvContentPartPr>
              <p14:xfrm>
                <a:off x="5392096" y="6705930"/>
                <a:ext cx="14760" cy="185040"/>
              </p14:xfrm>
            </p:contentPart>
          </mc:Choice>
          <mc:Fallback xmlns="">
            <p:pic>
              <p:nvPicPr>
                <p:cNvPr id="23656" name="Ink 23655">
                  <a:extLst>
                    <a:ext uri="{FF2B5EF4-FFF2-40B4-BE49-F238E27FC236}">
                      <a16:creationId xmlns:a16="http://schemas.microsoft.com/office/drawing/2014/main" id="{85585060-B696-4403-8C88-50A6053DBD0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374096" y="6687930"/>
                  <a:ext cx="504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3657" name="Ink 23656">
                  <a:extLst>
                    <a:ext uri="{FF2B5EF4-FFF2-40B4-BE49-F238E27FC236}">
                      <a16:creationId xmlns:a16="http://schemas.microsoft.com/office/drawing/2014/main" id="{9236DFEA-42B0-4A18-8DB8-43023CBA1AAF}"/>
                    </a:ext>
                  </a:extLst>
                </p14:cNvPr>
                <p14:cNvContentPartPr/>
                <p14:nvPr/>
              </p14:nvContentPartPr>
              <p14:xfrm>
                <a:off x="5473816" y="6743370"/>
                <a:ext cx="172440" cy="185400"/>
              </p14:xfrm>
            </p:contentPart>
          </mc:Choice>
          <mc:Fallback xmlns="">
            <p:pic>
              <p:nvPicPr>
                <p:cNvPr id="23657" name="Ink 23656">
                  <a:extLst>
                    <a:ext uri="{FF2B5EF4-FFF2-40B4-BE49-F238E27FC236}">
                      <a16:creationId xmlns:a16="http://schemas.microsoft.com/office/drawing/2014/main" id="{9236DFEA-42B0-4A18-8DB8-43023CBA1AA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455778" y="6725370"/>
                  <a:ext cx="208155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3658" name="Ink 23657">
                  <a:extLst>
                    <a:ext uri="{FF2B5EF4-FFF2-40B4-BE49-F238E27FC236}">
                      <a16:creationId xmlns:a16="http://schemas.microsoft.com/office/drawing/2014/main" id="{BE3E7B86-3514-4C72-91AF-4648475E24F2}"/>
                    </a:ext>
                  </a:extLst>
                </p14:cNvPr>
                <p14:cNvContentPartPr/>
                <p14:nvPr/>
              </p14:nvContentPartPr>
              <p14:xfrm>
                <a:off x="5501176" y="6818250"/>
                <a:ext cx="229680" cy="20160"/>
              </p14:xfrm>
            </p:contentPart>
          </mc:Choice>
          <mc:Fallback xmlns="">
            <p:pic>
              <p:nvPicPr>
                <p:cNvPr id="23658" name="Ink 23657">
                  <a:extLst>
                    <a:ext uri="{FF2B5EF4-FFF2-40B4-BE49-F238E27FC236}">
                      <a16:creationId xmlns:a16="http://schemas.microsoft.com/office/drawing/2014/main" id="{BE3E7B86-3514-4C72-91AF-4648475E24F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483176" y="6800566"/>
                  <a:ext cx="265320" cy="55175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36780415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9225000" cy="1850400"/>
            <a:chOff x="155536" y="5601450"/>
            <a:chExt cx="9225000" cy="18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14:cNvPr>
                <p14:cNvContentPartPr/>
                <p14:nvPr/>
              </p14:nvContentPartPr>
              <p14:xfrm>
                <a:off x="8753416" y="6024810"/>
                <a:ext cx="574560" cy="695880"/>
              </p14:xfrm>
            </p:contentPart>
          </mc:Choice>
          <mc:Fallback xmlns=""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35416" y="6006810"/>
                  <a:ext cx="6102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14:cNvPr>
                <p14:cNvContentPartPr/>
                <p14:nvPr/>
              </p14:nvContentPartPr>
              <p14:xfrm>
                <a:off x="8754136" y="6059370"/>
                <a:ext cx="587520" cy="655920"/>
              </p14:xfrm>
            </p:contentPart>
          </mc:Choice>
          <mc:Fallback xmlns=""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36136" y="6041370"/>
                  <a:ext cx="6231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14:cNvPr>
                <p14:cNvContentPartPr/>
                <p14:nvPr/>
              </p14:nvContentPartPr>
              <p14:xfrm>
                <a:off x="8925496" y="6278610"/>
                <a:ext cx="14040" cy="262080"/>
              </p14:xfrm>
            </p:contentPart>
          </mc:Choice>
          <mc:Fallback xmlns=""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07496" y="6260610"/>
                  <a:ext cx="49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14:cNvPr>
                <p14:cNvContentPartPr/>
                <p14:nvPr/>
              </p14:nvContentPartPr>
              <p14:xfrm>
                <a:off x="8948176" y="6168810"/>
                <a:ext cx="172440" cy="193320"/>
              </p14:xfrm>
            </p:contentPart>
          </mc:Choice>
          <mc:Fallback xmlns=""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30176" y="6150810"/>
                  <a:ext cx="208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14:cNvPr>
                <p14:cNvContentPartPr/>
                <p14:nvPr/>
              </p14:nvContentPartPr>
              <p14:xfrm>
                <a:off x="9026656" y="6399930"/>
                <a:ext cx="172080" cy="219600"/>
              </p14:xfrm>
            </p:contentPart>
          </mc:Choice>
          <mc:Fallback xmlns=""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8656" y="6381930"/>
                  <a:ext cx="20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14:cNvPr>
                <p14:cNvContentPartPr/>
                <p14:nvPr/>
              </p14:nvContentPartPr>
              <p14:xfrm>
                <a:off x="9269656" y="5736090"/>
                <a:ext cx="41400" cy="216000"/>
              </p14:xfrm>
            </p:contentPart>
          </mc:Choice>
          <mc:Fallback xmlns=""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51656" y="5718090"/>
                  <a:ext cx="7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14:cNvPr>
                <p14:cNvContentPartPr/>
                <p14:nvPr/>
              </p14:nvContentPartPr>
              <p14:xfrm>
                <a:off x="9362896" y="5748330"/>
                <a:ext cx="17640" cy="185040"/>
              </p14:xfrm>
            </p:contentPart>
          </mc:Choice>
          <mc:Fallback xmlns=""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44896" y="5730330"/>
                  <a:ext cx="5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14:cNvPr>
                <p14:cNvContentPartPr/>
                <p14:nvPr/>
              </p14:nvContentPartPr>
              <p14:xfrm>
                <a:off x="645136" y="6750210"/>
                <a:ext cx="566280" cy="650160"/>
              </p14:xfrm>
            </p:contentPart>
          </mc:Choice>
          <mc:Fallback xmlns="">
            <p:pic>
              <p:nvPicPr>
                <p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147" y="6732210"/>
                  <a:ext cx="601897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14:cNvPr>
                <p14:cNvContentPartPr/>
                <p14:nvPr/>
              </p14:nvContentPartPr>
              <p14:xfrm>
                <a:off x="705256" y="6839130"/>
                <a:ext cx="469800" cy="581760"/>
              </p14:xfrm>
            </p:contentPart>
          </mc:Choice>
          <mc:Fallback xmlns="">
            <p:pic>
              <p:nvPicPr>
                <p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7256" y="6821130"/>
                  <a:ext cx="5054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14:cNvPr>
                <p14:cNvContentPartPr/>
                <p14:nvPr/>
              </p14:nvContentPartPr>
              <p14:xfrm>
                <a:off x="817936" y="6975570"/>
                <a:ext cx="14040" cy="230400"/>
              </p14:xfrm>
            </p:contentPart>
          </mc:Choice>
          <mc:Fallback xmlns="">
            <p:pic>
              <p:nvPicPr>
                <p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9936" y="6957570"/>
                  <a:ext cx="49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14:cNvPr>
                <p14:cNvContentPartPr/>
                <p14:nvPr/>
              </p14:nvContentPartPr>
              <p14:xfrm>
                <a:off x="835936" y="6941010"/>
                <a:ext cx="102960" cy="133200"/>
              </p14:xfrm>
            </p:contentPart>
          </mc:Choice>
          <mc:Fallback xmlns="">
            <p:pic>
              <p:nvPicPr>
                <p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7873" y="6923010"/>
                  <a:ext cx="138725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14:cNvPr>
                <p14:cNvContentPartPr/>
                <p14:nvPr/>
              </p14:nvContentPartPr>
              <p14:xfrm>
                <a:off x="930256" y="7103370"/>
                <a:ext cx="77040" cy="166680"/>
              </p14:xfrm>
            </p:contentPart>
          </mc:Choice>
          <mc:Fallback xmlns="">
            <p:pic>
              <p:nvPicPr>
                <p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2171" y="7085370"/>
                  <a:ext cx="112847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14:cNvPr>
                <p14:cNvContentPartPr/>
                <p14:nvPr/>
              </p14:nvContentPartPr>
              <p14:xfrm>
                <a:off x="1014856" y="7146570"/>
                <a:ext cx="21240" cy="183600"/>
              </p14:xfrm>
            </p:contentPart>
          </mc:Choice>
          <mc:Fallback xmlns="">
            <p:pic>
              <p:nvPicPr>
                <p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6856" y="7128570"/>
                  <a:ext cx="56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14:cNvPr>
                <p14:cNvContentPartPr/>
                <p14:nvPr/>
              </p14:nvContentPartPr>
              <p14:xfrm>
                <a:off x="1235536" y="6642210"/>
                <a:ext cx="28440" cy="198000"/>
              </p14:xfrm>
            </p:contentPart>
          </mc:Choice>
          <mc:Fallback xmlns="">
            <p:pic>
              <p:nvPicPr>
                <p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17536" y="6624210"/>
                  <a:ext cx="64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14:cNvPr>
                <p14:cNvContentPartPr/>
                <p14:nvPr/>
              </p14:nvContentPartPr>
              <p14:xfrm>
                <a:off x="1316176" y="6666690"/>
                <a:ext cx="210240" cy="207360"/>
              </p14:xfrm>
            </p:contentPart>
          </mc:Choice>
          <mc:Fallback xmlns="">
            <p:pic>
              <p:nvPicPr>
                <p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98176" y="6648721"/>
                  <a:ext cx="245880" cy="242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14:cNvPr>
                <p14:cNvContentPartPr/>
                <p14:nvPr/>
              </p14:nvContentPartPr>
              <p14:xfrm>
                <a:off x="1652056" y="6813210"/>
                <a:ext cx="78120" cy="453240"/>
              </p14:xfrm>
            </p:contentPart>
          </mc:Choice>
          <mc:Fallback xmlns="">
            <p:pic>
              <p:nvPicPr>
                <p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634056" y="6795210"/>
                  <a:ext cx="1137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14:cNvPr>
                <p14:cNvContentPartPr/>
                <p14:nvPr/>
              </p14:nvContentPartPr>
              <p14:xfrm>
                <a:off x="1640896" y="6780090"/>
                <a:ext cx="556920" cy="596880"/>
              </p14:xfrm>
            </p:contentPart>
          </mc:Choice>
          <mc:Fallback xmlns="">
            <p:pic>
              <p:nvPicPr>
                <p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622908" y="6762101"/>
                  <a:ext cx="592537" cy="632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14:cNvPr>
                <p14:cNvContentPartPr/>
                <p14:nvPr/>
              </p14:nvContentPartPr>
              <p14:xfrm>
                <a:off x="1749976" y="6987810"/>
                <a:ext cx="14040" cy="297000"/>
              </p14:xfrm>
            </p:contentPart>
          </mc:Choice>
          <mc:Fallback xmlns="">
            <p:pic>
              <p:nvPicPr>
                <p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731502" y="6969832"/>
                  <a:ext cx="50618" cy="332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14:cNvPr>
                <p14:cNvContentPartPr/>
                <p14:nvPr/>
              </p14:nvContentPartPr>
              <p14:xfrm>
                <a:off x="1696696" y="6959010"/>
                <a:ext cx="172440" cy="210240"/>
              </p14:xfrm>
            </p:contentPart>
          </mc:Choice>
          <mc:Fallback xmlns="">
            <p:pic>
              <p:nvPicPr>
                <p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78696" y="6940979"/>
                  <a:ext cx="208080" cy="24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14:cNvPr>
                <p14:cNvContentPartPr/>
                <p14:nvPr/>
              </p14:nvContentPartPr>
              <p14:xfrm>
                <a:off x="1841416" y="7148010"/>
                <a:ext cx="143640" cy="149040"/>
              </p14:xfrm>
            </p:contentPart>
          </mc:Choice>
          <mc:Fallback xmlns="">
            <p:pic>
              <p:nvPicPr>
                <p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23461" y="7130053"/>
                  <a:ext cx="179191" cy="184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14:cNvPr>
                <p14:cNvContentPartPr/>
                <p14:nvPr/>
              </p14:nvContentPartPr>
              <p14:xfrm>
                <a:off x="2101336" y="6638610"/>
                <a:ext cx="57240" cy="275040"/>
              </p14:xfrm>
            </p:contentPart>
          </mc:Choice>
          <mc:Fallback xmlns="">
            <p:pic>
              <p:nvPicPr>
                <p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083222" y="6620610"/>
                  <a:ext cx="93106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14:cNvPr>
                <p14:cNvContentPartPr/>
                <p14:nvPr/>
              </p14:nvContentPartPr>
              <p14:xfrm>
                <a:off x="2156056" y="6719610"/>
                <a:ext cx="127080" cy="198720"/>
              </p14:xfrm>
            </p:contentPart>
          </mc:Choice>
          <mc:Fallback xmlns="">
            <p:pic>
              <p:nvPicPr>
                <p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38005" y="6701610"/>
                  <a:ext cx="162821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14:cNvPr>
                <p14:cNvContentPartPr/>
                <p14:nvPr/>
              </p14:nvContentPartPr>
              <p14:xfrm>
                <a:off x="2547016" y="6921570"/>
                <a:ext cx="6120" cy="438120"/>
              </p14:xfrm>
            </p:contentPart>
          </mc:Choice>
          <mc:Fallback xmlns="">
            <p:pic>
              <p:nvPicPr>
                <p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529016" y="6903555"/>
                  <a:ext cx="41760" cy="4737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14:cNvPr>
                <p14:cNvContentPartPr/>
                <p14:nvPr/>
              </p14:nvContentPartPr>
              <p14:xfrm>
                <a:off x="2550616" y="6864690"/>
                <a:ext cx="583920" cy="572040"/>
              </p14:xfrm>
            </p:contentPart>
          </mc:Choice>
          <mc:Fallback xmlns="">
            <p:pic>
              <p:nvPicPr>
                <p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532627" y="6846690"/>
                  <a:ext cx="619538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14:cNvPr>
                <p14:cNvContentPartPr/>
                <p14:nvPr/>
              </p14:nvContentPartPr>
              <p14:xfrm>
                <a:off x="2615416" y="7032450"/>
                <a:ext cx="37440" cy="275760"/>
              </p14:xfrm>
            </p:contentPart>
          </mc:Choice>
          <mc:Fallback xmlns="">
            <p:pic>
              <p:nvPicPr>
                <p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597416" y="7014450"/>
                  <a:ext cx="730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14:cNvPr>
                <p14:cNvContentPartPr/>
                <p14:nvPr/>
              </p14:nvContentPartPr>
              <p14:xfrm>
                <a:off x="2654296" y="6998970"/>
                <a:ext cx="136800" cy="169200"/>
              </p14:xfrm>
            </p:contentPart>
          </mc:Choice>
          <mc:Fallback xmlns="">
            <p:pic>
              <p:nvPicPr>
                <p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636296" y="6980970"/>
                  <a:ext cx="172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14:cNvPr>
                <p14:cNvContentPartPr/>
                <p14:nvPr/>
              </p14:nvContentPartPr>
              <p14:xfrm>
                <a:off x="2745376" y="7216410"/>
                <a:ext cx="136080" cy="156960"/>
              </p14:xfrm>
            </p:contentPart>
          </mc:Choice>
          <mc:Fallback xmlns="">
            <p:pic>
              <p:nvPicPr>
                <p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727423" y="7198410"/>
                  <a:ext cx="171626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14:cNvPr>
                <p14:cNvContentPartPr/>
                <p14:nvPr/>
              </p14:nvContentPartPr>
              <p14:xfrm>
                <a:off x="2959576" y="6583170"/>
                <a:ext cx="48600" cy="245520"/>
              </p14:xfrm>
            </p:contentPart>
          </mc:Choice>
          <mc:Fallback xmlns="">
            <p:pic>
              <p:nvPicPr>
                <p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941576" y="6565144"/>
                  <a:ext cx="84240" cy="281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14:cNvPr>
                <p14:cNvContentPartPr/>
                <p14:nvPr/>
              </p14:nvContentPartPr>
              <p14:xfrm>
                <a:off x="3055696" y="6601890"/>
                <a:ext cx="122040" cy="162720"/>
              </p14:xfrm>
            </p:contentPart>
          </mc:Choice>
          <mc:Fallback xmlns="">
            <p:pic>
              <p:nvPicPr>
                <p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037696" y="6583930"/>
                  <a:ext cx="157680" cy="1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14:cNvPr>
                <p14:cNvContentPartPr/>
                <p14:nvPr/>
              </p14:nvContentPartPr>
              <p14:xfrm>
                <a:off x="3145696" y="6610530"/>
                <a:ext cx="53640" cy="304920"/>
              </p14:xfrm>
            </p:contentPart>
          </mc:Choice>
          <mc:Fallback xmlns="">
            <p:pic>
              <p:nvPicPr>
                <p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127696" y="6592551"/>
                  <a:ext cx="89280" cy="3405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14:cNvPr>
                <p14:cNvContentPartPr/>
                <p14:nvPr/>
              </p14:nvContentPartPr>
              <p14:xfrm>
                <a:off x="3342616" y="6887010"/>
                <a:ext cx="559800" cy="510480"/>
              </p14:xfrm>
            </p:contentPart>
          </mc:Choice>
          <mc:Fallback xmlns="">
            <p:pic>
              <p:nvPicPr>
                <p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324616" y="6869010"/>
                  <a:ext cx="5954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14:cNvPr>
                <p14:cNvContentPartPr/>
                <p14:nvPr/>
              </p14:nvContentPartPr>
              <p14:xfrm>
                <a:off x="3378976" y="6868290"/>
                <a:ext cx="662400" cy="568800"/>
              </p14:xfrm>
            </p:contentPart>
          </mc:Choice>
          <mc:Fallback xmlns="">
            <p:pic>
              <p:nvPicPr>
                <p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360976" y="6850290"/>
                  <a:ext cx="69804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14:cNvPr>
                <p14:cNvContentPartPr/>
                <p14:nvPr/>
              </p14:nvContentPartPr>
              <p14:xfrm>
                <a:off x="3615136" y="7047930"/>
                <a:ext cx="15840" cy="220680"/>
              </p14:xfrm>
            </p:contentPart>
          </mc:Choice>
          <mc:Fallback xmlns="">
            <p:pic>
              <p:nvPicPr>
                <p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597136" y="7029930"/>
                  <a:ext cx="51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14:cNvPr>
                <p14:cNvContentPartPr/>
                <p14:nvPr/>
              </p14:nvContentPartPr>
              <p14:xfrm>
                <a:off x="3639976" y="6974850"/>
                <a:ext cx="148320" cy="158400"/>
              </p14:xfrm>
            </p:contentPart>
          </mc:Choice>
          <mc:Fallback xmlns="">
            <p:pic>
              <p:nvPicPr>
                <p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621932" y="6956891"/>
                  <a:ext cx="184047" cy="1939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14:cNvPr>
                <p14:cNvContentPartPr/>
                <p14:nvPr/>
              </p14:nvContentPartPr>
              <p14:xfrm>
                <a:off x="3735016" y="7122090"/>
                <a:ext cx="181440" cy="220680"/>
              </p14:xfrm>
            </p:contentPart>
          </mc:Choice>
          <mc:Fallback xmlns="">
            <p:pic>
              <p:nvPicPr>
                <p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717016" y="7104090"/>
                  <a:ext cx="2170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14:cNvPr>
                <p14:cNvContentPartPr/>
                <p14:nvPr/>
              </p14:nvContentPartPr>
              <p14:xfrm>
                <a:off x="3756256" y="6622770"/>
                <a:ext cx="47160" cy="278280"/>
              </p14:xfrm>
            </p:contentPart>
          </mc:Choice>
          <mc:Fallback xmlns="">
            <p:pic>
              <p:nvPicPr>
                <p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738256" y="6604793"/>
                  <a:ext cx="82800" cy="313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14:cNvPr>
                <p14:cNvContentPartPr/>
                <p14:nvPr/>
              </p14:nvContentPartPr>
              <p14:xfrm>
                <a:off x="3918616" y="6652290"/>
                <a:ext cx="143280" cy="191880"/>
              </p14:xfrm>
            </p:contentPart>
          </mc:Choice>
          <mc:Fallback xmlns="">
            <p:pic>
              <p:nvPicPr>
                <p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900616" y="6634290"/>
                  <a:ext cx="178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3636" name="Ink 23635">
                  <a:extLst>
                    <a:ext uri="{FF2B5EF4-FFF2-40B4-BE49-F238E27FC236}">
                      <a16:creationId xmlns:a16="http://schemas.microsoft.com/office/drawing/2014/main" id="{353DBCFD-1E6D-4A02-B8E9-62C8F6213BA5}"/>
                    </a:ext>
                  </a:extLst>
                </p14:cNvPr>
                <p14:cNvContentPartPr/>
                <p14:nvPr/>
              </p14:nvContentPartPr>
              <p14:xfrm>
                <a:off x="4205536" y="6895650"/>
                <a:ext cx="35640" cy="556200"/>
              </p14:xfrm>
            </p:contentPart>
          </mc:Choice>
          <mc:Fallback xmlns="">
            <p:pic>
              <p:nvPicPr>
                <p:cNvPr id="23636" name="Ink 23635">
                  <a:extLst>
                    <a:ext uri="{FF2B5EF4-FFF2-40B4-BE49-F238E27FC236}">
                      <a16:creationId xmlns:a16="http://schemas.microsoft.com/office/drawing/2014/main" id="{353DBCFD-1E6D-4A02-B8E9-62C8F6213BA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187536" y="6877638"/>
                  <a:ext cx="71280" cy="591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3637" name="Ink 23636">
                  <a:extLst>
                    <a:ext uri="{FF2B5EF4-FFF2-40B4-BE49-F238E27FC236}">
                      <a16:creationId xmlns:a16="http://schemas.microsoft.com/office/drawing/2014/main" id="{83EED6AE-2F58-4157-BCF9-A04D0A3CCE0E}"/>
                    </a:ext>
                  </a:extLst>
                </p14:cNvPr>
                <p14:cNvContentPartPr/>
                <p14:nvPr/>
              </p14:nvContentPartPr>
              <p14:xfrm>
                <a:off x="4186096" y="6849570"/>
                <a:ext cx="713880" cy="596520"/>
              </p14:xfrm>
            </p:contentPart>
          </mc:Choice>
          <mc:Fallback xmlns="">
            <p:pic>
              <p:nvPicPr>
                <p:cNvPr id="23637" name="Ink 23636">
                  <a:extLst>
                    <a:ext uri="{FF2B5EF4-FFF2-40B4-BE49-F238E27FC236}">
                      <a16:creationId xmlns:a16="http://schemas.microsoft.com/office/drawing/2014/main" id="{83EED6AE-2F58-4157-BCF9-A04D0A3CCE0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168096" y="6831570"/>
                  <a:ext cx="74952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3638" name="Ink 23637">
                  <a:extLst>
                    <a:ext uri="{FF2B5EF4-FFF2-40B4-BE49-F238E27FC236}">
                      <a16:creationId xmlns:a16="http://schemas.microsoft.com/office/drawing/2014/main" id="{95A62852-829F-4938-A7CD-BC8BE244C23B}"/>
                    </a:ext>
                  </a:extLst>
                </p14:cNvPr>
                <p14:cNvContentPartPr/>
                <p14:nvPr/>
              </p14:nvContentPartPr>
              <p14:xfrm>
                <a:off x="4386616" y="7020210"/>
                <a:ext cx="41400" cy="258480"/>
              </p14:xfrm>
            </p:contentPart>
          </mc:Choice>
          <mc:Fallback xmlns="">
            <p:pic>
              <p:nvPicPr>
                <p:cNvPr id="23638" name="Ink 23637">
                  <a:extLst>
                    <a:ext uri="{FF2B5EF4-FFF2-40B4-BE49-F238E27FC236}">
                      <a16:creationId xmlns:a16="http://schemas.microsoft.com/office/drawing/2014/main" id="{95A62852-829F-4938-A7CD-BC8BE244C23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368616" y="7002210"/>
                  <a:ext cx="770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3639" name="Ink 23638">
                  <a:extLst>
                    <a:ext uri="{FF2B5EF4-FFF2-40B4-BE49-F238E27FC236}">
                      <a16:creationId xmlns:a16="http://schemas.microsoft.com/office/drawing/2014/main" id="{C1893F75-521C-4191-ADE3-54E61C603FFB}"/>
                    </a:ext>
                  </a:extLst>
                </p14:cNvPr>
                <p14:cNvContentPartPr/>
                <p14:nvPr/>
              </p14:nvContentPartPr>
              <p14:xfrm>
                <a:off x="4390216" y="6971250"/>
                <a:ext cx="181440" cy="154800"/>
              </p14:xfrm>
            </p:contentPart>
          </mc:Choice>
          <mc:Fallback xmlns="">
            <p:pic>
              <p:nvPicPr>
                <p:cNvPr id="23639" name="Ink 23638">
                  <a:extLst>
                    <a:ext uri="{FF2B5EF4-FFF2-40B4-BE49-F238E27FC236}">
                      <a16:creationId xmlns:a16="http://schemas.microsoft.com/office/drawing/2014/main" id="{C1893F75-521C-4191-ADE3-54E61C603FF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372252" y="6953250"/>
                  <a:ext cx="217009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3640" name="Ink 23639">
                  <a:extLst>
                    <a:ext uri="{FF2B5EF4-FFF2-40B4-BE49-F238E27FC236}">
                      <a16:creationId xmlns:a16="http://schemas.microsoft.com/office/drawing/2014/main" id="{5771F703-5DC7-4AE6-AEB3-12B9F3D35312}"/>
                    </a:ext>
                  </a:extLst>
                </p14:cNvPr>
                <p14:cNvContentPartPr/>
                <p14:nvPr/>
              </p14:nvContentPartPr>
              <p14:xfrm>
                <a:off x="4557256" y="7120650"/>
                <a:ext cx="88560" cy="163800"/>
              </p14:xfrm>
            </p:contentPart>
          </mc:Choice>
          <mc:Fallback xmlns="">
            <p:pic>
              <p:nvPicPr>
                <p:cNvPr id="23640" name="Ink 23639">
                  <a:extLst>
                    <a:ext uri="{FF2B5EF4-FFF2-40B4-BE49-F238E27FC236}">
                      <a16:creationId xmlns:a16="http://schemas.microsoft.com/office/drawing/2014/main" id="{5771F703-5DC7-4AE6-AEB3-12B9F3D3531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539256" y="7102650"/>
                  <a:ext cx="1242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3641" name="Ink 23640">
                  <a:extLst>
                    <a:ext uri="{FF2B5EF4-FFF2-40B4-BE49-F238E27FC236}">
                      <a16:creationId xmlns:a16="http://schemas.microsoft.com/office/drawing/2014/main" id="{9A2A94DF-3D7E-4EED-B604-5D8B817342D6}"/>
                    </a:ext>
                  </a:extLst>
                </p14:cNvPr>
                <p14:cNvContentPartPr/>
                <p14:nvPr/>
              </p14:nvContentPartPr>
              <p14:xfrm>
                <a:off x="4633936" y="7141530"/>
                <a:ext cx="39240" cy="190080"/>
              </p14:xfrm>
            </p:contentPart>
          </mc:Choice>
          <mc:Fallback xmlns="">
            <p:pic>
              <p:nvPicPr>
                <p:cNvPr id="23641" name="Ink 23640">
                  <a:extLst>
                    <a:ext uri="{FF2B5EF4-FFF2-40B4-BE49-F238E27FC236}">
                      <a16:creationId xmlns:a16="http://schemas.microsoft.com/office/drawing/2014/main" id="{9A2A94DF-3D7E-4EED-B604-5D8B817342D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615936" y="7123530"/>
                  <a:ext cx="748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3642" name="Ink 23641">
                  <a:extLst>
                    <a:ext uri="{FF2B5EF4-FFF2-40B4-BE49-F238E27FC236}">
                      <a16:creationId xmlns:a16="http://schemas.microsoft.com/office/drawing/2014/main" id="{584289BE-C536-48B0-A5C3-93147F9B5CFD}"/>
                    </a:ext>
                  </a:extLst>
                </p14:cNvPr>
                <p14:cNvContentPartPr/>
                <p14:nvPr/>
              </p14:nvContentPartPr>
              <p14:xfrm>
                <a:off x="5061256" y="6907890"/>
                <a:ext cx="33480" cy="433800"/>
              </p14:xfrm>
            </p:contentPart>
          </mc:Choice>
          <mc:Fallback xmlns="">
            <p:pic>
              <p:nvPicPr>
                <p:cNvPr id="23642" name="Ink 23641">
                  <a:extLst>
                    <a:ext uri="{FF2B5EF4-FFF2-40B4-BE49-F238E27FC236}">
                      <a16:creationId xmlns:a16="http://schemas.microsoft.com/office/drawing/2014/main" id="{584289BE-C536-48B0-A5C3-93147F9B5CF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043256" y="6889890"/>
                  <a:ext cx="6912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3643" name="Ink 23642">
                  <a:extLst>
                    <a:ext uri="{FF2B5EF4-FFF2-40B4-BE49-F238E27FC236}">
                      <a16:creationId xmlns:a16="http://schemas.microsoft.com/office/drawing/2014/main" id="{E9DA26D0-0603-4013-B1FC-7913D6E83285}"/>
                    </a:ext>
                  </a:extLst>
                </p14:cNvPr>
                <p14:cNvContentPartPr/>
                <p14:nvPr/>
              </p14:nvContentPartPr>
              <p14:xfrm>
                <a:off x="5133256" y="6852810"/>
                <a:ext cx="505080" cy="553680"/>
              </p14:xfrm>
            </p:contentPart>
          </mc:Choice>
          <mc:Fallback xmlns="">
            <p:pic>
              <p:nvPicPr>
                <p:cNvPr id="23643" name="Ink 23642">
                  <a:extLst>
                    <a:ext uri="{FF2B5EF4-FFF2-40B4-BE49-F238E27FC236}">
                      <a16:creationId xmlns:a16="http://schemas.microsoft.com/office/drawing/2014/main" id="{E9DA26D0-0603-4013-B1FC-7913D6E8328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115256" y="6834810"/>
                  <a:ext cx="54072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3644" name="Ink 23643">
                  <a:extLst>
                    <a:ext uri="{FF2B5EF4-FFF2-40B4-BE49-F238E27FC236}">
                      <a16:creationId xmlns:a16="http://schemas.microsoft.com/office/drawing/2014/main" id="{9CABADF0-6AAD-4A09-B71F-7EFD9B3CCEA3}"/>
                    </a:ext>
                  </a:extLst>
                </p14:cNvPr>
                <p14:cNvContentPartPr/>
                <p14:nvPr/>
              </p14:nvContentPartPr>
              <p14:xfrm>
                <a:off x="5210656" y="7052970"/>
                <a:ext cx="14040" cy="223200"/>
              </p14:xfrm>
            </p:contentPart>
          </mc:Choice>
          <mc:Fallback xmlns="">
            <p:pic>
              <p:nvPicPr>
                <p:cNvPr id="23644" name="Ink 23643">
                  <a:extLst>
                    <a:ext uri="{FF2B5EF4-FFF2-40B4-BE49-F238E27FC236}">
                      <a16:creationId xmlns:a16="http://schemas.microsoft.com/office/drawing/2014/main" id="{9CABADF0-6AAD-4A09-B71F-7EFD9B3CCEA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192656" y="7034970"/>
                  <a:ext cx="496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3645" name="Ink 23644">
                  <a:extLst>
                    <a:ext uri="{FF2B5EF4-FFF2-40B4-BE49-F238E27FC236}">
                      <a16:creationId xmlns:a16="http://schemas.microsoft.com/office/drawing/2014/main" id="{649AA80D-2452-4822-8F19-4001909D7429}"/>
                    </a:ext>
                  </a:extLst>
                </p14:cNvPr>
                <p14:cNvContentPartPr/>
                <p14:nvPr/>
              </p14:nvContentPartPr>
              <p14:xfrm>
                <a:off x="5216776" y="6975570"/>
                <a:ext cx="136800" cy="162720"/>
              </p14:xfrm>
            </p:contentPart>
          </mc:Choice>
          <mc:Fallback xmlns="">
            <p:pic>
              <p:nvPicPr>
                <p:cNvPr id="23645" name="Ink 23644">
                  <a:extLst>
                    <a:ext uri="{FF2B5EF4-FFF2-40B4-BE49-F238E27FC236}">
                      <a16:creationId xmlns:a16="http://schemas.microsoft.com/office/drawing/2014/main" id="{649AA80D-2452-4822-8F19-4001909D742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198776" y="6957610"/>
                  <a:ext cx="172440" cy="1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3646" name="Ink 23645">
                  <a:extLst>
                    <a:ext uri="{FF2B5EF4-FFF2-40B4-BE49-F238E27FC236}">
                      <a16:creationId xmlns:a16="http://schemas.microsoft.com/office/drawing/2014/main" id="{87B366E5-7624-47F3-A592-581796E12957}"/>
                    </a:ext>
                  </a:extLst>
                </p14:cNvPr>
                <p14:cNvContentPartPr/>
                <p14:nvPr/>
              </p14:nvContentPartPr>
              <p14:xfrm>
                <a:off x="5294896" y="7196970"/>
                <a:ext cx="175320" cy="115920"/>
              </p14:xfrm>
            </p:contentPart>
          </mc:Choice>
          <mc:Fallback xmlns="">
            <p:pic>
              <p:nvPicPr>
                <p:cNvPr id="23646" name="Ink 23645">
                  <a:extLst>
                    <a:ext uri="{FF2B5EF4-FFF2-40B4-BE49-F238E27FC236}">
                      <a16:creationId xmlns:a16="http://schemas.microsoft.com/office/drawing/2014/main" id="{87B366E5-7624-47F3-A592-581796E1295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276896" y="7179026"/>
                  <a:ext cx="210960" cy="1514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3648" name="Ink 23647">
                  <a:extLst>
                    <a:ext uri="{FF2B5EF4-FFF2-40B4-BE49-F238E27FC236}">
                      <a16:creationId xmlns:a16="http://schemas.microsoft.com/office/drawing/2014/main" id="{3F89BC67-AB21-4050-9493-6CA93740F5F8}"/>
                    </a:ext>
                  </a:extLst>
                </p14:cNvPr>
                <p14:cNvContentPartPr/>
                <p14:nvPr/>
              </p14:nvContentPartPr>
              <p14:xfrm>
                <a:off x="5736616" y="6860010"/>
                <a:ext cx="523080" cy="525600"/>
              </p14:xfrm>
            </p:contentPart>
          </mc:Choice>
          <mc:Fallback xmlns="">
            <p:pic>
              <p:nvPicPr>
                <p:cNvPr id="23648" name="Ink 23647">
                  <a:extLst>
                    <a:ext uri="{FF2B5EF4-FFF2-40B4-BE49-F238E27FC236}">
                      <a16:creationId xmlns:a16="http://schemas.microsoft.com/office/drawing/2014/main" id="{3F89BC67-AB21-4050-9493-6CA93740F5F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718616" y="6842010"/>
                  <a:ext cx="55872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3649" name="Ink 23648">
                  <a:extLst>
                    <a:ext uri="{FF2B5EF4-FFF2-40B4-BE49-F238E27FC236}">
                      <a16:creationId xmlns:a16="http://schemas.microsoft.com/office/drawing/2014/main" id="{B2C35B3E-1E36-4705-B4A3-28616001D1F4}"/>
                    </a:ext>
                  </a:extLst>
                </p14:cNvPr>
                <p14:cNvContentPartPr/>
                <p14:nvPr/>
              </p14:nvContentPartPr>
              <p14:xfrm>
                <a:off x="5749936" y="6890610"/>
                <a:ext cx="605880" cy="513000"/>
              </p14:xfrm>
            </p:contentPart>
          </mc:Choice>
          <mc:Fallback xmlns="">
            <p:pic>
              <p:nvPicPr>
                <p:cNvPr id="23649" name="Ink 23648">
                  <a:extLst>
                    <a:ext uri="{FF2B5EF4-FFF2-40B4-BE49-F238E27FC236}">
                      <a16:creationId xmlns:a16="http://schemas.microsoft.com/office/drawing/2014/main" id="{B2C35B3E-1E36-4705-B4A3-28616001D1F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731936" y="6872610"/>
                  <a:ext cx="64152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3650" name="Ink 23649">
                  <a:extLst>
                    <a:ext uri="{FF2B5EF4-FFF2-40B4-BE49-F238E27FC236}">
                      <a16:creationId xmlns:a16="http://schemas.microsoft.com/office/drawing/2014/main" id="{BE0BDF15-3B86-4510-92D9-8E02FFE272AF}"/>
                    </a:ext>
                  </a:extLst>
                </p14:cNvPr>
                <p14:cNvContentPartPr/>
                <p14:nvPr/>
              </p14:nvContentPartPr>
              <p14:xfrm>
                <a:off x="5928856" y="7092570"/>
                <a:ext cx="17280" cy="196920"/>
              </p14:xfrm>
            </p:contentPart>
          </mc:Choice>
          <mc:Fallback xmlns="">
            <p:pic>
              <p:nvPicPr>
                <p:cNvPr id="23650" name="Ink 23649">
                  <a:extLst>
                    <a:ext uri="{FF2B5EF4-FFF2-40B4-BE49-F238E27FC236}">
                      <a16:creationId xmlns:a16="http://schemas.microsoft.com/office/drawing/2014/main" id="{BE0BDF15-3B86-4510-92D9-8E02FFE272A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910856" y="7074537"/>
                  <a:ext cx="52920" cy="2326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3651" name="Ink 23650">
                  <a:extLst>
                    <a:ext uri="{FF2B5EF4-FFF2-40B4-BE49-F238E27FC236}">
                      <a16:creationId xmlns:a16="http://schemas.microsoft.com/office/drawing/2014/main" id="{C741CB12-32FC-4B89-A891-3987A6E6647D}"/>
                    </a:ext>
                  </a:extLst>
                </p14:cNvPr>
                <p14:cNvContentPartPr/>
                <p14:nvPr/>
              </p14:nvContentPartPr>
              <p14:xfrm>
                <a:off x="5917336" y="6994290"/>
                <a:ext cx="181080" cy="161280"/>
              </p14:xfrm>
            </p:contentPart>
          </mc:Choice>
          <mc:Fallback xmlns="">
            <p:pic>
              <p:nvPicPr>
                <p:cNvPr id="23651" name="Ink 23650">
                  <a:extLst>
                    <a:ext uri="{FF2B5EF4-FFF2-40B4-BE49-F238E27FC236}">
                      <a16:creationId xmlns:a16="http://schemas.microsoft.com/office/drawing/2014/main" id="{C741CB12-32FC-4B89-A891-3987A6E6647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899336" y="6976290"/>
                  <a:ext cx="2167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3652" name="Ink 23651">
                  <a:extLst>
                    <a:ext uri="{FF2B5EF4-FFF2-40B4-BE49-F238E27FC236}">
                      <a16:creationId xmlns:a16="http://schemas.microsoft.com/office/drawing/2014/main" id="{097A411A-2F8F-4EDF-A93C-A1916E46CE58}"/>
                    </a:ext>
                  </a:extLst>
                </p14:cNvPr>
                <p14:cNvContentPartPr/>
                <p14:nvPr/>
              </p14:nvContentPartPr>
              <p14:xfrm>
                <a:off x="6047296" y="7158810"/>
                <a:ext cx="151920" cy="127440"/>
              </p14:xfrm>
            </p:contentPart>
          </mc:Choice>
          <mc:Fallback xmlns="">
            <p:pic>
              <p:nvPicPr>
                <p:cNvPr id="23652" name="Ink 23651">
                  <a:extLst>
                    <a:ext uri="{FF2B5EF4-FFF2-40B4-BE49-F238E27FC236}">
                      <a16:creationId xmlns:a16="http://schemas.microsoft.com/office/drawing/2014/main" id="{097A411A-2F8F-4EDF-A93C-A1916E46CE58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029296" y="7140810"/>
                  <a:ext cx="187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3654" name="Ink 23653">
                  <a:extLst>
                    <a:ext uri="{FF2B5EF4-FFF2-40B4-BE49-F238E27FC236}">
                      <a16:creationId xmlns:a16="http://schemas.microsoft.com/office/drawing/2014/main" id="{0CDA8FA7-3F42-425F-B69F-09FE422E6C20}"/>
                    </a:ext>
                  </a:extLst>
                </p14:cNvPr>
                <p14:cNvContentPartPr/>
                <p14:nvPr/>
              </p14:nvContentPartPr>
              <p14:xfrm>
                <a:off x="4478056" y="6552210"/>
                <a:ext cx="25200" cy="275040"/>
              </p14:xfrm>
            </p:contentPart>
          </mc:Choice>
          <mc:Fallback xmlns="">
            <p:pic>
              <p:nvPicPr>
                <p:cNvPr id="23654" name="Ink 23653">
                  <a:extLst>
                    <a:ext uri="{FF2B5EF4-FFF2-40B4-BE49-F238E27FC236}">
                      <a16:creationId xmlns:a16="http://schemas.microsoft.com/office/drawing/2014/main" id="{0CDA8FA7-3F42-425F-B69F-09FE422E6C2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460056" y="6534186"/>
                  <a:ext cx="60840" cy="3107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3655" name="Ink 23654">
                  <a:extLst>
                    <a:ext uri="{FF2B5EF4-FFF2-40B4-BE49-F238E27FC236}">
                      <a16:creationId xmlns:a16="http://schemas.microsoft.com/office/drawing/2014/main" id="{74C0E38C-8C81-4F69-B2AF-AD53E6E6D970}"/>
                    </a:ext>
                  </a:extLst>
                </p14:cNvPr>
                <p14:cNvContentPartPr/>
                <p14:nvPr/>
              </p14:nvContentPartPr>
              <p14:xfrm>
                <a:off x="4559776" y="6596850"/>
                <a:ext cx="155880" cy="258840"/>
              </p14:xfrm>
            </p:contentPart>
          </mc:Choice>
          <mc:Fallback xmlns="">
            <p:pic>
              <p:nvPicPr>
                <p:cNvPr id="23655" name="Ink 23654">
                  <a:extLst>
                    <a:ext uri="{FF2B5EF4-FFF2-40B4-BE49-F238E27FC236}">
                      <a16:creationId xmlns:a16="http://schemas.microsoft.com/office/drawing/2014/main" id="{74C0E38C-8C81-4F69-B2AF-AD53E6E6D97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541734" y="6578850"/>
                  <a:ext cx="191603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3656" name="Ink 23655">
                  <a:extLst>
                    <a:ext uri="{FF2B5EF4-FFF2-40B4-BE49-F238E27FC236}">
                      <a16:creationId xmlns:a16="http://schemas.microsoft.com/office/drawing/2014/main" id="{85585060-B696-4403-8C88-50A6053DBD02}"/>
                    </a:ext>
                  </a:extLst>
                </p14:cNvPr>
                <p14:cNvContentPartPr/>
                <p14:nvPr/>
              </p14:nvContentPartPr>
              <p14:xfrm>
                <a:off x="5392096" y="6705930"/>
                <a:ext cx="14760" cy="185040"/>
              </p14:xfrm>
            </p:contentPart>
          </mc:Choice>
          <mc:Fallback xmlns="">
            <p:pic>
              <p:nvPicPr>
                <p:cNvPr id="23656" name="Ink 23655">
                  <a:extLst>
                    <a:ext uri="{FF2B5EF4-FFF2-40B4-BE49-F238E27FC236}">
                      <a16:creationId xmlns:a16="http://schemas.microsoft.com/office/drawing/2014/main" id="{85585060-B696-4403-8C88-50A6053DBD0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374096" y="6687930"/>
                  <a:ext cx="504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3657" name="Ink 23656">
                  <a:extLst>
                    <a:ext uri="{FF2B5EF4-FFF2-40B4-BE49-F238E27FC236}">
                      <a16:creationId xmlns:a16="http://schemas.microsoft.com/office/drawing/2014/main" id="{9236DFEA-42B0-4A18-8DB8-43023CBA1AAF}"/>
                    </a:ext>
                  </a:extLst>
                </p14:cNvPr>
                <p14:cNvContentPartPr/>
                <p14:nvPr/>
              </p14:nvContentPartPr>
              <p14:xfrm>
                <a:off x="5473816" y="6743370"/>
                <a:ext cx="172440" cy="185400"/>
              </p14:xfrm>
            </p:contentPart>
          </mc:Choice>
          <mc:Fallback xmlns="">
            <p:pic>
              <p:nvPicPr>
                <p:cNvPr id="23657" name="Ink 23656">
                  <a:extLst>
                    <a:ext uri="{FF2B5EF4-FFF2-40B4-BE49-F238E27FC236}">
                      <a16:creationId xmlns:a16="http://schemas.microsoft.com/office/drawing/2014/main" id="{9236DFEA-42B0-4A18-8DB8-43023CBA1AAF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455778" y="6725370"/>
                  <a:ext cx="208155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3658" name="Ink 23657">
                  <a:extLst>
                    <a:ext uri="{FF2B5EF4-FFF2-40B4-BE49-F238E27FC236}">
                      <a16:creationId xmlns:a16="http://schemas.microsoft.com/office/drawing/2014/main" id="{BE3E7B86-3514-4C72-91AF-4648475E24F2}"/>
                    </a:ext>
                  </a:extLst>
                </p14:cNvPr>
                <p14:cNvContentPartPr/>
                <p14:nvPr/>
              </p14:nvContentPartPr>
              <p14:xfrm>
                <a:off x="5501176" y="6818250"/>
                <a:ext cx="229680" cy="20160"/>
              </p14:xfrm>
            </p:contentPart>
          </mc:Choice>
          <mc:Fallback xmlns="">
            <p:pic>
              <p:nvPicPr>
                <p:cNvPr id="23658" name="Ink 23657">
                  <a:extLst>
                    <a:ext uri="{FF2B5EF4-FFF2-40B4-BE49-F238E27FC236}">
                      <a16:creationId xmlns:a16="http://schemas.microsoft.com/office/drawing/2014/main" id="{BE3E7B86-3514-4C72-91AF-4648475E24F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483176" y="6800566"/>
                  <a:ext cx="265320" cy="55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14:cNvPr>
                <p14:cNvContentPartPr/>
                <p14:nvPr/>
              </p14:nvContentPartPr>
              <p14:xfrm>
                <a:off x="6138736" y="6653730"/>
                <a:ext cx="27720" cy="177120"/>
              </p14:xfrm>
            </p:contentPart>
          </mc:Choice>
          <mc:Fallback xmlns="">
            <p:pic>
              <p:nvPicPr>
                <p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120736" y="6635730"/>
                  <a:ext cx="63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3661" name="Ink 23660">
                  <a:extLst>
                    <a:ext uri="{FF2B5EF4-FFF2-40B4-BE49-F238E27FC236}">
                      <a16:creationId xmlns:a16="http://schemas.microsoft.com/office/drawing/2014/main" id="{C9612645-0493-443C-9C82-A267BE047D35}"/>
                    </a:ext>
                  </a:extLst>
                </p14:cNvPr>
                <p14:cNvContentPartPr/>
                <p14:nvPr/>
              </p14:nvContentPartPr>
              <p14:xfrm>
                <a:off x="6242416" y="6702330"/>
                <a:ext cx="153720" cy="209160"/>
              </p14:xfrm>
            </p:contentPart>
          </mc:Choice>
          <mc:Fallback xmlns="">
            <p:pic>
              <p:nvPicPr>
                <p:cNvPr id="23661" name="Ink 23660">
                  <a:extLst>
                    <a:ext uri="{FF2B5EF4-FFF2-40B4-BE49-F238E27FC236}">
                      <a16:creationId xmlns:a16="http://schemas.microsoft.com/office/drawing/2014/main" id="{C9612645-0493-443C-9C82-A267BE047D3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224416" y="6684330"/>
                  <a:ext cx="189360" cy="244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68814156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52A19DE-2E99-4131-8018-428EB1D38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 vert="horz" wrap="square" lIns="99564" tIns="48790" rIns="99564" bIns="4879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buClr>
                <a:srgbClr val="336699"/>
              </a:buCl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sz="4408">
                <a:effectLst>
                  <a:outerShdw blurRad="38100" dist="38100" dir="2700000" algn="tl">
                    <a:srgbClr val="C0C0C0"/>
                  </a:outerShdw>
                </a:effectLst>
                <a:latin typeface="Arial Narrow" panose="020B0606020202030204" pitchFamily="34" charset="0"/>
              </a:rPr>
              <a:t>Round-Robin</a:t>
            </a:r>
          </a:p>
        </p:txBody>
      </p:sp>
      <p:sp>
        <p:nvSpPr>
          <p:cNvPr id="23553" name="Rectangle 1">
            <a:extLst>
              <a:ext uri="{FF2B5EF4-FFF2-40B4-BE49-F238E27FC236}">
                <a16:creationId xmlns:a16="http://schemas.microsoft.com/office/drawing/2014/main" id="{E59624D1-FEEB-4340-9651-13DD586B5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75"/>
            <a:ext cx="5458264" cy="6567487"/>
          </a:xfrm>
          <a:ln/>
        </p:spPr>
        <p:txBody>
          <a:bodyPr vert="horz" wrap="square" lIns="99564" tIns="48790" rIns="99564" bIns="48790" numCol="1" anchor="t" anchorCtr="0" compatLnSpc="1">
            <a:prstTxWarp prst="textNoShape">
              <a:avLst/>
            </a:prstTxWarp>
            <a:normAutofit/>
          </a:bodyPr>
          <a:lstStyle/>
          <a:p>
            <a:pPr marL="376072" indent="-376072">
              <a:lnSpc>
                <a:spcPct val="96000"/>
              </a:lnSpc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Selection function: same as FCFS</a:t>
            </a:r>
          </a:p>
          <a:p>
            <a:pPr marL="376072" indent="-376072">
              <a:spcBef>
                <a:spcPts val="648"/>
              </a:spcBef>
              <a:buClr>
                <a:srgbClr val="FF9966"/>
              </a:buClr>
              <a:buSzPct val="50000"/>
              <a:buFont typeface="Monotype Sorts" charset="2"/>
              <a:buChar char="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>
                <a:solidFill>
                  <a:schemeClr val="tx1"/>
                </a:solidFill>
                <a:latin typeface="Arial" panose="020B0604020202020204" pitchFamily="34" charset="0"/>
              </a:rPr>
              <a:t>Decision mode: pre-emptive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process is allowed to run until the time slice period (quantum, typically from 10 to 100 </a:t>
            </a:r>
            <a:r>
              <a:rPr lang="en-GB" altLang="en-US" sz="2424" err="1">
                <a:solidFill>
                  <a:schemeClr val="tx1"/>
                </a:solidFill>
                <a:latin typeface="Arial" panose="020B0604020202020204" pitchFamily="34" charset="0"/>
              </a:rPr>
              <a:t>ms</a:t>
            </a: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) has expired</a:t>
            </a:r>
          </a:p>
          <a:p>
            <a:pPr marL="816864" lvl="1" indent="-313102">
              <a:spcBef>
                <a:spcPts val="593"/>
              </a:spcBef>
              <a:buSzPct val="75000"/>
              <a:buFont typeface="Monotype Sorts" charset="2"/>
              <a:buChar char=""/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424">
                <a:solidFill>
                  <a:schemeClr val="tx1"/>
                </a:solidFill>
                <a:latin typeface="Arial" panose="020B0604020202020204" pitchFamily="34" charset="0"/>
              </a:rPr>
              <a:t>a clock interrupt occurs and the running process is put on the ready queue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C32F-B9CD-4D1A-AE2B-0825BE055635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F4013-0B68-4D88-865A-4FC3176C86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063597-4DF2-43D9-810E-02E259045F84}"/>
              </a:ext>
            </a:extLst>
          </p:cNvPr>
          <p:cNvGrpSpPr/>
          <p:nvPr/>
        </p:nvGrpSpPr>
        <p:grpSpPr>
          <a:xfrm>
            <a:off x="6300066" y="995677"/>
            <a:ext cx="3563037" cy="1438496"/>
            <a:chOff x="1681869" y="2268538"/>
            <a:chExt cx="6548965" cy="2887876"/>
          </a:xfrm>
        </p:grpSpPr>
        <p:sp>
          <p:nvSpPr>
            <p:cNvPr id="8" name="AutoShape 2">
              <a:extLst>
                <a:ext uri="{FF2B5EF4-FFF2-40B4-BE49-F238E27FC236}">
                  <a16:creationId xmlns:a16="http://schemas.microsoft.com/office/drawing/2014/main" id="{3C4A6727-32FC-4B6E-8839-50A9283C7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1869" y="2268538"/>
              <a:ext cx="6540221" cy="2822080"/>
            </a:xfrm>
            <a:prstGeom prst="roundRect">
              <a:avLst>
                <a:gd name="adj" fmla="val 56"/>
              </a:avLst>
            </a:prstGeom>
            <a:solidFill>
              <a:srgbClr val="FFFFFF"/>
            </a:solidFill>
            <a:ln w="12600">
              <a:solidFill>
                <a:srgbClr val="0099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9" name="Line 3">
              <a:extLst>
                <a:ext uri="{FF2B5EF4-FFF2-40B4-BE49-F238E27FC236}">
                  <a16:creationId xmlns:a16="http://schemas.microsoft.com/office/drawing/2014/main" id="{5B0D4E68-2C6A-4115-B8B4-3F23A7563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052" y="2268538"/>
              <a:ext cx="0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23C51AC1-A4A7-4583-8E50-C54565D1E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99241" y="2268538"/>
              <a:ext cx="16528" cy="2822079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B57E568C-5AE9-4962-B8C4-DC596E40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77983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C9DCE7ED-DF90-4E6B-97CC-BE7F3361A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619448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479F991E-FA6F-4E4D-8668-C063263A5D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3360032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120BDFD9-CA39-4664-AEB1-EC1B2A283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2940227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E32AF455-9778-4300-A54B-D8230CFD8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3618" y="4199643"/>
              <a:ext cx="6547216" cy="1750"/>
            </a:xfrm>
            <a:prstGeom prst="line">
              <a:avLst/>
            </a:prstGeom>
            <a:noFill/>
            <a:ln w="12600">
              <a:solidFill>
                <a:srgbClr val="0099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Text Box 10">
              <a:extLst>
                <a:ext uri="{FF2B5EF4-FFF2-40B4-BE49-F238E27FC236}">
                  <a16:creationId xmlns:a16="http://schemas.microsoft.com/office/drawing/2014/main" id="{C50219A6-A354-47D3-905A-873016D4B6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6723" y="2400911"/>
              <a:ext cx="1423602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Process</a:t>
              </a: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C96FC6F9-90B8-4F77-B794-6D306C85A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1386" y="2352498"/>
              <a:ext cx="2172490" cy="545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Arrival Time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459D6B84-CB2F-4F44-B803-EFDC21DB6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228" y="2352498"/>
              <a:ext cx="1737716" cy="8855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105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Service Time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3654DA2D-A7EA-4B8F-AA92-84A4D475BA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1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4D512B37-8708-4B06-9892-F67047166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BD64ED2-DEF4-4C2B-9DD0-1DA9A1A9B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58AD9EA9-B1E2-423F-B7EC-EE56A423BD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C12947CA-60AD-4AE3-9ED8-15D4CA5B9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3556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24" name="Text Box 18">
              <a:extLst>
                <a:ext uri="{FF2B5EF4-FFF2-40B4-BE49-F238E27FC236}">
                  <a16:creationId xmlns:a16="http://schemas.microsoft.com/office/drawing/2014/main" id="{648AB672-9223-4BC9-BA72-FF06CF995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0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CB6570D5-7FFB-41F1-B25E-8F542CDC8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3A2E428F-DEF7-42C2-9D04-8B86D2681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27" name="Text Box 21">
              <a:extLst>
                <a:ext uri="{FF2B5EF4-FFF2-40B4-BE49-F238E27FC236}">
                  <a16:creationId xmlns:a16="http://schemas.microsoft.com/office/drawing/2014/main" id="{4C301AE9-6627-4861-B87A-F94EC34AE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28" name="Text Box 22">
              <a:extLst>
                <a:ext uri="{FF2B5EF4-FFF2-40B4-BE49-F238E27FC236}">
                  <a16:creationId xmlns:a16="http://schemas.microsoft.com/office/drawing/2014/main" id="{66F458D7-5FB9-4FE3-A4E7-2E63BC102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0508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8</a:t>
              </a:r>
            </a:p>
          </p:txBody>
        </p:sp>
        <p:sp>
          <p:nvSpPr>
            <p:cNvPr id="29" name="Text Box 23">
              <a:extLst>
                <a:ext uri="{FF2B5EF4-FFF2-40B4-BE49-F238E27FC236}">
                  <a16:creationId xmlns:a16="http://schemas.microsoft.com/office/drawing/2014/main" id="{E79B1A94-B238-4AF1-89BA-84FC7FBB40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024188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3</a:t>
              </a:r>
            </a:p>
          </p:txBody>
        </p:sp>
        <p:sp>
          <p:nvSpPr>
            <p:cNvPr id="30" name="Text Box 24">
              <a:extLst>
                <a:ext uri="{FF2B5EF4-FFF2-40B4-BE49-F238E27FC236}">
                  <a16:creationId xmlns:a16="http://schemas.microsoft.com/office/drawing/2014/main" id="{B985648F-AE51-4363-AA3A-F053B0691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443992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6</a:t>
              </a:r>
            </a:p>
          </p:txBody>
        </p:sp>
        <p:sp>
          <p:nvSpPr>
            <p:cNvPr id="31" name="Text Box 25">
              <a:extLst>
                <a:ext uri="{FF2B5EF4-FFF2-40B4-BE49-F238E27FC236}">
                  <a16:creationId xmlns:a16="http://schemas.microsoft.com/office/drawing/2014/main" id="{8B85B5CA-4A3F-4AE2-A32F-10235DB199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3863799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4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7359D72A-AA2C-438C-949B-864F65B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283605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5</a:t>
              </a:r>
            </a:p>
          </p:txBody>
        </p:sp>
        <p:sp>
          <p:nvSpPr>
            <p:cNvPr id="33" name="Text Box 27">
              <a:extLst>
                <a:ext uri="{FF2B5EF4-FFF2-40B4-BE49-F238E27FC236}">
                  <a16:creationId xmlns:a16="http://schemas.microsoft.com/office/drawing/2014/main" id="{8A117133-27B4-4274-A636-13290DEB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9341" y="4703411"/>
              <a:ext cx="499927" cy="453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01547" tIns="50773" rIns="101547" bIns="50773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100752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9999"/>
                </a:buClr>
                <a:buSzPct val="100000"/>
                <a:buFont typeface="Times New Roman" panose="02020603050405020304" pitchFamily="18" charset="0"/>
                <a:buNone/>
                <a:tabLst>
                  <a:tab pos="0" algn="l"/>
                  <a:tab pos="1007523" algn="l"/>
                  <a:tab pos="2015046" algn="l"/>
                  <a:tab pos="3022569" algn="l"/>
                  <a:tab pos="4030092" algn="l"/>
                  <a:tab pos="5037615" algn="l"/>
                  <a:tab pos="6045138" algn="l"/>
                  <a:tab pos="7052661" algn="l"/>
                  <a:tab pos="8060184" algn="l"/>
                  <a:tab pos="9067707" algn="l"/>
                  <a:tab pos="10075230" algn="l"/>
                  <a:tab pos="11082753" algn="l"/>
                </a:tabLst>
                <a:defRPr/>
              </a:pPr>
              <a:r>
                <a:rPr kumimoji="0" lang="en-GB" alt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HG Mincho Light J" charset="0"/>
                </a:rPr>
                <a:t>2</a:t>
              </a:r>
            </a:p>
          </p:txBody>
        </p:sp>
      </p:grpSp>
      <p:grpSp>
        <p:nvGrpSpPr>
          <p:cNvPr id="23672" name="Group 23671">
            <a:extLst>
              <a:ext uri="{FF2B5EF4-FFF2-40B4-BE49-F238E27FC236}">
                <a16:creationId xmlns:a16="http://schemas.microsoft.com/office/drawing/2014/main" id="{D3B42BF9-8198-43FC-B7E5-062D26193C4A}"/>
              </a:ext>
            </a:extLst>
          </p:cNvPr>
          <p:cNvGrpSpPr/>
          <p:nvPr/>
        </p:nvGrpSpPr>
        <p:grpSpPr>
          <a:xfrm>
            <a:off x="316255" y="5248485"/>
            <a:ext cx="9225000" cy="1851480"/>
            <a:chOff x="155536" y="5601450"/>
            <a:chExt cx="9225000" cy="185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14:cNvPr>
                <p14:cNvContentPartPr/>
                <p14:nvPr/>
              </p14:nvContentPartPr>
              <p14:xfrm>
                <a:off x="7201096" y="6065850"/>
                <a:ext cx="542520" cy="586800"/>
              </p14:xfrm>
            </p:contentPart>
          </mc:Choice>
          <mc:Fallback xmlns="">
            <p:pic>
              <p:nvPicPr>
                <p:cNvPr id="23576" name="Ink 23575">
                  <a:extLst>
                    <a:ext uri="{FF2B5EF4-FFF2-40B4-BE49-F238E27FC236}">
                      <a16:creationId xmlns:a16="http://schemas.microsoft.com/office/drawing/2014/main" id="{D0BE1369-00A5-44C7-8452-53D1B3988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83096" y="6047839"/>
                  <a:ext cx="578160" cy="62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14:cNvPr>
                <p14:cNvContentPartPr/>
                <p14:nvPr/>
              </p14:nvContentPartPr>
              <p14:xfrm>
                <a:off x="7253296" y="6127050"/>
                <a:ext cx="557640" cy="546480"/>
              </p14:xfrm>
            </p:contentPart>
          </mc:Choice>
          <mc:Fallback xmlns="">
            <p:pic>
              <p:nvPicPr>
                <p:cNvPr id="23577" name="Ink 23576">
                  <a:extLst>
                    <a:ext uri="{FF2B5EF4-FFF2-40B4-BE49-F238E27FC236}">
                      <a16:creationId xmlns:a16="http://schemas.microsoft.com/office/drawing/2014/main" id="{43BAB690-6EB8-4D2F-9260-3E735FEB4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35296" y="6109050"/>
                  <a:ext cx="593280" cy="58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14:cNvPr>
                <p14:cNvContentPartPr/>
                <p14:nvPr/>
              </p14:nvContentPartPr>
              <p14:xfrm>
                <a:off x="7457056" y="6254850"/>
                <a:ext cx="27720" cy="20160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83315C3A-A95B-42AC-9D6D-979EB8D173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39056" y="6236850"/>
                  <a:ext cx="633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14:cNvPr>
                <p14:cNvContentPartPr/>
                <p14:nvPr/>
              </p14:nvContentPartPr>
              <p14:xfrm>
                <a:off x="7501696" y="6139290"/>
                <a:ext cx="96120" cy="1555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E04171F8-E595-4689-B13C-72E0E4EF49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83696" y="6121290"/>
                  <a:ext cx="1317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14:cNvPr>
                <p14:cNvContentPartPr/>
                <p14:nvPr/>
              </p14:nvContentPartPr>
              <p14:xfrm>
                <a:off x="7562176" y="6416490"/>
                <a:ext cx="83880" cy="134280"/>
              </p14:xfrm>
            </p:contentPart>
          </mc:Choice>
          <mc:Fallback xmlns="">
            <p:pic>
              <p:nvPicPr>
                <p:cNvPr id="23580" name="Ink 23579">
                  <a:extLst>
                    <a:ext uri="{FF2B5EF4-FFF2-40B4-BE49-F238E27FC236}">
                      <a16:creationId xmlns:a16="http://schemas.microsoft.com/office/drawing/2014/main" id="{E8FD612D-4AE1-407E-90A1-CE8B0F7F65A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544176" y="6398490"/>
                  <a:ext cx="119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14:cNvPr>
                <p14:cNvContentPartPr/>
                <p14:nvPr/>
              </p14:nvContentPartPr>
              <p14:xfrm>
                <a:off x="7631296" y="5688930"/>
                <a:ext cx="146520" cy="26028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C8D3D5B6-B190-475B-BF38-91CC60C733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613252" y="5670930"/>
                  <a:ext cx="182248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14:cNvPr>
                <p14:cNvContentPartPr/>
                <p14:nvPr/>
              </p14:nvContentPartPr>
              <p14:xfrm>
                <a:off x="7968976" y="6138930"/>
                <a:ext cx="33480" cy="508320"/>
              </p14:xfrm>
            </p:contentPart>
          </mc:Choice>
          <mc:Fallback xmlns="">
            <p:pic>
              <p:nvPicPr>
                <p:cNvPr id="23583" name="Ink 23582">
                  <a:extLst>
                    <a:ext uri="{FF2B5EF4-FFF2-40B4-BE49-F238E27FC236}">
                      <a16:creationId xmlns:a16="http://schemas.microsoft.com/office/drawing/2014/main" id="{EC8BF6A4-0F25-47DF-8764-D97275EAA4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950976" y="6120930"/>
                  <a:ext cx="6912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14:cNvPr>
                <p14:cNvContentPartPr/>
                <p14:nvPr/>
              </p14:nvContentPartPr>
              <p14:xfrm>
                <a:off x="8005696" y="6060810"/>
                <a:ext cx="612720" cy="64188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57D69971-0B46-4623-8A6B-3B3C85BCFF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7696" y="6042810"/>
                  <a:ext cx="64836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14:cNvPr>
                <p14:cNvContentPartPr/>
                <p14:nvPr/>
              </p14:nvContentPartPr>
              <p14:xfrm>
                <a:off x="8168776" y="6323610"/>
                <a:ext cx="20520" cy="2440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F8FC187E-9EB1-4A50-98B4-08707328254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150776" y="6305610"/>
                  <a:ext cx="561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14:cNvPr>
                <p14:cNvContentPartPr/>
                <p14:nvPr/>
              </p14:nvContentPartPr>
              <p14:xfrm>
                <a:off x="8160856" y="6197250"/>
                <a:ext cx="164160" cy="199440"/>
              </p14:xfrm>
            </p:contentPart>
          </mc:Choice>
          <mc:Fallback xmlns="">
            <p:pic>
              <p:nvPicPr>
                <p:cNvPr id="23586" name="Ink 23585">
                  <a:extLst>
                    <a:ext uri="{FF2B5EF4-FFF2-40B4-BE49-F238E27FC236}">
                      <a16:creationId xmlns:a16="http://schemas.microsoft.com/office/drawing/2014/main" id="{1AFE1D24-554E-45CD-A400-2E8FC12D5A0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142856" y="6179250"/>
                  <a:ext cx="199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14:cNvPr>
                <p14:cNvContentPartPr/>
                <p14:nvPr/>
              </p14:nvContentPartPr>
              <p14:xfrm>
                <a:off x="8300896" y="6453210"/>
                <a:ext cx="151560" cy="11304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E9728E1-CAAA-43DC-B604-C9D45BF1646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282896" y="6435210"/>
                  <a:ext cx="187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14:cNvPr>
                <p14:cNvContentPartPr/>
                <p14:nvPr/>
              </p14:nvContentPartPr>
              <p14:xfrm>
                <a:off x="8339776" y="6552210"/>
                <a:ext cx="189000" cy="31320"/>
              </p14:xfrm>
            </p:contentPart>
          </mc:Choice>
          <mc:Fallback xmlns="">
            <p:pic>
              <p:nvPicPr>
                <p:cNvPr id="23589" name="Ink 23588">
                  <a:extLst>
                    <a:ext uri="{FF2B5EF4-FFF2-40B4-BE49-F238E27FC236}">
                      <a16:creationId xmlns:a16="http://schemas.microsoft.com/office/drawing/2014/main" id="{0A0BC15D-6427-44BD-B8C5-2F74D103D23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321776" y="6534210"/>
                  <a:ext cx="224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14:cNvPr>
                <p14:cNvContentPartPr/>
                <p14:nvPr/>
              </p14:nvContentPartPr>
              <p14:xfrm>
                <a:off x="8287216" y="5601450"/>
                <a:ext cx="52920" cy="36324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761307AF-16E1-4780-B3AC-E42AB02AF5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9216" y="5583450"/>
                  <a:ext cx="8856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14:cNvPr>
                <p14:cNvContentPartPr/>
                <p14:nvPr/>
              </p14:nvContentPartPr>
              <p14:xfrm>
                <a:off x="8403496" y="5658330"/>
                <a:ext cx="166680" cy="22356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800D8CDC-FCE4-4FC1-B795-A774356CBB4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385496" y="5640301"/>
                  <a:ext cx="202320" cy="2592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14:cNvPr>
                <p14:cNvContentPartPr/>
                <p14:nvPr/>
              </p14:nvContentPartPr>
              <p14:xfrm>
                <a:off x="8753416" y="6024810"/>
                <a:ext cx="574560" cy="695880"/>
              </p14:xfrm>
            </p:contentPart>
          </mc:Choice>
          <mc:Fallback xmlns=""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F6F54656-A8DD-4BC4-B253-D21DE17A2BD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735416" y="6006810"/>
                  <a:ext cx="61020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14:cNvPr>
                <p14:cNvContentPartPr/>
                <p14:nvPr/>
              </p14:nvContentPartPr>
              <p14:xfrm>
                <a:off x="8754136" y="6059370"/>
                <a:ext cx="587520" cy="655920"/>
              </p14:xfrm>
            </p:contentPart>
          </mc:Choice>
          <mc:Fallback xmlns=""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78465BA3-A56F-46C3-84B4-E748C9D8C4F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736136" y="6041370"/>
                  <a:ext cx="62316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14:cNvPr>
                <p14:cNvContentPartPr/>
                <p14:nvPr/>
              </p14:nvContentPartPr>
              <p14:xfrm>
                <a:off x="8925496" y="6278610"/>
                <a:ext cx="14040" cy="262080"/>
              </p14:xfrm>
            </p:contentPart>
          </mc:Choice>
          <mc:Fallback xmlns=""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3413CC97-C44F-4613-A28F-BFAE2FF5B56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07496" y="6260610"/>
                  <a:ext cx="496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14:cNvPr>
                <p14:cNvContentPartPr/>
                <p14:nvPr/>
              </p14:nvContentPartPr>
              <p14:xfrm>
                <a:off x="8948176" y="6168810"/>
                <a:ext cx="172440" cy="193320"/>
              </p14:xfrm>
            </p:contentPart>
          </mc:Choice>
          <mc:Fallback xmlns=""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000CE992-2847-4DC1-8887-BD414802BB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930176" y="6150810"/>
                  <a:ext cx="2080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14:cNvPr>
                <p14:cNvContentPartPr/>
                <p14:nvPr/>
              </p14:nvContentPartPr>
              <p14:xfrm>
                <a:off x="9026656" y="6399930"/>
                <a:ext cx="172080" cy="219600"/>
              </p14:xfrm>
            </p:contentPart>
          </mc:Choice>
          <mc:Fallback xmlns=""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CD3FC1F9-0F83-44E8-9E65-5863FD267F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8656" y="6381930"/>
                  <a:ext cx="2077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14:cNvPr>
                <p14:cNvContentPartPr/>
                <p14:nvPr/>
              </p14:nvContentPartPr>
              <p14:xfrm>
                <a:off x="9269656" y="5736090"/>
                <a:ext cx="41400" cy="216000"/>
              </p14:xfrm>
            </p:contentPart>
          </mc:Choice>
          <mc:Fallback xmlns=""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B74EE29C-272C-451D-824C-389F652DD6A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251656" y="5718090"/>
                  <a:ext cx="7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14:cNvPr>
                <p14:cNvContentPartPr/>
                <p14:nvPr/>
              </p14:nvContentPartPr>
              <p14:xfrm>
                <a:off x="9362896" y="5748330"/>
                <a:ext cx="17640" cy="185040"/>
              </p14:xfrm>
            </p:contentPart>
          </mc:Choice>
          <mc:Fallback xmlns=""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C42E0A56-A1DA-4DCB-B2B6-5DACFFE47D8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344896" y="5730330"/>
                  <a:ext cx="53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14:cNvPr>
                <p14:cNvContentPartPr/>
                <p14:nvPr/>
              </p14:nvContentPartPr>
              <p14:xfrm>
                <a:off x="4681456" y="6079530"/>
                <a:ext cx="593280" cy="60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873DDFB-3276-4A9C-A452-0E255D449A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63456" y="6061530"/>
                  <a:ext cx="6289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14:cNvPr>
                <p14:cNvContentPartPr/>
                <p14:nvPr/>
              </p14:nvContentPartPr>
              <p14:xfrm>
                <a:off x="4803136" y="6259890"/>
                <a:ext cx="69840" cy="24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CA89F45-C596-4B44-8218-2E80CDFD9AC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85136" y="6241916"/>
                  <a:ext cx="105480" cy="283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14:cNvPr>
                <p14:cNvContentPartPr/>
                <p14:nvPr/>
              </p14:nvContentPartPr>
              <p14:xfrm>
                <a:off x="4876576" y="6199050"/>
                <a:ext cx="76680" cy="10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DC48F3-13CB-48CD-943B-D376DED3D4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858576" y="6181050"/>
                  <a:ext cx="112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14:cNvPr>
                <p14:cNvContentPartPr/>
                <p14:nvPr/>
              </p14:nvContentPartPr>
              <p14:xfrm>
                <a:off x="4909696" y="6410010"/>
                <a:ext cx="121680" cy="149040"/>
              </p14:xfrm>
            </p:contentPart>
          </mc:Choice>
          <mc:Fallback xmlns="">
            <p:pic>
              <p:nvPicPr>
                <p:cNvPr id="23552" name="Ink 23551">
                  <a:extLst>
                    <a:ext uri="{FF2B5EF4-FFF2-40B4-BE49-F238E27FC236}">
                      <a16:creationId xmlns:a16="http://schemas.microsoft.com/office/drawing/2014/main" id="{AD02388C-420C-4C10-A5B7-33825C4777B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891696" y="6392010"/>
                  <a:ext cx="1573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14:cNvPr>
                <p14:cNvContentPartPr/>
                <p14:nvPr/>
              </p14:nvContentPartPr>
              <p14:xfrm>
                <a:off x="5100136" y="5675610"/>
                <a:ext cx="175680" cy="277560"/>
              </p14:xfrm>
            </p:contentPart>
          </mc:Choice>
          <mc:Fallback xmlns="">
            <p:pic>
              <p:nvPicPr>
                <p:cNvPr id="23556" name="Ink 23555">
                  <a:extLst>
                    <a:ext uri="{FF2B5EF4-FFF2-40B4-BE49-F238E27FC236}">
                      <a16:creationId xmlns:a16="http://schemas.microsoft.com/office/drawing/2014/main" id="{B63716A9-A45C-49C7-8CC0-3310F6B827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082136" y="5657610"/>
                  <a:ext cx="2113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14:cNvPr>
                <p14:cNvContentPartPr/>
                <p14:nvPr/>
              </p14:nvContentPartPr>
              <p14:xfrm>
                <a:off x="5469496" y="6128490"/>
                <a:ext cx="14400" cy="489600"/>
              </p14:xfrm>
            </p:contentPart>
          </mc:Choice>
          <mc:Fallback xmlns="">
            <p:pic>
              <p:nvPicPr>
                <p:cNvPr id="23558" name="Ink 23557">
                  <a:extLst>
                    <a:ext uri="{FF2B5EF4-FFF2-40B4-BE49-F238E27FC236}">
                      <a16:creationId xmlns:a16="http://schemas.microsoft.com/office/drawing/2014/main" id="{12438C2F-B2BE-423F-8FB0-A8B24276FAA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51496" y="6110490"/>
                  <a:ext cx="50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14:cNvPr>
                <p14:cNvContentPartPr/>
                <p14:nvPr/>
              </p14:nvContentPartPr>
              <p14:xfrm>
                <a:off x="5455816" y="6059370"/>
                <a:ext cx="618840" cy="645840"/>
              </p14:xfrm>
            </p:contentPart>
          </mc:Choice>
          <mc:Fallback xmlns="">
            <p:pic>
              <p:nvPicPr>
                <p:cNvPr id="23559" name="Ink 23558">
                  <a:extLst>
                    <a:ext uri="{FF2B5EF4-FFF2-40B4-BE49-F238E27FC236}">
                      <a16:creationId xmlns:a16="http://schemas.microsoft.com/office/drawing/2014/main" id="{63236EA0-8781-4E1D-ACC7-D2AB2BA2975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37816" y="6041370"/>
                  <a:ext cx="65448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14:cNvPr>
                <p14:cNvContentPartPr/>
                <p14:nvPr/>
              </p14:nvContentPartPr>
              <p14:xfrm>
                <a:off x="5666416" y="6287250"/>
                <a:ext cx="21240" cy="173520"/>
              </p14:xfrm>
            </p:contentPart>
          </mc:Choice>
          <mc:Fallback xmlns="">
            <p:pic>
              <p:nvPicPr>
                <p:cNvPr id="23560" name="Ink 23559">
                  <a:extLst>
                    <a:ext uri="{FF2B5EF4-FFF2-40B4-BE49-F238E27FC236}">
                      <a16:creationId xmlns:a16="http://schemas.microsoft.com/office/drawing/2014/main" id="{8296C127-E688-4138-8B46-A545AA74759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48416" y="6269250"/>
                  <a:ext cx="56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14:cNvPr>
                <p14:cNvContentPartPr/>
                <p14:nvPr/>
              </p14:nvContentPartPr>
              <p14:xfrm>
                <a:off x="5650576" y="6201570"/>
                <a:ext cx="133920" cy="143640"/>
              </p14:xfrm>
            </p:contentPart>
          </mc:Choice>
          <mc:Fallback xmlns="">
            <p:pic>
              <p:nvPicPr>
                <p:cNvPr id="23561" name="Ink 23560">
                  <a:extLst>
                    <a:ext uri="{FF2B5EF4-FFF2-40B4-BE49-F238E27FC236}">
                      <a16:creationId xmlns:a16="http://schemas.microsoft.com/office/drawing/2014/main" id="{27B15F83-7325-42D6-B559-2D057C3A0C3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632576" y="6183570"/>
                  <a:ext cx="169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14:cNvPr>
                <p14:cNvContentPartPr/>
                <p14:nvPr/>
              </p14:nvContentPartPr>
              <p14:xfrm>
                <a:off x="5728336" y="6429810"/>
                <a:ext cx="138240" cy="111240"/>
              </p14:xfrm>
            </p:contentPart>
          </mc:Choice>
          <mc:Fallback xmlns="">
            <p:pic>
              <p:nvPicPr>
                <p:cNvPr id="23562" name="Ink 23561">
                  <a:extLst>
                    <a:ext uri="{FF2B5EF4-FFF2-40B4-BE49-F238E27FC236}">
                      <a16:creationId xmlns:a16="http://schemas.microsoft.com/office/drawing/2014/main" id="{41609FE5-F416-4C74-A5D0-5EFA0CF8EF7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10383" y="6411810"/>
                  <a:ext cx="173787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14:cNvPr>
                <p14:cNvContentPartPr/>
                <p14:nvPr/>
              </p14:nvContentPartPr>
              <p14:xfrm>
                <a:off x="5907256" y="5637450"/>
                <a:ext cx="185760" cy="406440"/>
              </p14:xfrm>
            </p:contentPart>
          </mc:Choice>
          <mc:Fallback xmlns="">
            <p:pic>
              <p:nvPicPr>
                <p:cNvPr id="23564" name="Ink 23563">
                  <a:extLst>
                    <a:ext uri="{FF2B5EF4-FFF2-40B4-BE49-F238E27FC236}">
                      <a16:creationId xmlns:a16="http://schemas.microsoft.com/office/drawing/2014/main" id="{0479C8AE-E53D-4F3D-9A1F-0B3B4EF8E43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89256" y="5619450"/>
                  <a:ext cx="22140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14:cNvPr>
                <p14:cNvContentPartPr/>
                <p14:nvPr/>
              </p14:nvContentPartPr>
              <p14:xfrm>
                <a:off x="5860456" y="5846610"/>
                <a:ext cx="253440" cy="24840"/>
              </p14:xfrm>
            </p:contentPart>
          </mc:Choice>
          <mc:Fallback xmlns="">
            <p:pic>
              <p:nvPicPr>
                <p:cNvPr id="23565" name="Ink 23564">
                  <a:extLst>
                    <a:ext uri="{FF2B5EF4-FFF2-40B4-BE49-F238E27FC236}">
                      <a16:creationId xmlns:a16="http://schemas.microsoft.com/office/drawing/2014/main" id="{7EA1AC65-0991-4EAD-9289-5B6967D4C6A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42430" y="5828610"/>
                  <a:ext cx="289131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14:cNvPr>
                <p14:cNvContentPartPr/>
                <p14:nvPr/>
              </p14:nvContentPartPr>
              <p14:xfrm>
                <a:off x="6289216" y="6149010"/>
                <a:ext cx="19080" cy="533520"/>
              </p14:xfrm>
            </p:contentPart>
          </mc:Choice>
          <mc:Fallback xmlns="">
            <p:pic>
              <p:nvPicPr>
                <p:cNvPr id="23567" name="Ink 23566">
                  <a:extLst>
                    <a:ext uri="{FF2B5EF4-FFF2-40B4-BE49-F238E27FC236}">
                      <a16:creationId xmlns:a16="http://schemas.microsoft.com/office/drawing/2014/main" id="{B964468F-11D4-4449-BD5D-D276B04321B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71216" y="6131010"/>
                  <a:ext cx="5472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14:cNvPr>
                <p14:cNvContentPartPr/>
                <p14:nvPr/>
              </p14:nvContentPartPr>
              <p14:xfrm>
                <a:off x="6179416" y="6133170"/>
                <a:ext cx="803880" cy="573120"/>
              </p14:xfrm>
            </p:contentPart>
          </mc:Choice>
          <mc:Fallback xmlns="">
            <p:pic>
              <p:nvPicPr>
                <p:cNvPr id="23568" name="Ink 23567">
                  <a:extLst>
                    <a:ext uri="{FF2B5EF4-FFF2-40B4-BE49-F238E27FC236}">
                      <a16:creationId xmlns:a16="http://schemas.microsoft.com/office/drawing/2014/main" id="{B0D8423F-0857-4468-8FB1-850C348CC06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61416" y="6115170"/>
                  <a:ext cx="83952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14:cNvPr>
                <p14:cNvContentPartPr/>
                <p14:nvPr/>
              </p14:nvContentPartPr>
              <p14:xfrm>
                <a:off x="6444016" y="6264930"/>
                <a:ext cx="43200" cy="259920"/>
              </p14:xfrm>
            </p:contentPart>
          </mc:Choice>
          <mc:Fallback xmlns="">
            <p:pic>
              <p:nvPicPr>
                <p:cNvPr id="23569" name="Ink 23568">
                  <a:extLst>
                    <a:ext uri="{FF2B5EF4-FFF2-40B4-BE49-F238E27FC236}">
                      <a16:creationId xmlns:a16="http://schemas.microsoft.com/office/drawing/2014/main" id="{E089F2E3-45EA-486B-A260-E766EB2A025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426016" y="6246930"/>
                  <a:ext cx="788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14:cNvPr>
                <p14:cNvContentPartPr/>
                <p14:nvPr/>
              </p14:nvContentPartPr>
              <p14:xfrm>
                <a:off x="6433936" y="6192210"/>
                <a:ext cx="187920" cy="157680"/>
              </p14:xfrm>
            </p:contentPart>
          </mc:Choice>
          <mc:Fallback xmlns="">
            <p:pic>
              <p:nvPicPr>
                <p:cNvPr id="23570" name="Ink 23569">
                  <a:extLst>
                    <a:ext uri="{FF2B5EF4-FFF2-40B4-BE49-F238E27FC236}">
                      <a16:creationId xmlns:a16="http://schemas.microsoft.com/office/drawing/2014/main" id="{C315644A-BBCC-4823-9005-14F1A7FDE1C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15936" y="6174210"/>
                  <a:ext cx="223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14:cNvPr>
                <p14:cNvContentPartPr/>
                <p14:nvPr/>
              </p14:nvContentPartPr>
              <p14:xfrm>
                <a:off x="6578296" y="6375450"/>
                <a:ext cx="85680" cy="110880"/>
              </p14:xfrm>
            </p:contentPart>
          </mc:Choice>
          <mc:Fallback xmlns="">
            <p:pic>
              <p:nvPicPr>
                <p:cNvPr id="23571" name="Ink 23570">
                  <a:extLst>
                    <a:ext uri="{FF2B5EF4-FFF2-40B4-BE49-F238E27FC236}">
                      <a16:creationId xmlns:a16="http://schemas.microsoft.com/office/drawing/2014/main" id="{4A65A549-A8AD-4542-8C89-6269FF5866D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60371" y="6357450"/>
                  <a:ext cx="121171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14:cNvPr>
                <p14:cNvContentPartPr/>
                <p14:nvPr/>
              </p14:nvContentPartPr>
              <p14:xfrm>
                <a:off x="6642376" y="6360330"/>
                <a:ext cx="80280" cy="235440"/>
              </p14:xfrm>
            </p:contentPart>
          </mc:Choice>
          <mc:Fallback xmlns="">
            <p:pic>
              <p:nvPicPr>
                <p:cNvPr id="23572" name="Ink 23571">
                  <a:extLst>
                    <a:ext uri="{FF2B5EF4-FFF2-40B4-BE49-F238E27FC236}">
                      <a16:creationId xmlns:a16="http://schemas.microsoft.com/office/drawing/2014/main" id="{B9C4A1FB-67E2-4BED-9908-CDD670C3D08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624376" y="6342302"/>
                  <a:ext cx="115920" cy="271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14:cNvPr>
                <p14:cNvContentPartPr/>
                <p14:nvPr/>
              </p14:nvContentPartPr>
              <p14:xfrm>
                <a:off x="6795376" y="5740050"/>
                <a:ext cx="125280" cy="317880"/>
              </p14:xfrm>
            </p:contentPart>
          </mc:Choice>
          <mc:Fallback xmlns="">
            <p:pic>
              <p:nvPicPr>
                <p:cNvPr id="23574" name="Ink 23573">
                  <a:extLst>
                    <a:ext uri="{FF2B5EF4-FFF2-40B4-BE49-F238E27FC236}">
                      <a16:creationId xmlns:a16="http://schemas.microsoft.com/office/drawing/2014/main" id="{5080E0A9-56D7-4D4F-A195-E284339CA1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77428" y="5722050"/>
                  <a:ext cx="160818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14:cNvPr>
                <p14:cNvContentPartPr/>
                <p14:nvPr/>
              </p14:nvContentPartPr>
              <p14:xfrm>
                <a:off x="214576" y="6005370"/>
                <a:ext cx="1311840" cy="673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FBBC0D-35B9-448B-9D52-F9702601D9E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96576" y="5987360"/>
                  <a:ext cx="1347480" cy="7092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14:cNvPr>
                <p14:cNvContentPartPr/>
                <p14:nvPr/>
              </p14:nvContentPartPr>
              <p14:xfrm>
                <a:off x="155536" y="5739330"/>
                <a:ext cx="199440" cy="206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34F479-0557-4560-B3CA-54D487BC169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7536" y="5721299"/>
                  <a:ext cx="235080" cy="241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14:cNvPr>
                <p14:cNvContentPartPr/>
                <p14:nvPr/>
              </p14:nvContentPartPr>
              <p14:xfrm>
                <a:off x="1374136" y="5619450"/>
                <a:ext cx="280440" cy="199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77C32EE-2731-421E-9672-5A63D6E9F53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56136" y="5601450"/>
                  <a:ext cx="3160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14:cNvPr>
                <p14:cNvContentPartPr/>
                <p14:nvPr/>
              </p14:nvContentPartPr>
              <p14:xfrm>
                <a:off x="734776" y="6211650"/>
                <a:ext cx="17640" cy="298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F4BB3E-F0E4-42AA-ACB1-D0A6A3746F2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16776" y="6193628"/>
                  <a:ext cx="53280" cy="334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14:cNvPr>
                <p14:cNvContentPartPr/>
                <p14:nvPr/>
              </p14:nvContentPartPr>
              <p14:xfrm>
                <a:off x="698056" y="6150450"/>
                <a:ext cx="193320" cy="16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B1041F6-9E9F-4186-AC93-4372635DAB2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0056" y="6132450"/>
                  <a:ext cx="228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14:cNvPr>
                <p14:cNvContentPartPr/>
                <p14:nvPr/>
              </p14:nvContentPartPr>
              <p14:xfrm>
                <a:off x="941056" y="6332250"/>
                <a:ext cx="9720" cy="185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D4DC2C-2A69-4F9C-9FD0-0A2D83A17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23056" y="6314250"/>
                  <a:ext cx="4536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14:cNvPr>
                <p14:cNvContentPartPr/>
                <p14:nvPr/>
              </p14:nvContentPartPr>
              <p14:xfrm>
                <a:off x="1759336" y="6008970"/>
                <a:ext cx="25560" cy="534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DD68F7-523C-4437-9949-BFD6B8B320B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741336" y="5990970"/>
                  <a:ext cx="6120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14:cNvPr>
                <p14:cNvContentPartPr/>
                <p14:nvPr/>
              </p14:nvContentPartPr>
              <p14:xfrm>
                <a:off x="1720456" y="6033090"/>
                <a:ext cx="1026000" cy="517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B907EBB-5700-4291-BB4C-D8877DB4FFC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702456" y="6015077"/>
                  <a:ext cx="1061640" cy="5529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14:cNvPr>
                <p14:cNvContentPartPr/>
                <p14:nvPr/>
              </p14:nvContentPartPr>
              <p14:xfrm>
                <a:off x="1963816" y="6223890"/>
                <a:ext cx="14040" cy="210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1405003-6795-43E1-B78F-70DFA34AAA5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945816" y="6205890"/>
                  <a:ext cx="496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14:cNvPr>
                <p14:cNvContentPartPr/>
                <p14:nvPr/>
              </p14:nvContentPartPr>
              <p14:xfrm>
                <a:off x="1955896" y="6158730"/>
                <a:ext cx="165240" cy="151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C63D8D-A5A2-4ECA-9233-25A9BB4111B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937896" y="6140730"/>
                  <a:ext cx="200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14:cNvPr>
                <p14:cNvContentPartPr/>
                <p14:nvPr/>
              </p14:nvContentPartPr>
              <p14:xfrm>
                <a:off x="2175496" y="6299130"/>
                <a:ext cx="150480" cy="114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8E3D6B-1BC0-4231-B0D7-7B8A4360DEC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157539" y="6281130"/>
                  <a:ext cx="186035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14:cNvPr>
                <p14:cNvContentPartPr/>
                <p14:nvPr/>
              </p14:nvContentPartPr>
              <p14:xfrm>
                <a:off x="2500216" y="5716650"/>
                <a:ext cx="222840" cy="19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C19232-5340-48E5-9ED6-62DEBBCE12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482216" y="5698650"/>
                  <a:ext cx="2584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14:cNvPr>
                <p14:cNvContentPartPr/>
                <p14:nvPr/>
              </p14:nvContentPartPr>
              <p14:xfrm>
                <a:off x="2923936" y="6102570"/>
                <a:ext cx="20880" cy="383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B4E85F-AC34-40C2-82B7-32CDF26E2AA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905936" y="6084570"/>
                  <a:ext cx="565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14:cNvPr>
                <p14:cNvContentPartPr/>
                <p14:nvPr/>
              </p14:nvContentPartPr>
              <p14:xfrm>
                <a:off x="2927896" y="6057930"/>
                <a:ext cx="564480" cy="4568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BF4D18-EC16-4386-BB86-4E44BAF7C03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909896" y="6039930"/>
                  <a:ext cx="6001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14:cNvPr>
                <p14:cNvContentPartPr/>
                <p14:nvPr/>
              </p14:nvContentPartPr>
              <p14:xfrm>
                <a:off x="3315256" y="5648250"/>
                <a:ext cx="121320" cy="174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2569F11-2943-4F04-87BA-CA8732D937C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297256" y="5630250"/>
                  <a:ext cx="156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14:cNvPr>
                <p14:cNvContentPartPr/>
                <p14:nvPr/>
              </p14:nvContentPartPr>
              <p14:xfrm>
                <a:off x="3396976" y="5666970"/>
                <a:ext cx="45000" cy="33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58E1670-F3F7-4DFE-AF3D-056FDA78531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378976" y="5648970"/>
                  <a:ext cx="80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14:cNvPr>
                <p14:cNvContentPartPr/>
                <p14:nvPr/>
              </p14:nvContentPartPr>
              <p14:xfrm>
                <a:off x="3126256" y="6161250"/>
                <a:ext cx="12960" cy="209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9257841-2019-40BC-AD69-87A73EC0948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108256" y="6143250"/>
                  <a:ext cx="486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14:cNvPr>
                <p14:cNvContentPartPr/>
                <p14:nvPr/>
              </p14:nvContentPartPr>
              <p14:xfrm>
                <a:off x="3091696" y="6109770"/>
                <a:ext cx="15804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6C81269-5964-499B-83AC-4B4F3ECF46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073696" y="6091770"/>
                  <a:ext cx="193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14:cNvPr>
                <p14:cNvContentPartPr/>
                <p14:nvPr/>
              </p14:nvContentPartPr>
              <p14:xfrm>
                <a:off x="3204376" y="6289410"/>
                <a:ext cx="25560" cy="10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0368D2C-01B3-405E-89B9-A7788F5F56C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186376" y="6271472"/>
                  <a:ext cx="61200" cy="1391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14:cNvPr>
                <p14:cNvContentPartPr/>
                <p14:nvPr/>
              </p14:nvContentPartPr>
              <p14:xfrm>
                <a:off x="3651496" y="6049290"/>
                <a:ext cx="6480" cy="441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B24DC-2DC7-4C85-8BDA-CB5171C185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633496" y="6031305"/>
                  <a:ext cx="42120" cy="476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14:cNvPr>
                <p14:cNvContentPartPr/>
                <p14:nvPr/>
              </p14:nvContentPartPr>
              <p14:xfrm>
                <a:off x="3612616" y="6086730"/>
                <a:ext cx="752760" cy="504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AA76FFB-4F7B-44CF-9E3F-7D873ACD011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594616" y="6068743"/>
                  <a:ext cx="788400" cy="5399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14:cNvPr>
                <p14:cNvContentPartPr/>
                <p14:nvPr/>
              </p14:nvContentPartPr>
              <p14:xfrm>
                <a:off x="3808816" y="6254850"/>
                <a:ext cx="10440" cy="181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A509FA3-B322-44A6-A5B7-3B6A64FF27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790816" y="6236850"/>
                  <a:ext cx="460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14:cNvPr>
                <p14:cNvContentPartPr/>
                <p14:nvPr/>
              </p14:nvContentPartPr>
              <p14:xfrm>
                <a:off x="3785776" y="6203370"/>
                <a:ext cx="146160" cy="9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FB1D72E-EF06-4758-9CAE-0C2AFAB761B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67732" y="6185370"/>
                  <a:ext cx="181888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14:cNvPr>
                <p14:cNvContentPartPr/>
                <p14:nvPr/>
              </p14:nvContentPartPr>
              <p14:xfrm>
                <a:off x="3964696" y="6327570"/>
                <a:ext cx="155160" cy="109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54C535-8A13-4466-B936-FDE4EE0D13A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946696" y="6309570"/>
                  <a:ext cx="190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14:cNvPr>
                <p14:cNvContentPartPr/>
                <p14:nvPr/>
              </p14:nvContentPartPr>
              <p14:xfrm>
                <a:off x="4221376" y="5653290"/>
                <a:ext cx="276480" cy="290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191728A-6391-4424-97E9-9D875C21CAB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203376" y="5635268"/>
                  <a:ext cx="312120" cy="326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14:cNvPr>
                <p14:cNvContentPartPr/>
                <p14:nvPr/>
              </p14:nvContentPartPr>
              <p14:xfrm>
                <a:off x="645136" y="6750210"/>
                <a:ext cx="566280" cy="650160"/>
              </p14:xfrm>
            </p:contentPart>
          </mc:Choice>
          <mc:Fallback xmlns="">
            <p:pic>
              <p:nvPicPr>
                <p:cNvPr id="23601" name="Ink 23600">
                  <a:extLst>
                    <a:ext uri="{FF2B5EF4-FFF2-40B4-BE49-F238E27FC236}">
                      <a16:creationId xmlns:a16="http://schemas.microsoft.com/office/drawing/2014/main" id="{4600B491-531D-4F6E-984B-B178D34304D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147" y="6732210"/>
                  <a:ext cx="601897" cy="6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14:cNvPr>
                <p14:cNvContentPartPr/>
                <p14:nvPr/>
              </p14:nvContentPartPr>
              <p14:xfrm>
                <a:off x="705256" y="6839130"/>
                <a:ext cx="469800" cy="581760"/>
              </p14:xfrm>
            </p:contentPart>
          </mc:Choice>
          <mc:Fallback xmlns="">
            <p:pic>
              <p:nvPicPr>
                <p:cNvPr id="23602" name="Ink 23601">
                  <a:extLst>
                    <a:ext uri="{FF2B5EF4-FFF2-40B4-BE49-F238E27FC236}">
                      <a16:creationId xmlns:a16="http://schemas.microsoft.com/office/drawing/2014/main" id="{8590EC06-81B8-4E62-AD56-2D9C619CB4E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87256" y="6821130"/>
                  <a:ext cx="5054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14:cNvPr>
                <p14:cNvContentPartPr/>
                <p14:nvPr/>
              </p14:nvContentPartPr>
              <p14:xfrm>
                <a:off x="817936" y="6975570"/>
                <a:ext cx="14040" cy="230400"/>
              </p14:xfrm>
            </p:contentPart>
          </mc:Choice>
          <mc:Fallback xmlns="">
            <p:pic>
              <p:nvPicPr>
                <p:cNvPr id="23603" name="Ink 23602">
                  <a:extLst>
                    <a:ext uri="{FF2B5EF4-FFF2-40B4-BE49-F238E27FC236}">
                      <a16:creationId xmlns:a16="http://schemas.microsoft.com/office/drawing/2014/main" id="{03F7B552-AE73-4E25-8F31-904011C9E0C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9936" y="6957570"/>
                  <a:ext cx="496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14:cNvPr>
                <p14:cNvContentPartPr/>
                <p14:nvPr/>
              </p14:nvContentPartPr>
              <p14:xfrm>
                <a:off x="835936" y="6941010"/>
                <a:ext cx="102960" cy="133200"/>
              </p14:xfrm>
            </p:contentPart>
          </mc:Choice>
          <mc:Fallback xmlns="">
            <p:pic>
              <p:nvPicPr>
                <p:cNvPr id="23604" name="Ink 23603">
                  <a:extLst>
                    <a:ext uri="{FF2B5EF4-FFF2-40B4-BE49-F238E27FC236}">
                      <a16:creationId xmlns:a16="http://schemas.microsoft.com/office/drawing/2014/main" id="{3FC31064-F965-406B-A00C-AB8E71B83EE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17873" y="6923010"/>
                  <a:ext cx="138725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14:cNvPr>
                <p14:cNvContentPartPr/>
                <p14:nvPr/>
              </p14:nvContentPartPr>
              <p14:xfrm>
                <a:off x="930256" y="7103370"/>
                <a:ext cx="77040" cy="166680"/>
              </p14:xfrm>
            </p:contentPart>
          </mc:Choice>
          <mc:Fallback xmlns="">
            <p:pic>
              <p:nvPicPr>
                <p:cNvPr id="23605" name="Ink 23604">
                  <a:extLst>
                    <a:ext uri="{FF2B5EF4-FFF2-40B4-BE49-F238E27FC236}">
                      <a16:creationId xmlns:a16="http://schemas.microsoft.com/office/drawing/2014/main" id="{BA80DF44-2335-4B14-BC94-240A38AC9B9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2171" y="7085370"/>
                  <a:ext cx="112847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14:cNvPr>
                <p14:cNvContentPartPr/>
                <p14:nvPr/>
              </p14:nvContentPartPr>
              <p14:xfrm>
                <a:off x="1014856" y="7146570"/>
                <a:ext cx="21240" cy="183600"/>
              </p14:xfrm>
            </p:contentPart>
          </mc:Choice>
          <mc:Fallback xmlns="">
            <p:pic>
              <p:nvPicPr>
                <p:cNvPr id="23606" name="Ink 23605">
                  <a:extLst>
                    <a:ext uri="{FF2B5EF4-FFF2-40B4-BE49-F238E27FC236}">
                      <a16:creationId xmlns:a16="http://schemas.microsoft.com/office/drawing/2014/main" id="{7177B574-128A-4148-8516-BF3A12E8EF3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96856" y="7128570"/>
                  <a:ext cx="56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14:cNvPr>
                <p14:cNvContentPartPr/>
                <p14:nvPr/>
              </p14:nvContentPartPr>
              <p14:xfrm>
                <a:off x="1235536" y="6642210"/>
                <a:ext cx="28440" cy="198000"/>
              </p14:xfrm>
            </p:contentPart>
          </mc:Choice>
          <mc:Fallback xmlns="">
            <p:pic>
              <p:nvPicPr>
                <p:cNvPr id="23608" name="Ink 23607">
                  <a:extLst>
                    <a:ext uri="{FF2B5EF4-FFF2-40B4-BE49-F238E27FC236}">
                      <a16:creationId xmlns:a16="http://schemas.microsoft.com/office/drawing/2014/main" id="{BA6A7D11-EF81-45BF-AA2C-83A7517795B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17536" y="6624210"/>
                  <a:ext cx="64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14:cNvPr>
                <p14:cNvContentPartPr/>
                <p14:nvPr/>
              </p14:nvContentPartPr>
              <p14:xfrm>
                <a:off x="1316176" y="6666690"/>
                <a:ext cx="210240" cy="207360"/>
              </p14:xfrm>
            </p:contentPart>
          </mc:Choice>
          <mc:Fallback xmlns="">
            <p:pic>
              <p:nvPicPr>
                <p:cNvPr id="23609" name="Ink 23608">
                  <a:extLst>
                    <a:ext uri="{FF2B5EF4-FFF2-40B4-BE49-F238E27FC236}">
                      <a16:creationId xmlns:a16="http://schemas.microsoft.com/office/drawing/2014/main" id="{F2CCC1AD-B6A2-4AE2-B407-C08CF6614221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98176" y="6648721"/>
                  <a:ext cx="245880" cy="242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14:cNvPr>
                <p14:cNvContentPartPr/>
                <p14:nvPr/>
              </p14:nvContentPartPr>
              <p14:xfrm>
                <a:off x="1652056" y="6813210"/>
                <a:ext cx="78120" cy="453240"/>
              </p14:xfrm>
            </p:contentPart>
          </mc:Choice>
          <mc:Fallback xmlns="">
            <p:pic>
              <p:nvPicPr>
                <p:cNvPr id="23610" name="Ink 23609">
                  <a:extLst>
                    <a:ext uri="{FF2B5EF4-FFF2-40B4-BE49-F238E27FC236}">
                      <a16:creationId xmlns:a16="http://schemas.microsoft.com/office/drawing/2014/main" id="{3E34209D-E281-4CD5-914A-A4533596149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634056" y="6795210"/>
                  <a:ext cx="11376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14:cNvPr>
                <p14:cNvContentPartPr/>
                <p14:nvPr/>
              </p14:nvContentPartPr>
              <p14:xfrm>
                <a:off x="1640896" y="6780090"/>
                <a:ext cx="556920" cy="596880"/>
              </p14:xfrm>
            </p:contentPart>
          </mc:Choice>
          <mc:Fallback xmlns="">
            <p:pic>
              <p:nvPicPr>
                <p:cNvPr id="23611" name="Ink 23610">
                  <a:extLst>
                    <a:ext uri="{FF2B5EF4-FFF2-40B4-BE49-F238E27FC236}">
                      <a16:creationId xmlns:a16="http://schemas.microsoft.com/office/drawing/2014/main" id="{B7A2D2D7-D75E-428C-95C6-00440C5C943D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622908" y="6762101"/>
                  <a:ext cx="592537" cy="6324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14:cNvPr>
                <p14:cNvContentPartPr/>
                <p14:nvPr/>
              </p14:nvContentPartPr>
              <p14:xfrm>
                <a:off x="1749976" y="6987810"/>
                <a:ext cx="14040" cy="297000"/>
              </p14:xfrm>
            </p:contentPart>
          </mc:Choice>
          <mc:Fallback xmlns="">
            <p:pic>
              <p:nvPicPr>
                <p:cNvPr id="23612" name="Ink 23611">
                  <a:extLst>
                    <a:ext uri="{FF2B5EF4-FFF2-40B4-BE49-F238E27FC236}">
                      <a16:creationId xmlns:a16="http://schemas.microsoft.com/office/drawing/2014/main" id="{26AF0E91-A159-4BC6-BCB4-C91EF1ED0ED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731502" y="6969832"/>
                  <a:ext cx="50618" cy="3325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14:cNvPr>
                <p14:cNvContentPartPr/>
                <p14:nvPr/>
              </p14:nvContentPartPr>
              <p14:xfrm>
                <a:off x="1696696" y="6959010"/>
                <a:ext cx="172440" cy="210240"/>
              </p14:xfrm>
            </p:contentPart>
          </mc:Choice>
          <mc:Fallback xmlns="">
            <p:pic>
              <p:nvPicPr>
                <p:cNvPr id="23613" name="Ink 23612">
                  <a:extLst>
                    <a:ext uri="{FF2B5EF4-FFF2-40B4-BE49-F238E27FC236}">
                      <a16:creationId xmlns:a16="http://schemas.microsoft.com/office/drawing/2014/main" id="{2469BD39-75EF-494D-8C4E-A483A92377E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78696" y="6940979"/>
                  <a:ext cx="208080" cy="2459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14:cNvPr>
                <p14:cNvContentPartPr/>
                <p14:nvPr/>
              </p14:nvContentPartPr>
              <p14:xfrm>
                <a:off x="1841416" y="7148010"/>
                <a:ext cx="143640" cy="149040"/>
              </p14:xfrm>
            </p:contentPart>
          </mc:Choice>
          <mc:Fallback xmlns="">
            <p:pic>
              <p:nvPicPr>
                <p:cNvPr id="23614" name="Ink 23613">
                  <a:extLst>
                    <a:ext uri="{FF2B5EF4-FFF2-40B4-BE49-F238E27FC236}">
                      <a16:creationId xmlns:a16="http://schemas.microsoft.com/office/drawing/2014/main" id="{E97D3BC2-502B-4A90-8A64-126AA52F761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23461" y="7130053"/>
                  <a:ext cx="179191" cy="184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14:cNvPr>
                <p14:cNvContentPartPr/>
                <p14:nvPr/>
              </p14:nvContentPartPr>
              <p14:xfrm>
                <a:off x="2101336" y="6638610"/>
                <a:ext cx="57240" cy="275040"/>
              </p14:xfrm>
            </p:contentPart>
          </mc:Choice>
          <mc:Fallback xmlns="">
            <p:pic>
              <p:nvPicPr>
                <p:cNvPr id="23615" name="Ink 23614">
                  <a:extLst>
                    <a:ext uri="{FF2B5EF4-FFF2-40B4-BE49-F238E27FC236}">
                      <a16:creationId xmlns:a16="http://schemas.microsoft.com/office/drawing/2014/main" id="{2B0D0797-9EEE-4D91-AF8D-E8FBFB4E297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083222" y="6620610"/>
                  <a:ext cx="93106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14:cNvPr>
                <p14:cNvContentPartPr/>
                <p14:nvPr/>
              </p14:nvContentPartPr>
              <p14:xfrm>
                <a:off x="2156056" y="6719610"/>
                <a:ext cx="127080" cy="198720"/>
              </p14:xfrm>
            </p:contentPart>
          </mc:Choice>
          <mc:Fallback xmlns="">
            <p:pic>
              <p:nvPicPr>
                <p:cNvPr id="23616" name="Ink 23615">
                  <a:extLst>
                    <a:ext uri="{FF2B5EF4-FFF2-40B4-BE49-F238E27FC236}">
                      <a16:creationId xmlns:a16="http://schemas.microsoft.com/office/drawing/2014/main" id="{86AA7C6B-FD04-47DE-BE82-A904A93543C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138005" y="6701610"/>
                  <a:ext cx="162821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14:cNvPr>
                <p14:cNvContentPartPr/>
                <p14:nvPr/>
              </p14:nvContentPartPr>
              <p14:xfrm>
                <a:off x="2547016" y="6921570"/>
                <a:ext cx="6120" cy="438120"/>
              </p14:xfrm>
            </p:contentPart>
          </mc:Choice>
          <mc:Fallback xmlns="">
            <p:pic>
              <p:nvPicPr>
                <p:cNvPr id="23618" name="Ink 23617">
                  <a:extLst>
                    <a:ext uri="{FF2B5EF4-FFF2-40B4-BE49-F238E27FC236}">
                      <a16:creationId xmlns:a16="http://schemas.microsoft.com/office/drawing/2014/main" id="{7885FCFD-9E51-4798-937D-FC677012C7A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529016" y="6903555"/>
                  <a:ext cx="41760" cy="4737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14:cNvPr>
                <p14:cNvContentPartPr/>
                <p14:nvPr/>
              </p14:nvContentPartPr>
              <p14:xfrm>
                <a:off x="2550616" y="6864690"/>
                <a:ext cx="583920" cy="572040"/>
              </p14:xfrm>
            </p:contentPart>
          </mc:Choice>
          <mc:Fallback xmlns="">
            <p:pic>
              <p:nvPicPr>
                <p:cNvPr id="23619" name="Ink 23618">
                  <a:extLst>
                    <a:ext uri="{FF2B5EF4-FFF2-40B4-BE49-F238E27FC236}">
                      <a16:creationId xmlns:a16="http://schemas.microsoft.com/office/drawing/2014/main" id="{79D41083-0D19-4C14-82F6-CD13C5D9C69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532627" y="6846690"/>
                  <a:ext cx="619538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14:cNvPr>
                <p14:cNvContentPartPr/>
                <p14:nvPr/>
              </p14:nvContentPartPr>
              <p14:xfrm>
                <a:off x="2615416" y="7032450"/>
                <a:ext cx="37440" cy="275760"/>
              </p14:xfrm>
            </p:contentPart>
          </mc:Choice>
          <mc:Fallback xmlns="">
            <p:pic>
              <p:nvPicPr>
                <p:cNvPr id="23620" name="Ink 23619">
                  <a:extLst>
                    <a:ext uri="{FF2B5EF4-FFF2-40B4-BE49-F238E27FC236}">
                      <a16:creationId xmlns:a16="http://schemas.microsoft.com/office/drawing/2014/main" id="{24B119B8-5039-4266-AC48-9D21FCF3E30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2597416" y="7014450"/>
                  <a:ext cx="730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14:cNvPr>
                <p14:cNvContentPartPr/>
                <p14:nvPr/>
              </p14:nvContentPartPr>
              <p14:xfrm>
                <a:off x="2654296" y="6998970"/>
                <a:ext cx="136800" cy="169200"/>
              </p14:xfrm>
            </p:contentPart>
          </mc:Choice>
          <mc:Fallback xmlns="">
            <p:pic>
              <p:nvPicPr>
                <p:cNvPr id="23621" name="Ink 23620">
                  <a:extLst>
                    <a:ext uri="{FF2B5EF4-FFF2-40B4-BE49-F238E27FC236}">
                      <a16:creationId xmlns:a16="http://schemas.microsoft.com/office/drawing/2014/main" id="{6D7BD5D4-E73B-43DC-80EE-EB90A1C3375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2636296" y="6980970"/>
                  <a:ext cx="172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14:cNvPr>
                <p14:cNvContentPartPr/>
                <p14:nvPr/>
              </p14:nvContentPartPr>
              <p14:xfrm>
                <a:off x="2745376" y="7216410"/>
                <a:ext cx="136080" cy="156960"/>
              </p14:xfrm>
            </p:contentPart>
          </mc:Choice>
          <mc:Fallback xmlns="">
            <p:pic>
              <p:nvPicPr>
                <p:cNvPr id="23622" name="Ink 23621">
                  <a:extLst>
                    <a:ext uri="{FF2B5EF4-FFF2-40B4-BE49-F238E27FC236}">
                      <a16:creationId xmlns:a16="http://schemas.microsoft.com/office/drawing/2014/main" id="{4D4EAF63-EE39-4E18-9659-6169D13CA5C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2727423" y="7198410"/>
                  <a:ext cx="171626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14:cNvPr>
                <p14:cNvContentPartPr/>
                <p14:nvPr/>
              </p14:nvContentPartPr>
              <p14:xfrm>
                <a:off x="2959576" y="6583170"/>
                <a:ext cx="48600" cy="245520"/>
              </p14:xfrm>
            </p:contentPart>
          </mc:Choice>
          <mc:Fallback xmlns="">
            <p:pic>
              <p:nvPicPr>
                <p:cNvPr id="23624" name="Ink 23623">
                  <a:extLst>
                    <a:ext uri="{FF2B5EF4-FFF2-40B4-BE49-F238E27FC236}">
                      <a16:creationId xmlns:a16="http://schemas.microsoft.com/office/drawing/2014/main" id="{D419C405-99F4-4F0D-9F98-C40C001FA05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941576" y="6565144"/>
                  <a:ext cx="84240" cy="2812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14:cNvPr>
                <p14:cNvContentPartPr/>
                <p14:nvPr/>
              </p14:nvContentPartPr>
              <p14:xfrm>
                <a:off x="3055696" y="6601890"/>
                <a:ext cx="122040" cy="162720"/>
              </p14:xfrm>
            </p:contentPart>
          </mc:Choice>
          <mc:Fallback xmlns="">
            <p:pic>
              <p:nvPicPr>
                <p:cNvPr id="23625" name="Ink 23624">
                  <a:extLst>
                    <a:ext uri="{FF2B5EF4-FFF2-40B4-BE49-F238E27FC236}">
                      <a16:creationId xmlns:a16="http://schemas.microsoft.com/office/drawing/2014/main" id="{A9DB4019-7694-44E2-A1C8-EF5452E86B1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037696" y="6583930"/>
                  <a:ext cx="157680" cy="1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14:cNvPr>
                <p14:cNvContentPartPr/>
                <p14:nvPr/>
              </p14:nvContentPartPr>
              <p14:xfrm>
                <a:off x="3145696" y="6610530"/>
                <a:ext cx="53640" cy="304920"/>
              </p14:xfrm>
            </p:contentPart>
          </mc:Choice>
          <mc:Fallback xmlns="">
            <p:pic>
              <p:nvPicPr>
                <p:cNvPr id="23626" name="Ink 23625">
                  <a:extLst>
                    <a:ext uri="{FF2B5EF4-FFF2-40B4-BE49-F238E27FC236}">
                      <a16:creationId xmlns:a16="http://schemas.microsoft.com/office/drawing/2014/main" id="{C04CDA8C-2567-4A9F-8A27-EB6631A00C2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127696" y="6592551"/>
                  <a:ext cx="89280" cy="3405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14:cNvPr>
                <p14:cNvContentPartPr/>
                <p14:nvPr/>
              </p14:nvContentPartPr>
              <p14:xfrm>
                <a:off x="3342616" y="6887010"/>
                <a:ext cx="559800" cy="510480"/>
              </p14:xfrm>
            </p:contentPart>
          </mc:Choice>
          <mc:Fallback xmlns="">
            <p:pic>
              <p:nvPicPr>
                <p:cNvPr id="23628" name="Ink 23627">
                  <a:extLst>
                    <a:ext uri="{FF2B5EF4-FFF2-40B4-BE49-F238E27FC236}">
                      <a16:creationId xmlns:a16="http://schemas.microsoft.com/office/drawing/2014/main" id="{824341E5-890B-407F-B1BE-9B78A2A9E2B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324616" y="6869010"/>
                  <a:ext cx="59544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14:cNvPr>
                <p14:cNvContentPartPr/>
                <p14:nvPr/>
              </p14:nvContentPartPr>
              <p14:xfrm>
                <a:off x="3378976" y="6868290"/>
                <a:ext cx="662400" cy="568800"/>
              </p14:xfrm>
            </p:contentPart>
          </mc:Choice>
          <mc:Fallback xmlns="">
            <p:pic>
              <p:nvPicPr>
                <p:cNvPr id="23629" name="Ink 23628">
                  <a:extLst>
                    <a:ext uri="{FF2B5EF4-FFF2-40B4-BE49-F238E27FC236}">
                      <a16:creationId xmlns:a16="http://schemas.microsoft.com/office/drawing/2014/main" id="{8BE513DE-0C6E-47B3-9970-4D0D1E305B21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360976" y="6850290"/>
                  <a:ext cx="69804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14:cNvPr>
                <p14:cNvContentPartPr/>
                <p14:nvPr/>
              </p14:nvContentPartPr>
              <p14:xfrm>
                <a:off x="3615136" y="7047930"/>
                <a:ext cx="15840" cy="220680"/>
              </p14:xfrm>
            </p:contentPart>
          </mc:Choice>
          <mc:Fallback xmlns="">
            <p:pic>
              <p:nvPicPr>
                <p:cNvPr id="23630" name="Ink 23629">
                  <a:extLst>
                    <a:ext uri="{FF2B5EF4-FFF2-40B4-BE49-F238E27FC236}">
                      <a16:creationId xmlns:a16="http://schemas.microsoft.com/office/drawing/2014/main" id="{EC82A30E-FFDC-47C5-87E3-9388A7B5B04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3597136" y="7029930"/>
                  <a:ext cx="51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14:cNvPr>
                <p14:cNvContentPartPr/>
                <p14:nvPr/>
              </p14:nvContentPartPr>
              <p14:xfrm>
                <a:off x="3639976" y="6974850"/>
                <a:ext cx="148320" cy="158400"/>
              </p14:xfrm>
            </p:contentPart>
          </mc:Choice>
          <mc:Fallback xmlns="">
            <p:pic>
              <p:nvPicPr>
                <p:cNvPr id="23631" name="Ink 23630">
                  <a:extLst>
                    <a:ext uri="{FF2B5EF4-FFF2-40B4-BE49-F238E27FC236}">
                      <a16:creationId xmlns:a16="http://schemas.microsoft.com/office/drawing/2014/main" id="{0FE3A3DE-45F3-469A-980B-10731851D12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3621932" y="6956891"/>
                  <a:ext cx="184047" cy="1939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14:cNvPr>
                <p14:cNvContentPartPr/>
                <p14:nvPr/>
              </p14:nvContentPartPr>
              <p14:xfrm>
                <a:off x="3735016" y="7122090"/>
                <a:ext cx="181440" cy="220680"/>
              </p14:xfrm>
            </p:contentPart>
          </mc:Choice>
          <mc:Fallback xmlns="">
            <p:pic>
              <p:nvPicPr>
                <p:cNvPr id="23632" name="Ink 23631">
                  <a:extLst>
                    <a:ext uri="{FF2B5EF4-FFF2-40B4-BE49-F238E27FC236}">
                      <a16:creationId xmlns:a16="http://schemas.microsoft.com/office/drawing/2014/main" id="{0F2CE510-9FBD-49AC-8B30-FD52B2C9709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717016" y="7104090"/>
                  <a:ext cx="2170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14:cNvPr>
                <p14:cNvContentPartPr/>
                <p14:nvPr/>
              </p14:nvContentPartPr>
              <p14:xfrm>
                <a:off x="3756256" y="6622770"/>
                <a:ext cx="47160" cy="278280"/>
              </p14:xfrm>
            </p:contentPart>
          </mc:Choice>
          <mc:Fallback xmlns="">
            <p:pic>
              <p:nvPicPr>
                <p:cNvPr id="23634" name="Ink 23633">
                  <a:extLst>
                    <a:ext uri="{FF2B5EF4-FFF2-40B4-BE49-F238E27FC236}">
                      <a16:creationId xmlns:a16="http://schemas.microsoft.com/office/drawing/2014/main" id="{39367AD8-5239-461A-8039-12F379453AF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738256" y="6604793"/>
                  <a:ext cx="82800" cy="3138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14:cNvPr>
                <p14:cNvContentPartPr/>
                <p14:nvPr/>
              </p14:nvContentPartPr>
              <p14:xfrm>
                <a:off x="3918616" y="6652290"/>
                <a:ext cx="143280" cy="191880"/>
              </p14:xfrm>
            </p:contentPart>
          </mc:Choice>
          <mc:Fallback xmlns="">
            <p:pic>
              <p:nvPicPr>
                <p:cNvPr id="23635" name="Ink 23634">
                  <a:extLst>
                    <a:ext uri="{FF2B5EF4-FFF2-40B4-BE49-F238E27FC236}">
                      <a16:creationId xmlns:a16="http://schemas.microsoft.com/office/drawing/2014/main" id="{D75C35D5-6EAF-4D2F-9125-85118AE3B44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900616" y="6634290"/>
                  <a:ext cx="1789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3636" name="Ink 23635">
                  <a:extLst>
                    <a:ext uri="{FF2B5EF4-FFF2-40B4-BE49-F238E27FC236}">
                      <a16:creationId xmlns:a16="http://schemas.microsoft.com/office/drawing/2014/main" id="{353DBCFD-1E6D-4A02-B8E9-62C8F6213BA5}"/>
                    </a:ext>
                  </a:extLst>
                </p14:cNvPr>
                <p14:cNvContentPartPr/>
                <p14:nvPr/>
              </p14:nvContentPartPr>
              <p14:xfrm>
                <a:off x="4205536" y="6895650"/>
                <a:ext cx="35640" cy="556200"/>
              </p14:xfrm>
            </p:contentPart>
          </mc:Choice>
          <mc:Fallback xmlns="">
            <p:pic>
              <p:nvPicPr>
                <p:cNvPr id="23636" name="Ink 23635">
                  <a:extLst>
                    <a:ext uri="{FF2B5EF4-FFF2-40B4-BE49-F238E27FC236}">
                      <a16:creationId xmlns:a16="http://schemas.microsoft.com/office/drawing/2014/main" id="{353DBCFD-1E6D-4A02-B8E9-62C8F6213BA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187536" y="6877638"/>
                  <a:ext cx="71280" cy="5918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3637" name="Ink 23636">
                  <a:extLst>
                    <a:ext uri="{FF2B5EF4-FFF2-40B4-BE49-F238E27FC236}">
                      <a16:creationId xmlns:a16="http://schemas.microsoft.com/office/drawing/2014/main" id="{83EED6AE-2F58-4157-BCF9-A04D0A3CCE0E}"/>
                    </a:ext>
                  </a:extLst>
                </p14:cNvPr>
                <p14:cNvContentPartPr/>
                <p14:nvPr/>
              </p14:nvContentPartPr>
              <p14:xfrm>
                <a:off x="4186096" y="6849570"/>
                <a:ext cx="713880" cy="596520"/>
              </p14:xfrm>
            </p:contentPart>
          </mc:Choice>
          <mc:Fallback xmlns="">
            <p:pic>
              <p:nvPicPr>
                <p:cNvPr id="23637" name="Ink 23636">
                  <a:extLst>
                    <a:ext uri="{FF2B5EF4-FFF2-40B4-BE49-F238E27FC236}">
                      <a16:creationId xmlns:a16="http://schemas.microsoft.com/office/drawing/2014/main" id="{83EED6AE-2F58-4157-BCF9-A04D0A3CCE0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168096" y="6831570"/>
                  <a:ext cx="74952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3638" name="Ink 23637">
                  <a:extLst>
                    <a:ext uri="{FF2B5EF4-FFF2-40B4-BE49-F238E27FC236}">
                      <a16:creationId xmlns:a16="http://schemas.microsoft.com/office/drawing/2014/main" id="{95A62852-829F-4938-A7CD-BC8BE244C23B}"/>
                    </a:ext>
                  </a:extLst>
                </p14:cNvPr>
                <p14:cNvContentPartPr/>
                <p14:nvPr/>
              </p14:nvContentPartPr>
              <p14:xfrm>
                <a:off x="4386616" y="7020210"/>
                <a:ext cx="41400" cy="258480"/>
              </p14:xfrm>
            </p:contentPart>
          </mc:Choice>
          <mc:Fallback xmlns="">
            <p:pic>
              <p:nvPicPr>
                <p:cNvPr id="23638" name="Ink 23637">
                  <a:extLst>
                    <a:ext uri="{FF2B5EF4-FFF2-40B4-BE49-F238E27FC236}">
                      <a16:creationId xmlns:a16="http://schemas.microsoft.com/office/drawing/2014/main" id="{95A62852-829F-4938-A7CD-BC8BE244C23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368616" y="7002210"/>
                  <a:ext cx="770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3639" name="Ink 23638">
                  <a:extLst>
                    <a:ext uri="{FF2B5EF4-FFF2-40B4-BE49-F238E27FC236}">
                      <a16:creationId xmlns:a16="http://schemas.microsoft.com/office/drawing/2014/main" id="{C1893F75-521C-4191-ADE3-54E61C603FFB}"/>
                    </a:ext>
                  </a:extLst>
                </p14:cNvPr>
                <p14:cNvContentPartPr/>
                <p14:nvPr/>
              </p14:nvContentPartPr>
              <p14:xfrm>
                <a:off x="4390216" y="6971250"/>
                <a:ext cx="181440" cy="154800"/>
              </p14:xfrm>
            </p:contentPart>
          </mc:Choice>
          <mc:Fallback xmlns="">
            <p:pic>
              <p:nvPicPr>
                <p:cNvPr id="23639" name="Ink 23638">
                  <a:extLst>
                    <a:ext uri="{FF2B5EF4-FFF2-40B4-BE49-F238E27FC236}">
                      <a16:creationId xmlns:a16="http://schemas.microsoft.com/office/drawing/2014/main" id="{C1893F75-521C-4191-ADE3-54E61C603FF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372252" y="6953250"/>
                  <a:ext cx="217009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3640" name="Ink 23639">
                  <a:extLst>
                    <a:ext uri="{FF2B5EF4-FFF2-40B4-BE49-F238E27FC236}">
                      <a16:creationId xmlns:a16="http://schemas.microsoft.com/office/drawing/2014/main" id="{5771F703-5DC7-4AE6-AEB3-12B9F3D35312}"/>
                    </a:ext>
                  </a:extLst>
                </p14:cNvPr>
                <p14:cNvContentPartPr/>
                <p14:nvPr/>
              </p14:nvContentPartPr>
              <p14:xfrm>
                <a:off x="4557256" y="7120650"/>
                <a:ext cx="88560" cy="163800"/>
              </p14:xfrm>
            </p:contentPart>
          </mc:Choice>
          <mc:Fallback xmlns="">
            <p:pic>
              <p:nvPicPr>
                <p:cNvPr id="23640" name="Ink 23639">
                  <a:extLst>
                    <a:ext uri="{FF2B5EF4-FFF2-40B4-BE49-F238E27FC236}">
                      <a16:creationId xmlns:a16="http://schemas.microsoft.com/office/drawing/2014/main" id="{5771F703-5DC7-4AE6-AEB3-12B9F3D3531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539256" y="7102650"/>
                  <a:ext cx="1242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3641" name="Ink 23640">
                  <a:extLst>
                    <a:ext uri="{FF2B5EF4-FFF2-40B4-BE49-F238E27FC236}">
                      <a16:creationId xmlns:a16="http://schemas.microsoft.com/office/drawing/2014/main" id="{9A2A94DF-3D7E-4EED-B604-5D8B817342D6}"/>
                    </a:ext>
                  </a:extLst>
                </p14:cNvPr>
                <p14:cNvContentPartPr/>
                <p14:nvPr/>
              </p14:nvContentPartPr>
              <p14:xfrm>
                <a:off x="4633936" y="7141530"/>
                <a:ext cx="39240" cy="190080"/>
              </p14:xfrm>
            </p:contentPart>
          </mc:Choice>
          <mc:Fallback xmlns="">
            <p:pic>
              <p:nvPicPr>
                <p:cNvPr id="23641" name="Ink 23640">
                  <a:extLst>
                    <a:ext uri="{FF2B5EF4-FFF2-40B4-BE49-F238E27FC236}">
                      <a16:creationId xmlns:a16="http://schemas.microsoft.com/office/drawing/2014/main" id="{9A2A94DF-3D7E-4EED-B604-5D8B817342D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615936" y="7123530"/>
                  <a:ext cx="748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3642" name="Ink 23641">
                  <a:extLst>
                    <a:ext uri="{FF2B5EF4-FFF2-40B4-BE49-F238E27FC236}">
                      <a16:creationId xmlns:a16="http://schemas.microsoft.com/office/drawing/2014/main" id="{584289BE-C536-48B0-A5C3-93147F9B5CFD}"/>
                    </a:ext>
                  </a:extLst>
                </p14:cNvPr>
                <p14:cNvContentPartPr/>
                <p14:nvPr/>
              </p14:nvContentPartPr>
              <p14:xfrm>
                <a:off x="5061256" y="6907890"/>
                <a:ext cx="33480" cy="433800"/>
              </p14:xfrm>
            </p:contentPart>
          </mc:Choice>
          <mc:Fallback xmlns="">
            <p:pic>
              <p:nvPicPr>
                <p:cNvPr id="23642" name="Ink 23641">
                  <a:extLst>
                    <a:ext uri="{FF2B5EF4-FFF2-40B4-BE49-F238E27FC236}">
                      <a16:creationId xmlns:a16="http://schemas.microsoft.com/office/drawing/2014/main" id="{584289BE-C536-48B0-A5C3-93147F9B5CFD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043256" y="6889890"/>
                  <a:ext cx="6912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3643" name="Ink 23642">
                  <a:extLst>
                    <a:ext uri="{FF2B5EF4-FFF2-40B4-BE49-F238E27FC236}">
                      <a16:creationId xmlns:a16="http://schemas.microsoft.com/office/drawing/2014/main" id="{E9DA26D0-0603-4013-B1FC-7913D6E83285}"/>
                    </a:ext>
                  </a:extLst>
                </p14:cNvPr>
                <p14:cNvContentPartPr/>
                <p14:nvPr/>
              </p14:nvContentPartPr>
              <p14:xfrm>
                <a:off x="5133256" y="6852810"/>
                <a:ext cx="505080" cy="553680"/>
              </p14:xfrm>
            </p:contentPart>
          </mc:Choice>
          <mc:Fallback xmlns="">
            <p:pic>
              <p:nvPicPr>
                <p:cNvPr id="23643" name="Ink 23642">
                  <a:extLst>
                    <a:ext uri="{FF2B5EF4-FFF2-40B4-BE49-F238E27FC236}">
                      <a16:creationId xmlns:a16="http://schemas.microsoft.com/office/drawing/2014/main" id="{E9DA26D0-0603-4013-B1FC-7913D6E8328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115256" y="6834810"/>
                  <a:ext cx="54072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3644" name="Ink 23643">
                  <a:extLst>
                    <a:ext uri="{FF2B5EF4-FFF2-40B4-BE49-F238E27FC236}">
                      <a16:creationId xmlns:a16="http://schemas.microsoft.com/office/drawing/2014/main" id="{9CABADF0-6AAD-4A09-B71F-7EFD9B3CCEA3}"/>
                    </a:ext>
                  </a:extLst>
                </p14:cNvPr>
                <p14:cNvContentPartPr/>
                <p14:nvPr/>
              </p14:nvContentPartPr>
              <p14:xfrm>
                <a:off x="5210656" y="7052970"/>
                <a:ext cx="14040" cy="223200"/>
              </p14:xfrm>
            </p:contentPart>
          </mc:Choice>
          <mc:Fallback xmlns="">
            <p:pic>
              <p:nvPicPr>
                <p:cNvPr id="23644" name="Ink 23643">
                  <a:extLst>
                    <a:ext uri="{FF2B5EF4-FFF2-40B4-BE49-F238E27FC236}">
                      <a16:creationId xmlns:a16="http://schemas.microsoft.com/office/drawing/2014/main" id="{9CABADF0-6AAD-4A09-B71F-7EFD9B3CCEA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192656" y="7034970"/>
                  <a:ext cx="496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3645" name="Ink 23644">
                  <a:extLst>
                    <a:ext uri="{FF2B5EF4-FFF2-40B4-BE49-F238E27FC236}">
                      <a16:creationId xmlns:a16="http://schemas.microsoft.com/office/drawing/2014/main" id="{649AA80D-2452-4822-8F19-4001909D7429}"/>
                    </a:ext>
                  </a:extLst>
                </p14:cNvPr>
                <p14:cNvContentPartPr/>
                <p14:nvPr/>
              </p14:nvContentPartPr>
              <p14:xfrm>
                <a:off x="5216776" y="6975570"/>
                <a:ext cx="136800" cy="162720"/>
              </p14:xfrm>
            </p:contentPart>
          </mc:Choice>
          <mc:Fallback xmlns="">
            <p:pic>
              <p:nvPicPr>
                <p:cNvPr id="23645" name="Ink 23644">
                  <a:extLst>
                    <a:ext uri="{FF2B5EF4-FFF2-40B4-BE49-F238E27FC236}">
                      <a16:creationId xmlns:a16="http://schemas.microsoft.com/office/drawing/2014/main" id="{649AA80D-2452-4822-8F19-4001909D742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198776" y="6957610"/>
                  <a:ext cx="172440" cy="1982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3646" name="Ink 23645">
                  <a:extLst>
                    <a:ext uri="{FF2B5EF4-FFF2-40B4-BE49-F238E27FC236}">
                      <a16:creationId xmlns:a16="http://schemas.microsoft.com/office/drawing/2014/main" id="{87B366E5-7624-47F3-A592-581796E12957}"/>
                    </a:ext>
                  </a:extLst>
                </p14:cNvPr>
                <p14:cNvContentPartPr/>
                <p14:nvPr/>
              </p14:nvContentPartPr>
              <p14:xfrm>
                <a:off x="5294896" y="7196970"/>
                <a:ext cx="175320" cy="115920"/>
              </p14:xfrm>
            </p:contentPart>
          </mc:Choice>
          <mc:Fallback xmlns="">
            <p:pic>
              <p:nvPicPr>
                <p:cNvPr id="23646" name="Ink 23645">
                  <a:extLst>
                    <a:ext uri="{FF2B5EF4-FFF2-40B4-BE49-F238E27FC236}">
                      <a16:creationId xmlns:a16="http://schemas.microsoft.com/office/drawing/2014/main" id="{87B366E5-7624-47F3-A592-581796E1295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276896" y="7179026"/>
                  <a:ext cx="210960" cy="1514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3648" name="Ink 23647">
                  <a:extLst>
                    <a:ext uri="{FF2B5EF4-FFF2-40B4-BE49-F238E27FC236}">
                      <a16:creationId xmlns:a16="http://schemas.microsoft.com/office/drawing/2014/main" id="{3F89BC67-AB21-4050-9493-6CA93740F5F8}"/>
                    </a:ext>
                  </a:extLst>
                </p14:cNvPr>
                <p14:cNvContentPartPr/>
                <p14:nvPr/>
              </p14:nvContentPartPr>
              <p14:xfrm>
                <a:off x="5736616" y="6860010"/>
                <a:ext cx="523080" cy="525600"/>
              </p14:xfrm>
            </p:contentPart>
          </mc:Choice>
          <mc:Fallback xmlns="">
            <p:pic>
              <p:nvPicPr>
                <p:cNvPr id="23648" name="Ink 23647">
                  <a:extLst>
                    <a:ext uri="{FF2B5EF4-FFF2-40B4-BE49-F238E27FC236}">
                      <a16:creationId xmlns:a16="http://schemas.microsoft.com/office/drawing/2014/main" id="{3F89BC67-AB21-4050-9493-6CA93740F5F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718616" y="6842010"/>
                  <a:ext cx="55872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3649" name="Ink 23648">
                  <a:extLst>
                    <a:ext uri="{FF2B5EF4-FFF2-40B4-BE49-F238E27FC236}">
                      <a16:creationId xmlns:a16="http://schemas.microsoft.com/office/drawing/2014/main" id="{B2C35B3E-1E36-4705-B4A3-28616001D1F4}"/>
                    </a:ext>
                  </a:extLst>
                </p14:cNvPr>
                <p14:cNvContentPartPr/>
                <p14:nvPr/>
              </p14:nvContentPartPr>
              <p14:xfrm>
                <a:off x="5749936" y="6890610"/>
                <a:ext cx="605880" cy="513000"/>
              </p14:xfrm>
            </p:contentPart>
          </mc:Choice>
          <mc:Fallback xmlns="">
            <p:pic>
              <p:nvPicPr>
                <p:cNvPr id="23649" name="Ink 23648">
                  <a:extLst>
                    <a:ext uri="{FF2B5EF4-FFF2-40B4-BE49-F238E27FC236}">
                      <a16:creationId xmlns:a16="http://schemas.microsoft.com/office/drawing/2014/main" id="{B2C35B3E-1E36-4705-B4A3-28616001D1F4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731936" y="6872610"/>
                  <a:ext cx="64152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3650" name="Ink 23649">
                  <a:extLst>
                    <a:ext uri="{FF2B5EF4-FFF2-40B4-BE49-F238E27FC236}">
                      <a16:creationId xmlns:a16="http://schemas.microsoft.com/office/drawing/2014/main" id="{BE0BDF15-3B86-4510-92D9-8E02FFE272AF}"/>
                    </a:ext>
                  </a:extLst>
                </p14:cNvPr>
                <p14:cNvContentPartPr/>
                <p14:nvPr/>
              </p14:nvContentPartPr>
              <p14:xfrm>
                <a:off x="5928856" y="7092570"/>
                <a:ext cx="17280" cy="196920"/>
              </p14:xfrm>
            </p:contentPart>
          </mc:Choice>
          <mc:Fallback xmlns="">
            <p:pic>
              <p:nvPicPr>
                <p:cNvPr id="23650" name="Ink 23649">
                  <a:extLst>
                    <a:ext uri="{FF2B5EF4-FFF2-40B4-BE49-F238E27FC236}">
                      <a16:creationId xmlns:a16="http://schemas.microsoft.com/office/drawing/2014/main" id="{BE0BDF15-3B86-4510-92D9-8E02FFE272AF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910856" y="7074537"/>
                  <a:ext cx="52920" cy="2326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3651" name="Ink 23650">
                  <a:extLst>
                    <a:ext uri="{FF2B5EF4-FFF2-40B4-BE49-F238E27FC236}">
                      <a16:creationId xmlns:a16="http://schemas.microsoft.com/office/drawing/2014/main" id="{C741CB12-32FC-4B89-A891-3987A6E6647D}"/>
                    </a:ext>
                  </a:extLst>
                </p14:cNvPr>
                <p14:cNvContentPartPr/>
                <p14:nvPr/>
              </p14:nvContentPartPr>
              <p14:xfrm>
                <a:off x="5917336" y="6994290"/>
                <a:ext cx="181080" cy="161280"/>
              </p14:xfrm>
            </p:contentPart>
          </mc:Choice>
          <mc:Fallback xmlns="">
            <p:pic>
              <p:nvPicPr>
                <p:cNvPr id="23651" name="Ink 23650">
                  <a:extLst>
                    <a:ext uri="{FF2B5EF4-FFF2-40B4-BE49-F238E27FC236}">
                      <a16:creationId xmlns:a16="http://schemas.microsoft.com/office/drawing/2014/main" id="{C741CB12-32FC-4B89-A891-3987A6E6647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899336" y="6976290"/>
                  <a:ext cx="2167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3652" name="Ink 23651">
                  <a:extLst>
                    <a:ext uri="{FF2B5EF4-FFF2-40B4-BE49-F238E27FC236}">
                      <a16:creationId xmlns:a16="http://schemas.microsoft.com/office/drawing/2014/main" id="{097A411A-2F8F-4EDF-A93C-A1916E46CE58}"/>
                    </a:ext>
                  </a:extLst>
                </p14:cNvPr>
                <p14:cNvContentPartPr/>
                <p14:nvPr/>
              </p14:nvContentPartPr>
              <p14:xfrm>
                <a:off x="6047296" y="7158810"/>
                <a:ext cx="151920" cy="127440"/>
              </p14:xfrm>
            </p:contentPart>
          </mc:Choice>
          <mc:Fallback xmlns="">
            <p:pic>
              <p:nvPicPr>
                <p:cNvPr id="23652" name="Ink 23651">
                  <a:extLst>
                    <a:ext uri="{FF2B5EF4-FFF2-40B4-BE49-F238E27FC236}">
                      <a16:creationId xmlns:a16="http://schemas.microsoft.com/office/drawing/2014/main" id="{097A411A-2F8F-4EDF-A93C-A1916E46CE58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029296" y="7140810"/>
                  <a:ext cx="1875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3654" name="Ink 23653">
                  <a:extLst>
                    <a:ext uri="{FF2B5EF4-FFF2-40B4-BE49-F238E27FC236}">
                      <a16:creationId xmlns:a16="http://schemas.microsoft.com/office/drawing/2014/main" id="{0CDA8FA7-3F42-425F-B69F-09FE422E6C20}"/>
                    </a:ext>
                  </a:extLst>
                </p14:cNvPr>
                <p14:cNvContentPartPr/>
                <p14:nvPr/>
              </p14:nvContentPartPr>
              <p14:xfrm>
                <a:off x="4478056" y="6552210"/>
                <a:ext cx="25200" cy="275040"/>
              </p14:xfrm>
            </p:contentPart>
          </mc:Choice>
          <mc:Fallback xmlns="">
            <p:pic>
              <p:nvPicPr>
                <p:cNvPr id="23654" name="Ink 23653">
                  <a:extLst>
                    <a:ext uri="{FF2B5EF4-FFF2-40B4-BE49-F238E27FC236}">
                      <a16:creationId xmlns:a16="http://schemas.microsoft.com/office/drawing/2014/main" id="{0CDA8FA7-3F42-425F-B69F-09FE422E6C2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460056" y="6534186"/>
                  <a:ext cx="60840" cy="3107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3655" name="Ink 23654">
                  <a:extLst>
                    <a:ext uri="{FF2B5EF4-FFF2-40B4-BE49-F238E27FC236}">
                      <a16:creationId xmlns:a16="http://schemas.microsoft.com/office/drawing/2014/main" id="{74C0E38C-8C81-4F69-B2AF-AD53E6E6D970}"/>
                    </a:ext>
                  </a:extLst>
                </p14:cNvPr>
                <p14:cNvContentPartPr/>
                <p14:nvPr/>
              </p14:nvContentPartPr>
              <p14:xfrm>
                <a:off x="4559776" y="6596850"/>
                <a:ext cx="155880" cy="258840"/>
              </p14:xfrm>
            </p:contentPart>
          </mc:Choice>
          <mc:Fallback xmlns="">
            <p:pic>
              <p:nvPicPr>
                <p:cNvPr id="23655" name="Ink 23654">
                  <a:extLst>
                    <a:ext uri="{FF2B5EF4-FFF2-40B4-BE49-F238E27FC236}">
                      <a16:creationId xmlns:a16="http://schemas.microsoft.com/office/drawing/2014/main" id="{74C0E38C-8C81-4F69-B2AF-AD53E6E6D97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541734" y="6578850"/>
                  <a:ext cx="191603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3656" name="Ink 23655">
                  <a:extLst>
                    <a:ext uri="{FF2B5EF4-FFF2-40B4-BE49-F238E27FC236}">
                      <a16:creationId xmlns:a16="http://schemas.microsoft.com/office/drawing/2014/main" id="{85585060-B696-4403-8C88-50A6053DBD02}"/>
                    </a:ext>
                  </a:extLst>
                </p14:cNvPr>
                <p14:cNvContentPartPr/>
                <p14:nvPr/>
              </p14:nvContentPartPr>
              <p14:xfrm>
                <a:off x="5392096" y="6705930"/>
                <a:ext cx="14760" cy="185040"/>
              </p14:xfrm>
            </p:contentPart>
          </mc:Choice>
          <mc:Fallback xmlns="">
            <p:pic>
              <p:nvPicPr>
                <p:cNvPr id="23656" name="Ink 23655">
                  <a:extLst>
                    <a:ext uri="{FF2B5EF4-FFF2-40B4-BE49-F238E27FC236}">
                      <a16:creationId xmlns:a16="http://schemas.microsoft.com/office/drawing/2014/main" id="{85585060-B696-4403-8C88-50A6053DBD0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374096" y="6687930"/>
                  <a:ext cx="504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3657" name="Ink 23656">
                  <a:extLst>
                    <a:ext uri="{FF2B5EF4-FFF2-40B4-BE49-F238E27FC236}">
                      <a16:creationId xmlns:a16="http://schemas.microsoft.com/office/drawing/2014/main" id="{9236DFEA-42B0-4A18-8DB8-43023CBA1AAF}"/>
                    </a:ext>
                  </a:extLst>
                </p14:cNvPr>
                <p14:cNvContentPartPr/>
                <p14:nvPr/>
              </p14:nvContentPartPr>
              <p14:xfrm>
                <a:off x="5473816" y="6743370"/>
                <a:ext cx="172440" cy="185400"/>
              </p14:xfrm>
            </p:contentPart>
          </mc:Choice>
          <mc:Fallback xmlns="">
            <p:pic>
              <p:nvPicPr>
                <p:cNvPr id="23657" name="Ink 23656">
                  <a:extLst>
                    <a:ext uri="{FF2B5EF4-FFF2-40B4-BE49-F238E27FC236}">
                      <a16:creationId xmlns:a16="http://schemas.microsoft.com/office/drawing/2014/main" id="{9236DFEA-42B0-4A18-8DB8-43023CBA1AAF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455778" y="6725370"/>
                  <a:ext cx="208155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3658" name="Ink 23657">
                  <a:extLst>
                    <a:ext uri="{FF2B5EF4-FFF2-40B4-BE49-F238E27FC236}">
                      <a16:creationId xmlns:a16="http://schemas.microsoft.com/office/drawing/2014/main" id="{BE3E7B86-3514-4C72-91AF-4648475E24F2}"/>
                    </a:ext>
                  </a:extLst>
                </p14:cNvPr>
                <p14:cNvContentPartPr/>
                <p14:nvPr/>
              </p14:nvContentPartPr>
              <p14:xfrm>
                <a:off x="5501176" y="6818250"/>
                <a:ext cx="229680" cy="20160"/>
              </p14:xfrm>
            </p:contentPart>
          </mc:Choice>
          <mc:Fallback xmlns="">
            <p:pic>
              <p:nvPicPr>
                <p:cNvPr id="23658" name="Ink 23657">
                  <a:extLst>
                    <a:ext uri="{FF2B5EF4-FFF2-40B4-BE49-F238E27FC236}">
                      <a16:creationId xmlns:a16="http://schemas.microsoft.com/office/drawing/2014/main" id="{BE3E7B86-3514-4C72-91AF-4648475E24F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483176" y="6800566"/>
                  <a:ext cx="265320" cy="55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14:cNvPr>
                <p14:cNvContentPartPr/>
                <p14:nvPr/>
              </p14:nvContentPartPr>
              <p14:xfrm>
                <a:off x="6138736" y="6653730"/>
                <a:ext cx="27720" cy="177120"/>
              </p14:xfrm>
            </p:contentPart>
          </mc:Choice>
          <mc:Fallback xmlns="">
            <p:pic>
              <p:nvPicPr>
                <p:cNvPr id="23660" name="Ink 23659">
                  <a:extLst>
                    <a:ext uri="{FF2B5EF4-FFF2-40B4-BE49-F238E27FC236}">
                      <a16:creationId xmlns:a16="http://schemas.microsoft.com/office/drawing/2014/main" id="{EB9F504E-52DF-4A05-AB88-BDF5876CA8B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120736" y="6635730"/>
                  <a:ext cx="63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3661" name="Ink 23660">
                  <a:extLst>
                    <a:ext uri="{FF2B5EF4-FFF2-40B4-BE49-F238E27FC236}">
                      <a16:creationId xmlns:a16="http://schemas.microsoft.com/office/drawing/2014/main" id="{C9612645-0493-443C-9C82-A267BE047D35}"/>
                    </a:ext>
                  </a:extLst>
                </p14:cNvPr>
                <p14:cNvContentPartPr/>
                <p14:nvPr/>
              </p14:nvContentPartPr>
              <p14:xfrm>
                <a:off x="6242416" y="6702330"/>
                <a:ext cx="153720" cy="209160"/>
              </p14:xfrm>
            </p:contentPart>
          </mc:Choice>
          <mc:Fallback xmlns="">
            <p:pic>
              <p:nvPicPr>
                <p:cNvPr id="23661" name="Ink 23660">
                  <a:extLst>
                    <a:ext uri="{FF2B5EF4-FFF2-40B4-BE49-F238E27FC236}">
                      <a16:creationId xmlns:a16="http://schemas.microsoft.com/office/drawing/2014/main" id="{C9612645-0493-443C-9C82-A267BE047D35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224416" y="6684330"/>
                  <a:ext cx="1893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3663" name="Ink 23662">
                  <a:extLst>
                    <a:ext uri="{FF2B5EF4-FFF2-40B4-BE49-F238E27FC236}">
                      <a16:creationId xmlns:a16="http://schemas.microsoft.com/office/drawing/2014/main" id="{1A305F40-A5CC-4159-81BE-FDAA1BBA2F6E}"/>
                    </a:ext>
                  </a:extLst>
                </p14:cNvPr>
                <p14:cNvContentPartPr/>
                <p14:nvPr/>
              </p14:nvContentPartPr>
              <p14:xfrm>
                <a:off x="6492976" y="6890610"/>
                <a:ext cx="54000" cy="468720"/>
              </p14:xfrm>
            </p:contentPart>
          </mc:Choice>
          <mc:Fallback xmlns="">
            <p:pic>
              <p:nvPicPr>
                <p:cNvPr id="23663" name="Ink 23662">
                  <a:extLst>
                    <a:ext uri="{FF2B5EF4-FFF2-40B4-BE49-F238E27FC236}">
                      <a16:creationId xmlns:a16="http://schemas.microsoft.com/office/drawing/2014/main" id="{1A305F40-A5CC-4159-81BE-FDAA1BBA2F6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474976" y="6872610"/>
                  <a:ext cx="8964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3664" name="Ink 23663">
                  <a:extLst>
                    <a:ext uri="{FF2B5EF4-FFF2-40B4-BE49-F238E27FC236}">
                      <a16:creationId xmlns:a16="http://schemas.microsoft.com/office/drawing/2014/main" id="{1ADA5D77-6340-4E01-B50B-6A36D3D89303}"/>
                    </a:ext>
                  </a:extLst>
                </p14:cNvPr>
                <p14:cNvContentPartPr/>
                <p14:nvPr/>
              </p14:nvContentPartPr>
              <p14:xfrm>
                <a:off x="6303976" y="6878370"/>
                <a:ext cx="1200600" cy="574560"/>
              </p14:xfrm>
            </p:contentPart>
          </mc:Choice>
          <mc:Fallback xmlns="">
            <p:pic>
              <p:nvPicPr>
                <p:cNvPr id="23664" name="Ink 23663">
                  <a:extLst>
                    <a:ext uri="{FF2B5EF4-FFF2-40B4-BE49-F238E27FC236}">
                      <a16:creationId xmlns:a16="http://schemas.microsoft.com/office/drawing/2014/main" id="{1ADA5D77-6340-4E01-B50B-6A36D3D8930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285976" y="6860370"/>
                  <a:ext cx="123624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3665" name="Ink 23664">
                  <a:extLst>
                    <a:ext uri="{FF2B5EF4-FFF2-40B4-BE49-F238E27FC236}">
                      <a16:creationId xmlns:a16="http://schemas.microsoft.com/office/drawing/2014/main" id="{12E5FF45-7656-41A0-B8DD-C442FEAF547C}"/>
                    </a:ext>
                  </a:extLst>
                </p14:cNvPr>
                <p14:cNvContentPartPr/>
                <p14:nvPr/>
              </p14:nvContentPartPr>
              <p14:xfrm>
                <a:off x="6806176" y="7096170"/>
                <a:ext cx="13680" cy="197280"/>
              </p14:xfrm>
            </p:contentPart>
          </mc:Choice>
          <mc:Fallback xmlns="">
            <p:pic>
              <p:nvPicPr>
                <p:cNvPr id="23665" name="Ink 23664">
                  <a:extLst>
                    <a:ext uri="{FF2B5EF4-FFF2-40B4-BE49-F238E27FC236}">
                      <a16:creationId xmlns:a16="http://schemas.microsoft.com/office/drawing/2014/main" id="{12E5FF45-7656-41A0-B8DD-C442FEAF547C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788638" y="7078170"/>
                  <a:ext cx="48406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3666" name="Ink 23665">
                  <a:extLst>
                    <a:ext uri="{FF2B5EF4-FFF2-40B4-BE49-F238E27FC236}">
                      <a16:creationId xmlns:a16="http://schemas.microsoft.com/office/drawing/2014/main" id="{056077FF-F297-49EF-B3D4-BBE7B44D0D1F}"/>
                    </a:ext>
                  </a:extLst>
                </p14:cNvPr>
                <p14:cNvContentPartPr/>
                <p14:nvPr/>
              </p14:nvContentPartPr>
              <p14:xfrm>
                <a:off x="6791776" y="7004370"/>
                <a:ext cx="200880" cy="178560"/>
              </p14:xfrm>
            </p:contentPart>
          </mc:Choice>
          <mc:Fallback xmlns="">
            <p:pic>
              <p:nvPicPr>
                <p:cNvPr id="23666" name="Ink 23665">
                  <a:extLst>
                    <a:ext uri="{FF2B5EF4-FFF2-40B4-BE49-F238E27FC236}">
                      <a16:creationId xmlns:a16="http://schemas.microsoft.com/office/drawing/2014/main" id="{056077FF-F297-49EF-B3D4-BBE7B44D0D1F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773744" y="6986370"/>
                  <a:ext cx="236584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3667" name="Ink 23666">
                  <a:extLst>
                    <a:ext uri="{FF2B5EF4-FFF2-40B4-BE49-F238E27FC236}">
                      <a16:creationId xmlns:a16="http://schemas.microsoft.com/office/drawing/2014/main" id="{E1A2A440-2E68-4E40-8F14-0F85D39BBDB7}"/>
                    </a:ext>
                  </a:extLst>
                </p14:cNvPr>
                <p14:cNvContentPartPr/>
                <p14:nvPr/>
              </p14:nvContentPartPr>
              <p14:xfrm>
                <a:off x="7008496" y="7120650"/>
                <a:ext cx="113040" cy="116640"/>
              </p14:xfrm>
            </p:contentPart>
          </mc:Choice>
          <mc:Fallback xmlns="">
            <p:pic>
              <p:nvPicPr>
                <p:cNvPr id="23667" name="Ink 23666">
                  <a:extLst>
                    <a:ext uri="{FF2B5EF4-FFF2-40B4-BE49-F238E27FC236}">
                      <a16:creationId xmlns:a16="http://schemas.microsoft.com/office/drawing/2014/main" id="{E1A2A440-2E68-4E40-8F14-0F85D39BBDB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990496" y="7102650"/>
                  <a:ext cx="1486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3668" name="Ink 23667">
                  <a:extLst>
                    <a:ext uri="{FF2B5EF4-FFF2-40B4-BE49-F238E27FC236}">
                      <a16:creationId xmlns:a16="http://schemas.microsoft.com/office/drawing/2014/main" id="{B5D7EBA2-DD1F-48CC-90CE-7F21C1DC3392}"/>
                    </a:ext>
                  </a:extLst>
                </p14:cNvPr>
                <p14:cNvContentPartPr/>
                <p14:nvPr/>
              </p14:nvContentPartPr>
              <p14:xfrm>
                <a:off x="7107136" y="7113450"/>
                <a:ext cx="33480" cy="173880"/>
              </p14:xfrm>
            </p:contentPart>
          </mc:Choice>
          <mc:Fallback xmlns="">
            <p:pic>
              <p:nvPicPr>
                <p:cNvPr id="23668" name="Ink 23667">
                  <a:extLst>
                    <a:ext uri="{FF2B5EF4-FFF2-40B4-BE49-F238E27FC236}">
                      <a16:creationId xmlns:a16="http://schemas.microsoft.com/office/drawing/2014/main" id="{B5D7EBA2-DD1F-48CC-90CE-7F21C1DC3392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089136" y="7095413"/>
                  <a:ext cx="69120" cy="2095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3670" name="Ink 23669">
                  <a:extLst>
                    <a:ext uri="{FF2B5EF4-FFF2-40B4-BE49-F238E27FC236}">
                      <a16:creationId xmlns:a16="http://schemas.microsoft.com/office/drawing/2014/main" id="{D088E3AE-C158-4537-8CB3-EA808598AAFA}"/>
                    </a:ext>
                  </a:extLst>
                </p14:cNvPr>
                <p14:cNvContentPartPr/>
                <p14:nvPr/>
              </p14:nvContentPartPr>
              <p14:xfrm>
                <a:off x="7293976" y="6719610"/>
                <a:ext cx="190800" cy="124920"/>
              </p14:xfrm>
            </p:contentPart>
          </mc:Choice>
          <mc:Fallback xmlns="">
            <p:pic>
              <p:nvPicPr>
                <p:cNvPr id="23670" name="Ink 23669">
                  <a:extLst>
                    <a:ext uri="{FF2B5EF4-FFF2-40B4-BE49-F238E27FC236}">
                      <a16:creationId xmlns:a16="http://schemas.microsoft.com/office/drawing/2014/main" id="{D088E3AE-C158-4537-8CB3-EA808598AAFA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275976" y="6701610"/>
                  <a:ext cx="2264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3671" name="Ink 23670">
                  <a:extLst>
                    <a:ext uri="{FF2B5EF4-FFF2-40B4-BE49-F238E27FC236}">
                      <a16:creationId xmlns:a16="http://schemas.microsoft.com/office/drawing/2014/main" id="{22A791CB-A7E4-4BA6-AF2C-BA61BDCB17CE}"/>
                    </a:ext>
                  </a:extLst>
                </p14:cNvPr>
                <p14:cNvContentPartPr/>
                <p14:nvPr/>
              </p14:nvContentPartPr>
              <p14:xfrm>
                <a:off x="7488736" y="6752730"/>
                <a:ext cx="166680" cy="103680"/>
              </p14:xfrm>
            </p:contentPart>
          </mc:Choice>
          <mc:Fallback xmlns="">
            <p:pic>
              <p:nvPicPr>
                <p:cNvPr id="23671" name="Ink 23670">
                  <a:extLst>
                    <a:ext uri="{FF2B5EF4-FFF2-40B4-BE49-F238E27FC236}">
                      <a16:creationId xmlns:a16="http://schemas.microsoft.com/office/drawing/2014/main" id="{22A791CB-A7E4-4BA6-AF2C-BA61BDCB17C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470736" y="6734667"/>
                  <a:ext cx="202320" cy="13944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9952907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AD302-6D43-481D-B8B7-E4F5EBB6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Solution using Mutex and Condition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1683-66D3-46E0-A50A-D6C680862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https://cs1550-2214.github.io/cs1550-code-handouts/ProcessSynchronization/Slides/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5CB12-1969-4DE1-B526-147820E2083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09AC0-7C22-4719-B554-8C2A40675B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6189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77EC0389-3FCE-4FE8-A2EC-CC38786BD1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RR Time Quantum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A4BB8E81-AF1B-43C3-BD62-03BC2CAACB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Quantum must be substantially larger than the time required to handle the clock interrupt and dispatching </a:t>
            </a:r>
          </a:p>
          <a:p>
            <a:pPr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b="0"/>
              <a:t>Quantum should be larger then the typical interaction </a:t>
            </a:r>
          </a:p>
          <a:p>
            <a:pPr lvl="1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but not much larger, to avoid penalizing I/O bound processes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B28AA-F135-4C0B-81EF-050B8EDFE010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AF18B9-6FF0-4C74-A586-1E93EC2994B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32523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5E2E26B9-79A1-4156-BA81-69E66E0DF0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RR Time Quantum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225AA0-21AD-A843-A4E3-3C82E24A7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FD728-0EB3-4F5A-B200-1BF20173728C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EA02BE-54EF-4DED-8936-3DDE41ED48F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  <p:graphicFrame>
        <p:nvGraphicFramePr>
          <p:cNvPr id="25602" name="Object 2">
            <a:extLst>
              <a:ext uri="{FF2B5EF4-FFF2-40B4-BE49-F238E27FC236}">
                <a16:creationId xmlns:a16="http://schemas.microsoft.com/office/drawing/2014/main" id="{D681AA8F-570B-452A-9EE8-6BAD95C0CB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5521" y="1547892"/>
          <a:ext cx="8312149" cy="4948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534520" imgH="5086440" progId="">
                  <p:embed/>
                </p:oleObj>
              </mc:Choice>
              <mc:Fallback>
                <p:oleObj r:id="rId3" imgW="8534520" imgH="5086440" progId="">
                  <p:embed/>
                  <p:pic>
                    <p:nvPicPr>
                      <p:cNvPr id="25602" name="Object 2">
                        <a:extLst>
                          <a:ext uri="{FF2B5EF4-FFF2-40B4-BE49-F238E27FC236}">
                            <a16:creationId xmlns:a16="http://schemas.microsoft.com/office/drawing/2014/main" id="{D681AA8F-570B-452A-9EE8-6BAD95C0CB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521" y="1547892"/>
                        <a:ext cx="8312149" cy="49484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21109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561B9-8CF2-4F3E-A29D-C6319B9CF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22E9F-438F-4314-9C88-D5C7DAA21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3512D-1A27-4556-B7D0-2684E4D77BD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CS/COE 1550 – Operating Systems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7BAD3-BD6B-48E1-BB0F-903B74AE1B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52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FB2B60-3B44-43E0-B76B-E90644B95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10" y="1237862"/>
            <a:ext cx="7854338" cy="523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533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C1D92301-73F4-4C23-99EC-1F78FAD6D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1007523" algn="l"/>
                <a:tab pos="2015046" algn="l"/>
                <a:tab pos="3022569" algn="l"/>
                <a:tab pos="4030092" algn="l"/>
                <a:tab pos="5037615" algn="l"/>
                <a:tab pos="6045138" algn="l"/>
                <a:tab pos="7052661" algn="l"/>
                <a:tab pos="8060184" algn="l"/>
                <a:tab pos="9067707" algn="l"/>
                <a:tab pos="10075230" algn="l"/>
                <a:tab pos="11082753" algn="l"/>
              </a:tabLst>
            </a:pPr>
            <a:r>
              <a:rPr lang="en-GB" altLang="en-US" b="0"/>
              <a:t>Round Robin: critique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2651E592-DA2E-4E0E-A6BB-2B5F270986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lnSpc>
                <a:spcPct val="96000"/>
              </a:lnSpc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Still favors CPU-bound processes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An I/O bound process uses the CPU for a time less than the time quantum before it is blocked waiting for an I/O</a:t>
            </a:r>
          </a:p>
          <a:p>
            <a:pPr lvl="1">
              <a:spcBef>
                <a:spcPts val="648"/>
              </a:spcBef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 sz="2644"/>
              <a:t>A CPU-bound process runs for all its time slice and is put back into the ready queue</a:t>
            </a:r>
          </a:p>
          <a:p>
            <a:pPr lvl="2">
              <a:tabLst>
                <a:tab pos="1004024" algn="l"/>
                <a:tab pos="2011547" algn="l"/>
                <a:tab pos="3019071" algn="l"/>
                <a:tab pos="4026594" algn="l"/>
                <a:tab pos="5034117" algn="l"/>
                <a:tab pos="6041640" algn="l"/>
                <a:tab pos="7049163" algn="l"/>
                <a:tab pos="8056685" algn="l"/>
                <a:tab pos="9064208" algn="l"/>
                <a:tab pos="10071732" algn="l"/>
                <a:tab pos="11079255" algn="l"/>
              </a:tabLst>
            </a:pPr>
            <a:r>
              <a:rPr lang="en-GB" altLang="en-US"/>
              <a:t> May unfairly get in front of blocked processes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6F5C7-08E2-45F5-81BA-1784EE136164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457200" rtl="0" eaLnBrk="1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CS/COE 1550 – Operating Systems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6854B2-D813-4866-991C-A454A76AA11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457200" rtl="0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Times New Roman"/>
              </a:defRPr>
            </a:lvl1pPr>
            <a:lvl2pPr marL="0" marR="0" indent="457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914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1371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18288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22860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27432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32004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3657600" algn="l" defTabSz="457200" rtl="0" fontAlgn="auto" latinLnBrk="0" hangingPunct="0">
              <a:lnSpc>
                <a:spcPct val="6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457200" rtl="0" eaLnBrk="1" fontAlgn="auto" latinLnBrk="0" hangingPunct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  <a:sym typeface="Times New Roman"/>
              </a:rPr>
              <a:pPr marL="0" marR="0" lvl="0" indent="0" algn="r" defTabSz="457200" rtl="0" eaLnBrk="1" fontAlgn="auto" latinLnBrk="0" hangingPunct="0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Arial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1267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100F7-7E5C-45CB-A67E-5D6548BF6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</a:t>
            </a:r>
            <a:r>
              <a:rPr lang="en-US"/>
              <a:t>Condition Variables?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1DB16-4939-4DF0-B0A7-29367CB19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implement condition variables?</a:t>
            </a:r>
          </a:p>
          <a:p>
            <a:r>
              <a:rPr lang="en-US" dirty="0"/>
              <a:t>Reflect more on all the solutions/problems that we have studied</a:t>
            </a:r>
          </a:p>
        </p:txBody>
      </p:sp>
    </p:spTree>
    <p:extLst>
      <p:ext uri="{BB962C8B-B14F-4D97-AF65-F5344CB8AC3E}">
        <p14:creationId xmlns:p14="http://schemas.microsoft.com/office/powerpoint/2010/main" val="2766677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1E5B-B776-43BC-873F-9B6C3E57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User-level implementation of Condition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23ADA-0FC4-4A20-B632-FE9CDF3FA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54" y="1285091"/>
            <a:ext cx="9265831" cy="57999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Lock with two waiting queues</a:t>
            </a:r>
          </a:p>
          <a:p>
            <a:pPr marL="0" indent="0">
              <a:buNone/>
            </a:pPr>
            <a:r>
              <a:rPr lang="en-US" sz="2400" dirty="0"/>
              <a:t>struct Lock {</a:t>
            </a:r>
          </a:p>
          <a:p>
            <a:pPr marL="0" indent="0">
              <a:buNone/>
            </a:pPr>
            <a:r>
              <a:rPr lang="en-US" sz="2400" dirty="0"/>
              <a:t>  Semaphore mutex(1);</a:t>
            </a:r>
          </a:p>
          <a:p>
            <a:pPr marL="0" indent="0">
              <a:buNone/>
            </a:pPr>
            <a:r>
              <a:rPr lang="en-US" sz="2400" dirty="0"/>
              <a:t>   Semaphore next(0);</a:t>
            </a:r>
          </a:p>
          <a:p>
            <a:pPr marL="0" indent="0">
              <a:buNone/>
            </a:pPr>
            <a:r>
              <a:rPr lang="en-US" sz="2400" dirty="0"/>
              <a:t>  int </a:t>
            </a:r>
            <a:r>
              <a:rPr lang="en-US" sz="2400" dirty="0" err="1"/>
              <a:t>nextCount</a:t>
            </a:r>
            <a:r>
              <a:rPr lang="en-US" sz="2400" dirty="0"/>
              <a:t> = 0;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b="1" dirty="0"/>
              <a:t>Acquire(){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mutex.down</a:t>
            </a:r>
            <a:r>
              <a:rPr lang="en-US" sz="2400" dirty="0"/>
              <a:t>();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A8F32-34DA-4276-9FD2-09751B5A20DA}"/>
              </a:ext>
            </a:extLst>
          </p:cNvPr>
          <p:cNvSpPr txBox="1"/>
          <p:nvPr/>
        </p:nvSpPr>
        <p:spPr>
          <a:xfrm>
            <a:off x="5326225" y="3779837"/>
            <a:ext cx="5215812" cy="3206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Release(){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if(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nextCount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&gt; 0){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next.up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();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 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nextCount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--;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} else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mutex.up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();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Arial" charset="0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50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5006-D6B0-496F-A78E-191EF098C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B7077-69EC-42F4-8819-ACF0822AE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40" y="3080580"/>
            <a:ext cx="4053129" cy="35977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Wait(){</a:t>
            </a:r>
          </a:p>
          <a:p>
            <a:pPr marL="0" indent="0">
              <a:buNone/>
            </a:pPr>
            <a:r>
              <a:rPr lang="en-US" sz="1400" dirty="0"/>
              <a:t>  if(</a:t>
            </a:r>
            <a:r>
              <a:rPr lang="en-US" sz="1400" dirty="0" err="1"/>
              <a:t>lk</a:t>
            </a:r>
            <a:r>
              <a:rPr lang="en-US" sz="1400" dirty="0"/>
              <a:t>-&gt;</a:t>
            </a:r>
            <a:r>
              <a:rPr lang="en-US" sz="1400" dirty="0" err="1"/>
              <a:t>nextCount</a:t>
            </a:r>
            <a:r>
              <a:rPr lang="en-US" sz="1400" dirty="0"/>
              <a:t> &gt; 0)</a:t>
            </a:r>
          </a:p>
          <a:p>
            <a:pPr marL="0" indent="0">
              <a:buNone/>
            </a:pPr>
            <a:r>
              <a:rPr lang="en-US" sz="1400" dirty="0"/>
              <a:t>     </a:t>
            </a:r>
            <a:r>
              <a:rPr lang="en-US" sz="1400" dirty="0" err="1"/>
              <a:t>lk</a:t>
            </a:r>
            <a:r>
              <a:rPr lang="en-US" sz="1400" dirty="0"/>
              <a:t>-&gt;</a:t>
            </a:r>
            <a:r>
              <a:rPr lang="en-US" sz="1400" dirty="0" err="1"/>
              <a:t>next.up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  </a:t>
            </a:r>
            <a:r>
              <a:rPr lang="en-US" sz="1400" dirty="0" err="1"/>
              <a:t>lk</a:t>
            </a:r>
            <a:r>
              <a:rPr lang="en-US" sz="1400" dirty="0"/>
              <a:t>-&gt;</a:t>
            </a:r>
            <a:r>
              <a:rPr lang="en-US" sz="1400" dirty="0" err="1"/>
              <a:t>nextCount</a:t>
            </a:r>
            <a:r>
              <a:rPr lang="en-US" sz="1400" dirty="0"/>
              <a:t>--;</a:t>
            </a:r>
          </a:p>
          <a:p>
            <a:pPr marL="0" indent="0">
              <a:buNone/>
            </a:pPr>
            <a:r>
              <a:rPr lang="en-US" sz="1400" dirty="0"/>
              <a:t>  else {</a:t>
            </a:r>
          </a:p>
          <a:p>
            <a:pPr marL="0" indent="0">
              <a:buNone/>
            </a:pPr>
            <a:r>
              <a:rPr lang="en-US" sz="1400" dirty="0"/>
              <a:t>     </a:t>
            </a:r>
            <a:r>
              <a:rPr lang="en-US" sz="1400" dirty="0" err="1"/>
              <a:t>lk</a:t>
            </a:r>
            <a:r>
              <a:rPr lang="en-US" sz="1400" dirty="0"/>
              <a:t>-&gt;</a:t>
            </a:r>
            <a:r>
              <a:rPr lang="en-US" sz="1400" dirty="0" err="1"/>
              <a:t>mutex.up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semCount</a:t>
            </a:r>
            <a:r>
              <a:rPr lang="en-US" sz="1400" dirty="0"/>
              <a:t>++;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condSem.down</a:t>
            </a:r>
            <a:r>
              <a:rPr lang="en-US" sz="1400" dirty="0"/>
              <a:t>();</a:t>
            </a:r>
          </a:p>
          <a:p>
            <a:pPr marL="0" indent="0">
              <a:buNone/>
            </a:pPr>
            <a:r>
              <a:rPr lang="en-US" sz="1400" dirty="0"/>
              <a:t>   </a:t>
            </a:r>
            <a:r>
              <a:rPr lang="en-US" sz="1400" dirty="0" err="1"/>
              <a:t>semCount</a:t>
            </a:r>
            <a:r>
              <a:rPr lang="en-US" sz="1400" dirty="0"/>
              <a:t>--;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33B4E1-FE9B-448F-A94F-0848B228C0C0}"/>
              </a:ext>
            </a:extLst>
          </p:cNvPr>
          <p:cNvSpPr txBox="1">
            <a:spLocks/>
          </p:cNvSpPr>
          <p:nvPr/>
        </p:nvSpPr>
        <p:spPr>
          <a:xfrm>
            <a:off x="6262375" y="3194359"/>
            <a:ext cx="2920766" cy="3597786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Signal(){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if(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semCount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&gt; 0){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condSem.up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lk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-&gt;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nextCount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++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lk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-&gt;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next.down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 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lk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-&gt;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nextCount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—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}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</a:p>
          <a:p>
            <a:pPr marL="228600" marR="0" lvl="0" indent="-22860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kumimoji="0" lang="en-US" sz="231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F2CA43-8B5C-49E4-8447-BD57003F82F1}"/>
              </a:ext>
            </a:extLst>
          </p:cNvPr>
          <p:cNvSpPr txBox="1">
            <a:spLocks/>
          </p:cNvSpPr>
          <p:nvPr/>
        </p:nvSpPr>
        <p:spPr>
          <a:xfrm>
            <a:off x="2710951" y="881309"/>
            <a:ext cx="4209374" cy="3597786"/>
          </a:xfrm>
          <a:prstGeom prst="rect">
            <a:avLst/>
          </a:prstGeom>
        </p:spPr>
        <p:txBody>
          <a:bodyPr vert="horz" lIns="75605" tIns="37802" rIns="75605" bIns="37802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struct 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ConditionVariable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Semaphore 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condSem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(0);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 int 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semCount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= 0;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Lock *</a:t>
            </a:r>
            <a:r>
              <a:rPr kumimoji="0" lang="en-US" sz="2315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lk</a:t>
            </a: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kumimoji="0" lang="en-US" sz="231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090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EF80-237B-4976-8DB8-56559DC0E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Lock and Condition Variable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B2AEC-3EAD-40DE-8348-20C829A8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50A83-F34E-40B0-ABFB-025AC83CD3E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34293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933" algn="l"/>
                <a:tab pos="685867" algn="l"/>
                <a:tab pos="1028800" algn="l"/>
                <a:tab pos="1371733" algn="l"/>
                <a:tab pos="1714667" algn="l"/>
                <a:tab pos="2057600" algn="l"/>
                <a:tab pos="2400534" algn="l"/>
                <a:tab pos="2743467" algn="l"/>
                <a:tab pos="3086401" algn="l"/>
                <a:tab pos="3429333" algn="l"/>
                <a:tab pos="3772267" algn="l"/>
                <a:tab pos="4115200" algn="l"/>
                <a:tab pos="4458134" algn="l"/>
                <a:tab pos="4801067" algn="l"/>
                <a:tab pos="5144001" algn="l"/>
                <a:tab pos="5486933" algn="l"/>
                <a:tab pos="5829867" algn="l"/>
                <a:tab pos="6172800" algn="l"/>
                <a:tab pos="6515734" algn="l"/>
                <a:tab pos="6858667" algn="l"/>
              </a:tabLst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1550 – Operating Systems – Sherif Khattab</a:t>
            </a:r>
            <a:endParaRPr kumimoji="0" lang="en-GB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B8B6F8-87F3-49A7-9B45-E2EBAC6FD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913" y="1531790"/>
            <a:ext cx="6819716" cy="454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10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1500</TotalTime>
  <Words>3176</Words>
  <Application>Microsoft Macintosh PowerPoint</Application>
  <PresentationFormat>Custom</PresentationFormat>
  <Paragraphs>815</Paragraphs>
  <Slides>53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Arial</vt:lpstr>
      <vt:lpstr>Arial Narrow</vt:lpstr>
      <vt:lpstr>Helvetica</vt:lpstr>
      <vt:lpstr>Monaco</vt:lpstr>
      <vt:lpstr>Monotype Sorts</vt:lpstr>
      <vt:lpstr>Times New Roman</vt:lpstr>
      <vt:lpstr>Office Theme</vt:lpstr>
      <vt:lpstr>1_Office Theme</vt:lpstr>
      <vt:lpstr>2_Office Theme</vt:lpstr>
      <vt:lpstr>3_Office Theme</vt:lpstr>
      <vt:lpstr>Introduction to Operating Systems CS 1550</vt:lpstr>
      <vt:lpstr>Announcements</vt:lpstr>
      <vt:lpstr>Previous Lecture</vt:lpstr>
      <vt:lpstr>Today’s Agenda</vt:lpstr>
      <vt:lpstr>Solution using Mutex and Condition Variables</vt:lpstr>
      <vt:lpstr>How to implement Condition Variables?</vt:lpstr>
      <vt:lpstr>User-level implementation of Condition Variables</vt:lpstr>
      <vt:lpstr>Condition Variable</vt:lpstr>
      <vt:lpstr>Lock and Condition Variable Implementation</vt:lpstr>
      <vt:lpstr>Implementing locks with semaphores</vt:lpstr>
      <vt:lpstr>Implementing condition variables</vt:lpstr>
      <vt:lpstr>Process Synchronization inside Monitors</vt:lpstr>
      <vt:lpstr>Reflections on semaphore usage</vt:lpstr>
      <vt:lpstr>Reflections on Condition Variables</vt:lpstr>
      <vt:lpstr>Final Remarks on Process Synchronization</vt:lpstr>
      <vt:lpstr>Problem of the Day: CPU Scheduling</vt:lpstr>
      <vt:lpstr>CPU Scheduling</vt:lpstr>
      <vt:lpstr>Short-Term Scheduler Dispatcher</vt:lpstr>
      <vt:lpstr>The CPU-I/O Cycle</vt:lpstr>
      <vt:lpstr>Response time vs. Turnaround time</vt:lpstr>
      <vt:lpstr>Scheduling Algorithms</vt:lpstr>
      <vt:lpstr>Characterization of Scheduling Policies</vt:lpstr>
      <vt:lpstr>Process Mix Example</vt:lpstr>
      <vt:lpstr>First Come First Served (FCFS)</vt:lpstr>
      <vt:lpstr>Average Response Time</vt:lpstr>
      <vt:lpstr>FCFS drawbacks</vt:lpstr>
      <vt:lpstr>Convoy Effect</vt:lpstr>
      <vt:lpstr>Shortest Job First (Shortest Process Next)</vt:lpstr>
      <vt:lpstr>SJF / SPN Critique</vt:lpstr>
      <vt:lpstr>Priorities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Round-Robin</vt:lpstr>
      <vt:lpstr>RR Time Quantum</vt:lpstr>
      <vt:lpstr>RR Time Quantum</vt:lpstr>
      <vt:lpstr>Quantum Length</vt:lpstr>
      <vt:lpstr>Round Robin: critique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2023-02-21T13:57:18Z</dcterms:modified>
</cp:coreProperties>
</file>