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454" r:id="rId2"/>
    <p:sldId id="496" r:id="rId3"/>
    <p:sldId id="628" r:id="rId4"/>
    <p:sldId id="505" r:id="rId5"/>
    <p:sldId id="569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211A2-2836-449E-A147-556758358A47}" v="2" dt="2023-02-23T17:18:32.925"/>
    <p1510:client id="{C06B2DE3-C98F-6E49-AFDC-1D0A9A27480F}" v="172" dt="2023-02-21T13:54:2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068211A2-2836-449E-A147-556758358A47}"/>
    <pc:docChg chg="delSld modSld delMainMaster">
      <pc:chgData name="Khattab, Sherif" userId="c83b1e15-36f3-4f46-aceb-05aac24c545e" providerId="ADAL" clId="{068211A2-2836-449E-A147-556758358A47}" dt="2023-02-23T17:18:32.925" v="6" actId="2696"/>
      <pc:docMkLst>
        <pc:docMk/>
      </pc:docMkLst>
      <pc:sldChg chg="addSp modSp mod">
        <pc:chgData name="Khattab, Sherif" userId="c83b1e15-36f3-4f46-aceb-05aac24c545e" providerId="ADAL" clId="{068211A2-2836-449E-A147-556758358A47}" dt="2023-01-12T18:46:40.031" v="4"/>
        <pc:sldMkLst>
          <pc:docMk/>
          <pc:sldMk cId="1330366002" sldId="454"/>
        </pc:sldMkLst>
        <pc:spChg chg="mod">
          <ac:chgData name="Khattab, Sherif" userId="c83b1e15-36f3-4f46-aceb-05aac24c545e" providerId="ADAL" clId="{068211A2-2836-449E-A147-556758358A47}" dt="2023-01-12T18:46:37.274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068211A2-2836-449E-A147-556758358A47}" dt="2023-01-12T18:46:39.334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068211A2-2836-449E-A147-556758358A47}" dt="2023-01-12T18:46:40.031" v="4"/>
          <ac:picMkLst>
            <pc:docMk/>
            <pc:sldMk cId="1330366002" sldId="454"/>
            <ac:picMk id="5" creationId="{A66B1FD8-F8BB-43BC-30A4-FB76C3FD7A46}"/>
          </ac:picMkLst>
        </pc:picChg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412671351" sldId="485"/>
        </pc:sldMkLst>
      </pc:sldChg>
      <pc:sldChg chg="modSp mod">
        <pc:chgData name="Khattab, Sherif" userId="c83b1e15-36f3-4f46-aceb-05aac24c545e" providerId="ADAL" clId="{068211A2-2836-449E-A147-556758358A47}" dt="2023-02-23T17:18:21.663" v="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068211A2-2836-449E-A147-556758358A47}" dt="2023-02-23T17:18:21.663" v="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739213661" sldId="59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23889854" sldId="591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712558247" sldId="595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967156490" sldId="596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939197551" sldId="597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175651853" sldId="598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043610519" sldId="599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749704373" sldId="60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206453647" sldId="601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828430435" sldId="602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377651607" sldId="603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917878205" sldId="604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693182178" sldId="605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115630515" sldId="606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670379455" sldId="607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390924536" sldId="608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88662114" sldId="609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86902699" sldId="61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747732605" sldId="611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938775688" sldId="612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925931934" sldId="613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283012382" sldId="614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68515591" sldId="615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287194210" sldId="616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311359803" sldId="617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378700803" sldId="618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036780415" sldId="619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868814156" sldId="620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099529074" sldId="621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2766677642" sldId="623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634502600" sldId="624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510909355" sldId="625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310650595" sldId="626"/>
        </pc:sldMkLst>
      </pc:sldChg>
      <pc:sldChg chg="del">
        <pc:chgData name="Khattab, Sherif" userId="c83b1e15-36f3-4f46-aceb-05aac24c545e" providerId="ADAL" clId="{068211A2-2836-449E-A147-556758358A47}" dt="2023-02-23T17:18:32.925" v="6" actId="2696"/>
        <pc:sldMkLst>
          <pc:docMk/>
          <pc:sldMk cId="1564615938" sldId="627"/>
        </pc:sldMkLst>
      </pc:sldChg>
      <pc:sldMasterChg chg="del delSldLayout">
        <pc:chgData name="Khattab, Sherif" userId="c83b1e15-36f3-4f46-aceb-05aac24c545e" providerId="ADAL" clId="{068211A2-2836-449E-A147-556758358A47}" dt="2023-02-23T17:18:32.925" v="6" actId="2696"/>
        <pc:sldMasterMkLst>
          <pc:docMk/>
          <pc:sldMasterMk cId="1393248531" sldId="2147483652"/>
        </pc:sldMasterMkLst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1393248531" sldId="2147483652"/>
            <pc:sldLayoutMk cId="2751914142" sldId="2147483653"/>
          </pc:sldLayoutMkLst>
        </pc:sldLayoutChg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1393248531" sldId="2147483652"/>
            <pc:sldLayoutMk cId="75351007" sldId="2147483654"/>
          </pc:sldLayoutMkLst>
        </pc:sldLayoutChg>
      </pc:sldMasterChg>
      <pc:sldMasterChg chg="del delSldLayout">
        <pc:chgData name="Khattab, Sherif" userId="c83b1e15-36f3-4f46-aceb-05aac24c545e" providerId="ADAL" clId="{068211A2-2836-449E-A147-556758358A47}" dt="2023-02-23T17:18:32.925" v="6" actId="2696"/>
        <pc:sldMasterMkLst>
          <pc:docMk/>
          <pc:sldMasterMk cId="3058304041" sldId="2147483655"/>
        </pc:sldMasterMkLst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3058304041" sldId="2147483655"/>
            <pc:sldLayoutMk cId="2113788893" sldId="2147483656"/>
          </pc:sldLayoutMkLst>
        </pc:sldLayoutChg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3058304041" sldId="2147483655"/>
            <pc:sldLayoutMk cId="3998804276" sldId="2147483657"/>
          </pc:sldLayoutMkLst>
        </pc:sldLayoutChg>
      </pc:sldMasterChg>
      <pc:sldMasterChg chg="del delSldLayout">
        <pc:chgData name="Khattab, Sherif" userId="c83b1e15-36f3-4f46-aceb-05aac24c545e" providerId="ADAL" clId="{068211A2-2836-449E-A147-556758358A47}" dt="2023-02-23T17:18:32.925" v="6" actId="2696"/>
        <pc:sldMasterMkLst>
          <pc:docMk/>
          <pc:sldMasterMk cId="105669024" sldId="2147483658"/>
        </pc:sldMasterMkLst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105669024" sldId="2147483658"/>
            <pc:sldLayoutMk cId="2839761299" sldId="2147483659"/>
          </pc:sldLayoutMkLst>
        </pc:sldLayoutChg>
        <pc:sldLayoutChg chg="del">
          <pc:chgData name="Khattab, Sherif" userId="c83b1e15-36f3-4f46-aceb-05aac24c545e" providerId="ADAL" clId="{068211A2-2836-449E-A147-556758358A47}" dt="2023-02-23T17:18:32.925" v="6" actId="2696"/>
          <pc:sldLayoutMkLst>
            <pc:docMk/>
            <pc:sldMasterMk cId="105669024" sldId="2147483658"/>
            <pc:sldLayoutMk cId="2441863361" sldId="2147483660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FBC08372-D30C-4535-9D73-77EEB925784E}"/>
    <pc:docChg chg="custSel addSld delSld modSld sldOrd">
      <pc:chgData name="Khattab, Sherif" userId="c83b1e15-36f3-4f46-aceb-05aac24c545e" providerId="ADAL" clId="{FBC08372-D30C-4535-9D73-77EEB925784E}" dt="2022-02-24T13:22:00.680" v="705" actId="2696"/>
      <pc:docMkLst>
        <pc:docMk/>
      </pc:docMkLst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63012687" sldId="289"/>
        </pc:sldMkLst>
      </pc:sldChg>
      <pc:sldChg chg="modSp mod">
        <pc:chgData name="Khattab, Sherif" userId="c83b1e15-36f3-4f46-aceb-05aac24c545e" providerId="ADAL" clId="{FBC08372-D30C-4535-9D73-77EEB925784E}" dt="2022-02-22T13:30:49.905" v="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BC08372-D30C-4535-9D73-77EEB925784E}" dt="2022-02-22T13:30:49.905" v="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FBC08372-D30C-4535-9D73-77EEB925784E}" dt="2022-02-22T16:56:31.413" v="70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C08372-D30C-4535-9D73-77EEB925784E}" dt="2022-02-22T16:56:31.413" v="70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C08372-D30C-4535-9D73-77EEB925784E}" dt="2022-02-22T13:42:56.839" v="16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C08372-D30C-4535-9D73-77EEB925784E}" dt="2022-02-22T13:42:13.367" v="4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C08372-D30C-4535-9D73-77EEB925784E}" dt="2022-02-22T13:42:56.839" v="16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FBC08372-D30C-4535-9D73-77EEB925784E}" dt="2022-02-22T13:43:11.991" v="169" actId="47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BC08372-D30C-4535-9D73-77EEB925784E}" dt="2022-02-22T13:43:12.465" v="170" actId="47"/>
        <pc:sldMkLst>
          <pc:docMk/>
          <pc:sldMk cId="1289932183" sldId="58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826360827" sldId="587"/>
        </pc:sldMkLst>
      </pc:sldChg>
      <pc:sldChg chg="modSp mod modAnim">
        <pc:chgData name="Khattab, Sherif" userId="c83b1e15-36f3-4f46-aceb-05aac24c545e" providerId="ADAL" clId="{FBC08372-D30C-4535-9D73-77EEB925784E}" dt="2022-02-22T14:08:17.430" v="611"/>
        <pc:sldMkLst>
          <pc:docMk/>
          <pc:sldMk cId="673383906" sldId="588"/>
        </pc:sldMkLst>
        <pc:spChg chg="mod">
          <ac:chgData name="Khattab, Sherif" userId="c83b1e15-36f3-4f46-aceb-05aac24c545e" providerId="ADAL" clId="{FBC08372-D30C-4535-9D73-77EEB925784E}" dt="2022-02-22T14:05:07.394" v="516" actId="404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FBC08372-D30C-4535-9D73-77EEB925784E}" dt="2022-02-22T14:08:03.637" v="606" actId="6549"/>
          <ac:spMkLst>
            <pc:docMk/>
            <pc:sldMk cId="673383906" sldId="588"/>
            <ac:spMk id="3" creationId="{ECE42A93-7727-46DF-99D7-E0D74EC92787}"/>
          </ac:spMkLst>
        </pc:spChg>
      </pc:sldChg>
      <pc:sldChg chg="modSp mod ord modAnim">
        <pc:chgData name="Khattab, Sherif" userId="c83b1e15-36f3-4f46-aceb-05aac24c545e" providerId="ADAL" clId="{FBC08372-D30C-4535-9D73-77EEB925784E}" dt="2022-02-22T14:08:34.612" v="616" actId="20577"/>
        <pc:sldMkLst>
          <pc:docMk/>
          <pc:sldMk cId="448500256" sldId="589"/>
        </pc:sldMkLst>
        <pc:spChg chg="mod">
          <ac:chgData name="Khattab, Sherif" userId="c83b1e15-36f3-4f46-aceb-05aac24c545e" providerId="ADAL" clId="{FBC08372-D30C-4535-9D73-77EEB925784E}" dt="2022-02-22T14:08:34.612" v="616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FBC08372-D30C-4535-9D73-77EEB925784E}" dt="2022-02-22T14:08:26.443" v="615" actId="20577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">
        <pc:chgData name="Khattab, Sherif" userId="c83b1e15-36f3-4f46-aceb-05aac24c545e" providerId="ADAL" clId="{FBC08372-D30C-4535-9D73-77EEB925784E}" dt="2022-02-22T13:58:38.003" v="475" actId="113"/>
        <pc:sldMkLst>
          <pc:docMk/>
          <pc:sldMk cId="3739213661" sldId="590"/>
        </pc:sldMkLst>
        <pc:spChg chg="mod">
          <ac:chgData name="Khattab, Sherif" userId="c83b1e15-36f3-4f46-aceb-05aac24c545e" providerId="ADAL" clId="{FBC08372-D30C-4535-9D73-77EEB925784E}" dt="2022-02-22T13:54:51.887" v="388" actId="20577"/>
          <ac:spMkLst>
            <pc:docMk/>
            <pc:sldMk cId="3739213661" sldId="590"/>
            <ac:spMk id="2" creationId="{FD2F86FD-ACD7-4500-A6CB-046B515D9D57}"/>
          </ac:spMkLst>
        </pc:spChg>
        <pc:spChg chg="mod">
          <ac:chgData name="Khattab, Sherif" userId="c83b1e15-36f3-4f46-aceb-05aac24c545e" providerId="ADAL" clId="{FBC08372-D30C-4535-9D73-77EEB925784E}" dt="2022-02-22T13:58:38.003" v="475" actId="113"/>
          <ac:spMkLst>
            <pc:docMk/>
            <pc:sldMk cId="3739213661" sldId="590"/>
            <ac:spMk id="3" creationId="{4523B547-69A8-4C94-BB8C-ACAD363690DB}"/>
          </ac:spMkLst>
        </pc:spChg>
      </pc:sldChg>
      <pc:sldChg chg="modSp del modAnim">
        <pc:chgData name="Khattab, Sherif" userId="c83b1e15-36f3-4f46-aceb-05aac24c545e" providerId="ADAL" clId="{FBC08372-D30C-4535-9D73-77EEB925784E}" dt="2022-02-22T13:43:09.185" v="168" actId="47"/>
        <pc:sldMkLst>
          <pc:docMk/>
          <pc:sldMk cId="4079687518" sldId="590"/>
        </pc:sldMkLst>
        <pc:spChg chg="mod">
          <ac:chgData name="Khattab, Sherif" userId="c83b1e15-36f3-4f46-aceb-05aac24c545e" providerId="ADAL" clId="{FBC08372-D30C-4535-9D73-77EEB925784E}" dt="2022-02-22T13:43:06.407" v="167" actId="6549"/>
          <ac:spMkLst>
            <pc:docMk/>
            <pc:sldMk cId="4079687518" sldId="590"/>
            <ac:spMk id="3" creationId="{B4323BF8-EA29-4858-8E9A-BB86F0C275EC}"/>
          </ac:spMkLst>
        </pc:spChg>
      </pc:sldChg>
      <pc:sldChg chg="modSp new mod">
        <pc:chgData name="Khattab, Sherif" userId="c83b1e15-36f3-4f46-aceb-05aac24c545e" providerId="ADAL" clId="{FBC08372-D30C-4535-9D73-77EEB925784E}" dt="2022-02-22T13:53:12.782" v="372" actId="20577"/>
        <pc:sldMkLst>
          <pc:docMk/>
          <pc:sldMk cId="323889854" sldId="591"/>
        </pc:sldMkLst>
        <pc:spChg chg="mod">
          <ac:chgData name="Khattab, Sherif" userId="c83b1e15-36f3-4f46-aceb-05aac24c545e" providerId="ADAL" clId="{FBC08372-D30C-4535-9D73-77EEB925784E}" dt="2022-02-22T13:44:00.970" v="289" actId="313"/>
          <ac:spMkLst>
            <pc:docMk/>
            <pc:sldMk cId="323889854" sldId="591"/>
            <ac:spMk id="2" creationId="{86D56F92-0E02-42B5-88E9-7DEEF9EB865D}"/>
          </ac:spMkLst>
        </pc:spChg>
        <pc:spChg chg="mod">
          <ac:chgData name="Khattab, Sherif" userId="c83b1e15-36f3-4f46-aceb-05aac24c545e" providerId="ADAL" clId="{FBC08372-D30C-4535-9D73-77EEB925784E}" dt="2022-02-22T13:53:12.782" v="372" actId="20577"/>
          <ac:spMkLst>
            <pc:docMk/>
            <pc:sldMk cId="323889854" sldId="591"/>
            <ac:spMk id="3" creationId="{543FAB30-6965-464C-83D4-426AED6C6022}"/>
          </ac:spMkLst>
        </pc:spChg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315090836" sldId="62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89778907" sldId="633"/>
        </pc:sldMkLst>
      </pc:sldChg>
      <pc:sldChg chg="modSp new mod">
        <pc:chgData name="Khattab, Sherif" userId="c83b1e15-36f3-4f46-aceb-05aac24c545e" providerId="ADAL" clId="{FBC08372-D30C-4535-9D73-77EEB925784E}" dt="2022-02-22T14:08:20.924" v="613" actId="20577"/>
        <pc:sldMkLst>
          <pc:docMk/>
          <pc:sldMk cId="4085157099" sldId="634"/>
        </pc:sldMkLst>
        <pc:spChg chg="mod">
          <ac:chgData name="Khattab, Sherif" userId="c83b1e15-36f3-4f46-aceb-05aac24c545e" providerId="ADAL" clId="{FBC08372-D30C-4535-9D73-77EEB925784E}" dt="2022-02-22T14:05:57.285" v="547" actId="20577"/>
          <ac:spMkLst>
            <pc:docMk/>
            <pc:sldMk cId="4085157099" sldId="634"/>
            <ac:spMk id="2" creationId="{659B248A-92C8-4E05-B9BF-42FDFEAC2712}"/>
          </ac:spMkLst>
        </pc:spChg>
        <pc:spChg chg="mod">
          <ac:chgData name="Khattab, Sherif" userId="c83b1e15-36f3-4f46-aceb-05aac24c545e" providerId="ADAL" clId="{FBC08372-D30C-4535-9D73-77EEB925784E}" dt="2022-02-22T14:08:20.924" v="613" actId="20577"/>
          <ac:spMkLst>
            <pc:docMk/>
            <pc:sldMk cId="4085157099" sldId="634"/>
            <ac:spMk id="3" creationId="{2BF1E487-9C38-4EF5-B586-AC7D9E1E73C3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20455E6-EEB4-41FC-A930-4B4194099231}"/>
    <pc:docChg chg="undo custSel addSld delSld modSld sldOrd">
      <pc:chgData name="Khattab, Sherif" userId="c83b1e15-36f3-4f46-aceb-05aac24c545e" providerId="ADAL" clId="{720455E6-EEB4-41FC-A930-4B4194099231}" dt="2021-10-19T16:09:18.521" v="416" actId="2696"/>
      <pc:docMkLst>
        <pc:docMk/>
      </pc:docMkLst>
      <pc:sldChg chg="modSp add del mod">
        <pc:chgData name="Khattab, Sherif" userId="c83b1e15-36f3-4f46-aceb-05aac24c545e" providerId="ADAL" clId="{720455E6-EEB4-41FC-A930-4B4194099231}" dt="2021-10-12T16:30:08.403" v="107" actId="47"/>
        <pc:sldMkLst>
          <pc:docMk/>
          <pc:sldMk cId="3681208715" sldId="257"/>
        </pc:sldMkLst>
        <pc:spChg chg="mod">
          <ac:chgData name="Khattab, Sherif" userId="c83b1e15-36f3-4f46-aceb-05aac24c545e" providerId="ADAL" clId="{720455E6-EEB4-41FC-A930-4B4194099231}" dt="2021-10-12T16:29:50.386" v="91" actId="21"/>
          <ac:spMkLst>
            <pc:docMk/>
            <pc:sldMk cId="3681208715" sldId="257"/>
            <ac:spMk id="5123" creationId="{550C3EC1-F853-4061-A0F2-F81B64390D10}"/>
          </ac:spMkLst>
        </pc:spChg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720455E6-EEB4-41FC-A930-4B4194099231}" dt="2021-10-19T16:08:45.424" v="413" actId="47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56977365" sldId="46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482587836" sldId="487"/>
        </pc:sldMkLst>
      </pc:sldChg>
      <pc:sldChg chg="modSp modAnim">
        <pc:chgData name="Khattab, Sherif" userId="c83b1e15-36f3-4f46-aceb-05aac24c545e" providerId="ADAL" clId="{720455E6-EEB4-41FC-A930-4B4194099231}" dt="2021-10-18T16:33:11.918" v="12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20455E6-EEB4-41FC-A930-4B4194099231}" dt="2021-10-18T16:33:11.918" v="12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20455E6-EEB4-41FC-A930-4B4194099231}" dt="2021-10-12T16:29:03.288" v="3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20455E6-EEB4-41FC-A930-4B4194099231}" dt="2021-10-19T16:05:42.062" v="4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720455E6-EEB4-41FC-A930-4B4194099231}" dt="2021-10-19T16:05:42.062" v="4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720455E6-EEB4-41FC-A930-4B4194099231}" dt="2021-10-19T16:08:44.008" v="412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720455E6-EEB4-41FC-A930-4B4194099231}" dt="2021-10-19T16:08:56.630" v="415" actId="47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720455E6-EEB4-41FC-A930-4B4194099231}" dt="2021-10-19T16:08:55.697" v="414" actId="47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71477576" sldId="54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39345036" sldId="54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26883250" sldId="55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41972698" sldId="55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1545709" sldId="55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720455E6-EEB4-41FC-A930-4B4194099231}" dt="2021-10-12T16:30:33.491" v="126"/>
        <pc:sldMkLst>
          <pc:docMk/>
          <pc:sldMk cId="924667073" sldId="55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38775688" sldId="55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83012382" sldId="55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68515591" sldId="56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87194210" sldId="56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11359803" sldId="56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78700803" sldId="56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8814156" sldId="56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99529074" sldId="56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88662114" sldId="56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377651607" sldId="57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70379455" sldId="57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5630515" sldId="57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17878205" sldId="57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902699" sldId="57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39197551" sldId="57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2409994" sldId="57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260117394" sldId="5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75651853" sldId="5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79653332" sldId="58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720455E6-EEB4-41FC-A930-4B4194099231}" dt="2021-10-19T16:08:27.233" v="411" actId="47"/>
        <pc:sldMkLst>
          <pc:docMk/>
          <pc:sldMk cId="2732779083" sldId="5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01168676" sldId="5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7745690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197326433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99233092" sldId="58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69903431" sldId="586"/>
        </pc:sldMkLst>
      </pc:sldChg>
      <pc:sldChg chg="modSp new mod">
        <pc:chgData name="Khattab, Sherif" userId="c83b1e15-36f3-4f46-aceb-05aac24c545e" providerId="ADAL" clId="{720455E6-EEB4-41FC-A930-4B4194099231}" dt="2021-10-12T16:30:01.220" v="106" actId="20577"/>
        <pc:sldMkLst>
          <pc:docMk/>
          <pc:sldMk cId="1289932183" sldId="587"/>
        </pc:sldMkLst>
        <pc:spChg chg="mod">
          <ac:chgData name="Khattab, Sherif" userId="c83b1e15-36f3-4f46-aceb-05aac24c545e" providerId="ADAL" clId="{720455E6-EEB4-41FC-A930-4B4194099231}" dt="2021-10-12T16:30:01.220" v="106" actId="20577"/>
          <ac:spMkLst>
            <pc:docMk/>
            <pc:sldMk cId="1289932183" sldId="587"/>
            <ac:spMk id="2" creationId="{2F7A6B75-35E0-40DC-B6AA-3C6FB478755D}"/>
          </ac:spMkLst>
        </pc:spChg>
        <pc:spChg chg="mod">
          <ac:chgData name="Khattab, Sherif" userId="c83b1e15-36f3-4f46-aceb-05aac24c545e" providerId="ADAL" clId="{720455E6-EEB4-41FC-A930-4B4194099231}" dt="2021-10-12T16:29:58.186" v="103" actId="21"/>
          <ac:spMkLst>
            <pc:docMk/>
            <pc:sldMk cId="1289932183" sldId="587"/>
            <ac:spMk id="3" creationId="{BF77E51C-D95D-4135-8570-46DF2498EB4B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3:50.292" v="320"/>
        <pc:sldMkLst>
          <pc:docMk/>
          <pc:sldMk cId="673383906" sldId="588"/>
        </pc:sldMkLst>
        <pc:spChg chg="mod">
          <ac:chgData name="Khattab, Sherif" userId="c83b1e15-36f3-4f46-aceb-05aac24c545e" providerId="ADAL" clId="{720455E6-EEB4-41FC-A930-4B4194099231}" dt="2021-10-18T16:42:16.385" v="246" actId="20577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720455E6-EEB4-41FC-A930-4B4194099231}" dt="2021-10-18T16:43:19.297" v="310" actId="27636"/>
          <ac:spMkLst>
            <pc:docMk/>
            <pc:sldMk cId="673383906" sldId="588"/>
            <ac:spMk id="3" creationId="{ECE42A93-7727-46DF-99D7-E0D74EC92787}"/>
          </ac:spMkLst>
        </pc:spChg>
      </pc:sldChg>
      <pc:sldChg chg="modSp new mod ord modAnim">
        <pc:chgData name="Khattab, Sherif" userId="c83b1e15-36f3-4f46-aceb-05aac24c545e" providerId="ADAL" clId="{720455E6-EEB4-41FC-A930-4B4194099231}" dt="2021-10-18T16:43:44.134" v="318"/>
        <pc:sldMkLst>
          <pc:docMk/>
          <pc:sldMk cId="448500256" sldId="589"/>
        </pc:sldMkLst>
        <pc:spChg chg="mod">
          <ac:chgData name="Khattab, Sherif" userId="c83b1e15-36f3-4f46-aceb-05aac24c545e" providerId="ADAL" clId="{720455E6-EEB4-41FC-A930-4B4194099231}" dt="2021-10-18T16:42:38.325" v="282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720455E6-EEB4-41FC-A930-4B4194099231}" dt="2021-10-18T16:43:35.878" v="316" actId="6549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4:02.422" v="325"/>
        <pc:sldMkLst>
          <pc:docMk/>
          <pc:sldMk cId="4079687518" sldId="590"/>
        </pc:sldMkLst>
        <pc:spChg chg="mod">
          <ac:chgData name="Khattab, Sherif" userId="c83b1e15-36f3-4f46-aceb-05aac24c545e" providerId="ADAL" clId="{720455E6-EEB4-41FC-A930-4B4194099231}" dt="2021-10-18T16:42:59.530" v="297" actId="20577"/>
          <ac:spMkLst>
            <pc:docMk/>
            <pc:sldMk cId="4079687518" sldId="590"/>
            <ac:spMk id="2" creationId="{2E0DE08B-0240-40D4-A9F9-56020F3A5BDB}"/>
          </ac:spMkLst>
        </pc:spChg>
        <pc:spChg chg="mod">
          <ac:chgData name="Khattab, Sherif" userId="c83b1e15-36f3-4f46-aceb-05aac24c545e" providerId="ADAL" clId="{720455E6-EEB4-41FC-A930-4B4194099231}" dt="2021-10-18T16:43:55.674" v="323" actId="6549"/>
          <ac:spMkLst>
            <pc:docMk/>
            <pc:sldMk cId="4079687518" sldId="590"/>
            <ac:spMk id="3" creationId="{B4323BF8-EA29-4858-8E9A-BB86F0C275EC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06B2DE3-C98F-6E49-AFDC-1D0A9A27480F}"/>
    <pc:docChg chg="undo custSel addSld delSld modSld">
      <pc:chgData name="Khattab, Sherif" userId="c83b1e15-36f3-4f46-aceb-05aac24c545e" providerId="ADAL" clId="{C06B2DE3-C98F-6E49-AFDC-1D0A9A27480F}" dt="2023-02-21T13:56:59.195" v="368" actId="20577"/>
      <pc:docMkLst>
        <pc:docMk/>
      </pc:docMkLst>
      <pc:sldChg chg="modSp mod modAnim">
        <pc:chgData name="Khattab, Sherif" userId="c83b1e15-36f3-4f46-aceb-05aac24c545e" providerId="ADAL" clId="{C06B2DE3-C98F-6E49-AFDC-1D0A9A27480F}" dt="2023-02-21T13:46:34.093" v="17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C06B2DE3-C98F-6E49-AFDC-1D0A9A27480F}" dt="2023-02-21T13:46:34.093" v="17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C06B2DE3-C98F-6E49-AFDC-1D0A9A27480F}" dt="2023-02-21T13:56:59.195" v="36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06B2DE3-C98F-6E49-AFDC-1D0A9A27480F}" dt="2023-02-21T13:54:40.084" v="19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C06B2DE3-C98F-6E49-AFDC-1D0A9A27480F}" dt="2023-02-21T13:56:59.195" v="36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446618930" sldId="569"/>
        </pc:sldMkLst>
      </pc:sldChg>
      <pc:sldChg chg="del">
        <pc:chgData name="Khattab, Sherif" userId="c83b1e15-36f3-4f46-aceb-05aac24c545e" providerId="ADAL" clId="{C06B2DE3-C98F-6E49-AFDC-1D0A9A27480F}" dt="2023-02-21T13:54:08.929" v="174" actId="2696"/>
        <pc:sldMkLst>
          <pc:docMk/>
          <pc:sldMk cId="673383906" sldId="588"/>
        </pc:sldMkLst>
      </pc:sldChg>
      <pc:sldChg chg="del">
        <pc:chgData name="Khattab, Sherif" userId="c83b1e15-36f3-4f46-aceb-05aac24c545e" providerId="ADAL" clId="{C06B2DE3-C98F-6E49-AFDC-1D0A9A27480F}" dt="2023-02-21T13:54:10.913" v="176" actId="2696"/>
        <pc:sldMkLst>
          <pc:docMk/>
          <pc:sldMk cId="448500256" sldId="589"/>
        </pc:sldMkLst>
      </pc:sldChg>
      <pc:sldChg chg="modSp add del mod">
        <pc:chgData name="Khattab, Sherif" userId="c83b1e15-36f3-4f46-aceb-05aac24c545e" providerId="ADAL" clId="{C06B2DE3-C98F-6E49-AFDC-1D0A9A27480F}" dt="2023-02-21T13:54:21.888" v="181"/>
        <pc:sldMkLst>
          <pc:docMk/>
          <pc:sldMk cId="3043610519" sldId="599"/>
        </pc:sldMkLst>
        <pc:spChg chg="mod">
          <ac:chgData name="Khattab, Sherif" userId="c83b1e15-36f3-4f46-aceb-05aac24c545e" providerId="ADAL" clId="{C06B2DE3-C98F-6E49-AFDC-1D0A9A27480F}" dt="2023-02-21T13:54:21.777" v="180"/>
          <ac:spMkLst>
            <pc:docMk/>
            <pc:sldMk cId="3043610519" sldId="599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749704373" sldId="600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206453647" sldId="601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828430435" sldId="602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766677642" sldId="623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634502600" sldId="624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510909355" sldId="625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10650595" sldId="626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564615938" sldId="627"/>
        </pc:sldMkLst>
      </pc:sldChg>
      <pc:sldChg chg="modSp new mod">
        <pc:chgData name="Khattab, Sherif" userId="c83b1e15-36f3-4f46-aceb-05aac24c545e" providerId="ADAL" clId="{C06B2DE3-C98F-6E49-AFDC-1D0A9A27480F}" dt="2023-02-21T13:56:30.036" v="330" actId="20577"/>
        <pc:sldMkLst>
          <pc:docMk/>
          <pc:sldMk cId="4186627609" sldId="628"/>
        </pc:sldMkLst>
        <pc:spChg chg="mod">
          <ac:chgData name="Khattab, Sherif" userId="c83b1e15-36f3-4f46-aceb-05aac24c545e" providerId="ADAL" clId="{C06B2DE3-C98F-6E49-AFDC-1D0A9A27480F}" dt="2023-02-21T13:55:08.050" v="225" actId="20577"/>
          <ac:spMkLst>
            <pc:docMk/>
            <pc:sldMk cId="4186627609" sldId="628"/>
            <ac:spMk id="2" creationId="{EA5F509B-4513-7E7E-C349-3D2BDA504FF3}"/>
          </ac:spMkLst>
        </pc:spChg>
        <pc:spChg chg="mod">
          <ac:chgData name="Khattab, Sherif" userId="c83b1e15-36f3-4f46-aceb-05aac24c545e" providerId="ADAL" clId="{C06B2DE3-C98F-6E49-AFDC-1D0A9A27480F}" dt="2023-02-21T13:56:30.036" v="330" actId="20577"/>
          <ac:spMkLst>
            <pc:docMk/>
            <pc:sldMk cId="4186627609" sldId="628"/>
            <ac:spMk id="3" creationId="{B9CA89FD-EFF7-2C93-A0F1-0D08A0912948}"/>
          </ac:spMkLst>
        </pc:spChg>
      </pc:sldChg>
      <pc:sldChg chg="del">
        <pc:chgData name="Khattab, Sherif" userId="c83b1e15-36f3-4f46-aceb-05aac24c545e" providerId="ADAL" clId="{C06B2DE3-C98F-6E49-AFDC-1D0A9A27480F}" dt="2023-02-21T13:54:10.165" v="175" actId="2696"/>
        <pc:sldMkLst>
          <pc:docMk/>
          <pc:sldMk cId="4085157099" sldId="634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B1FD8-F8BB-43BC-30A4-FB76C3FD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Upcoming deadlines</a:t>
            </a:r>
          </a:p>
          <a:p>
            <a:pPr lvl="1"/>
            <a:r>
              <a:rPr lang="en-US"/>
              <a:t>Homework 6 is due </a:t>
            </a:r>
            <a:r>
              <a:rPr lang="en-US" b="1"/>
              <a:t>this Friday</a:t>
            </a:r>
          </a:p>
          <a:p>
            <a:pPr lvl="1"/>
            <a:r>
              <a:rPr lang="en-US"/>
              <a:t>Quiz 1 is due on Tuesday 2/28 at 11:59 pm</a:t>
            </a:r>
          </a:p>
          <a:p>
            <a:pPr lvl="1"/>
            <a:r>
              <a:rPr lang="en-US"/>
              <a:t>Lab 2 is due on Tuesday 2/28 at 11:59 pm</a:t>
            </a:r>
          </a:p>
          <a:p>
            <a:pPr lvl="1"/>
            <a:r>
              <a:rPr lang="en-US"/>
              <a:t>Project 2 is due Friday 3/17</a:t>
            </a:r>
            <a:r>
              <a:rPr lang="en-US" b="1"/>
              <a:t> </a:t>
            </a:r>
            <a:r>
              <a:rPr lang="en-US"/>
              <a:t>at 11:59 pm</a:t>
            </a:r>
          </a:p>
          <a:p>
            <a:r>
              <a:rPr lang="en-US"/>
              <a:t>Midterm exam on Thursday 3/2</a:t>
            </a:r>
          </a:p>
          <a:p>
            <a:pPr lvl="1"/>
            <a:r>
              <a:rPr lang="en-US"/>
              <a:t>In-person, on paper, closed book</a:t>
            </a:r>
          </a:p>
          <a:p>
            <a:pPr lvl="1"/>
            <a:r>
              <a:rPr lang="en-US"/>
              <a:t>Study guide, old exam, and practice Midterm on Canvas</a:t>
            </a:r>
          </a:p>
          <a:p>
            <a:r>
              <a:rPr lang="en-US"/>
              <a:t>Lost points because autograder or simple mistake?</a:t>
            </a:r>
          </a:p>
          <a:p>
            <a:pPr lvl="1"/>
            <a:r>
              <a:rPr lang="en-US"/>
              <a:t>please reach out to Grader TA over Piazza</a:t>
            </a:r>
          </a:p>
          <a:p>
            <a:r>
              <a:rPr lang="en-US"/>
              <a:t>Navigating the Panopto Videos</a:t>
            </a:r>
          </a:p>
          <a:p>
            <a:pPr lvl="1"/>
            <a:r>
              <a:rPr lang="en-US"/>
              <a:t>Video contents</a:t>
            </a:r>
          </a:p>
          <a:p>
            <a:pPr lvl="1"/>
            <a:r>
              <a:rPr lang="en-US"/>
              <a:t>Search in captions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09B-4513-7E7E-C349-3D2BDA5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89FD-EFF7-2C93-A0F1-0D08A091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on Bounded Buffer and Readers-Writers</a:t>
            </a:r>
          </a:p>
          <a:p>
            <a:r>
              <a:rPr lang="en-US"/>
              <a:t>Sleepy Barbers solution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D649-E6CD-D577-7841-529D5FD24E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C895-951A-F1D6-1469-DF683259F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662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Sleepy Barbers solution using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https://cs1550-2214.github.io/cs1550-code-handouts/ProcessSynchronization/Slides/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Operating Systems CS 1550</vt:lpstr>
      <vt:lpstr>Announcements</vt:lpstr>
      <vt:lpstr>Previous Lecture</vt:lpstr>
      <vt:lpstr>Today’s Agenda</vt:lpstr>
      <vt:lpstr>Solution using Mutex and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2023-02-23T17:19:03Z</dcterms:modified>
</cp:coreProperties>
</file>