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</p:sldMasterIdLst>
  <p:notesMasterIdLst>
    <p:notesMasterId r:id="rId24"/>
  </p:notesMasterIdLst>
  <p:sldIdLst>
    <p:sldId id="454" r:id="rId4"/>
    <p:sldId id="496" r:id="rId5"/>
    <p:sldId id="505" r:id="rId6"/>
    <p:sldId id="688" r:id="rId7"/>
    <p:sldId id="309" r:id="rId8"/>
    <p:sldId id="689" r:id="rId9"/>
    <p:sldId id="310" r:id="rId10"/>
    <p:sldId id="311" r:id="rId11"/>
    <p:sldId id="318" r:id="rId12"/>
    <p:sldId id="684" r:id="rId13"/>
    <p:sldId id="665" r:id="rId14"/>
    <p:sldId id="667" r:id="rId15"/>
    <p:sldId id="668" r:id="rId16"/>
    <p:sldId id="321" r:id="rId17"/>
    <p:sldId id="685" r:id="rId18"/>
    <p:sldId id="551" r:id="rId19"/>
    <p:sldId id="669" r:id="rId20"/>
    <p:sldId id="552" r:id="rId21"/>
    <p:sldId id="553" r:id="rId22"/>
    <p:sldId id="666" r:id="rId23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6F874-3DCC-4936-AD5A-D6CD63D6E007}" v="1" dt="2023-01-12T18:48:17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505A6824-5A76-4FBB-ADBD-DB9E67323928}"/>
    <pc:docChg chg="delSld delMainMaster">
      <pc:chgData name="Khattab, Sherif" userId="c83b1e15-36f3-4f46-aceb-05aac24c545e" providerId="ADAL" clId="{505A6824-5A76-4FBB-ADBD-DB9E67323928}" dt="2022-03-29T16:21:25.828" v="0" actId="2696"/>
      <pc:docMkLst>
        <pc:docMk/>
      </pc:docMkLst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217920703" sldId="28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458028039" sldId="281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665817636" sldId="28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395211604" sldId="284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124028409" sldId="28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045172050" sldId="28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601442099" sldId="28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522792431" sldId="288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32103208" sldId="289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854989116" sldId="29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290418159" sldId="293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852238868" sldId="319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28283555" sldId="66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60112464" sldId="661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345527345" sldId="66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98043200" sldId="67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356128445" sldId="673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725348650" sldId="675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217790408" sldId="67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4136437328" sldId="677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11928458" sldId="678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784317894" sldId="680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3631832516" sldId="681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958024077" sldId="682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354291359" sldId="683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1927036374" sldId="686"/>
        </pc:sldMkLst>
      </pc:sldChg>
      <pc:sldChg chg="del">
        <pc:chgData name="Khattab, Sherif" userId="c83b1e15-36f3-4f46-aceb-05aac24c545e" providerId="ADAL" clId="{505A6824-5A76-4FBB-ADBD-DB9E67323928}" dt="2022-03-29T16:21:25.828" v="0" actId="2696"/>
        <pc:sldMkLst>
          <pc:docMk/>
          <pc:sldMk cId="2914354052" sldId="687"/>
        </pc:sldMkLst>
      </pc:sldChg>
      <pc:sldMasterChg chg="del delSldLayout">
        <pc:chgData name="Khattab, Sherif" userId="c83b1e15-36f3-4f46-aceb-05aac24c545e" providerId="ADAL" clId="{505A6824-5A76-4FBB-ADBD-DB9E67323928}" dt="2022-03-29T16:21:25.828" v="0" actId="2696"/>
        <pc:sldMasterMkLst>
          <pc:docMk/>
          <pc:sldMasterMk cId="753588311" sldId="2147483690"/>
        </pc:sldMasterMkLst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181258990" sldId="2147483691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316200750" sldId="2147483692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707429502" sldId="2147483693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584314641" sldId="2147483694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009573784" sldId="2147483695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123337091" sldId="2147483696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051049209" sldId="2147483697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733839195" sldId="2147483698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08300199" sldId="2147483699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281411590" sldId="2147483700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409802590" sldId="2147483701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927690605" sldId="2147483702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0001095" sldId="2147483703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87075472" sldId="2147483704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273742199" sldId="2147483705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997076110" sldId="2147483706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838020939" sldId="2147483707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2565896613" sldId="2147483708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480388590" sldId="2147483709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23750744" sldId="2147483710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588620948" sldId="2147483711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798034012" sldId="2147483712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469259910" sldId="2147483713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131612539" sldId="2147483714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4014289260" sldId="2147483715"/>
          </pc:sldLayoutMkLst>
        </pc:sldLayoutChg>
        <pc:sldLayoutChg chg="del">
          <pc:chgData name="Khattab, Sherif" userId="c83b1e15-36f3-4f46-aceb-05aac24c545e" providerId="ADAL" clId="{505A6824-5A76-4FBB-ADBD-DB9E67323928}" dt="2022-03-29T16:21:25.828" v="0" actId="2696"/>
          <pc:sldLayoutMkLst>
            <pc:docMk/>
            <pc:sldMasterMk cId="753588311" sldId="2147483690"/>
            <pc:sldLayoutMk cId="351150379" sldId="2147483716"/>
          </pc:sldLayoutMkLst>
        </pc:sldLayoutChg>
      </pc:sldMasterChg>
    </pc:docChg>
  </pc:docChgLst>
  <pc:docChgLst>
    <pc:chgData name="Khattab, Sherif" userId="c83b1e15-36f3-4f46-aceb-05aac24c545e" providerId="ADAL" clId="{2E9095A5-7E6E-4BD2-B8C4-451472FED5B5}"/>
    <pc:docChg chg="undo custSel addSld delSld modSld">
      <pc:chgData name="Khattab, Sherif" userId="c83b1e15-36f3-4f46-aceb-05aac24c545e" providerId="ADAL" clId="{2E9095A5-7E6E-4BD2-B8C4-451472FED5B5}" dt="2021-11-08T17:47:44.257" v="571" actId="47"/>
      <pc:docMkLst>
        <pc:docMk/>
      </pc:docMkLst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17920703" sldId="28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217920703" sldId="280"/>
            <ac:spMk id="17" creationId="{11CC8A1E-BC7F-4647-A05F-50E57F2A7C63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58028039" sldId="281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458028039" sldId="281"/>
            <ac:spMk id="55" creationId="{3070EB66-7C1D-554F-B4F8-460F106EB491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65817636" sldId="282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665817636" sldId="282"/>
            <ac:spMk id="48" creationId="{5CA8A13A-76FE-204A-8E84-35B422BD37D2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395211604" sldId="284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395211604" sldId="284"/>
            <ac:spMk id="23" creationId="{040A2820-3F5C-914B-9CD3-0E2B7ED4C7B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24028409" sldId="285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124028409" sldId="285"/>
            <ac:spMk id="4" creationId="{148EDC61-FA6C-D54F-8609-BEF99361E629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1442099" sldId="287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1601442099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522792431" sldId="288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2522792431" sldId="288"/>
            <ac:spMk id="4" creationId="{C462BEB7-B7D7-9E42-AF26-7340B38BBC5F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32103208" sldId="28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432103208" sldId="289"/>
            <ac:spMk id="13" creationId="{A8EDC9CB-1C47-C845-BC1F-9E9691475B7E}"/>
          </ac:spMkLst>
        </pc:spChg>
      </pc:sldChg>
      <pc:sldChg chg="modSp 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4989116" sldId="290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854989116" sldId="290"/>
            <ac:spMk id="53" creationId="{AB0BD055-4A34-CF4E-8605-2309EE696606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90418159" sldId="293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537317818" sldId="29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537317818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08305597" sldId="300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997127518" sldId="301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326577638" sldId="302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4070646933" sldId="30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507094966" sldId="304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421422092" sldId="305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546125415" sldId="306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253961903" sldId="30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3191966" sldId="32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711733204" sldId="32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202787909" sldId="32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85913677" sldId="32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45898815" sldId="32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78529084" sldId="32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16275" sldId="32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98173857" sldId="329"/>
        </pc:sldMkLst>
      </pc:sldChg>
      <pc:sldChg chg="modSp modAnim">
        <pc:chgData name="Khattab, Sherif" userId="c83b1e15-36f3-4f46-aceb-05aac24c545e" providerId="ADAL" clId="{2E9095A5-7E6E-4BD2-B8C4-451472FED5B5}" dt="2021-11-03T16:33:39.025" v="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E9095A5-7E6E-4BD2-B8C4-451472FED5B5}" dt="2021-11-03T16:33:39.025" v="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E9095A5-7E6E-4BD2-B8C4-451472FED5B5}" dt="2021-11-03T16:36:13.701" v="26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2E9095A5-7E6E-4BD2-B8C4-451472FED5B5}" dt="2021-11-03T16:35:30.468" v="17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E9095A5-7E6E-4BD2-B8C4-451472FED5B5}" dt="2021-11-03T16:34:20.851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2E9095A5-7E6E-4BD2-B8C4-451472FED5B5}" dt="2021-11-03T16:35:30.468" v="17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06578269" sldId="548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509261" sldId="549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2E9095A5-7E6E-4BD2-B8C4-451472FED5B5}" dt="2021-11-08T17:47:44.257" v="571" actId="47"/>
        <pc:sldMkLst>
          <pc:docMk/>
          <pc:sldMk cId="3356128445" sldId="557"/>
        </pc:sldMkLst>
      </pc:sldChg>
      <pc:sldChg chg="modSp add del modTransition">
        <pc:chgData name="Khattab, Sherif" userId="c83b1e15-36f3-4f46-aceb-05aac24c545e" providerId="ADAL" clId="{2E9095A5-7E6E-4BD2-B8C4-451472FED5B5}" dt="2021-11-03T16:34:08.159" v="7"/>
        <pc:sldMkLst>
          <pc:docMk/>
          <pc:sldMk cId="3849965011" sldId="639"/>
        </pc:sldMkLst>
        <pc:spChg chg="mod">
          <ac:chgData name="Khattab, Sherif" userId="c83b1e15-36f3-4f46-aceb-05aac24c545e" providerId="ADAL" clId="{2E9095A5-7E6E-4BD2-B8C4-451472FED5B5}" dt="2021-11-03T16:34:05.233" v="5"/>
          <ac:spMkLst>
            <pc:docMk/>
            <pc:sldMk cId="3849965011" sldId="639"/>
            <ac:spMk id="4" creationId="{D8E4D911-07E5-456F-B7D8-2B63A9555C7D}"/>
          </ac:spMkLst>
        </pc:spChg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1832406985" sldId="643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3788627463" sldId="64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84044802" sldId="64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710081899" sldId="64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610468400" sldId="648"/>
        </pc:sldMkLst>
      </pc:sldChg>
      <pc:sldChg chg="add del">
        <pc:chgData name="Khattab, Sherif" userId="c83b1e15-36f3-4f46-aceb-05aac24c545e" providerId="ADAL" clId="{2E9095A5-7E6E-4BD2-B8C4-451472FED5B5}" dt="2021-11-03T16:34:08.159" v="7"/>
        <pc:sldMkLst>
          <pc:docMk/>
          <pc:sldMk cId="2857333997" sldId="64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60918113" sldId="65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576366397" sldId="65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152972563" sldId="652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7296558" sldId="65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946314330" sldId="654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1029481760" sldId="655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119743574" sldId="656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39589969" sldId="657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070430566" sldId="658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812759976" sldId="659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428283555" sldId="660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60112464" sldId="661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2345527345" sldId="662"/>
        </pc:sldMkLst>
      </pc:sldChg>
      <pc:sldChg chg="add del">
        <pc:chgData name="Khattab, Sherif" userId="c83b1e15-36f3-4f46-aceb-05aac24c545e" providerId="ADAL" clId="{2E9095A5-7E6E-4BD2-B8C4-451472FED5B5}" dt="2021-11-03T16:34:07.887" v="6"/>
        <pc:sldMkLst>
          <pc:docMk/>
          <pc:sldMk cId="234190622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150584380" sldId="663"/>
        </pc:sldMkLst>
      </pc:sldChg>
      <pc:sldChg chg="add del">
        <pc:chgData name="Khattab, Sherif" userId="c83b1e15-36f3-4f46-aceb-05aac24c545e" providerId="ADAL" clId="{2E9095A5-7E6E-4BD2-B8C4-451472FED5B5}" dt="2021-11-08T17:47:44.257" v="571" actId="47"/>
        <pc:sldMkLst>
          <pc:docMk/>
          <pc:sldMk cId="3409659747" sldId="664"/>
        </pc:sldMkLst>
      </pc:sldChg>
      <pc:sldChg chg="modSp new mod modAnim">
        <pc:chgData name="Khattab, Sherif" userId="c83b1e15-36f3-4f46-aceb-05aac24c545e" providerId="ADAL" clId="{2E9095A5-7E6E-4BD2-B8C4-451472FED5B5}" dt="2021-11-03T16:47:12.076" v="561"/>
        <pc:sldMkLst>
          <pc:docMk/>
          <pc:sldMk cId="3463893203" sldId="665"/>
        </pc:sldMkLst>
        <pc:spChg chg="mod">
          <ac:chgData name="Khattab, Sherif" userId="c83b1e15-36f3-4f46-aceb-05aac24c545e" providerId="ADAL" clId="{2E9095A5-7E6E-4BD2-B8C4-451472FED5B5}" dt="2021-11-03T16:43:52.316" v="448" actId="20577"/>
          <ac:spMkLst>
            <pc:docMk/>
            <pc:sldMk cId="3463893203" sldId="665"/>
            <ac:spMk id="2" creationId="{5A50920C-C5D8-46F6-A460-D974F9026AD3}"/>
          </ac:spMkLst>
        </pc:spChg>
        <pc:spChg chg="mod">
          <ac:chgData name="Khattab, Sherif" userId="c83b1e15-36f3-4f46-aceb-05aac24c545e" providerId="ADAL" clId="{2E9095A5-7E6E-4BD2-B8C4-451472FED5B5}" dt="2021-11-03T16:46:48.498" v="553" actId="20577"/>
          <ac:spMkLst>
            <pc:docMk/>
            <pc:sldMk cId="3463893203" sldId="665"/>
            <ac:spMk id="3" creationId="{B092749E-8F70-43BA-A1EF-7B40A320D877}"/>
          </ac:spMkLst>
        </pc:spChg>
      </pc:sldChg>
      <pc:sldChg chg="modSp new mod">
        <pc:chgData name="Khattab, Sherif" userId="c83b1e15-36f3-4f46-aceb-05aac24c545e" providerId="ADAL" clId="{2E9095A5-7E6E-4BD2-B8C4-451472FED5B5}" dt="2021-11-03T16:36:08.756" v="264" actId="20577"/>
        <pc:sldMkLst>
          <pc:docMk/>
          <pc:sldMk cId="1914488852" sldId="666"/>
        </pc:sldMkLst>
        <pc:spChg chg="mod">
          <ac:chgData name="Khattab, Sherif" userId="c83b1e15-36f3-4f46-aceb-05aac24c545e" providerId="ADAL" clId="{2E9095A5-7E6E-4BD2-B8C4-451472FED5B5}" dt="2021-11-03T16:35:09.788" v="106" actId="20577"/>
          <ac:spMkLst>
            <pc:docMk/>
            <pc:sldMk cId="1914488852" sldId="666"/>
            <ac:spMk id="2" creationId="{575CA7DE-59FB-4AE9-8581-2B09427907CE}"/>
          </ac:spMkLst>
        </pc:spChg>
        <pc:spChg chg="mod">
          <ac:chgData name="Khattab, Sherif" userId="c83b1e15-36f3-4f46-aceb-05aac24c545e" providerId="ADAL" clId="{2E9095A5-7E6E-4BD2-B8C4-451472FED5B5}" dt="2021-11-03T16:36:08.756" v="264" actId="20577"/>
          <ac:spMkLst>
            <pc:docMk/>
            <pc:sldMk cId="1914488852" sldId="666"/>
            <ac:spMk id="3" creationId="{5CBFBA54-8552-4522-BF19-1B61B9E02F73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0.781" v="568"/>
        <pc:sldMkLst>
          <pc:docMk/>
          <pc:sldMk cId="899592075" sldId="667"/>
        </pc:sldMkLst>
        <pc:spChg chg="mod">
          <ac:chgData name="Khattab, Sherif" userId="c83b1e15-36f3-4f46-aceb-05aac24c545e" providerId="ADAL" clId="{2E9095A5-7E6E-4BD2-B8C4-451472FED5B5}" dt="2021-11-03T16:45:54.593" v="531" actId="404"/>
          <ac:spMkLst>
            <pc:docMk/>
            <pc:sldMk cId="899592075" sldId="667"/>
            <ac:spMk id="2" creationId="{D7382D4C-AC24-42B5-A24D-E528052B7C6E}"/>
          </ac:spMkLst>
        </pc:spChg>
        <pc:spChg chg="mod">
          <ac:chgData name="Khattab, Sherif" userId="c83b1e15-36f3-4f46-aceb-05aac24c545e" providerId="ADAL" clId="{2E9095A5-7E6E-4BD2-B8C4-451472FED5B5}" dt="2021-11-03T16:47:16.628" v="566" actId="27636"/>
          <ac:spMkLst>
            <pc:docMk/>
            <pc:sldMk cId="899592075" sldId="667"/>
            <ac:spMk id="3" creationId="{9968451C-85DD-4019-B4CF-3E3540CE335E}"/>
          </ac:spMkLst>
        </pc:spChg>
      </pc:sldChg>
      <pc:sldChg chg="modSp new mod modAnim">
        <pc:chgData name="Khattab, Sherif" userId="c83b1e15-36f3-4f46-aceb-05aac24c545e" providerId="ADAL" clId="{2E9095A5-7E6E-4BD2-B8C4-451472FED5B5}" dt="2021-11-03T16:47:25.955" v="570"/>
        <pc:sldMkLst>
          <pc:docMk/>
          <pc:sldMk cId="3998477387" sldId="668"/>
        </pc:sldMkLst>
        <pc:spChg chg="mod">
          <ac:chgData name="Khattab, Sherif" userId="c83b1e15-36f3-4f46-aceb-05aac24c545e" providerId="ADAL" clId="{2E9095A5-7E6E-4BD2-B8C4-451472FED5B5}" dt="2021-11-03T16:43:32.055" v="422" actId="404"/>
          <ac:spMkLst>
            <pc:docMk/>
            <pc:sldMk cId="3998477387" sldId="668"/>
            <ac:spMk id="2" creationId="{BED1512C-CC42-46C6-A016-BBA4E5C35808}"/>
          </ac:spMkLst>
        </pc:spChg>
        <pc:spChg chg="mod">
          <ac:chgData name="Khattab, Sherif" userId="c83b1e15-36f3-4f46-aceb-05aac24c545e" providerId="ADAL" clId="{2E9095A5-7E6E-4BD2-B8C4-451472FED5B5}" dt="2021-11-03T16:46:58.301" v="559" actId="20577"/>
          <ac:spMkLst>
            <pc:docMk/>
            <pc:sldMk cId="3998477387" sldId="668"/>
            <ac:spMk id="3" creationId="{A1D2BD98-13AA-41AC-871F-0465DCF92665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22E6AB55-2CB0-E947-9261-E6684A6DE3C7}"/>
    <pc:docChg chg="modSld">
      <pc:chgData name="Khattab, Sherif" userId="c83b1e15-36f3-4f46-aceb-05aac24c545e" providerId="ADAL" clId="{22E6AB55-2CB0-E947-9261-E6684A6DE3C7}" dt="2021-09-01T06:21:01.208" v="0"/>
      <pc:docMkLst>
        <pc:docMk/>
      </pc:docMkLst>
      <pc:sldChg chg="modSp">
        <pc:chgData name="Khattab, Sherif" userId="c83b1e15-36f3-4f46-aceb-05aac24c545e" providerId="ADAL" clId="{22E6AB55-2CB0-E947-9261-E6684A6DE3C7}" dt="2021-09-01T06:21:01.208" v="0"/>
        <pc:sldMkLst>
          <pc:docMk/>
          <pc:sldMk cId="1330366002" sldId="454"/>
        </pc:sldMkLst>
        <pc:spChg chg="mod">
          <ac:chgData name="Khattab, Sherif" userId="c83b1e15-36f3-4f46-aceb-05aac24c545e" providerId="ADAL" clId="{22E6AB55-2CB0-E947-9261-E6684A6DE3C7}" dt="2021-09-01T06:21:01.2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 delMainMaster">
      <pc:chgData name="Sherif Khattab" userId="c83b1e15-36f3-4f46-aceb-05aac24c545e" providerId="ADAL" clId="{D465E260-6117-46B9-9CBF-61B4A5F5C85F}" dt="2021-03-25T22:35:51.188" v="45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del">
        <pc:chgData name="Sherif Khattab" userId="c83b1e15-36f3-4f46-aceb-05aac24c545e" providerId="ADAL" clId="{D465E260-6117-46B9-9CBF-61B4A5F5C85F}" dt="2021-03-25T22:34:53.311" v="448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3424326898" sldId="321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delSp modSp new mod">
        <pc:chgData name="Sherif Khattab" userId="c83b1e15-36f3-4f46-aceb-05aac24c545e" providerId="ADAL" clId="{D465E260-6117-46B9-9CBF-61B4A5F5C85F}" dt="2021-03-25T22:35:34.088" v="452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del mod">
          <ac:chgData name="Sherif Khattab" userId="c83b1e15-36f3-4f46-aceb-05aac24c545e" providerId="ADAL" clId="{D465E260-6117-46B9-9CBF-61B4A5F5C85F}" dt="2021-03-25T22:35:30.039" v="449" actId="478"/>
          <ac:picMkLst>
            <pc:docMk/>
            <pc:sldMk cId="41509261" sldId="549"/>
            <ac:picMk id="7" creationId="{13CB1598-E366-4519-89CC-65AE87753C7D}"/>
          </ac:picMkLst>
        </pc:picChg>
        <pc:picChg chg="add mod">
          <ac:chgData name="Sherif Khattab" userId="c83b1e15-36f3-4f46-aceb-05aac24c545e" providerId="ADAL" clId="{D465E260-6117-46B9-9CBF-61B4A5F5C85F}" dt="2021-03-25T22:35:34.088" v="452" actId="1076"/>
          <ac:picMkLst>
            <pc:docMk/>
            <pc:sldMk cId="41509261" sldId="549"/>
            <ac:picMk id="9" creationId="{8E5FA7B9-BD06-4A61-A972-3908860EFD1F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delSp modSp new mod">
        <pc:chgData name="Sherif Khattab" userId="c83b1e15-36f3-4f46-aceb-05aac24c545e" providerId="ADAL" clId="{D465E260-6117-46B9-9CBF-61B4A5F5C85F}" dt="2021-03-25T22:35:51.188" v="456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del mod">
          <ac:chgData name="Sherif Khattab" userId="c83b1e15-36f3-4f46-aceb-05aac24c545e" providerId="ADAL" clId="{D465E260-6117-46B9-9CBF-61B4A5F5C85F}" dt="2021-03-25T22:35:37.725" v="453" actId="478"/>
          <ac:picMkLst>
            <pc:docMk/>
            <pc:sldMk cId="4136437328" sldId="550"/>
            <ac:picMk id="7" creationId="{F618EF02-B82B-402D-B8CC-69EF863C383E}"/>
          </ac:picMkLst>
        </pc:picChg>
        <pc:picChg chg="add mod">
          <ac:chgData name="Sherif Khattab" userId="c83b1e15-36f3-4f46-aceb-05aac24c545e" providerId="ADAL" clId="{D465E260-6117-46B9-9CBF-61B4A5F5C85F}" dt="2021-03-25T22:35:51.188" v="456" actId="1076"/>
          <ac:picMkLst>
            <pc:docMk/>
            <pc:sldMk cId="4136437328" sldId="550"/>
            <ac:picMk id="9" creationId="{40528EF4-A6BB-4E85-8CEE-E33894D4C08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  <pc:sldMasterChg chg="del delSldLayout">
        <pc:chgData name="Sherif Khattab" userId="c83b1e15-36f3-4f46-aceb-05aac24c545e" providerId="ADAL" clId="{D465E260-6117-46B9-9CBF-61B4A5F5C85F}" dt="2021-03-25T22:34:49.619" v="447" actId="47"/>
        <pc:sldMasterMkLst>
          <pc:docMk/>
          <pc:sldMasterMk cId="2593472418" sldId="2147483687"/>
        </pc:sldMasterMkLst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9E6F874-3DCC-4936-AD5A-D6CD63D6E007}"/>
    <pc:docChg chg="modSld">
      <pc:chgData name="Khattab, Sherif" userId="c83b1e15-36f3-4f46-aceb-05aac24c545e" providerId="ADAL" clId="{09E6F874-3DCC-4936-AD5A-D6CD63D6E007}" dt="2023-01-12T18:48:19.196" v="2" actId="20577"/>
      <pc:docMkLst>
        <pc:docMk/>
      </pc:docMkLst>
      <pc:sldChg chg="addSp modSp mod">
        <pc:chgData name="Khattab, Sherif" userId="c83b1e15-36f3-4f46-aceb-05aac24c545e" providerId="ADAL" clId="{09E6F874-3DCC-4936-AD5A-D6CD63D6E007}" dt="2023-01-12T18:48:19.196" v="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9E6F874-3DCC-4936-AD5A-D6CD63D6E007}" dt="2023-01-12T18:48:19.196" v="2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09E6F874-3DCC-4936-AD5A-D6CD63D6E007}" dt="2023-01-12T18:48:17.130" v="0"/>
          <ac:picMkLst>
            <pc:docMk/>
            <pc:sldMk cId="1330366002" sldId="454"/>
            <ac:picMk id="5" creationId="{92416834-2F18-BF9F-9B41-F36428890BC3}"/>
          </ac:picMkLst>
        </pc:pic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8776047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9026719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51583713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97972379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5066103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2268843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95592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222788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42204881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3999832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2247344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248000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1452592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199191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5221072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505115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5654912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4600184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641850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206869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6975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5596029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150282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6607015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50936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006179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417728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049554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05496717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8915255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1725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9074501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646372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7163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871414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420954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34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slideLayout" Target="../slideLayouts/slideLayout33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32" Type="http://schemas.openxmlformats.org/officeDocument/2006/relationships/slideLayout" Target="../slideLayouts/slideLayout36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31" Type="http://schemas.openxmlformats.org/officeDocument/2006/relationships/slideLayout" Target="../slideLayouts/slideLayout35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4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20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281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  <a:endParaRPr lang="en-US" dirty="0"/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2416834-2F18-BF9F-9B41-F36428890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B6DA-041B-4D51-B9AC-CF96D9F0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Minimum memory allocation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250D-4EA9-4642-9C36-8DE6619E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3AC5-E858-47EA-B188-2BDDDCF80D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B89B5-A870-469E-9F21-78B01A0A6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4C6FECB-344A-3F43-9238-350A77DE6AA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69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84631F-549F-4F84-94F5-A64892BA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34" y="2104564"/>
            <a:ext cx="7425216" cy="49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229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0920C-C5D8-46F6-A460-D974F90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2749E-8F70-43BA-A1EF-7B40A320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disk write?</a:t>
            </a:r>
          </a:p>
          <a:p>
            <a:r>
              <a:rPr lang="en-US" dirty="0"/>
              <a:t>What does the * mean?</a:t>
            </a:r>
          </a:p>
          <a:p>
            <a:r>
              <a:rPr lang="en-US" dirty="0"/>
              <a:t>CLOCK</a:t>
            </a:r>
          </a:p>
          <a:p>
            <a:pPr lvl="1"/>
            <a:r>
              <a:rPr lang="en-US" dirty="0"/>
              <a:t>When does the orbit (or bit?) change in the clock simulation (FIFO/slide 14)</a:t>
            </a:r>
          </a:p>
          <a:p>
            <a:pPr lvl="1"/>
            <a:r>
              <a:rPr lang="en-US" dirty="0"/>
              <a:t>how does the clock iterate in the example from class?</a:t>
            </a:r>
          </a:p>
          <a:p>
            <a:r>
              <a:rPr lang="en-US" dirty="0"/>
              <a:t>LRU</a:t>
            </a:r>
          </a:p>
          <a:p>
            <a:pPr lvl="1"/>
            <a:r>
              <a:rPr lang="en-US" dirty="0"/>
              <a:t>Determining page faults in LRU modelling</a:t>
            </a:r>
          </a:p>
          <a:p>
            <a:pPr lvl="1"/>
            <a:r>
              <a:rPr lang="en-US" dirty="0"/>
              <a:t>How to calculate the distance</a:t>
            </a:r>
          </a:p>
          <a:p>
            <a:pPr lvl="1"/>
            <a:r>
              <a:rPr lang="en-US" dirty="0"/>
              <a:t>Is there a way to easily determine the disk writes using the LRU stack algorithm?</a:t>
            </a:r>
          </a:p>
          <a:p>
            <a:pPr lvl="1"/>
            <a:r>
              <a:rPr lang="en-US" dirty="0"/>
              <a:t>Would you please solve some example for LRU and OPT? Thank you so much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25A3-3D97-47F3-A35F-22FB0709881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A1232-1F8F-41AC-A834-D8E48F1646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6389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2D4C-AC24-42B5-A24D-E528052B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451C-85DD-4019-B4CF-3E3540CE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the tracing changes between different types of scheduling</a:t>
            </a:r>
          </a:p>
          <a:p>
            <a:r>
              <a:rPr lang="en-US" dirty="0"/>
              <a:t>FIFO</a:t>
            </a:r>
          </a:p>
          <a:p>
            <a:pPr lvl="1"/>
            <a:r>
              <a:rPr lang="en-US" dirty="0"/>
              <a:t>why does FIFO have more page faults with more memory (small explanation?)?</a:t>
            </a:r>
          </a:p>
          <a:p>
            <a:r>
              <a:rPr lang="en-US" dirty="0"/>
              <a:t>How to implement stack algorithm in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33962-2490-4860-A144-2AAB0DC3F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DFC69-DEF2-452B-8C1D-F968F73100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959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1512C-CC42-46C6-A016-BBA4E5C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BD98-13AA-41AC-871F-0465DCF9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keep track of larger tables that can store more pages.</a:t>
            </a:r>
          </a:p>
          <a:p>
            <a:pPr lvl="1"/>
            <a:r>
              <a:rPr lang="en-US" dirty="0"/>
              <a:t>Problem of the Day!</a:t>
            </a:r>
          </a:p>
          <a:p>
            <a:endParaRPr lang="en-US" b="0" i="0" dirty="0">
              <a:solidFill>
                <a:srgbClr val="38556A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7833E-A8FE-4212-90AC-250B6F4D41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490FC-0BA4-4683-9797-A55BC65CD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984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3CD8C887-6C51-B34C-B152-3C8721355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policy and mechanism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C54373E3-B739-CF4D-87D4-866B7EB0F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Mechanism for page replacement has to be in kernel</a:t>
            </a:r>
          </a:p>
          <a:p>
            <a:pPr lvl="1"/>
            <a:r>
              <a:rPr lang="en-US" altLang="en-US" sz="2205" dirty="0"/>
              <a:t>Modifying page tables</a:t>
            </a:r>
          </a:p>
          <a:p>
            <a:pPr lvl="1"/>
            <a:r>
              <a:rPr lang="en-US" altLang="en-US" sz="2205" dirty="0"/>
              <a:t>Reading and writing page table entries</a:t>
            </a:r>
          </a:p>
          <a:p>
            <a:r>
              <a:rPr lang="en-US" altLang="en-US" sz="2646" dirty="0"/>
              <a:t>Policy for deciding which pages to replace could be in user space</a:t>
            </a:r>
          </a:p>
          <a:p>
            <a:pPr lvl="1"/>
            <a:r>
              <a:rPr lang="en-US" altLang="en-US" sz="2205" dirty="0"/>
              <a:t>More flexibility</a:t>
            </a:r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8715585F-9281-D54D-9DBD-D960C37A67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E219903-33C0-554D-80EA-6F770EF323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E6ACAED-F054-5F4D-AB33-EE49D44B5ED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161BC82A-96F6-AD4B-8184-09CDE9CF7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4031826"/>
            <a:ext cx="6551718" cy="15119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142F2735-AA7B-C14E-A569-241743B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67" y="5543761"/>
            <a:ext cx="6551718" cy="151193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4998" name="Text Box 6">
            <a:extLst>
              <a:ext uri="{FF2B5EF4-FFF2-40B4-BE49-F238E27FC236}">
                <a16:creationId xmlns:a16="http://schemas.microsoft.com/office/drawing/2014/main" id="{E3DF3954-ACC6-1948-8656-A64CDF3E5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4619801"/>
            <a:ext cx="1116452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4999" name="Text Box 7">
            <a:extLst>
              <a:ext uri="{FF2B5EF4-FFF2-40B4-BE49-F238E27FC236}">
                <a16:creationId xmlns:a16="http://schemas.microsoft.com/office/drawing/2014/main" id="{1D0AEAFD-EF11-6A45-A9CF-2C5C42E13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15" y="5795751"/>
            <a:ext cx="1200448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Kernel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space</a:t>
            </a:r>
          </a:p>
        </p:txBody>
      </p:sp>
      <p:sp>
        <p:nvSpPr>
          <p:cNvPr id="85000" name="Oval 8">
            <a:extLst>
              <a:ext uri="{FF2B5EF4-FFF2-40B4-BE49-F238E27FC236}">
                <a16:creationId xmlns:a16="http://schemas.microsoft.com/office/drawing/2014/main" id="{19DC7152-18EC-A948-824D-3AD4CD138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446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47D2AC90-A489-794E-BA2E-C2780F77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456" y="6215733"/>
            <a:ext cx="1460656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1. Page fault</a:t>
            </a:r>
          </a:p>
        </p:txBody>
      </p:sp>
      <p:cxnSp>
        <p:nvCxnSpPr>
          <p:cNvPr id="85002" name="AutoShape 10">
            <a:extLst>
              <a:ext uri="{FF2B5EF4-FFF2-40B4-BE49-F238E27FC236}">
                <a16:creationId xmlns:a16="http://schemas.microsoft.com/office/drawing/2014/main" id="{21DD8940-749A-AA42-A575-D4164724B4CC}"/>
              </a:ext>
            </a:extLst>
          </p:cNvPr>
          <p:cNvCxnSpPr>
            <a:cxnSpLocks noChangeShapeType="1"/>
            <a:stCxn id="85000" idx="4"/>
            <a:endCxn id="85001" idx="0"/>
          </p:cNvCxnSpPr>
          <p:nvPr/>
        </p:nvCxnSpPr>
        <p:spPr bwMode="auto">
          <a:xfrm flipH="1">
            <a:off x="2410784" y="5291772"/>
            <a:ext cx="4641" cy="92396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3" name="Oval 11">
            <a:extLst>
              <a:ext uri="{FF2B5EF4-FFF2-40B4-BE49-F238E27FC236}">
                <a16:creationId xmlns:a16="http://schemas.microsoft.com/office/drawing/2014/main" id="{A02C3EBE-1D34-B145-8897-832F155A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0366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Fault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4" name="Oval 12">
            <a:extLst>
              <a:ext uri="{FF2B5EF4-FFF2-40B4-BE49-F238E27FC236}">
                <a16:creationId xmlns:a16="http://schemas.microsoft.com/office/drawing/2014/main" id="{A8F1C5BF-89FD-C144-A9F9-AC77B020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240" y="5795750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MMU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handler</a:t>
            </a:r>
          </a:p>
        </p:txBody>
      </p:sp>
      <p:sp>
        <p:nvSpPr>
          <p:cNvPr id="85005" name="Oval 13">
            <a:extLst>
              <a:ext uri="{FF2B5EF4-FFF2-40B4-BE49-F238E27FC236}">
                <a16:creationId xmlns:a16="http://schemas.microsoft.com/office/drawing/2014/main" id="{986D3720-B329-A34A-9C72-DDFC0FFF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287" y="4283815"/>
            <a:ext cx="1007957" cy="100795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External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pager</a:t>
            </a:r>
          </a:p>
        </p:txBody>
      </p:sp>
      <p:cxnSp>
        <p:nvCxnSpPr>
          <p:cNvPr id="85006" name="AutoShape 14">
            <a:extLst>
              <a:ext uri="{FF2B5EF4-FFF2-40B4-BE49-F238E27FC236}">
                <a16:creationId xmlns:a16="http://schemas.microsoft.com/office/drawing/2014/main" id="{BEB92913-155F-6345-9234-C111C1A88BC9}"/>
              </a:ext>
            </a:extLst>
          </p:cNvPr>
          <p:cNvCxnSpPr>
            <a:cxnSpLocks noChangeShapeType="1"/>
            <a:stCxn id="85003" idx="0"/>
            <a:endCxn id="85005" idx="2"/>
          </p:cNvCxnSpPr>
          <p:nvPr/>
        </p:nvCxnSpPr>
        <p:spPr bwMode="auto">
          <a:xfrm rot="16200000">
            <a:off x="4452337" y="4619801"/>
            <a:ext cx="1007957" cy="134394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7" name="Text Box 15">
            <a:extLst>
              <a:ext uri="{FF2B5EF4-FFF2-40B4-BE49-F238E27FC236}">
                <a16:creationId xmlns:a16="http://schemas.microsoft.com/office/drawing/2014/main" id="{F2B56841-7974-6D48-83BE-7440899A3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80" y="4619801"/>
            <a:ext cx="171232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2. Page needed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ECC89AC8-7CA7-974D-8302-CEF2F4331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186" y="3695841"/>
            <a:ext cx="179889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3. Request page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659ADB9C-6A26-394D-9810-055A1BBB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316" y="5543762"/>
            <a:ext cx="1794081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5. Here is page!</a:t>
            </a:r>
          </a:p>
        </p:txBody>
      </p:sp>
      <p:sp>
        <p:nvSpPr>
          <p:cNvPr id="85010" name="Text Box 18">
            <a:extLst>
              <a:ext uri="{FF2B5EF4-FFF2-40B4-BE49-F238E27FC236}">
                <a16:creationId xmlns:a16="http://schemas.microsoft.com/office/drawing/2014/main" id="{D587AD57-B9AC-E048-9E19-BA5843992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226" y="4283816"/>
            <a:ext cx="93166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4.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arrives</a:t>
            </a:r>
          </a:p>
        </p:txBody>
      </p:sp>
      <p:sp>
        <p:nvSpPr>
          <p:cNvPr id="85011" name="Text Box 19">
            <a:extLst>
              <a:ext uri="{FF2B5EF4-FFF2-40B4-BE49-F238E27FC236}">
                <a16:creationId xmlns:a16="http://schemas.microsoft.com/office/drawing/2014/main" id="{755DA319-46E7-3F47-8304-F445F4372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320" y="6383726"/>
            <a:ext cx="170751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6. Map in page</a:t>
            </a:r>
          </a:p>
        </p:txBody>
      </p:sp>
      <p:cxnSp>
        <p:nvCxnSpPr>
          <p:cNvPr id="85012" name="AutoShape 20">
            <a:extLst>
              <a:ext uri="{FF2B5EF4-FFF2-40B4-BE49-F238E27FC236}">
                <a16:creationId xmlns:a16="http://schemas.microsoft.com/office/drawing/2014/main" id="{E75791FC-ACF0-614F-A00C-6F2EC449BAE1}"/>
              </a:ext>
            </a:extLst>
          </p:cNvPr>
          <p:cNvCxnSpPr>
            <a:cxnSpLocks noChangeShapeType="1"/>
            <a:stCxn id="85003" idx="6"/>
            <a:endCxn id="85004" idx="2"/>
          </p:cNvCxnSpPr>
          <p:nvPr/>
        </p:nvCxnSpPr>
        <p:spPr bwMode="auto">
          <a:xfrm>
            <a:off x="4788323" y="6299729"/>
            <a:ext cx="193191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21">
            <a:extLst>
              <a:ext uri="{FF2B5EF4-FFF2-40B4-BE49-F238E27FC236}">
                <a16:creationId xmlns:a16="http://schemas.microsoft.com/office/drawing/2014/main" id="{271BFDAF-861F-A843-BD73-0093CFB7B71C}"/>
              </a:ext>
            </a:extLst>
          </p:cNvPr>
          <p:cNvCxnSpPr>
            <a:cxnSpLocks noChangeShapeType="1"/>
            <a:stCxn id="85005" idx="3"/>
            <a:endCxn id="85003" idx="7"/>
          </p:cNvCxnSpPr>
          <p:nvPr/>
        </p:nvCxnSpPr>
        <p:spPr bwMode="auto">
          <a:xfrm rot="5400000">
            <a:off x="4809322" y="4976786"/>
            <a:ext cx="797966" cy="11339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AutoShape 22">
            <a:extLst>
              <a:ext uri="{FF2B5EF4-FFF2-40B4-BE49-F238E27FC236}">
                <a16:creationId xmlns:a16="http://schemas.microsoft.com/office/drawing/2014/main" id="{F9C40617-149B-634C-B0FC-6ACCDEC2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171" y="4787793"/>
            <a:ext cx="1511935" cy="1847921"/>
          </a:xfrm>
          <a:prstGeom prst="can">
            <a:avLst>
              <a:gd name="adj" fmla="val 30556"/>
            </a:avLst>
          </a:prstGeom>
          <a:solidFill>
            <a:srgbClr val="96969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5015" name="AutoShape 23">
            <a:extLst>
              <a:ext uri="{FF2B5EF4-FFF2-40B4-BE49-F238E27FC236}">
                <a16:creationId xmlns:a16="http://schemas.microsoft.com/office/drawing/2014/main" id="{E411A21D-1AFF-0D44-B0CC-20F0FFA47100}"/>
              </a:ext>
            </a:extLst>
          </p:cNvPr>
          <p:cNvCxnSpPr>
            <a:cxnSpLocks noChangeShapeType="1"/>
            <a:stCxn id="85005" idx="7"/>
            <a:endCxn id="85014" idx="1"/>
          </p:cNvCxnSpPr>
          <p:nvPr/>
        </p:nvCxnSpPr>
        <p:spPr bwMode="auto">
          <a:xfrm rot="5400000" flipV="1">
            <a:off x="7602202" y="3317857"/>
            <a:ext cx="356985" cy="2582889"/>
          </a:xfrm>
          <a:prstGeom prst="curvedConnector3">
            <a:avLst>
              <a:gd name="adj1" fmla="val -11176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4">
            <a:extLst>
              <a:ext uri="{FF2B5EF4-FFF2-40B4-BE49-F238E27FC236}">
                <a16:creationId xmlns:a16="http://schemas.microsoft.com/office/drawing/2014/main" id="{8E3E7ED5-61FB-F041-ADD9-A8F1995B3B65}"/>
              </a:ext>
            </a:extLst>
          </p:cNvPr>
          <p:cNvCxnSpPr>
            <a:cxnSpLocks noChangeShapeType="1"/>
            <a:stCxn id="85014" idx="2"/>
            <a:endCxn id="85005" idx="6"/>
          </p:cNvCxnSpPr>
          <p:nvPr/>
        </p:nvCxnSpPr>
        <p:spPr bwMode="auto">
          <a:xfrm rot="10800000">
            <a:off x="6636243" y="4787794"/>
            <a:ext cx="1679928" cy="92396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04031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C1FA2-4FD4-487D-92BB-9BAC30B0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Separating Policy and Mechanism for Page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9B0A4-56AD-4AC1-8BDB-3158387B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83D47D-30C4-402E-A609-52A91E7F550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9D2A7-DCAF-4D13-B5DE-11A4AF232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08882-AAD2-498B-B238-6C0716FFA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01" y="885438"/>
            <a:ext cx="9304881" cy="62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63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1327-81A4-45C5-83E8-C56CAD569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OPT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D9BBF-FFC3-48C2-9308-215087DC3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0D561-1394-44CD-8B2B-55637F7757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EEEFF-FCA8-4FE2-B3D6-028552C34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1759D-CDA0-4E05-B709-CB39C778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63" y="1010868"/>
            <a:ext cx="8749898" cy="583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50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8785-4FDB-4DE0-A162-68AF601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EC3-F0CC-408E-BD8E-FBB358C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84DDB-FAC1-4E4C-9B61-CBE2AF4991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8405-757A-4014-81FE-90B64FD35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B6EA4-E285-487A-9994-B199E4D4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964417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5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5AA1-B0DE-41C5-9EC9-20A9FE93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LRU and miscellaneous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AA517-D4A1-4F38-85ED-CC2DCA96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1241F-0131-4DB8-9D33-44BE5675A26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97407-7654-4D0A-9984-C4011F913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7AFCE4-2F6F-4A7A-81EC-35EE5D7C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797219"/>
            <a:ext cx="5521066" cy="1035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DCD673-CE86-48DF-AB0E-F5667DCD0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48" y="1915121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03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B85C-8B73-4F48-9020-9A4FD63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3: Writeup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EA49-A0C9-49B5-A7BB-B7A5E41A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F3EC7-C9FD-406A-BB54-11616F9EDD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1B1C0-C2A3-498D-BD2D-A111AD5ADA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83FAB4-8881-4EBA-9AF8-81BB77DAA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66" y="1440076"/>
            <a:ext cx="8106214" cy="54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Quiz 2: due on 3/25</a:t>
            </a:r>
          </a:p>
          <a:p>
            <a:pPr lvl="1"/>
            <a:r>
              <a:rPr lang="en-US" dirty="0"/>
              <a:t>Homework 9: due on 3/28</a:t>
            </a:r>
          </a:p>
          <a:p>
            <a:pPr lvl="1"/>
            <a:r>
              <a:rPr lang="en-US" dirty="0"/>
              <a:t>Lab 3: due on 4/1</a:t>
            </a:r>
          </a:p>
          <a:p>
            <a:pPr lvl="1"/>
            <a:r>
              <a:rPr lang="en-US" dirty="0"/>
              <a:t>Project 3: due on 4/11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A7DE-59FB-4AE9-8581-2B094279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BA54-8552-4522-BF19-1B61B9E0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keep track of larger page tables that can store more pages</a:t>
            </a:r>
          </a:p>
          <a:p>
            <a:r>
              <a:rPr lang="en-US" dirty="0"/>
              <a:t>How big can a page table be?</a:t>
            </a:r>
          </a:p>
          <a:p>
            <a:pPr lvl="1"/>
            <a:r>
              <a:rPr lang="en-US" dirty="0"/>
              <a:t>64-bit machine</a:t>
            </a:r>
          </a:p>
          <a:p>
            <a:pPr lvl="1"/>
            <a:r>
              <a:rPr lang="en-US" dirty="0"/>
              <a:t>4 KB page size</a:t>
            </a:r>
          </a:p>
          <a:p>
            <a:pPr lvl="1"/>
            <a:r>
              <a:rPr lang="en-US" dirty="0"/>
              <a:t>How many pages?</a:t>
            </a:r>
          </a:p>
          <a:p>
            <a:pPr lvl="1"/>
            <a:r>
              <a:rPr lang="en-US" dirty="0"/>
              <a:t>How many PTE?</a:t>
            </a:r>
          </a:p>
          <a:p>
            <a:pPr lvl="1"/>
            <a:r>
              <a:rPr lang="en-US" dirty="0"/>
              <a:t>How big is a PTE?</a:t>
            </a:r>
          </a:p>
          <a:p>
            <a:pPr lvl="1"/>
            <a:r>
              <a:rPr lang="en-US" dirty="0"/>
              <a:t>How big is the page table of one process?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BD76B-49B0-41E5-99AA-2F070B9EC9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66207-5CAD-4186-AA96-13FC07E5A0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44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Tracing page replacement algorithms</a:t>
            </a:r>
          </a:p>
          <a:p>
            <a:pPr lvl="1"/>
            <a:r>
              <a:rPr lang="en-US" dirty="0"/>
              <a:t>FIFO and CLOCK</a:t>
            </a:r>
          </a:p>
          <a:p>
            <a:pPr lvl="1"/>
            <a:r>
              <a:rPr lang="en-US" dirty="0"/>
              <a:t>LRU and OPT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7161-7272-EF45-B52E-1455B219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61382-400F-4E4A-961E-9BD060C7A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page evictions happen across processes?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8ACC3-22B5-2C4C-AF6A-469B1E49D5D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1BB5B-E664-054C-8C0D-B5BEA25D1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868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52E3B6-75A8-F94A-9525-6169694B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allocation policies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68A3BAE-AD7F-8A47-AB5B-16A2B0696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69303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What is the pool of pages eligible to be replaced?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Pages belonging to the process needing a new page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All pages in the system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Local allocation: replace a page from this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be more “fair”: penalize processes that replace many pages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lead to poor performance: some processes need more pages than others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Global allocation: replace a page from </a:t>
            </a:r>
            <a:r>
              <a:rPr lang="en-US" altLang="en-US" sz="2646" i="1" dirty="0"/>
              <a:t>any</a:t>
            </a:r>
            <a:r>
              <a:rPr lang="en-US" altLang="en-US" sz="2646" dirty="0"/>
              <a:t> process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5A8C40D-895A-074E-90E0-40E1B9A9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C22EB8E-33A7-C844-A9A4-FCFCFA60C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56F4408-161E-E34D-BD40-D1EDD6727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F456077-F2C3-F84D-97D6-83F554B6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43589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6655384-72A9-8A43-B0FD-C1CD7F3A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435895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60E9DCA-D7D5-DB44-8507-90D190CA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77188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7DD3800A-70A2-4747-A221-9DBCB3A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71880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D879283D-A828-1641-B000-7E863BC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10786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A283432-95A1-2845-B0AC-11588B6F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107866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863E36E8-8CC9-0445-8EBF-F77FA2C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1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FBFAE98-9EB7-2C40-88C4-5FA3004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443851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A3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85D32C8D-4F67-FD45-B414-8B9D3E89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779837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B2248098-43AC-4A4A-AD66-00A1A59D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779837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C791F6F0-43FD-FA46-84C9-77D105E4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115822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DF2D696-9C93-A142-8005-D61CD3F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115822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96AE799-81B9-CA42-A3C6-10A891AB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451808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647FB57-8F97-BC47-91CA-9015343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451808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C5F8BD64-5720-EA44-9347-9DF324BF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787793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FA91F916-73EB-E344-9D62-5CF363D1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787793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E7AC32DB-6723-F94F-9A64-9EAEE976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123779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D833E01A-7F1D-2F4C-AD09-ADDE5C61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123779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A8BA1E5B-0747-464B-8F1D-B314360C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45976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A7B12D5-5C85-3042-AA44-E381B886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459765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D2994040-32A2-3A4B-9314-6E57CD5C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79575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A6D632A-212D-F949-AF5E-6078ABC7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795750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D9C8518C-7C17-E642-97E6-892A183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F17BA960-E07F-FC48-A5AB-ADC1FEFB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6131736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3A125AC1-05EE-0045-8C1C-A4A028A7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015913"/>
            <a:ext cx="732893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6B6F8C6B-F0F0-8543-95B6-36066DBD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129" y="1511935"/>
            <a:ext cx="203613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Last access time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1EA69ED3-E784-2F4D-836E-A063BBD6E591}"/>
              </a:ext>
            </a:extLst>
          </p:cNvPr>
          <p:cNvCxnSpPr>
            <a:cxnSpLocks noChangeShapeType="1"/>
            <a:stCxn id="72733" idx="2"/>
            <a:endCxn id="72708" idx="0"/>
          </p:cNvCxnSpPr>
          <p:nvPr/>
        </p:nvCxnSpPr>
        <p:spPr bwMode="auto">
          <a:xfrm flipH="1">
            <a:off x="7518206" y="1943592"/>
            <a:ext cx="251990" cy="49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C6654637-580A-ED40-A553-F3D364E0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527848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A4</a:t>
            </a:r>
          </a:p>
        </p:txBody>
      </p: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D7425BF5-B7A4-734E-830E-F2309B9C3E9D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443851"/>
            <a:ext cx="2267903" cy="335986"/>
            <a:chOff x="3744" y="1968"/>
            <a:chExt cx="1296" cy="192"/>
          </a:xfrm>
        </p:grpSpPr>
        <p:cxnSp>
          <p:nvCxnSpPr>
            <p:cNvPr id="72737" name="AutoShape 33">
              <a:extLst>
                <a:ext uri="{FF2B5EF4-FFF2-40B4-BE49-F238E27FC236}">
                  <a16:creationId xmlns:a16="http://schemas.microsoft.com/office/drawing/2014/main" id="{934A9601-83EF-7340-9BF2-FCA8BE6BEC8F}"/>
                </a:ext>
              </a:extLst>
            </p:cNvPr>
            <p:cNvCxnSpPr>
              <a:cxnSpLocks noChangeShapeType="1"/>
              <a:stCxn id="72735" idx="1"/>
              <a:endCxn id="72715" idx="3"/>
            </p:cNvCxnSpPr>
            <p:nvPr/>
          </p:nvCxnSpPr>
          <p:spPr bwMode="auto">
            <a:xfrm flipH="1" flipV="1">
              <a:off x="4128" y="2064"/>
              <a:ext cx="91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38" name="Rectangle 34">
              <a:extLst>
                <a:ext uri="{FF2B5EF4-FFF2-40B4-BE49-F238E27FC236}">
                  <a16:creationId xmlns:a16="http://schemas.microsoft.com/office/drawing/2014/main" id="{88AFE282-94D1-FF43-A5EF-FF7688D6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39" name="Text Box 35">
            <a:extLst>
              <a:ext uri="{FF2B5EF4-FFF2-40B4-BE49-F238E27FC236}">
                <a16:creationId xmlns:a16="http://schemas.microsoft.com/office/drawing/2014/main" id="{8E96DE68-129D-864E-90AA-80B1EDE0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2687884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Local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4F122828-E9BA-BB43-A9E8-8C101D34B142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695841"/>
            <a:ext cx="2267903" cy="1091953"/>
            <a:chOff x="3744" y="2112"/>
            <a:chExt cx="1296" cy="624"/>
          </a:xfrm>
        </p:grpSpPr>
        <p:cxnSp>
          <p:nvCxnSpPr>
            <p:cNvPr id="72741" name="AutoShape 37">
              <a:extLst>
                <a:ext uri="{FF2B5EF4-FFF2-40B4-BE49-F238E27FC236}">
                  <a16:creationId xmlns:a16="http://schemas.microsoft.com/office/drawing/2014/main" id="{8EE4AA90-27EF-774C-876B-94E073CE2334}"/>
                </a:ext>
              </a:extLst>
            </p:cNvPr>
            <p:cNvCxnSpPr>
              <a:cxnSpLocks noChangeShapeType="1"/>
              <a:stCxn id="72735" idx="1"/>
              <a:endCxn id="72721" idx="3"/>
            </p:cNvCxnSpPr>
            <p:nvPr/>
          </p:nvCxnSpPr>
          <p:spPr bwMode="auto">
            <a:xfrm flipH="1">
              <a:off x="4128" y="2112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42" name="Rectangle 38">
              <a:extLst>
                <a:ext uri="{FF2B5EF4-FFF2-40B4-BE49-F238E27FC236}">
                  <a16:creationId xmlns:a16="http://schemas.microsoft.com/office/drawing/2014/main" id="{49D4E7D6-560B-1344-A0AC-E471BC7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43" name="Text Box 39">
            <a:extLst>
              <a:ext uri="{FF2B5EF4-FFF2-40B4-BE49-F238E27FC236}">
                <a16:creationId xmlns:a16="http://schemas.microsoft.com/office/drawing/2014/main" id="{11165082-037F-D140-93CB-A0C9E52B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4199819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Global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246071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build="p" autoUpdateAnimBg="0" advAuto="1000"/>
      <p:bldP spid="7274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2215-7DDC-9644-89BB-E07B23E4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2E91-9E5F-B548-BFE4-DD100E87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measures do modern operating systems take in order to minimize thrashing?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2D4A0-430D-C043-94C4-B65E3FA69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3178-63BC-D94F-97A5-29A7BFCB0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50496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D1C954-8CF6-164D-B91F-FD44DB3B0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fault rate vs. allocated frames</a:t>
            </a:r>
          </a:p>
        </p:txBody>
      </p:sp>
      <p:pic>
        <p:nvPicPr>
          <p:cNvPr id="73732" name="Picture 4" descr="4-29">
            <a:extLst>
              <a:ext uri="{FF2B5EF4-FFF2-40B4-BE49-F238E27FC236}">
                <a16:creationId xmlns:a16="http://schemas.microsoft.com/office/drawing/2014/main" id="{1411B504-AD3A-6B43-9065-7E42F7EB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2" y="3448050"/>
            <a:ext cx="6350000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CEE3-AB2A-0140-9192-87F6CB2F6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08-3799-C649-A264-B3F88793E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322E9-5F92-8645-BAFA-AD41662D83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1F77536-768A-D541-B223-F1B8B01184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1225"/>
            <a:ext cx="9678988" cy="3330575"/>
          </a:xfrm>
        </p:spPr>
        <p:txBody>
          <a:bodyPr/>
          <a:lstStyle/>
          <a:p>
            <a:r>
              <a:rPr lang="en-US" altLang="en-US" sz="2646" dirty="0"/>
              <a:t>Local allocation may be more “fair”</a:t>
            </a:r>
          </a:p>
          <a:p>
            <a:pPr lvl="1"/>
            <a:r>
              <a:rPr lang="en-US" altLang="en-US" sz="2205" dirty="0"/>
              <a:t>Don’t penalize other processes for high page fault rate</a:t>
            </a:r>
          </a:p>
          <a:p>
            <a:r>
              <a:rPr lang="en-US" altLang="en-US" sz="2646" dirty="0"/>
              <a:t>Global allocation is better for overall system performance</a:t>
            </a:r>
          </a:p>
          <a:p>
            <a:pPr lvl="1"/>
            <a:r>
              <a:rPr lang="en-US" altLang="en-US" sz="2205" dirty="0"/>
              <a:t>Take page frames from processes that don’t need them as much</a:t>
            </a:r>
          </a:p>
          <a:p>
            <a:pPr lvl="1"/>
            <a:r>
              <a:rPr lang="en-US" altLang="en-US" sz="2205" dirty="0"/>
              <a:t>Reduce the overall page fault rate (even though rate for a single process may go up)</a:t>
            </a:r>
          </a:p>
        </p:txBody>
      </p:sp>
    </p:spTree>
    <p:extLst>
      <p:ext uri="{BB962C8B-B14F-4D97-AF65-F5344CB8AC3E}">
        <p14:creationId xmlns:p14="http://schemas.microsoft.com/office/powerpoint/2010/main" val="1999287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E40E021-0D60-BD4B-A545-47D2D8A5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overall page fault rate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DA8BE2-46BD-D64C-B474-F675815ED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Despite good designs, system may still thrash</a:t>
            </a:r>
          </a:p>
          <a:p>
            <a:r>
              <a:rPr lang="en-US" altLang="en-US" dirty="0"/>
              <a:t>Most (or all) processes have high page fault rate </a:t>
            </a:r>
          </a:p>
          <a:p>
            <a:pPr lvl="1"/>
            <a:r>
              <a:rPr lang="en-US" altLang="en-US" dirty="0"/>
              <a:t>Some processes need more memory, …</a:t>
            </a:r>
          </a:p>
          <a:p>
            <a:pPr lvl="1"/>
            <a:r>
              <a:rPr lang="en-US" altLang="en-US" dirty="0"/>
              <a:t>but no processes need less memory (and could give some up)</a:t>
            </a:r>
          </a:p>
          <a:p>
            <a:r>
              <a:rPr lang="en-US" altLang="en-US" dirty="0"/>
              <a:t>Problem: no way to reduce page fault rate</a:t>
            </a:r>
          </a:p>
          <a:p>
            <a:r>
              <a:rPr lang="en-US" altLang="en-US" dirty="0"/>
              <a:t>Solution :</a:t>
            </a:r>
            <a:br>
              <a:rPr lang="en-US" altLang="en-US" dirty="0"/>
            </a:br>
            <a:r>
              <a:rPr lang="en-US" altLang="en-US" dirty="0"/>
              <a:t>Reduce number of processes competing for memory</a:t>
            </a:r>
          </a:p>
          <a:p>
            <a:pPr lvl="1"/>
            <a:r>
              <a:rPr lang="en-US" altLang="en-US" dirty="0"/>
              <a:t>Swap one or more to disk, divide up pages they held</a:t>
            </a:r>
          </a:p>
          <a:p>
            <a:pPr lvl="1"/>
            <a:r>
              <a:rPr lang="en-US" altLang="en-US" dirty="0"/>
              <a:t>Reconsider degree of multiprogramming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4167-E313-D640-A9ED-5250ADBF0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56A4-E16F-554A-AC58-505BC78D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A31D7E-BDD7-1041-AC34-BD33A5DF5C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943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DDDC3-9E40-45F3-B471-10340B59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1" y="5343636"/>
            <a:ext cx="6864674" cy="14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28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937</Words>
  <Application>Microsoft Office PowerPoint</Application>
  <PresentationFormat>Custom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Helvetica</vt:lpstr>
      <vt:lpstr>Source Sans Pro</vt:lpstr>
      <vt:lpstr>Times</vt:lpstr>
      <vt:lpstr>Times New Roman</vt:lpstr>
      <vt:lpstr>Wingdings</vt:lpstr>
      <vt:lpstr>Office Theme</vt:lpstr>
      <vt:lpstr>1_Office Theme</vt:lpstr>
      <vt:lpstr>class slides</vt:lpstr>
      <vt:lpstr>Introduction to Operating Systems CS 1550</vt:lpstr>
      <vt:lpstr>Announcements</vt:lpstr>
      <vt:lpstr>Previous Lecture …</vt:lpstr>
      <vt:lpstr>Muddiest Points</vt:lpstr>
      <vt:lpstr>Local vs. global allocation policies</vt:lpstr>
      <vt:lpstr>Muddiest Points</vt:lpstr>
      <vt:lpstr>Page fault rate vs. allocated frames</vt:lpstr>
      <vt:lpstr>Control overall page fault rate</vt:lpstr>
      <vt:lpstr>Backing up an instruction</vt:lpstr>
      <vt:lpstr>Minimum memory allocation to a process</vt:lpstr>
      <vt:lpstr>Muddiest Points</vt:lpstr>
      <vt:lpstr>Muddiest Points</vt:lpstr>
      <vt:lpstr>Muddiest Points</vt:lpstr>
      <vt:lpstr>Separating policy and mechanism</vt:lpstr>
      <vt:lpstr>Separating Policy and Mechanism for Page Replacement</vt:lpstr>
      <vt:lpstr>Project 3: OPT Simulation</vt:lpstr>
      <vt:lpstr>OPT Implementation Example</vt:lpstr>
      <vt:lpstr>Project 3: LRU and miscellaneous hints</vt:lpstr>
      <vt:lpstr>Project 3: Writeup hints</vt:lpstr>
      <vt:lpstr>Problem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8</cp:revision>
  <dcterms:modified xsi:type="dcterms:W3CDTF">2023-01-12T18:48:20Z</dcterms:modified>
</cp:coreProperties>
</file>