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4"/>
  </p:notesMasterIdLst>
  <p:sldIdLst>
    <p:sldId id="454" r:id="rId3"/>
    <p:sldId id="496" r:id="rId4"/>
    <p:sldId id="530" r:id="rId5"/>
    <p:sldId id="556" r:id="rId6"/>
    <p:sldId id="557" r:id="rId7"/>
    <p:sldId id="560" r:id="rId8"/>
    <p:sldId id="564" r:id="rId9"/>
    <p:sldId id="566" r:id="rId10"/>
    <p:sldId id="568" r:id="rId11"/>
    <p:sldId id="567" r:id="rId12"/>
    <p:sldId id="546" r:id="rId13"/>
    <p:sldId id="349" r:id="rId14"/>
    <p:sldId id="547" r:id="rId15"/>
    <p:sldId id="548" r:id="rId16"/>
    <p:sldId id="549" r:id="rId17"/>
    <p:sldId id="550" r:id="rId18"/>
    <p:sldId id="551" r:id="rId19"/>
    <p:sldId id="552" r:id="rId20"/>
    <p:sldId id="553" r:id="rId21"/>
    <p:sldId id="554" r:id="rId22"/>
    <p:sldId id="569" r:id="rId2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E461F-AF69-42CF-911D-EEAA424E63C9}" v="174" dt="2023-02-02T18:52:20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DE6015C6-A1B5-4B8B-AD01-7B9B837127B0}"/>
    <pc:docChg chg="custSel addSld modSld">
      <pc:chgData name="Sherif Khattab" userId="c83b1e15-36f3-4f46-aceb-05aac24c545e" providerId="ADAL" clId="{DE6015C6-A1B5-4B8B-AD01-7B9B837127B0}" dt="2021-02-12T03:52:33.653" v="272" actId="20577"/>
      <pc:docMkLst>
        <pc:docMk/>
      </pc:docMkLst>
      <pc:sldChg chg="modSp mod">
        <pc:chgData name="Sherif Khattab" userId="c83b1e15-36f3-4f46-aceb-05aac24c545e" providerId="ADAL" clId="{DE6015C6-A1B5-4B8B-AD01-7B9B837127B0}" dt="2021-02-12T03:52:33.653" v="272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E6015C6-A1B5-4B8B-AD01-7B9B837127B0}" dt="2021-02-12T03:52:33.653" v="27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delSp modSp new mod">
        <pc:chgData name="Sherif Khattab" userId="c83b1e15-36f3-4f46-aceb-05aac24c545e" providerId="ADAL" clId="{DE6015C6-A1B5-4B8B-AD01-7B9B837127B0}" dt="2021-02-12T03:46:15.465" v="64" actId="22"/>
        <pc:sldMkLst>
          <pc:docMk/>
          <pc:sldMk cId="547449556" sldId="519"/>
        </pc:sldMkLst>
        <pc:spChg chg="mod">
          <ac:chgData name="Sherif Khattab" userId="c83b1e15-36f3-4f46-aceb-05aac24c545e" providerId="ADAL" clId="{DE6015C6-A1B5-4B8B-AD01-7B9B837127B0}" dt="2021-02-12T03:45:48.485" v="61" actId="27636"/>
          <ac:spMkLst>
            <pc:docMk/>
            <pc:sldMk cId="547449556" sldId="519"/>
            <ac:spMk id="2" creationId="{440A67CD-F666-4203-B2B5-9B7A26A818EA}"/>
          </ac:spMkLst>
        </pc:spChg>
        <pc:picChg chg="add">
          <ac:chgData name="Sherif Khattab" userId="c83b1e15-36f3-4f46-aceb-05aac24c545e" providerId="ADAL" clId="{DE6015C6-A1B5-4B8B-AD01-7B9B837127B0}" dt="2021-02-12T03:46:15.465" v="64" actId="22"/>
          <ac:picMkLst>
            <pc:docMk/>
            <pc:sldMk cId="547449556" sldId="519"/>
            <ac:picMk id="8" creationId="{166AF7FE-27AE-46C9-82D0-2664CFCBA864}"/>
          </ac:picMkLst>
        </pc:picChg>
        <pc:inkChg chg="add del">
          <ac:chgData name="Sherif Khattab" userId="c83b1e15-36f3-4f46-aceb-05aac24c545e" providerId="ADAL" clId="{DE6015C6-A1B5-4B8B-AD01-7B9B837127B0}" dt="2021-02-12T03:45:55.393" v="63"/>
          <ac:inkMkLst>
            <pc:docMk/>
            <pc:sldMk cId="547449556" sldId="519"/>
            <ac:inkMk id="6" creationId="{BEF08DE9-8ED3-4BBB-A72F-19C31E04E6F8}"/>
          </ac:inkMkLst>
        </pc:inkChg>
      </pc:sldChg>
      <pc:sldChg chg="addSp modSp new mod">
        <pc:chgData name="Sherif Khattab" userId="c83b1e15-36f3-4f46-aceb-05aac24c545e" providerId="ADAL" clId="{DE6015C6-A1B5-4B8B-AD01-7B9B837127B0}" dt="2021-02-12T03:47:18.106" v="119" actId="14100"/>
        <pc:sldMkLst>
          <pc:docMk/>
          <pc:sldMk cId="1895271479" sldId="520"/>
        </pc:sldMkLst>
        <pc:spChg chg="mod">
          <ac:chgData name="Sherif Khattab" userId="c83b1e15-36f3-4f46-aceb-05aac24c545e" providerId="ADAL" clId="{DE6015C6-A1B5-4B8B-AD01-7B9B837127B0}" dt="2021-02-12T03:47:04.033" v="111" actId="20577"/>
          <ac:spMkLst>
            <pc:docMk/>
            <pc:sldMk cId="1895271479" sldId="520"/>
            <ac:spMk id="2" creationId="{BA7845EF-B8DD-45D8-9248-CB1616C255EA}"/>
          </ac:spMkLst>
        </pc:spChg>
        <pc:picChg chg="add mod">
          <ac:chgData name="Sherif Khattab" userId="c83b1e15-36f3-4f46-aceb-05aac24c545e" providerId="ADAL" clId="{DE6015C6-A1B5-4B8B-AD01-7B9B837127B0}" dt="2021-02-12T03:47:18.106" v="119" actId="14100"/>
          <ac:picMkLst>
            <pc:docMk/>
            <pc:sldMk cId="1895271479" sldId="520"/>
            <ac:picMk id="7" creationId="{C1F01B12-2B1E-47C2-970A-3996BA425616}"/>
          </ac:picMkLst>
        </pc:picChg>
      </pc:sldChg>
      <pc:sldChg chg="addSp modSp new mod">
        <pc:chgData name="Sherif Khattab" userId="c83b1e15-36f3-4f46-aceb-05aac24c545e" providerId="ADAL" clId="{DE6015C6-A1B5-4B8B-AD01-7B9B837127B0}" dt="2021-02-12T03:48:23.615" v="202" actId="1076"/>
        <pc:sldMkLst>
          <pc:docMk/>
          <pc:sldMk cId="2885366123" sldId="521"/>
        </pc:sldMkLst>
        <pc:spChg chg="mod">
          <ac:chgData name="Sherif Khattab" userId="c83b1e15-36f3-4f46-aceb-05aac24c545e" providerId="ADAL" clId="{DE6015C6-A1B5-4B8B-AD01-7B9B837127B0}" dt="2021-02-12T03:48:17.880" v="199" actId="404"/>
          <ac:spMkLst>
            <pc:docMk/>
            <pc:sldMk cId="2885366123" sldId="521"/>
            <ac:spMk id="2" creationId="{3A6BE42C-65D1-4CE7-A58A-BE4B0AAFD16D}"/>
          </ac:spMkLst>
        </pc:spChg>
        <pc:picChg chg="add mod">
          <ac:chgData name="Sherif Khattab" userId="c83b1e15-36f3-4f46-aceb-05aac24c545e" providerId="ADAL" clId="{DE6015C6-A1B5-4B8B-AD01-7B9B837127B0}" dt="2021-02-12T03:48:23.615" v="202" actId="1076"/>
          <ac:picMkLst>
            <pc:docMk/>
            <pc:sldMk cId="2885366123" sldId="521"/>
            <ac:picMk id="7" creationId="{A3DC38CA-24C5-4D0C-9449-9FED2D915318}"/>
          </ac:picMkLst>
        </pc:picChg>
      </pc:sldChg>
      <pc:sldChg chg="addSp delSp modSp new mod">
        <pc:chgData name="Sherif Khattab" userId="c83b1e15-36f3-4f46-aceb-05aac24c545e" providerId="ADAL" clId="{DE6015C6-A1B5-4B8B-AD01-7B9B837127B0}" dt="2021-02-12T03:51:43.030" v="269" actId="14100"/>
        <pc:sldMkLst>
          <pc:docMk/>
          <pc:sldMk cId="158309068" sldId="522"/>
        </pc:sldMkLst>
        <pc:spChg chg="mod">
          <ac:chgData name="Sherif Khattab" userId="c83b1e15-36f3-4f46-aceb-05aac24c545e" providerId="ADAL" clId="{DE6015C6-A1B5-4B8B-AD01-7B9B837127B0}" dt="2021-02-12T03:48:56.175" v="238" actId="20577"/>
          <ac:spMkLst>
            <pc:docMk/>
            <pc:sldMk cId="158309068" sldId="522"/>
            <ac:spMk id="2" creationId="{4479BCE4-91FB-456F-B5C9-E3077596AE9E}"/>
          </ac:spMkLst>
        </pc:spChg>
        <pc:picChg chg="add del mod">
          <ac:chgData name="Sherif Khattab" userId="c83b1e15-36f3-4f46-aceb-05aac24c545e" providerId="ADAL" clId="{DE6015C6-A1B5-4B8B-AD01-7B9B837127B0}" dt="2021-02-12T03:51:25.324" v="261" actId="478"/>
          <ac:picMkLst>
            <pc:docMk/>
            <pc:sldMk cId="158309068" sldId="522"/>
            <ac:picMk id="8" creationId="{AEB0A4AB-6F95-40F2-823D-3EC0FAB0257D}"/>
          </ac:picMkLst>
        </pc:picChg>
        <pc:picChg chg="add mod">
          <ac:chgData name="Sherif Khattab" userId="c83b1e15-36f3-4f46-aceb-05aac24c545e" providerId="ADAL" clId="{DE6015C6-A1B5-4B8B-AD01-7B9B837127B0}" dt="2021-02-12T03:50:35.915" v="259" actId="1076"/>
          <ac:picMkLst>
            <pc:docMk/>
            <pc:sldMk cId="158309068" sldId="522"/>
            <ac:picMk id="11" creationId="{A22BC1EE-0381-4A8B-A3CD-76B897227BA7}"/>
          </ac:picMkLst>
        </pc:picChg>
        <pc:picChg chg="add mod">
          <ac:chgData name="Sherif Khattab" userId="c83b1e15-36f3-4f46-aceb-05aac24c545e" providerId="ADAL" clId="{DE6015C6-A1B5-4B8B-AD01-7B9B837127B0}" dt="2021-02-12T03:51:43.030" v="269" actId="14100"/>
          <ac:picMkLst>
            <pc:docMk/>
            <pc:sldMk cId="158309068" sldId="522"/>
            <ac:picMk id="14" creationId="{6E1A8CC4-1338-4FE9-8765-C939EE5A1325}"/>
          </ac:picMkLst>
        </pc:picChg>
        <pc:inkChg chg="add del">
          <ac:chgData name="Sherif Khattab" userId="c83b1e15-36f3-4f46-aceb-05aac24c545e" providerId="ADAL" clId="{DE6015C6-A1B5-4B8B-AD01-7B9B837127B0}" dt="2021-02-12T03:48:59.826" v="240"/>
          <ac:inkMkLst>
            <pc:docMk/>
            <pc:sldMk cId="158309068" sldId="522"/>
            <ac:inkMk id="6" creationId="{CDD80899-9547-4A8F-B03D-AC4EE9F123A8}"/>
          </ac:inkMkLst>
        </pc:inkChg>
        <pc:inkChg chg="add del">
          <ac:chgData name="Sherif Khattab" userId="c83b1e15-36f3-4f46-aceb-05aac24c545e" providerId="ADAL" clId="{DE6015C6-A1B5-4B8B-AD01-7B9B837127B0}" dt="2021-02-12T03:50:16.769" v="250"/>
          <ac:inkMkLst>
            <pc:docMk/>
            <pc:sldMk cId="158309068" sldId="522"/>
            <ac:inkMk id="9" creationId="{401101C0-4E25-431E-868E-7CA5E14A63C5}"/>
          </ac:inkMkLst>
        </pc:inkChg>
        <pc:inkChg chg="add del">
          <ac:chgData name="Sherif Khattab" userId="c83b1e15-36f3-4f46-aceb-05aac24c545e" providerId="ADAL" clId="{DE6015C6-A1B5-4B8B-AD01-7B9B837127B0}" dt="2021-02-12T03:51:27.233" v="263"/>
          <ac:inkMkLst>
            <pc:docMk/>
            <pc:sldMk cId="158309068" sldId="522"/>
            <ac:inkMk id="12" creationId="{E1932DB5-784A-4906-83D3-E180C843B181}"/>
          </ac:inkMkLst>
        </pc:ink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8940C15E-5880-1645-A257-37DD5B587715}"/>
    <pc:docChg chg="undo custSel addSld delSld modSld">
      <pc:chgData name="Khattab, Sherif" userId="c83b1e15-36f3-4f46-aceb-05aac24c545e" providerId="ADAL" clId="{8940C15E-5880-1645-A257-37DD5B587715}" dt="2021-02-09T15:55:14.754" v="597" actId="20577"/>
      <pc:docMkLst>
        <pc:docMk/>
      </pc:docMkLst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8940C15E-5880-1645-A257-37DD5B587715}" dt="2021-02-09T14:28:06.905" v="2" actId="2696"/>
        <pc:sldMkLst>
          <pc:docMk/>
          <pc:sldMk cId="1271999567" sldId="349"/>
        </pc:sldMkLst>
      </pc:sldChg>
      <pc:sldChg chg="modSp add del mod">
        <pc:chgData name="Khattab, Sherif" userId="c83b1e15-36f3-4f46-aceb-05aac24c545e" providerId="ADAL" clId="{8940C15E-5880-1645-A257-37DD5B587715}" dt="2021-02-09T14:36:55.362" v="286" actId="20577"/>
        <pc:sldMkLst>
          <pc:docMk/>
          <pc:sldMk cId="3990797458" sldId="378"/>
        </pc:sldMkLst>
        <pc:spChg chg="mod">
          <ac:chgData name="Khattab, Sherif" userId="c83b1e15-36f3-4f46-aceb-05aac24c545e" providerId="ADAL" clId="{8940C15E-5880-1645-A257-37DD5B587715}" dt="2021-02-09T14:36:55.362" v="286" actId="20577"/>
          <ac:spMkLst>
            <pc:docMk/>
            <pc:sldMk cId="3990797458" sldId="378"/>
            <ac:spMk id="115715" creationId="{9CCF0D6A-3A12-D542-BC48-B9C95F39152F}"/>
          </ac:spMkLst>
        </pc:spChg>
      </pc:sldChg>
      <pc:sldChg chg="addSp delSp modSp add del mod">
        <pc:chgData name="Khattab, Sherif" userId="c83b1e15-36f3-4f46-aceb-05aac24c545e" providerId="ADAL" clId="{8940C15E-5880-1645-A257-37DD5B587715}" dt="2021-02-09T15:39:25.850" v="315" actId="21"/>
        <pc:sldMkLst>
          <pc:docMk/>
          <pc:sldMk cId="2736486443" sldId="379"/>
        </pc:sldMkLst>
        <pc:spChg chg="add del mod">
          <ac:chgData name="Khattab, Sherif" userId="c83b1e15-36f3-4f46-aceb-05aac24c545e" providerId="ADAL" clId="{8940C15E-5880-1645-A257-37DD5B587715}" dt="2021-02-09T15:21:52.593" v="311"/>
          <ac:spMkLst>
            <pc:docMk/>
            <pc:sldMk cId="2736486443" sldId="379"/>
            <ac:spMk id="9" creationId="{7B926B20-3E21-C34E-8854-2B833C27E6C7}"/>
          </ac:spMkLst>
        </pc:spChg>
        <pc:spChg chg="del">
          <ac:chgData name="Khattab, Sherif" userId="c83b1e15-36f3-4f46-aceb-05aac24c545e" providerId="ADAL" clId="{8940C15E-5880-1645-A257-37DD5B587715}" dt="2021-02-09T15:17:10.908" v="297" actId="478"/>
          <ac:spMkLst>
            <pc:docMk/>
            <pc:sldMk cId="2736486443" sldId="379"/>
            <ac:spMk id="116738" creationId="{6C4CC1B2-2DDB-D94B-A612-25EB382E3F0D}"/>
          </ac:spMkLst>
        </pc:spChg>
        <pc:spChg chg="del">
          <ac:chgData name="Khattab, Sherif" userId="c83b1e15-36f3-4f46-aceb-05aac24c545e" providerId="ADAL" clId="{8940C15E-5880-1645-A257-37DD5B587715}" dt="2021-02-09T15:14:34.742" v="287" actId="478"/>
          <ac:spMkLst>
            <pc:docMk/>
            <pc:sldMk cId="2736486443" sldId="379"/>
            <ac:spMk id="116739" creationId="{388B7241-F07D-6540-A9FB-147E265C85E1}"/>
          </ac:spMkLst>
        </pc:spChg>
        <pc:spChg chg="del">
          <ac:chgData name="Khattab, Sherif" userId="c83b1e15-36f3-4f46-aceb-05aac24c545e" providerId="ADAL" clId="{8940C15E-5880-1645-A257-37DD5B587715}" dt="2021-02-09T15:21:50.860" v="309" actId="478"/>
          <ac:spMkLst>
            <pc:docMk/>
            <pc:sldMk cId="2736486443" sldId="379"/>
            <ac:spMk id="116740" creationId="{6A9576E6-97AF-1D49-9BC1-2C943B37C766}"/>
          </ac:spMkLst>
        </pc:spChg>
        <pc:picChg chg="add del mod">
          <ac:chgData name="Khattab, Sherif" userId="c83b1e15-36f3-4f46-aceb-05aac24c545e" providerId="ADAL" clId="{8940C15E-5880-1645-A257-37DD5B587715}" dt="2021-02-09T15:17:22.636" v="300" actId="478"/>
          <ac:picMkLst>
            <pc:docMk/>
            <pc:sldMk cId="2736486443" sldId="379"/>
            <ac:picMk id="2" creationId="{4990F0DC-223E-BE4F-97B1-FA5934DB7435}"/>
          </ac:picMkLst>
        </pc:picChg>
        <pc:picChg chg="add del mod">
          <ac:chgData name="Khattab, Sherif" userId="c83b1e15-36f3-4f46-aceb-05aac24c545e" providerId="ADAL" clId="{8940C15E-5880-1645-A257-37DD5B587715}" dt="2021-02-09T15:19:08.670" v="301" actId="478"/>
          <ac:picMkLst>
            <pc:docMk/>
            <pc:sldMk cId="2736486443" sldId="379"/>
            <ac:picMk id="3" creationId="{96BC8F2A-C8D2-DD44-B455-A4E9A20BA2FA}"/>
          </ac:picMkLst>
        </pc:picChg>
        <pc:picChg chg="add mod">
          <ac:chgData name="Khattab, Sherif" userId="c83b1e15-36f3-4f46-aceb-05aac24c545e" providerId="ADAL" clId="{8940C15E-5880-1645-A257-37DD5B587715}" dt="2021-02-09T15:19:12.461" v="303" actId="1076"/>
          <ac:picMkLst>
            <pc:docMk/>
            <pc:sldMk cId="2736486443" sldId="379"/>
            <ac:picMk id="4" creationId="{77910E5A-1921-F146-82EA-0FE11E122851}"/>
          </ac:picMkLst>
        </pc:picChg>
        <pc:picChg chg="add del mod">
          <ac:chgData name="Khattab, Sherif" userId="c83b1e15-36f3-4f46-aceb-05aac24c545e" providerId="ADAL" clId="{8940C15E-5880-1645-A257-37DD5B587715}" dt="2021-02-09T15:20:25.251" v="306" actId="478"/>
          <ac:picMkLst>
            <pc:docMk/>
            <pc:sldMk cId="2736486443" sldId="379"/>
            <ac:picMk id="5" creationId="{31888E85-2B03-1948-962A-1412E1A778F5}"/>
          </ac:picMkLst>
        </pc:picChg>
        <pc:picChg chg="add mod">
          <ac:chgData name="Khattab, Sherif" userId="c83b1e15-36f3-4f46-aceb-05aac24c545e" providerId="ADAL" clId="{8940C15E-5880-1645-A257-37DD5B587715}" dt="2021-02-09T15:20:33.109" v="308" actId="1076"/>
          <ac:picMkLst>
            <pc:docMk/>
            <pc:sldMk cId="2736486443" sldId="379"/>
            <ac:picMk id="6" creationId="{B855D752-950F-EC42-BA0B-168F4D95AF10}"/>
          </ac:picMkLst>
        </pc:picChg>
        <pc:picChg chg="add mod">
          <ac:chgData name="Khattab, Sherif" userId="c83b1e15-36f3-4f46-aceb-05aac24c545e" providerId="ADAL" clId="{8940C15E-5880-1645-A257-37DD5B587715}" dt="2021-02-09T15:22:01.491" v="313" actId="1076"/>
          <ac:picMkLst>
            <pc:docMk/>
            <pc:sldMk cId="2736486443" sldId="379"/>
            <ac:picMk id="10" creationId="{43F79090-4942-0947-BB02-9E09A5BC2C6F}"/>
          </ac:picMkLst>
        </pc:picChg>
        <pc:picChg chg="add del">
          <ac:chgData name="Khattab, Sherif" userId="c83b1e15-36f3-4f46-aceb-05aac24c545e" providerId="ADAL" clId="{8940C15E-5880-1645-A257-37DD5B587715}" dt="2021-02-09T15:39:25.850" v="315" actId="21"/>
          <ac:picMkLst>
            <pc:docMk/>
            <pc:sldMk cId="2736486443" sldId="379"/>
            <ac:picMk id="11" creationId="{F062DD8F-D89A-F448-AFC5-8CA88E532DC6}"/>
          </ac:picMkLst>
        </pc:picChg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615265174" sldId="380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337868689" sldId="381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3851230975" sldId="382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505724783" sldId="383"/>
        </pc:sldMkLst>
      </pc:sldChg>
      <pc:sldChg chg="add">
        <pc:chgData name="Khattab, Sherif" userId="c83b1e15-36f3-4f46-aceb-05aac24c545e" providerId="ADAL" clId="{8940C15E-5880-1645-A257-37DD5B587715}" dt="2021-02-09T14:28:43.831" v="4"/>
        <pc:sldMkLst>
          <pc:docMk/>
          <pc:sldMk cId="1591837287" sldId="384"/>
        </pc:sldMkLst>
      </pc:sldChg>
      <pc:sldChg chg="modSp add mod">
        <pc:chgData name="Khattab, Sherif" userId="c83b1e15-36f3-4f46-aceb-05aac24c545e" providerId="ADAL" clId="{8940C15E-5880-1645-A257-37DD5B587715}" dt="2021-02-09T15:40:19.797" v="334" actId="20577"/>
        <pc:sldMkLst>
          <pc:docMk/>
          <pc:sldMk cId="1898410716" sldId="385"/>
        </pc:sldMkLst>
        <pc:spChg chg="mod">
          <ac:chgData name="Khattab, Sherif" userId="c83b1e15-36f3-4f46-aceb-05aac24c545e" providerId="ADAL" clId="{8940C15E-5880-1645-A257-37DD5B587715}" dt="2021-02-09T15:40:19.797" v="334" actId="20577"/>
          <ac:spMkLst>
            <pc:docMk/>
            <pc:sldMk cId="1898410716" sldId="385"/>
            <ac:spMk id="123908" creationId="{C668A016-F253-4840-9F6F-38C4323EE882}"/>
          </ac:spMkLst>
        </pc:spChg>
      </pc:sldChg>
      <pc:sldChg chg="modSp mod">
        <pc:chgData name="Khattab, Sherif" userId="c83b1e15-36f3-4f46-aceb-05aac24c545e" providerId="ADAL" clId="{8940C15E-5880-1645-A257-37DD5B587715}" dt="2021-02-09T14:33:05.202" v="176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8940C15E-5880-1645-A257-37DD5B587715}" dt="2021-02-09T14:33:05.202" v="176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940C15E-5880-1645-A257-37DD5B587715}" dt="2021-02-09T15:55:09.282" v="594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8940C15E-5880-1645-A257-37DD5B587715}" dt="2021-02-09T15:55:09.282" v="59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8940C15E-5880-1645-A257-37DD5B587715}" dt="2021-02-09T15:54:32.794" v="549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8940C15E-5880-1645-A257-37DD5B587715}" dt="2021-02-09T14:35:39.113" v="178"/>
        <pc:sldMkLst>
          <pc:docMk/>
          <pc:sldMk cId="2116864396" sldId="505"/>
        </pc:sldMkLst>
        <pc:spChg chg="mod">
          <ac:chgData name="Khattab, Sherif" userId="c83b1e15-36f3-4f46-aceb-05aac24c545e" providerId="ADAL" clId="{8940C15E-5880-1645-A257-37DD5B587715}" dt="2021-02-09T14:35:39.113" v="178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8940C15E-5880-1645-A257-37DD5B587715}" dt="2021-02-09T14:36:00.200" v="23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8940C15E-5880-1645-A257-37DD5B587715}" dt="2021-02-09T14:36:00.200" v="23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4218373473" sldId="507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005153346" sldId="508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48394407" sldId="512"/>
        </pc:sldMkLst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1413167954" sldId="513"/>
        </pc:sldMkLst>
      </pc:sldChg>
      <pc:sldChg chg="add">
        <pc:chgData name="Khattab, Sherif" userId="c83b1e15-36f3-4f46-aceb-05aac24c545e" providerId="ADAL" clId="{8940C15E-5880-1645-A257-37DD5B587715}" dt="2021-02-09T14:28:52.172" v="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8940C15E-5880-1645-A257-37DD5B587715}" dt="2021-02-09T14:28:46.880" v="5" actId="2696"/>
        <pc:sldMkLst>
          <pc:docMk/>
          <pc:sldMk cId="1560097293" sldId="514"/>
        </pc:sldMkLst>
      </pc:sldChg>
      <pc:sldChg chg="addSp modSp new mod">
        <pc:chgData name="Khattab, Sherif" userId="c83b1e15-36f3-4f46-aceb-05aac24c545e" providerId="ADAL" clId="{8940C15E-5880-1645-A257-37DD5B587715}" dt="2021-02-09T15:39:39.611" v="332" actId="20577"/>
        <pc:sldMkLst>
          <pc:docMk/>
          <pc:sldMk cId="2793897325" sldId="515"/>
        </pc:sldMkLst>
        <pc:spChg chg="mod">
          <ac:chgData name="Khattab, Sherif" userId="c83b1e15-36f3-4f46-aceb-05aac24c545e" providerId="ADAL" clId="{8940C15E-5880-1645-A257-37DD5B587715}" dt="2021-02-09T15:39:39.611" v="332" actId="20577"/>
          <ac:spMkLst>
            <pc:docMk/>
            <pc:sldMk cId="2793897325" sldId="515"/>
            <ac:spMk id="2" creationId="{455263C7-A3DF-8E4A-88D3-1D297A353CA7}"/>
          </ac:spMkLst>
        </pc:spChg>
        <pc:picChg chg="add mod">
          <ac:chgData name="Khattab, Sherif" userId="c83b1e15-36f3-4f46-aceb-05aac24c545e" providerId="ADAL" clId="{8940C15E-5880-1645-A257-37DD5B587715}" dt="2021-02-09T15:39:29.594" v="317"/>
          <ac:picMkLst>
            <pc:docMk/>
            <pc:sldMk cId="2793897325" sldId="515"/>
            <ac:picMk id="6" creationId="{863D34F3-D006-094E-92E3-E25E1BB74073}"/>
          </ac:picMkLst>
        </pc:picChg>
      </pc:sldChg>
      <pc:sldChg chg="modSp new mod">
        <pc:chgData name="Khattab, Sherif" userId="c83b1e15-36f3-4f46-aceb-05aac24c545e" providerId="ADAL" clId="{8940C15E-5880-1645-A257-37DD5B587715}" dt="2021-02-09T15:55:14.754" v="597" actId="20577"/>
        <pc:sldMkLst>
          <pc:docMk/>
          <pc:sldMk cId="2487721040" sldId="516"/>
        </pc:sldMkLst>
        <pc:spChg chg="mod">
          <ac:chgData name="Khattab, Sherif" userId="c83b1e15-36f3-4f46-aceb-05aac24c545e" providerId="ADAL" clId="{8940C15E-5880-1645-A257-37DD5B587715}" dt="2021-02-09T15:55:14.754" v="59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Khattab, Sherif" userId="c83b1e15-36f3-4f46-aceb-05aac24c545e" providerId="ADAL" clId="{8940C15E-5880-1645-A257-37DD5B587715}" dt="2021-02-09T15:54:46.203" v="557" actId="27636"/>
          <ac:spMkLst>
            <pc:docMk/>
            <pc:sldMk cId="2487721040" sldId="516"/>
            <ac:spMk id="3" creationId="{CBB5D1A1-A1C5-4D4A-9051-CB104F0E3B4F}"/>
          </ac:spMkLst>
        </pc:spChg>
      </pc:sldChg>
      <pc:sldChg chg="modSp new mod">
        <pc:chgData name="Khattab, Sherif" userId="c83b1e15-36f3-4f46-aceb-05aac24c545e" providerId="ADAL" clId="{8940C15E-5880-1645-A257-37DD5B587715}" dt="2021-02-09T15:55:01.222" v="592" actId="20577"/>
        <pc:sldMkLst>
          <pc:docMk/>
          <pc:sldMk cId="3114182525" sldId="517"/>
        </pc:sldMkLst>
        <pc:spChg chg="mod">
          <ac:chgData name="Khattab, Sherif" userId="c83b1e15-36f3-4f46-aceb-05aac24c545e" providerId="ADAL" clId="{8940C15E-5880-1645-A257-37DD5B587715}" dt="2021-02-09T15:54:58.493" v="589" actId="20577"/>
          <ac:spMkLst>
            <pc:docMk/>
            <pc:sldMk cId="3114182525" sldId="517"/>
            <ac:spMk id="2" creationId="{919C70E9-8DDA-5A44-B755-777D2DE8DA9E}"/>
          </ac:spMkLst>
        </pc:spChg>
        <pc:spChg chg="mod">
          <ac:chgData name="Khattab, Sherif" userId="c83b1e15-36f3-4f46-aceb-05aac24c545e" providerId="ADAL" clId="{8940C15E-5880-1645-A257-37DD5B587715}" dt="2021-02-09T15:55:01.222" v="592" actId="20577"/>
          <ac:spMkLst>
            <pc:docMk/>
            <pc:sldMk cId="3114182525" sldId="517"/>
            <ac:spMk id="3" creationId="{27042AA4-C4FA-CA41-9597-12A83EBA22E3}"/>
          </ac:spMkLst>
        </pc:spChg>
      </pc:sldChg>
      <pc:sldChg chg="add del">
        <pc:chgData name="Khattab, Sherif" userId="c83b1e15-36f3-4f46-aceb-05aac24c545e" providerId="ADAL" clId="{8940C15E-5880-1645-A257-37DD5B587715}" dt="2021-02-09T14:28:14" v="3" actId="2696"/>
        <pc:sldMkLst>
          <pc:docMk/>
          <pc:sldMk cId="3718964789" sldId="517"/>
        </pc:sldMkLst>
      </pc:sldChg>
      <pc:sldChg chg="del">
        <pc:chgData name="Khattab, Sherif" userId="c83b1e15-36f3-4f46-aceb-05aac24c545e" providerId="ADAL" clId="{8940C15E-5880-1645-A257-37DD5B587715}" dt="2021-02-09T14:27:57.549" v="0" actId="2696"/>
        <pc:sldMkLst>
          <pc:docMk/>
          <pc:sldMk cId="2915741044" sldId="518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B115453-F3AC-CA4C-A104-E84842BDF35F}"/>
    <pc:docChg chg="undo custSel addSld delSld modSld sldOrd">
      <pc:chgData name="Khattab, Sherif" userId="c83b1e15-36f3-4f46-aceb-05aac24c545e" providerId="ADAL" clId="{DB115453-F3AC-CA4C-A104-E84842BDF35F}" dt="2021-02-04T15:47:51.327" v="632" actId="20577"/>
      <pc:docMkLst>
        <pc:docMk/>
      </pc:docMkLst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DB115453-F3AC-CA4C-A104-E84842BDF35F}" dt="2021-02-04T15:31:06.397" v="140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DB115453-F3AC-CA4C-A104-E84842BDF35F}" dt="2021-02-04T15:31:07.222" v="141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DB115453-F3AC-CA4C-A104-E84842BDF35F}" dt="2021-02-04T15:31:08.334" v="142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DB115453-F3AC-CA4C-A104-E84842BDF35F}" dt="2021-02-04T15:31:11.058" v="143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DB115453-F3AC-CA4C-A104-E84842BDF35F}" dt="2021-02-04T15:31:05.603" v="139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DB115453-F3AC-CA4C-A104-E84842BDF35F}" dt="2021-02-04T15:31:16.315" v="144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DB115453-F3AC-CA4C-A104-E84842BDF35F}" dt="2021-02-04T15:31:17.212" v="145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DB115453-F3AC-CA4C-A104-E84842BDF35F}" dt="2021-02-04T14:40:10.021" v="0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3447713174" sldId="494"/>
        </pc:sldMkLst>
      </pc:sldChg>
      <pc:sldChg chg="del">
        <pc:chgData name="Khattab, Sherif" userId="c83b1e15-36f3-4f46-aceb-05aac24c545e" providerId="ADAL" clId="{DB115453-F3AC-CA4C-A104-E84842BDF35F}" dt="2021-02-04T15:33:43.441" v="248" actId="2696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DB115453-F3AC-CA4C-A104-E84842BDF35F}" dt="2021-02-04T15:27:42.361" v="1" actId="2696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DB115453-F3AC-CA4C-A104-E84842BDF35F}" dt="2021-02-04T15:28:43.918" v="56" actId="27636"/>
        <pc:sldMkLst>
          <pc:docMk/>
          <pc:sldMk cId="3903507516" sldId="498"/>
        </pc:sldMkLst>
        <pc:spChg chg="mod">
          <ac:chgData name="Khattab, Sherif" userId="c83b1e15-36f3-4f46-aceb-05aac24c545e" providerId="ADAL" clId="{DB115453-F3AC-CA4C-A104-E84842BDF35F}" dt="2021-02-04T15:28:43.918" v="56" actId="27636"/>
          <ac:spMkLst>
            <pc:docMk/>
            <pc:sldMk cId="3903507516" sldId="498"/>
            <ac:spMk id="3" creationId="{2466C52D-9A48-4683-BE7F-268D8DB7FAAD}"/>
          </ac:spMkLst>
        </pc:spChg>
      </pc:sldChg>
      <pc:sldChg chg="modSp add mod modAnim">
        <pc:chgData name="Khattab, Sherif" userId="c83b1e15-36f3-4f46-aceb-05aac24c545e" providerId="ADAL" clId="{DB115453-F3AC-CA4C-A104-E84842BDF35F}" dt="2021-02-04T15:47:09.746" v="608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DB115453-F3AC-CA4C-A104-E84842BDF35F}" dt="2021-02-04T15:47:09.746" v="60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DB115453-F3AC-CA4C-A104-E84842BDF35F}" dt="2021-02-04T15:46:50.286" v="600" actId="255"/>
          <ac:spMkLst>
            <pc:docMk/>
            <pc:sldMk cId="4202616107" sldId="500"/>
            <ac:spMk id="3" creationId="{443F42C8-5750-0341-86AA-B64ED9D37EB6}"/>
          </ac:spMkLst>
        </pc:spChg>
      </pc:sldChg>
      <pc:sldChg chg="modSp add mod">
        <pc:chgData name="Khattab, Sherif" userId="c83b1e15-36f3-4f46-aceb-05aac24c545e" providerId="ADAL" clId="{DB115453-F3AC-CA4C-A104-E84842BDF35F}" dt="2021-02-04T15:29:15.709" v="7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DB115453-F3AC-CA4C-A104-E84842BDF35F}" dt="2021-02-04T15:29:08.408" v="76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DB115453-F3AC-CA4C-A104-E84842BDF35F}" dt="2021-02-04T15:29:15.709" v="7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Khattab, Sherif" userId="c83b1e15-36f3-4f46-aceb-05aac24c545e" providerId="ADAL" clId="{DB115453-F3AC-CA4C-A104-E84842BDF35F}" dt="2021-02-04T15:31:59.274" v="22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DB115453-F3AC-CA4C-A104-E84842BDF35F}" dt="2021-02-04T15:31:59.274" v="22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005153346" sldId="508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2618280309" sldId="511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3748394407" sldId="512"/>
        </pc:sldMkLst>
      </pc:sldChg>
      <pc:sldChg chg="add">
        <pc:chgData name="Khattab, Sherif" userId="c83b1e15-36f3-4f46-aceb-05aac24c545e" providerId="ADAL" clId="{DB115453-F3AC-CA4C-A104-E84842BDF35F}" dt="2021-02-04T15:30:24.998" v="136"/>
        <pc:sldMkLst>
          <pc:docMk/>
          <pc:sldMk cId="1413167954" sldId="513"/>
        </pc:sldMkLst>
      </pc:sldChg>
      <pc:sldChg chg="add del ord">
        <pc:chgData name="Khattab, Sherif" userId="c83b1e15-36f3-4f46-aceb-05aac24c545e" providerId="ADAL" clId="{DB115453-F3AC-CA4C-A104-E84842BDF35F}" dt="2021-02-04T15:47:37.779" v="610" actId="2696"/>
        <pc:sldMkLst>
          <pc:docMk/>
          <pc:sldMk cId="1518151792" sldId="514"/>
        </pc:sldMkLst>
      </pc:sldChg>
      <pc:sldChg chg="modSp add mod">
        <pc:chgData name="Khattab, Sherif" userId="c83b1e15-36f3-4f46-aceb-05aac24c545e" providerId="ADAL" clId="{DB115453-F3AC-CA4C-A104-E84842BDF35F}" dt="2021-02-04T15:47:51.327" v="632" actId="20577"/>
        <pc:sldMkLst>
          <pc:docMk/>
          <pc:sldMk cId="1560097293" sldId="514"/>
        </pc:sldMkLst>
        <pc:spChg chg="mod">
          <ac:chgData name="Khattab, Sherif" userId="c83b1e15-36f3-4f46-aceb-05aac24c545e" providerId="ADAL" clId="{DB115453-F3AC-CA4C-A104-E84842BDF35F}" dt="2021-02-04T15:47:51.327" v="632" actId="20577"/>
          <ac:spMkLst>
            <pc:docMk/>
            <pc:sldMk cId="1560097293" sldId="514"/>
            <ac:spMk id="3" creationId="{C62B6C5A-CC0C-40C3-BD2B-60F0CF3EE1C4}"/>
          </ac:spMkLst>
        </pc:spChg>
      </pc:sldChg>
      <pc:sldChg chg="add del">
        <pc:chgData name="Khattab, Sherif" userId="c83b1e15-36f3-4f46-aceb-05aac24c545e" providerId="ADAL" clId="{DB115453-F3AC-CA4C-A104-E84842BDF35F}" dt="2021-02-04T15:47:34.401" v="609" actId="2696"/>
        <pc:sldMkLst>
          <pc:docMk/>
          <pc:sldMk cId="2968036977" sldId="515"/>
        </pc:sldMkLst>
      </pc:sldChg>
      <pc:sldChg chg="add del">
        <pc:chgData name="Khattab, Sherif" userId="c83b1e15-36f3-4f46-aceb-05aac24c545e" providerId="ADAL" clId="{DB115453-F3AC-CA4C-A104-E84842BDF35F}" dt="2021-02-04T15:33:20.482" v="247" actId="2696"/>
        <pc:sldMkLst>
          <pc:docMk/>
          <pc:sldMk cId="1720773840" sldId="516"/>
        </pc:sldMkLst>
      </pc:sldChg>
      <pc:sldChg chg="modSp add mod modAnim">
        <pc:chgData name="Khattab, Sherif" userId="c83b1e15-36f3-4f46-aceb-05aac24c545e" providerId="ADAL" clId="{DB115453-F3AC-CA4C-A104-E84842BDF35F}" dt="2021-02-04T15:35:54.222" v="318"/>
        <pc:sldMkLst>
          <pc:docMk/>
          <pc:sldMk cId="3718964789" sldId="517"/>
        </pc:sldMkLst>
        <pc:spChg chg="mod">
          <ac:chgData name="Khattab, Sherif" userId="c83b1e15-36f3-4f46-aceb-05aac24c545e" providerId="ADAL" clId="{DB115453-F3AC-CA4C-A104-E84842BDF35F}" dt="2021-02-04T15:34:14.349" v="311" actId="20577"/>
          <ac:spMkLst>
            <pc:docMk/>
            <pc:sldMk cId="3718964789" sldId="517"/>
            <ac:spMk id="109571" creationId="{EB65A8A9-691B-3D4F-B0AA-00914900DB3A}"/>
          </ac:spMkLst>
        </pc:spChg>
      </pc:sldChg>
      <pc:sldChg chg="modSp new mod modAnim">
        <pc:chgData name="Khattab, Sherif" userId="c83b1e15-36f3-4f46-aceb-05aac24c545e" providerId="ADAL" clId="{DB115453-F3AC-CA4C-A104-E84842BDF35F}" dt="2021-02-04T15:46:14.474" v="584"/>
        <pc:sldMkLst>
          <pc:docMk/>
          <pc:sldMk cId="2915741044" sldId="518"/>
        </pc:sldMkLst>
        <pc:spChg chg="mod">
          <ac:chgData name="Khattab, Sherif" userId="c83b1e15-36f3-4f46-aceb-05aac24c545e" providerId="ADAL" clId="{DB115453-F3AC-CA4C-A104-E84842BDF35F}" dt="2021-02-04T15:46:07.217" v="582" actId="20577"/>
          <ac:spMkLst>
            <pc:docMk/>
            <pc:sldMk cId="2915741044" sldId="518"/>
            <ac:spMk id="2" creationId="{8667BC04-66FF-6645-BF3B-C1E3661A415F}"/>
          </ac:spMkLst>
        </pc:spChg>
        <pc:spChg chg="mod">
          <ac:chgData name="Khattab, Sherif" userId="c83b1e15-36f3-4f46-aceb-05aac24c545e" providerId="ADAL" clId="{DB115453-F3AC-CA4C-A104-E84842BDF35F}" dt="2021-02-04T15:46:03.248" v="576" actId="27636"/>
          <ac:spMkLst>
            <pc:docMk/>
            <pc:sldMk cId="2915741044" sldId="518"/>
            <ac:spMk id="3" creationId="{D88A941B-7884-4C45-841F-6BCCC7534788}"/>
          </ac:spMkLst>
        </pc:spChg>
      </pc:sldChg>
    </pc:docChg>
  </pc:docChgLst>
  <pc:docChgLst>
    <pc:chgData name="Khattab, Sherif" userId="c83b1e15-36f3-4f46-aceb-05aac24c545e" providerId="ADAL" clId="{B0BDA0D1-752B-48E2-B603-29A1D985D9C6}"/>
    <pc:docChg chg="undo custSel addSld delSld modSld sldOrd">
      <pc:chgData name="Khattab, Sherif" userId="c83b1e15-36f3-4f46-aceb-05aac24c545e" providerId="ADAL" clId="{B0BDA0D1-752B-48E2-B603-29A1D985D9C6}" dt="2021-09-30T16:13:10.239" v="365" actId="47"/>
      <pc:docMkLst>
        <pc:docMk/>
      </pc:docMkLst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271999567" sldId="349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2592968416" sldId="371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990797458" sldId="378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B0BDA0D1-752B-48E2-B603-29A1D985D9C6}" dt="2021-09-23T16:08:18.339" v="92" actId="47"/>
        <pc:sldMkLst>
          <pc:docMk/>
          <pc:sldMk cId="1615265174" sldId="380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337868689" sldId="381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851230975" sldId="38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591837287" sldId="38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98410716" sldId="385"/>
        </pc:sldMkLst>
      </pc:sldChg>
      <pc:sldChg chg="modSp mod">
        <pc:chgData name="Khattab, Sherif" userId="c83b1e15-36f3-4f46-aceb-05aac24c545e" providerId="ADAL" clId="{B0BDA0D1-752B-48E2-B603-29A1D985D9C6}" dt="2021-09-27T16:38:13.649" v="362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B0BDA0D1-752B-48E2-B603-29A1D985D9C6}" dt="2021-09-27T16:38:13.649" v="362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0BDA0D1-752B-48E2-B603-29A1D985D9C6}" dt="2021-09-23T16:39:34.967" v="343"/>
        <pc:sldMkLst>
          <pc:docMk/>
          <pc:sldMk cId="4202616107" sldId="500"/>
        </pc:sldMkLst>
        <pc:spChg chg="mod">
          <ac:chgData name="Khattab, Sherif" userId="c83b1e15-36f3-4f46-aceb-05aac24c545e" providerId="ADAL" clId="{B0BDA0D1-752B-48E2-B603-29A1D985D9C6}" dt="2021-09-23T16:39:15.571" v="338" actId="14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0BDA0D1-752B-48E2-B603-29A1D985D9C6}" dt="2021-09-23T16:06:45.488" v="8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0BDA0D1-752B-48E2-B603-29A1D985D9C6}" dt="2021-09-23T16:06:45.488" v="8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B0BDA0D1-752B-48E2-B603-29A1D985D9C6}" dt="2021-09-23T16:08:17.337" v="91" actId="47"/>
        <pc:sldMkLst>
          <pc:docMk/>
          <pc:sldMk cId="3652489610" sldId="506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4218373473" sldId="507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2005153346" sldId="508"/>
        </pc:sldMkLst>
      </pc:sldChg>
      <pc:sldChg chg="add del">
        <pc:chgData name="Khattab, Sherif" userId="c83b1e15-36f3-4f46-aceb-05aac24c545e" providerId="ADAL" clId="{B0BDA0D1-752B-48E2-B603-29A1D985D9C6}" dt="2021-09-28T16:28:24.096" v="364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017477705" sldId="51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468641068" sldId="51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793897325" sldId="515"/>
        </pc:sldMkLst>
      </pc:sldChg>
      <pc:sldChg chg="modSp mod modAnim">
        <pc:chgData name="Khattab, Sherif" userId="c83b1e15-36f3-4f46-aceb-05aac24c545e" providerId="ADAL" clId="{B0BDA0D1-752B-48E2-B603-29A1D985D9C6}" dt="2021-09-23T16:39:57.749" v="347"/>
        <pc:sldMkLst>
          <pc:docMk/>
          <pc:sldMk cId="2487721040" sldId="516"/>
        </pc:sldMkLst>
        <pc:spChg chg="mod">
          <ac:chgData name="Khattab, Sherif" userId="c83b1e15-36f3-4f46-aceb-05aac24c545e" providerId="ADAL" clId="{B0BDA0D1-752B-48E2-B603-29A1D985D9C6}" dt="2021-09-23T16:39:45.912" v="344" actId="6549"/>
          <ac:spMkLst>
            <pc:docMk/>
            <pc:sldMk cId="2487721040" sldId="516"/>
            <ac:spMk id="3" creationId="{CBB5D1A1-A1C5-4D4A-9051-CB104F0E3B4F}"/>
          </ac:spMkLst>
        </pc:spChg>
      </pc:sldChg>
      <pc:sldChg chg="modSp mod modAnim">
        <pc:chgData name="Khattab, Sherif" userId="c83b1e15-36f3-4f46-aceb-05aac24c545e" providerId="ADAL" clId="{B0BDA0D1-752B-48E2-B603-29A1D985D9C6}" dt="2021-09-23T16:40:13.932" v="351"/>
        <pc:sldMkLst>
          <pc:docMk/>
          <pc:sldMk cId="3114182525" sldId="517"/>
        </pc:sldMkLst>
        <pc:spChg chg="mod">
          <ac:chgData name="Khattab, Sherif" userId="c83b1e15-36f3-4f46-aceb-05aac24c545e" providerId="ADAL" clId="{B0BDA0D1-752B-48E2-B603-29A1D985D9C6}" dt="2021-09-23T16:40:10.107" v="349" actId="6549"/>
          <ac:spMkLst>
            <pc:docMk/>
            <pc:sldMk cId="3114182525" sldId="517"/>
            <ac:spMk id="3" creationId="{27042AA4-C4FA-CA41-9597-12A83EBA22E3}"/>
          </ac:spMkLst>
        </pc:spChg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616471687" sldId="518"/>
        </pc:sldMkLst>
      </pc:sldChg>
      <pc:sldChg chg="del">
        <pc:chgData name="Khattab, Sherif" userId="c83b1e15-36f3-4f46-aceb-05aac24c545e" providerId="ADAL" clId="{B0BDA0D1-752B-48E2-B603-29A1D985D9C6}" dt="2021-09-23T16:06:11.540" v="18" actId="2696"/>
        <pc:sldMkLst>
          <pc:docMk/>
          <pc:sldMk cId="547449556" sldId="519"/>
        </pc:sldMkLst>
      </pc:sldChg>
      <pc:sldChg chg="add">
        <pc:chgData name="Khattab, Sherif" userId="c83b1e15-36f3-4f46-aceb-05aac24c545e" providerId="ADAL" clId="{B0BDA0D1-752B-48E2-B603-29A1D985D9C6}" dt="2021-09-23T16:06:18.680" v="19"/>
        <pc:sldMkLst>
          <pc:docMk/>
          <pc:sldMk cId="3046526653" sldId="519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302483671" sldId="520"/>
        </pc:sldMkLst>
      </pc:sldChg>
      <pc:sldChg chg="del">
        <pc:chgData name="Khattab, Sherif" userId="c83b1e15-36f3-4f46-aceb-05aac24c545e" providerId="ADAL" clId="{B0BDA0D1-752B-48E2-B603-29A1D985D9C6}" dt="2021-09-23T16:06:58.306" v="81" actId="2696"/>
        <pc:sldMkLst>
          <pc:docMk/>
          <pc:sldMk cId="1895271479" sldId="520"/>
        </pc:sldMkLst>
      </pc:sldChg>
      <pc:sldChg chg="add del">
        <pc:chgData name="Khattab, Sherif" userId="c83b1e15-36f3-4f46-aceb-05aac24c545e" providerId="ADAL" clId="{B0BDA0D1-752B-48E2-B603-29A1D985D9C6}" dt="2021-09-23T16:07:46.601" v="85" actId="2696"/>
        <pc:sldMkLst>
          <pc:docMk/>
          <pc:sldMk cId="3130058091" sldId="520"/>
        </pc:sldMkLst>
      </pc:sldChg>
      <pc:sldChg chg="add del ord">
        <pc:chgData name="Khattab, Sherif" userId="c83b1e15-36f3-4f46-aceb-05aac24c545e" providerId="ADAL" clId="{B0BDA0D1-752B-48E2-B603-29A1D985D9C6}" dt="2021-09-30T16:13:10.239" v="365" actId="47"/>
        <pc:sldMkLst>
          <pc:docMk/>
          <pc:sldMk cId="1401906409" sldId="521"/>
        </pc:sldMkLst>
      </pc:sldChg>
      <pc:sldChg chg="add del">
        <pc:chgData name="Khattab, Sherif" userId="c83b1e15-36f3-4f46-aceb-05aac24c545e" providerId="ADAL" clId="{B0BDA0D1-752B-48E2-B603-29A1D985D9C6}" dt="2021-09-23T16:07:57.879" v="87" actId="2696"/>
        <pc:sldMkLst>
          <pc:docMk/>
          <pc:sldMk cId="1769626274" sldId="521"/>
        </pc:sldMkLst>
      </pc:sldChg>
      <pc:sldChg chg="del">
        <pc:chgData name="Khattab, Sherif" userId="c83b1e15-36f3-4f46-aceb-05aac24c545e" providerId="ADAL" clId="{B0BDA0D1-752B-48E2-B603-29A1D985D9C6}" dt="2021-09-23T16:06:58.306" v="81" actId="2696"/>
        <pc:sldMkLst>
          <pc:docMk/>
          <pc:sldMk cId="2885366123" sldId="521"/>
        </pc:sldMkLst>
      </pc:sldChg>
      <pc:sldChg chg="del">
        <pc:chgData name="Khattab, Sherif" userId="c83b1e15-36f3-4f46-aceb-05aac24c545e" providerId="ADAL" clId="{B0BDA0D1-752B-48E2-B603-29A1D985D9C6}" dt="2021-09-23T16:07:09.168" v="83" actId="2696"/>
        <pc:sldMkLst>
          <pc:docMk/>
          <pc:sldMk cId="158309068" sldId="522"/>
        </pc:sldMkLst>
      </pc:sldChg>
      <pc:sldChg chg="add del ord">
        <pc:chgData name="Khattab, Sherif" userId="c83b1e15-36f3-4f46-aceb-05aac24c545e" providerId="ADAL" clId="{B0BDA0D1-752B-48E2-B603-29A1D985D9C6}" dt="2021-09-30T16:13:10.239" v="365" actId="47"/>
        <pc:sldMkLst>
          <pc:docMk/>
          <pc:sldMk cId="2768642374" sldId="522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471214150" sldId="52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39202036" sldId="52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301141676" sldId="525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336646820" sldId="526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989127528" sldId="527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2870353729" sldId="537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3729759638" sldId="538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3696636401" sldId="539"/>
        </pc:sldMkLst>
      </pc:sldChg>
      <pc:sldChg chg="add">
        <pc:chgData name="Khattab, Sherif" userId="c83b1e15-36f3-4f46-aceb-05aac24c545e" providerId="ADAL" clId="{B0BDA0D1-752B-48E2-B603-29A1D985D9C6}" dt="2021-09-23T16:05:27.268" v="0"/>
        <pc:sldMkLst>
          <pc:docMk/>
          <pc:sldMk cId="4075118613" sldId="540"/>
        </pc:sldMkLst>
      </pc:sldChg>
      <pc:sldChg chg="add del">
        <pc:chgData name="Khattab, Sherif" userId="c83b1e15-36f3-4f46-aceb-05aac24c545e" providerId="ADAL" clId="{B0BDA0D1-752B-48E2-B603-29A1D985D9C6}" dt="2021-09-28T16:28:24.096" v="364" actId="2696"/>
        <pc:sldMkLst>
          <pc:docMk/>
          <pc:sldMk cId="3718964789" sldId="543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486560120" sldId="544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959171718" sldId="545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2259346312" sldId="546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3876805328" sldId="547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4082589092" sldId="548"/>
        </pc:sldMkLst>
      </pc:sldChg>
      <pc:sldChg chg="add del">
        <pc:chgData name="Khattab, Sherif" userId="c83b1e15-36f3-4f46-aceb-05aac24c545e" providerId="ADAL" clId="{B0BDA0D1-752B-48E2-B603-29A1D985D9C6}" dt="2021-09-30T16:13:10.239" v="365" actId="47"/>
        <pc:sldMkLst>
          <pc:docMk/>
          <pc:sldMk cId="1850740189" sldId="549"/>
        </pc:sldMkLst>
      </pc:sldChg>
    </pc:docChg>
  </pc:docChgLst>
  <pc:docChgLst>
    <pc:chgData name="Khattab, Sherif" userId="c83b1e15-36f3-4f46-aceb-05aac24c545e" providerId="ADAL" clId="{B6CE461F-AF69-42CF-911D-EEAA424E63C9}"/>
    <pc:docChg chg="custSel addSld delSld modSld">
      <pc:chgData name="Khattab, Sherif" userId="c83b1e15-36f3-4f46-aceb-05aac24c545e" providerId="ADAL" clId="{B6CE461F-AF69-42CF-911D-EEAA424E63C9}" dt="2023-02-02T18:51:54.595" v="191" actId="20577"/>
      <pc:docMkLst>
        <pc:docMk/>
      </pc:docMkLst>
      <pc:sldChg chg="add del">
        <pc:chgData name="Khattab, Sherif" userId="c83b1e15-36f3-4f46-aceb-05aac24c545e" providerId="ADAL" clId="{B6CE461F-AF69-42CF-911D-EEAA424E63C9}" dt="2023-02-02T18:50:01.154" v="178"/>
        <pc:sldMkLst>
          <pc:docMk/>
          <pc:sldMk cId="1271999567" sldId="349"/>
        </pc:sldMkLst>
      </pc:sldChg>
      <pc:sldChg chg="modSp modAnim">
        <pc:chgData name="Khattab, Sherif" userId="c83b1e15-36f3-4f46-aceb-05aac24c545e" providerId="ADAL" clId="{B6CE461F-AF69-42CF-911D-EEAA424E63C9}" dt="2023-02-02T18:43:25.935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6CE461F-AF69-42CF-911D-EEAA424E63C9}" dt="2023-02-02T18:43:25.935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B6CE461F-AF69-42CF-911D-EEAA424E63C9}" dt="2023-02-02T18:43:33.207" v="8" actId="47"/>
        <pc:sldMkLst>
          <pc:docMk/>
          <pc:sldMk cId="844471493" sldId="531"/>
        </pc:sldMkLst>
      </pc:sldChg>
      <pc:sldChg chg="modSp add del mod">
        <pc:chgData name="Khattab, Sherif" userId="c83b1e15-36f3-4f46-aceb-05aac24c545e" providerId="ADAL" clId="{B6CE461F-AF69-42CF-911D-EEAA424E63C9}" dt="2023-02-02T18:50:15.411" v="188" actId="20577"/>
        <pc:sldMkLst>
          <pc:docMk/>
          <pc:sldMk cId="2257956633" sldId="546"/>
        </pc:sldMkLst>
        <pc:spChg chg="mod">
          <ac:chgData name="Khattab, Sherif" userId="c83b1e15-36f3-4f46-aceb-05aac24c545e" providerId="ADAL" clId="{B6CE461F-AF69-42CF-911D-EEAA424E63C9}" dt="2023-02-02T18:50:15.411" v="188" actId="20577"/>
          <ac:spMkLst>
            <pc:docMk/>
            <pc:sldMk cId="2257956633" sldId="546"/>
            <ac:spMk id="2" creationId="{966B7E5D-19D8-4D3C-84F7-FF513C862142}"/>
          </ac:spMkLst>
        </pc:spChg>
        <pc:spChg chg="mod">
          <ac:chgData name="Khattab, Sherif" userId="c83b1e15-36f3-4f46-aceb-05aac24c545e" providerId="ADAL" clId="{B6CE461F-AF69-42CF-911D-EEAA424E63C9}" dt="2023-02-02T18:50:10.669" v="179" actId="21"/>
          <ac:spMkLst>
            <pc:docMk/>
            <pc:sldMk cId="2257956633" sldId="546"/>
            <ac:spMk id="3" creationId="{BE853139-7B08-43AF-8135-12093295C99D}"/>
          </ac:spMkLst>
        </pc:spChg>
      </pc:sldChg>
      <pc:sldChg chg="add del">
        <pc:chgData name="Khattab, Sherif" userId="c83b1e15-36f3-4f46-aceb-05aac24c545e" providerId="ADAL" clId="{B6CE461F-AF69-42CF-911D-EEAA424E63C9}" dt="2023-02-02T18:50:01.154" v="178"/>
        <pc:sldMkLst>
          <pc:docMk/>
          <pc:sldMk cId="4084766676" sldId="547"/>
        </pc:sldMkLst>
      </pc:sldChg>
      <pc:sldChg chg="add del">
        <pc:chgData name="Khattab, Sherif" userId="c83b1e15-36f3-4f46-aceb-05aac24c545e" providerId="ADAL" clId="{B6CE461F-AF69-42CF-911D-EEAA424E63C9}" dt="2023-02-02T18:50:01.154" v="178"/>
        <pc:sldMkLst>
          <pc:docMk/>
          <pc:sldMk cId="4091543246" sldId="548"/>
        </pc:sldMkLst>
      </pc:sldChg>
      <pc:sldChg chg="add del">
        <pc:chgData name="Khattab, Sherif" userId="c83b1e15-36f3-4f46-aceb-05aac24c545e" providerId="ADAL" clId="{B6CE461F-AF69-42CF-911D-EEAA424E63C9}" dt="2023-02-02T18:50:01.154" v="178"/>
        <pc:sldMkLst>
          <pc:docMk/>
          <pc:sldMk cId="492702480" sldId="549"/>
        </pc:sldMkLst>
      </pc:sldChg>
      <pc:sldChg chg="add del">
        <pc:chgData name="Khattab, Sherif" userId="c83b1e15-36f3-4f46-aceb-05aac24c545e" providerId="ADAL" clId="{B6CE461F-AF69-42CF-911D-EEAA424E63C9}" dt="2023-02-02T18:50:01.154" v="178"/>
        <pc:sldMkLst>
          <pc:docMk/>
          <pc:sldMk cId="2578595600" sldId="550"/>
        </pc:sldMkLst>
      </pc:sldChg>
      <pc:sldChg chg="add del">
        <pc:chgData name="Khattab, Sherif" userId="c83b1e15-36f3-4f46-aceb-05aac24c545e" providerId="ADAL" clId="{B6CE461F-AF69-42CF-911D-EEAA424E63C9}" dt="2023-02-02T18:50:01.154" v="178"/>
        <pc:sldMkLst>
          <pc:docMk/>
          <pc:sldMk cId="3650207921" sldId="551"/>
        </pc:sldMkLst>
      </pc:sldChg>
      <pc:sldChg chg="add del">
        <pc:chgData name="Khattab, Sherif" userId="c83b1e15-36f3-4f46-aceb-05aac24c545e" providerId="ADAL" clId="{B6CE461F-AF69-42CF-911D-EEAA424E63C9}" dt="2023-02-02T18:50:01.154" v="178"/>
        <pc:sldMkLst>
          <pc:docMk/>
          <pc:sldMk cId="292615581" sldId="552"/>
        </pc:sldMkLst>
      </pc:sldChg>
      <pc:sldChg chg="add del">
        <pc:chgData name="Khattab, Sherif" userId="c83b1e15-36f3-4f46-aceb-05aac24c545e" providerId="ADAL" clId="{B6CE461F-AF69-42CF-911D-EEAA424E63C9}" dt="2023-02-02T18:50:01.154" v="178"/>
        <pc:sldMkLst>
          <pc:docMk/>
          <pc:sldMk cId="1079843258" sldId="553"/>
        </pc:sldMkLst>
      </pc:sldChg>
      <pc:sldChg chg="add del">
        <pc:chgData name="Khattab, Sherif" userId="c83b1e15-36f3-4f46-aceb-05aac24c545e" providerId="ADAL" clId="{B6CE461F-AF69-42CF-911D-EEAA424E63C9}" dt="2023-02-02T18:50:01.154" v="178"/>
        <pc:sldMkLst>
          <pc:docMk/>
          <pc:sldMk cId="537861301" sldId="554"/>
        </pc:sldMkLst>
      </pc:sldChg>
      <pc:sldChg chg="del">
        <pc:chgData name="Khattab, Sherif" userId="c83b1e15-36f3-4f46-aceb-05aac24c545e" providerId="ADAL" clId="{B6CE461F-AF69-42CF-911D-EEAA424E63C9}" dt="2023-02-02T18:43:58.288" v="16" actId="47"/>
        <pc:sldMkLst>
          <pc:docMk/>
          <pc:sldMk cId="2690636170" sldId="561"/>
        </pc:sldMkLst>
      </pc:sldChg>
      <pc:sldChg chg="del">
        <pc:chgData name="Khattab, Sherif" userId="c83b1e15-36f3-4f46-aceb-05aac24c545e" providerId="ADAL" clId="{B6CE461F-AF69-42CF-911D-EEAA424E63C9}" dt="2023-02-02T18:47:17.638" v="105" actId="47"/>
        <pc:sldMkLst>
          <pc:docMk/>
          <pc:sldMk cId="206149075" sldId="562"/>
        </pc:sldMkLst>
      </pc:sldChg>
      <pc:sldChg chg="del">
        <pc:chgData name="Khattab, Sherif" userId="c83b1e15-36f3-4f46-aceb-05aac24c545e" providerId="ADAL" clId="{B6CE461F-AF69-42CF-911D-EEAA424E63C9}" dt="2023-02-02T18:47:18.333" v="106" actId="47"/>
        <pc:sldMkLst>
          <pc:docMk/>
          <pc:sldMk cId="401523692" sldId="563"/>
        </pc:sldMkLst>
      </pc:sldChg>
      <pc:sldChg chg="addSp modSp modAnim">
        <pc:chgData name="Khattab, Sherif" userId="c83b1e15-36f3-4f46-aceb-05aac24c545e" providerId="ADAL" clId="{B6CE461F-AF69-42CF-911D-EEAA424E63C9}" dt="2023-02-02T18:46:48.367" v="104" actId="1076"/>
        <pc:sldMkLst>
          <pc:docMk/>
          <pc:sldMk cId="66830202" sldId="564"/>
        </pc:sldMkLst>
        <pc:spChg chg="mod">
          <ac:chgData name="Khattab, Sherif" userId="c83b1e15-36f3-4f46-aceb-05aac24c545e" providerId="ADAL" clId="{B6CE461F-AF69-42CF-911D-EEAA424E63C9}" dt="2023-02-02T18:46:39.621" v="100" actId="27636"/>
          <ac:spMkLst>
            <pc:docMk/>
            <pc:sldMk cId="66830202" sldId="564"/>
            <ac:spMk id="3" creationId="{672D86A1-B2AB-45DF-97E1-7745B511B50E}"/>
          </ac:spMkLst>
        </pc:spChg>
        <pc:picChg chg="add mod">
          <ac:chgData name="Khattab, Sherif" userId="c83b1e15-36f3-4f46-aceb-05aac24c545e" providerId="ADAL" clId="{B6CE461F-AF69-42CF-911D-EEAA424E63C9}" dt="2023-02-02T18:46:48.367" v="104" actId="1076"/>
          <ac:picMkLst>
            <pc:docMk/>
            <pc:sldMk cId="66830202" sldId="564"/>
            <ac:picMk id="5" creationId="{D2CEE9C9-1497-E88C-B74A-8563AEF7A67C}"/>
          </ac:picMkLst>
        </pc:picChg>
      </pc:sldChg>
      <pc:sldChg chg="del">
        <pc:chgData name="Khattab, Sherif" userId="c83b1e15-36f3-4f46-aceb-05aac24c545e" providerId="ADAL" clId="{B6CE461F-AF69-42CF-911D-EEAA424E63C9}" dt="2023-02-02T18:47:19.134" v="107" actId="47"/>
        <pc:sldMkLst>
          <pc:docMk/>
          <pc:sldMk cId="492404092" sldId="565"/>
        </pc:sldMkLst>
      </pc:sldChg>
      <pc:sldChg chg="modSp mod modAnim">
        <pc:chgData name="Khattab, Sherif" userId="c83b1e15-36f3-4f46-aceb-05aac24c545e" providerId="ADAL" clId="{B6CE461F-AF69-42CF-911D-EEAA424E63C9}" dt="2023-02-02T18:48:06.854" v="153" actId="20577"/>
        <pc:sldMkLst>
          <pc:docMk/>
          <pc:sldMk cId="1978042385" sldId="566"/>
        </pc:sldMkLst>
        <pc:spChg chg="mod">
          <ac:chgData name="Khattab, Sherif" userId="c83b1e15-36f3-4f46-aceb-05aac24c545e" providerId="ADAL" clId="{B6CE461F-AF69-42CF-911D-EEAA424E63C9}" dt="2023-02-02T18:47:26.810" v="109" actId="20577"/>
          <ac:spMkLst>
            <pc:docMk/>
            <pc:sldMk cId="1978042385" sldId="566"/>
            <ac:spMk id="2" creationId="{C9858C67-D4AE-4248-BE76-AB32777E60D2}"/>
          </ac:spMkLst>
        </pc:spChg>
        <pc:spChg chg="mod">
          <ac:chgData name="Khattab, Sherif" userId="c83b1e15-36f3-4f46-aceb-05aac24c545e" providerId="ADAL" clId="{B6CE461F-AF69-42CF-911D-EEAA424E63C9}" dt="2023-02-02T18:48:06.854" v="153" actId="20577"/>
          <ac:spMkLst>
            <pc:docMk/>
            <pc:sldMk cId="1978042385" sldId="566"/>
            <ac:spMk id="3" creationId="{FBFE21D9-18E9-4186-982C-9B73CD8929E5}"/>
          </ac:spMkLst>
        </pc:spChg>
      </pc:sldChg>
      <pc:sldChg chg="modSp add mod modAnim">
        <pc:chgData name="Khattab, Sherif" userId="c83b1e15-36f3-4f46-aceb-05aac24c545e" providerId="ADAL" clId="{B6CE461F-AF69-42CF-911D-EEAA424E63C9}" dt="2023-02-02T18:48:36.009" v="175" actId="27636"/>
        <pc:sldMkLst>
          <pc:docMk/>
          <pc:sldMk cId="493895885" sldId="568"/>
        </pc:sldMkLst>
        <pc:spChg chg="mod">
          <ac:chgData name="Khattab, Sherif" userId="c83b1e15-36f3-4f46-aceb-05aac24c545e" providerId="ADAL" clId="{B6CE461F-AF69-42CF-911D-EEAA424E63C9}" dt="2023-02-02T18:48:18.980" v="166" actId="20577"/>
          <ac:spMkLst>
            <pc:docMk/>
            <pc:sldMk cId="493895885" sldId="568"/>
            <ac:spMk id="2" creationId="{C9858C67-D4AE-4248-BE76-AB32777E60D2}"/>
          </ac:spMkLst>
        </pc:spChg>
        <pc:spChg chg="mod">
          <ac:chgData name="Khattab, Sherif" userId="c83b1e15-36f3-4f46-aceb-05aac24c545e" providerId="ADAL" clId="{B6CE461F-AF69-42CF-911D-EEAA424E63C9}" dt="2023-02-02T18:48:36.009" v="175" actId="27636"/>
          <ac:spMkLst>
            <pc:docMk/>
            <pc:sldMk cId="493895885" sldId="568"/>
            <ac:spMk id="3" creationId="{FBFE21D9-18E9-4186-982C-9B73CD8929E5}"/>
          </ac:spMkLst>
        </pc:spChg>
      </pc:sldChg>
      <pc:sldChg chg="modSp add del mod">
        <pc:chgData name="Khattab, Sherif" userId="c83b1e15-36f3-4f46-aceb-05aac24c545e" providerId="ADAL" clId="{B6CE461F-AF69-42CF-911D-EEAA424E63C9}" dt="2023-02-02T18:51:54.595" v="191" actId="20577"/>
        <pc:sldMkLst>
          <pc:docMk/>
          <pc:sldMk cId="3446618930" sldId="569"/>
        </pc:sldMkLst>
        <pc:spChg chg="mod">
          <ac:chgData name="Khattab, Sherif" userId="c83b1e15-36f3-4f46-aceb-05aac24c545e" providerId="ADAL" clId="{B6CE461F-AF69-42CF-911D-EEAA424E63C9}" dt="2023-02-02T18:51:54.595" v="191" actId="20577"/>
          <ac:spMkLst>
            <pc:docMk/>
            <pc:sldMk cId="3446618930" sldId="569"/>
            <ac:spMk id="3" creationId="{6B841683-66D3-46E0-A50A-D6C680862A12}"/>
          </ac:spMkLst>
        </pc:spChg>
      </pc:sldChg>
      <pc:sldChg chg="add del">
        <pc:chgData name="Khattab, Sherif" userId="c83b1e15-36f3-4f46-aceb-05aac24c545e" providerId="ADAL" clId="{B6CE461F-AF69-42CF-911D-EEAA424E63C9}" dt="2023-02-02T18:43:45.834" v="9" actId="47"/>
        <pc:sldMkLst>
          <pc:docMk/>
          <pc:sldMk cId="3533053184" sldId="628"/>
        </pc:sldMkLst>
      </pc:sldChg>
      <pc:sldChg chg="add del">
        <pc:chgData name="Khattab, Sherif" userId="c83b1e15-36f3-4f46-aceb-05aac24c545e" providerId="ADAL" clId="{B6CE461F-AF69-42CF-911D-EEAA424E63C9}" dt="2023-02-02T18:43:46.958" v="10" actId="47"/>
        <pc:sldMkLst>
          <pc:docMk/>
          <pc:sldMk cId="1677114058" sldId="629"/>
        </pc:sldMkLst>
      </pc:sldChg>
      <pc:sldChg chg="add del">
        <pc:chgData name="Khattab, Sherif" userId="c83b1e15-36f3-4f46-aceb-05aac24c545e" providerId="ADAL" clId="{B6CE461F-AF69-42CF-911D-EEAA424E63C9}" dt="2023-02-02T18:35:32.067" v="1"/>
        <pc:sldMkLst>
          <pc:docMk/>
          <pc:sldMk cId="1617374467" sldId="630"/>
        </pc:sldMkLst>
      </pc:sldChg>
      <pc:sldChg chg="add del">
        <pc:chgData name="Khattab, Sherif" userId="c83b1e15-36f3-4f46-aceb-05aac24c545e" providerId="ADAL" clId="{B6CE461F-AF69-42CF-911D-EEAA424E63C9}" dt="2023-02-02T18:43:47.410" v="11" actId="47"/>
        <pc:sldMkLst>
          <pc:docMk/>
          <pc:sldMk cId="4282829915" sldId="630"/>
        </pc:sldMkLst>
      </pc:sldChg>
      <pc:sldChg chg="add del">
        <pc:chgData name="Khattab, Sherif" userId="c83b1e15-36f3-4f46-aceb-05aac24c545e" providerId="ADAL" clId="{B6CE461F-AF69-42CF-911D-EEAA424E63C9}" dt="2023-02-02T18:35:32.067" v="1"/>
        <pc:sldMkLst>
          <pc:docMk/>
          <pc:sldMk cId="251583238" sldId="631"/>
        </pc:sldMkLst>
      </pc:sldChg>
      <pc:sldChg chg="add del">
        <pc:chgData name="Khattab, Sherif" userId="c83b1e15-36f3-4f46-aceb-05aac24c545e" providerId="ADAL" clId="{B6CE461F-AF69-42CF-911D-EEAA424E63C9}" dt="2023-02-02T18:43:48.123" v="12" actId="47"/>
        <pc:sldMkLst>
          <pc:docMk/>
          <pc:sldMk cId="798315631" sldId="631"/>
        </pc:sldMkLst>
      </pc:sldChg>
      <pc:sldChg chg="add del">
        <pc:chgData name="Khattab, Sherif" userId="c83b1e15-36f3-4f46-aceb-05aac24c545e" providerId="ADAL" clId="{B6CE461F-AF69-42CF-911D-EEAA424E63C9}" dt="2023-02-02T18:35:45.795" v="4"/>
        <pc:sldMkLst>
          <pc:docMk/>
          <pc:sldMk cId="3224006927" sldId="636"/>
        </pc:sldMkLst>
      </pc:sldChg>
      <pc:sldChg chg="add del">
        <pc:chgData name="Khattab, Sherif" userId="c83b1e15-36f3-4f46-aceb-05aac24c545e" providerId="ADAL" clId="{B6CE461F-AF69-42CF-911D-EEAA424E63C9}" dt="2023-02-02T18:43:51.029" v="14" actId="47"/>
        <pc:sldMkLst>
          <pc:docMk/>
          <pc:sldMk cId="3335359783" sldId="636"/>
        </pc:sldMkLst>
      </pc:sldChg>
      <pc:sldChg chg="add del">
        <pc:chgData name="Khattab, Sherif" userId="c83b1e15-36f3-4f46-aceb-05aac24c545e" providerId="ADAL" clId="{B6CE461F-AF69-42CF-911D-EEAA424E63C9}" dt="2023-02-02T18:43:50.428" v="13" actId="47"/>
        <pc:sldMkLst>
          <pc:docMk/>
          <pc:sldMk cId="549408926" sldId="637"/>
        </pc:sldMkLst>
      </pc:sldChg>
      <pc:sldChg chg="add del">
        <pc:chgData name="Khattab, Sherif" userId="c83b1e15-36f3-4f46-aceb-05aac24c545e" providerId="ADAL" clId="{B6CE461F-AF69-42CF-911D-EEAA424E63C9}" dt="2023-02-02T18:43:51.586" v="15" actId="47"/>
        <pc:sldMkLst>
          <pc:docMk/>
          <pc:sldMk cId="952811776" sldId="638"/>
        </pc:sldMkLst>
      </pc:sldChg>
    </pc:docChg>
  </pc:docChgLst>
  <pc:docChgLst>
    <pc:chgData name="Khattab, Sherif" userId="c83b1e15-36f3-4f46-aceb-05aac24c545e" providerId="ADAL" clId="{CAB01572-1BB4-034B-A91E-B51F46EBD1BB}"/>
    <pc:docChg chg="undo custSel addSld delSld modSld">
      <pc:chgData name="Khattab, Sherif" userId="c83b1e15-36f3-4f46-aceb-05aac24c545e" providerId="ADAL" clId="{CAB01572-1BB4-034B-A91E-B51F46EBD1BB}" dt="2021-02-11T15:51:01.498" v="552"/>
      <pc:docMkLst>
        <pc:docMk/>
      </pc:docMkLst>
      <pc:sldChg chg="del">
        <pc:chgData name="Khattab, Sherif" userId="c83b1e15-36f3-4f46-aceb-05aac24c545e" providerId="ADAL" clId="{CAB01572-1BB4-034B-A91E-B51F46EBD1BB}" dt="2021-02-11T15:11:26.862" v="269" actId="2696"/>
        <pc:sldMkLst>
          <pc:docMk/>
          <pc:sldMk cId="1271999567" sldId="349"/>
        </pc:sldMkLst>
      </pc:sldChg>
      <pc:sldChg chg="del">
        <pc:chgData name="Khattab, Sherif" userId="c83b1e15-36f3-4f46-aceb-05aac24c545e" providerId="ADAL" clId="{CAB01572-1BB4-034B-A91E-B51F46EBD1BB}" dt="2021-02-11T15:11:24.948" v="266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CAB01572-1BB4-034B-A91E-B51F46EBD1BB}" dt="2021-02-11T15:11:25.358" v="267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CAB01572-1BB4-034B-A91E-B51F46EBD1BB}" dt="2021-02-11T15:11:31.225" v="270" actId="2696"/>
        <pc:sldMkLst>
          <pc:docMk/>
          <pc:sldMk cId="1337868689" sldId="381"/>
        </pc:sldMkLst>
      </pc:sldChg>
      <pc:sldChg chg="del">
        <pc:chgData name="Khattab, Sherif" userId="c83b1e15-36f3-4f46-aceb-05aac24c545e" providerId="ADAL" clId="{CAB01572-1BB4-034B-A91E-B51F46EBD1BB}" dt="2021-02-11T15:11:37.695" v="271" actId="2696"/>
        <pc:sldMkLst>
          <pc:docMk/>
          <pc:sldMk cId="505724783" sldId="383"/>
        </pc:sldMkLst>
      </pc:sldChg>
      <pc:sldChg chg="modSp mod">
        <pc:chgData name="Khattab, Sherif" userId="c83b1e15-36f3-4f46-aceb-05aac24c545e" providerId="ADAL" clId="{CAB01572-1BB4-034B-A91E-B51F46EBD1BB}" dt="2021-02-11T15:09:30.974" v="111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CAB01572-1BB4-034B-A91E-B51F46EBD1BB}" dt="2021-02-11T15:09:30.974" v="111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AB01572-1BB4-034B-A91E-B51F46EBD1BB}" dt="2021-02-11T15:50:47.706" v="549"/>
        <pc:sldMkLst>
          <pc:docMk/>
          <pc:sldMk cId="4202616107" sldId="500"/>
        </pc:sldMkLst>
        <pc:spChg chg="mod">
          <ac:chgData name="Khattab, Sherif" userId="c83b1e15-36f3-4f46-aceb-05aac24c545e" providerId="ADAL" clId="{CAB01572-1BB4-034B-A91E-B51F46EBD1BB}" dt="2021-02-11T15:50:37.509" v="5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CAB01572-1BB4-034B-A91E-B51F46EBD1BB}" dt="2021-02-11T15:10:11.225" v="145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CAB01572-1BB4-034B-A91E-B51F46EBD1BB}" dt="2021-02-11T15:10:11.225" v="145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AB01572-1BB4-034B-A91E-B51F46EBD1BB}" dt="2021-02-11T15:11:12.129" v="264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AB01572-1BB4-034B-A91E-B51F46EBD1BB}" dt="2021-02-11T15:11:12.129" v="264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AB01572-1BB4-034B-A91E-B51F46EBD1BB}" dt="2021-02-11T15:11:22.256" v="265" actId="2696"/>
        <pc:sldMkLst>
          <pc:docMk/>
          <pc:sldMk cId="1468641068" sldId="514"/>
        </pc:sldMkLst>
      </pc:sldChg>
      <pc:sldChg chg="del">
        <pc:chgData name="Khattab, Sherif" userId="c83b1e15-36f3-4f46-aceb-05aac24c545e" providerId="ADAL" clId="{CAB01572-1BB4-034B-A91E-B51F46EBD1BB}" dt="2021-02-11T15:11:25.940" v="268" actId="2696"/>
        <pc:sldMkLst>
          <pc:docMk/>
          <pc:sldMk cId="2793897325" sldId="515"/>
        </pc:sldMkLst>
      </pc:sldChg>
      <pc:sldChg chg="modSp mod modAnim">
        <pc:chgData name="Khattab, Sherif" userId="c83b1e15-36f3-4f46-aceb-05aac24c545e" providerId="ADAL" clId="{CAB01572-1BB4-034B-A91E-B51F46EBD1BB}" dt="2021-02-11T15:50:52.111" v="550"/>
        <pc:sldMkLst>
          <pc:docMk/>
          <pc:sldMk cId="2487721040" sldId="516"/>
        </pc:sldMkLst>
        <pc:spChg chg="mod">
          <ac:chgData name="Khattab, Sherif" userId="c83b1e15-36f3-4f46-aceb-05aac24c545e" providerId="ADAL" clId="{CAB01572-1BB4-034B-A91E-B51F46EBD1BB}" dt="2021-02-11T15:49:42.577" v="518" actId="5793"/>
          <ac:spMkLst>
            <pc:docMk/>
            <pc:sldMk cId="2487721040" sldId="516"/>
            <ac:spMk id="3" creationId="{CBB5D1A1-A1C5-4D4A-9051-CB104F0E3B4F}"/>
          </ac:spMkLst>
        </pc:spChg>
      </pc:sldChg>
      <pc:sldChg chg="modSp mod modAnim">
        <pc:chgData name="Khattab, Sherif" userId="c83b1e15-36f3-4f46-aceb-05aac24c545e" providerId="ADAL" clId="{CAB01572-1BB4-034B-A91E-B51F46EBD1BB}" dt="2021-02-11T15:51:01.498" v="552"/>
        <pc:sldMkLst>
          <pc:docMk/>
          <pc:sldMk cId="3114182525" sldId="517"/>
        </pc:sldMkLst>
        <pc:spChg chg="mod">
          <ac:chgData name="Khattab, Sherif" userId="c83b1e15-36f3-4f46-aceb-05aac24c545e" providerId="ADAL" clId="{CAB01572-1BB4-034B-A91E-B51F46EBD1BB}" dt="2021-02-11T15:50:30.629" v="545" actId="20577"/>
          <ac:spMkLst>
            <pc:docMk/>
            <pc:sldMk cId="3114182525" sldId="517"/>
            <ac:spMk id="3" creationId="{27042AA4-C4FA-CA41-9597-12A83EBA22E3}"/>
          </ac:spMkLst>
        </pc:spChg>
      </pc:sldChg>
      <pc:sldChg chg="modSp new mod">
        <pc:chgData name="Khattab, Sherif" userId="c83b1e15-36f3-4f46-aceb-05aac24c545e" providerId="ADAL" clId="{CAB01572-1BB4-034B-A91E-B51F46EBD1BB}" dt="2021-02-11T15:44:46.739" v="339" actId="20577"/>
        <pc:sldMkLst>
          <pc:docMk/>
          <pc:sldMk cId="1616471687" sldId="518"/>
        </pc:sldMkLst>
        <pc:spChg chg="mod">
          <ac:chgData name="Khattab, Sherif" userId="c83b1e15-36f3-4f46-aceb-05aac24c545e" providerId="ADAL" clId="{CAB01572-1BB4-034B-A91E-B51F46EBD1BB}" dt="2021-02-11T15:44:17.302" v="295" actId="20577"/>
          <ac:spMkLst>
            <pc:docMk/>
            <pc:sldMk cId="1616471687" sldId="518"/>
            <ac:spMk id="2" creationId="{CFEEB588-7AFC-234D-8AC0-9C6E7268F1E5}"/>
          </ac:spMkLst>
        </pc:spChg>
        <pc:spChg chg="mod">
          <ac:chgData name="Khattab, Sherif" userId="c83b1e15-36f3-4f46-aceb-05aac24c545e" providerId="ADAL" clId="{CAB01572-1BB4-034B-A91E-B51F46EBD1BB}" dt="2021-02-11T15:44:46.739" v="339" actId="20577"/>
          <ac:spMkLst>
            <pc:docMk/>
            <pc:sldMk cId="1616471687" sldId="518"/>
            <ac:spMk id="3" creationId="{E4EE9F6E-8491-D241-9B4D-EB09A47CA615}"/>
          </ac:spMkLst>
        </pc:spChg>
      </pc:sldChg>
    </pc:docChg>
  </pc:docChgLst>
  <pc:docChgLst>
    <pc:chgData name="Khattab, Sherif" userId="c83b1e15-36f3-4f46-aceb-05aac24c545e" providerId="ADAL" clId="{FD5AE8AC-1844-6342-9A28-590C7FAFB8A2}"/>
    <pc:docChg chg="modSld">
      <pc:chgData name="Khattab, Sherif" userId="c83b1e15-36f3-4f46-aceb-05aac24c545e" providerId="ADAL" clId="{FD5AE8AC-1844-6342-9A28-590C7FAFB8A2}" dt="2021-02-09T19:03:12.921" v="0" actId="20577"/>
      <pc:docMkLst>
        <pc:docMk/>
      </pc:docMkLst>
      <pc:sldChg chg="modSp mod">
        <pc:chgData name="Khattab, Sherif" userId="c83b1e15-36f3-4f46-aceb-05aac24c545e" providerId="ADAL" clId="{FD5AE8AC-1844-6342-9A28-590C7FAFB8A2}" dt="2021-02-09T19:03:12.921" v="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D5AE8AC-1844-6342-9A28-590C7FAFB8A2}" dt="2021-02-09T19:03:12.921" v="0" actId="20577"/>
          <ac:spMkLst>
            <pc:docMk/>
            <pc:sldMk cId="3652489610" sldId="506"/>
            <ac:spMk id="3" creationId="{9FDE3B14-90B9-4B5A-83C7-6E633E32EA28}"/>
          </ac:spMkLst>
        </pc:spChg>
      </pc:sldChg>
    </pc:docChg>
  </pc:docChgLst>
  <pc:docChgLst>
    <pc:chgData name="Khattab, Sherif" userId="c83b1e15-36f3-4f46-aceb-05aac24c545e" providerId="ADAL" clId="{7F6D9211-5523-4AC2-A075-9833E6091579}"/>
    <pc:docChg chg="modSld">
      <pc:chgData name="Khattab, Sherif" userId="c83b1e15-36f3-4f46-aceb-05aac24c545e" providerId="ADAL" clId="{7F6D9211-5523-4AC2-A075-9833E6091579}" dt="2023-01-12T18:44:53.064" v="4" actId="20577"/>
      <pc:docMkLst>
        <pc:docMk/>
      </pc:docMkLst>
      <pc:sldChg chg="addSp modSp mod">
        <pc:chgData name="Khattab, Sherif" userId="c83b1e15-36f3-4f46-aceb-05aac24c545e" providerId="ADAL" clId="{7F6D9211-5523-4AC2-A075-9833E6091579}" dt="2023-01-12T18:44:53.064" v="4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7F6D9211-5523-4AC2-A075-9833E6091579}" dt="2023-01-12T18:44:49.565" v="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7F6D9211-5523-4AC2-A075-9833E6091579}" dt="2023-01-12T18:44:53.064" v="4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7F6D9211-5523-4AC2-A075-9833E6091579}" dt="2023-01-12T18:44:50.253" v="2"/>
          <ac:picMkLst>
            <pc:docMk/>
            <pc:sldMk cId="1330366002" sldId="454"/>
            <ac:picMk id="5" creationId="{786E5D3E-1FA3-738C-9D1D-D01FEC85B2D8}"/>
          </ac:picMkLst>
        </pc:picChg>
      </pc:sldChg>
    </pc:docChg>
  </pc:docChgLst>
  <pc:docChgLst>
    <pc:chgData name="Khattab, Sherif" userId="c83b1e15-36f3-4f46-aceb-05aac24c545e" providerId="ADAL" clId="{5F2F6BF5-D84C-49C2-A88A-A14AEB5A6666}"/>
    <pc:docChg chg="undo custSel addSld delSld modSld">
      <pc:chgData name="Khattab, Sherif" userId="c83b1e15-36f3-4f46-aceb-05aac24c545e" providerId="ADAL" clId="{5F2F6BF5-D84C-49C2-A88A-A14AEB5A6666}" dt="2022-02-03T19:22:00.267" v="1647" actId="1076"/>
      <pc:docMkLst>
        <pc:docMk/>
      </pc:docMkLst>
      <pc:sldChg chg="modSp mod">
        <pc:chgData name="Khattab, Sherif" userId="c83b1e15-36f3-4f46-aceb-05aac24c545e" providerId="ADAL" clId="{5F2F6BF5-D84C-49C2-A88A-A14AEB5A6666}" dt="2022-02-03T14:11:59.137" v="6"/>
        <pc:sldMkLst>
          <pc:docMk/>
          <pc:sldMk cId="1330366002" sldId="454"/>
        </pc:sldMkLst>
        <pc:spChg chg="mod">
          <ac:chgData name="Khattab, Sherif" userId="c83b1e15-36f3-4f46-aceb-05aac24c545e" providerId="ADAL" clId="{5F2F6BF5-D84C-49C2-A88A-A14AEB5A6666}" dt="2022-02-03T14:11:59.137" v="6"/>
          <ac:spMkLst>
            <pc:docMk/>
            <pc:sldMk cId="1330366002" sldId="454"/>
            <ac:spMk id="3" creationId="{00000000-0000-0000-0000-000000000000}"/>
          </ac:spMkLst>
        </pc:spChg>
      </pc:sldChg>
      <pc:sldChg chg="modSp add del">
        <pc:chgData name="Khattab, Sherif" userId="c83b1e15-36f3-4f46-aceb-05aac24c545e" providerId="ADAL" clId="{5F2F6BF5-D84C-49C2-A88A-A14AEB5A6666}" dt="2022-02-03T14:13:04.171" v="20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5F2F6BF5-D84C-49C2-A88A-A14AEB5A6666}" dt="2022-02-03T14:13:04.171" v="20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3903507516" sldId="498"/>
        </pc:sldMkLst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2116864396" sldId="505"/>
        </pc:sldMkLst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5F2F6BF5-D84C-49C2-A88A-A14AEB5A6666}" dt="2022-02-03T14:22:11.592" v="874" actId="47"/>
        <pc:sldMkLst>
          <pc:docMk/>
          <pc:sldMk cId="3114182525" sldId="517"/>
        </pc:sldMkLst>
      </pc:sldChg>
      <pc:sldChg chg="modSp add del mod">
        <pc:chgData name="Khattab, Sherif" userId="c83b1e15-36f3-4f46-aceb-05aac24c545e" providerId="ADAL" clId="{5F2F6BF5-D84C-49C2-A88A-A14AEB5A6666}" dt="2022-02-03T14:13:23.297" v="68" actId="20577"/>
        <pc:sldMkLst>
          <pc:docMk/>
          <pc:sldMk cId="624014562" sldId="530"/>
        </pc:sldMkLst>
        <pc:spChg chg="mod">
          <ac:chgData name="Khattab, Sherif" userId="c83b1e15-36f3-4f46-aceb-05aac24c545e" providerId="ADAL" clId="{5F2F6BF5-D84C-49C2-A88A-A14AEB5A6666}" dt="2022-02-03T14:13:23.297" v="68" actId="20577"/>
          <ac:spMkLst>
            <pc:docMk/>
            <pc:sldMk cId="624014562" sldId="530"/>
            <ac:spMk id="3" creationId="{93532249-5E17-2A4B-B649-961DDDF1F5F6}"/>
          </ac:spMkLst>
        </pc:spChg>
      </pc:sldChg>
      <pc:sldChg chg="modSp add mod modAnim">
        <pc:chgData name="Khattab, Sherif" userId="c83b1e15-36f3-4f46-aceb-05aac24c545e" providerId="ADAL" clId="{5F2F6BF5-D84C-49C2-A88A-A14AEB5A6666}" dt="2022-02-03T14:21:59.773" v="873" actId="20577"/>
        <pc:sldMkLst>
          <pc:docMk/>
          <pc:sldMk cId="844471493" sldId="531"/>
        </pc:sldMkLst>
        <pc:spChg chg="mod">
          <ac:chgData name="Khattab, Sherif" userId="c83b1e15-36f3-4f46-aceb-05aac24c545e" providerId="ADAL" clId="{5F2F6BF5-D84C-49C2-A88A-A14AEB5A6666}" dt="2022-02-03T14:21:59.773" v="873" actId="20577"/>
          <ac:spMkLst>
            <pc:docMk/>
            <pc:sldMk cId="844471493" sldId="531"/>
            <ac:spMk id="2" creationId="{6BF01C35-B7E9-AD43-99C8-95170559C8A0}"/>
          </ac:spMkLst>
        </pc:spChg>
        <pc:spChg chg="mod">
          <ac:chgData name="Khattab, Sherif" userId="c83b1e15-36f3-4f46-aceb-05aac24c545e" providerId="ADAL" clId="{5F2F6BF5-D84C-49C2-A88A-A14AEB5A6666}" dt="2022-02-03T14:13:28.202" v="69" actId="6549"/>
          <ac:spMkLst>
            <pc:docMk/>
            <pc:sldMk cId="844471493" sldId="531"/>
            <ac:spMk id="3" creationId="{443F42C8-5750-0341-86AA-B64ED9D37EB6}"/>
          </ac:spMkLst>
        </pc:spChg>
      </pc:sldChg>
      <pc:sldChg chg="add del">
        <pc:chgData name="Khattab, Sherif" userId="c83b1e15-36f3-4f46-aceb-05aac24c545e" providerId="ADAL" clId="{5F2F6BF5-D84C-49C2-A88A-A14AEB5A6666}" dt="2022-02-03T14:12:52.737" v="8"/>
        <pc:sldMkLst>
          <pc:docMk/>
          <pc:sldMk cId="3822432923" sldId="531"/>
        </pc:sldMkLst>
      </pc:sldChg>
      <pc:sldChg chg="modSp add del modAnim">
        <pc:chgData name="Khattab, Sherif" userId="c83b1e15-36f3-4f46-aceb-05aac24c545e" providerId="ADAL" clId="{5F2F6BF5-D84C-49C2-A88A-A14AEB5A6666}" dt="2022-02-03T14:21:53.451" v="866" actId="47"/>
        <pc:sldMkLst>
          <pc:docMk/>
          <pc:sldMk cId="998070191" sldId="553"/>
        </pc:sldMkLst>
        <pc:spChg chg="mod">
          <ac:chgData name="Khattab, Sherif" userId="c83b1e15-36f3-4f46-aceb-05aac24c545e" providerId="ADAL" clId="{5F2F6BF5-D84C-49C2-A88A-A14AEB5A6666}" dt="2022-02-03T14:13:33.022" v="72" actId="6549"/>
          <ac:spMkLst>
            <pc:docMk/>
            <pc:sldMk cId="998070191" sldId="553"/>
            <ac:spMk id="3" creationId="{0C1DED7C-9EC9-4AD5-AF6E-18D4CA1E848B}"/>
          </ac:spMkLst>
        </pc:spChg>
      </pc:sldChg>
      <pc:sldChg chg="modSp add del modAnim">
        <pc:chgData name="Khattab, Sherif" userId="c83b1e15-36f3-4f46-aceb-05aac24c545e" providerId="ADAL" clId="{5F2F6BF5-D84C-49C2-A88A-A14AEB5A6666}" dt="2022-02-03T14:21:53.451" v="866" actId="47"/>
        <pc:sldMkLst>
          <pc:docMk/>
          <pc:sldMk cId="811289827" sldId="554"/>
        </pc:sldMkLst>
        <pc:spChg chg="mod">
          <ac:chgData name="Khattab, Sherif" userId="c83b1e15-36f3-4f46-aceb-05aac24c545e" providerId="ADAL" clId="{5F2F6BF5-D84C-49C2-A88A-A14AEB5A6666}" dt="2022-02-03T14:13:37.374" v="73" actId="6549"/>
          <ac:spMkLst>
            <pc:docMk/>
            <pc:sldMk cId="811289827" sldId="554"/>
            <ac:spMk id="3" creationId="{A5026D35-753B-4BE4-ADA9-22811800D3D5}"/>
          </ac:spMkLst>
        </pc:spChg>
      </pc:sldChg>
      <pc:sldChg chg="modSp add del mod modAnim">
        <pc:chgData name="Khattab, Sherif" userId="c83b1e15-36f3-4f46-aceb-05aac24c545e" providerId="ADAL" clId="{5F2F6BF5-D84C-49C2-A88A-A14AEB5A6666}" dt="2022-02-03T14:21:53.451" v="866" actId="47"/>
        <pc:sldMkLst>
          <pc:docMk/>
          <pc:sldMk cId="3572321521" sldId="555"/>
        </pc:sldMkLst>
        <pc:spChg chg="mod">
          <ac:chgData name="Khattab, Sherif" userId="c83b1e15-36f3-4f46-aceb-05aac24c545e" providerId="ADAL" clId="{5F2F6BF5-D84C-49C2-A88A-A14AEB5A6666}" dt="2022-02-03T14:13:30.627" v="71" actId="27636"/>
          <ac:spMkLst>
            <pc:docMk/>
            <pc:sldMk cId="3572321521" sldId="555"/>
            <ac:spMk id="3" creationId="{2A95C756-46CE-459D-BFAE-5BB3EBAF84C4}"/>
          </ac:spMkLst>
        </pc:spChg>
      </pc:sldChg>
      <pc:sldChg chg="modSp add del modAnim">
        <pc:chgData name="Khattab, Sherif" userId="c83b1e15-36f3-4f46-aceb-05aac24c545e" providerId="ADAL" clId="{5F2F6BF5-D84C-49C2-A88A-A14AEB5A6666}" dt="2022-02-03T14:14:09.691" v="140" actId="20577"/>
        <pc:sldMkLst>
          <pc:docMk/>
          <pc:sldMk cId="3612085669" sldId="556"/>
        </pc:sldMkLst>
        <pc:spChg chg="mod">
          <ac:chgData name="Khattab, Sherif" userId="c83b1e15-36f3-4f46-aceb-05aac24c545e" providerId="ADAL" clId="{5F2F6BF5-D84C-49C2-A88A-A14AEB5A6666}" dt="2022-02-03T14:14:09.691" v="140" actId="20577"/>
          <ac:spMkLst>
            <pc:docMk/>
            <pc:sldMk cId="3612085669" sldId="556"/>
            <ac:spMk id="3" creationId="{34D1CC0D-B866-4CE5-A7D4-A686C1DB25CF}"/>
          </ac:spMkLst>
        </pc:spChg>
      </pc:sldChg>
      <pc:sldChg chg="add del">
        <pc:chgData name="Khattab, Sherif" userId="c83b1e15-36f3-4f46-aceb-05aac24c545e" providerId="ADAL" clId="{5F2F6BF5-D84C-49C2-A88A-A14AEB5A6666}" dt="2022-02-03T14:12:52.810" v="9"/>
        <pc:sldMkLst>
          <pc:docMk/>
          <pc:sldMk cId="477320872" sldId="557"/>
        </pc:sldMkLst>
      </pc:sldChg>
      <pc:sldChg chg="add del">
        <pc:chgData name="Khattab, Sherif" userId="c83b1e15-36f3-4f46-aceb-05aac24c545e" providerId="ADAL" clId="{5F2F6BF5-D84C-49C2-A88A-A14AEB5A6666}" dt="2022-02-03T14:14:21.326" v="141" actId="47"/>
        <pc:sldMkLst>
          <pc:docMk/>
          <pc:sldMk cId="3299591313" sldId="558"/>
        </pc:sldMkLst>
      </pc:sldChg>
      <pc:sldChg chg="add del">
        <pc:chgData name="Khattab, Sherif" userId="c83b1e15-36f3-4f46-aceb-05aac24c545e" providerId="ADAL" clId="{5F2F6BF5-D84C-49C2-A88A-A14AEB5A6666}" dt="2022-02-03T14:14:21.853" v="142" actId="47"/>
        <pc:sldMkLst>
          <pc:docMk/>
          <pc:sldMk cId="3581853608" sldId="559"/>
        </pc:sldMkLst>
      </pc:sldChg>
      <pc:sldChg chg="add del">
        <pc:chgData name="Khattab, Sherif" userId="c83b1e15-36f3-4f46-aceb-05aac24c545e" providerId="ADAL" clId="{5F2F6BF5-D84C-49C2-A88A-A14AEB5A6666}" dt="2022-02-03T14:12:52.810" v="9"/>
        <pc:sldMkLst>
          <pc:docMk/>
          <pc:sldMk cId="508927020" sldId="560"/>
        </pc:sldMkLst>
      </pc:sldChg>
      <pc:sldChg chg="addSp delSp modSp new mod">
        <pc:chgData name="Khattab, Sherif" userId="c83b1e15-36f3-4f46-aceb-05aac24c545e" providerId="ADAL" clId="{5F2F6BF5-D84C-49C2-A88A-A14AEB5A6666}" dt="2022-02-03T14:17:34.156" v="429" actId="403"/>
        <pc:sldMkLst>
          <pc:docMk/>
          <pc:sldMk cId="2690636170" sldId="561"/>
        </pc:sldMkLst>
        <pc:spChg chg="mod">
          <ac:chgData name="Khattab, Sherif" userId="c83b1e15-36f3-4f46-aceb-05aac24c545e" providerId="ADAL" clId="{5F2F6BF5-D84C-49C2-A88A-A14AEB5A6666}" dt="2022-02-03T14:14:51.922" v="169" actId="20577"/>
          <ac:spMkLst>
            <pc:docMk/>
            <pc:sldMk cId="2690636170" sldId="561"/>
            <ac:spMk id="2" creationId="{8EA8CF8B-B1F2-4B0F-86B6-D32922BA2A53}"/>
          </ac:spMkLst>
        </pc:spChg>
        <pc:spChg chg="mod">
          <ac:chgData name="Khattab, Sherif" userId="c83b1e15-36f3-4f46-aceb-05aac24c545e" providerId="ADAL" clId="{5F2F6BF5-D84C-49C2-A88A-A14AEB5A6666}" dt="2022-02-03T14:17:34.156" v="429" actId="403"/>
          <ac:spMkLst>
            <pc:docMk/>
            <pc:sldMk cId="2690636170" sldId="561"/>
            <ac:spMk id="3" creationId="{45D402E1-232C-4373-88A2-85A6A0CE49D1}"/>
          </ac:spMkLst>
        </pc:spChg>
        <pc:grpChg chg="del mod">
          <ac:chgData name="Khattab, Sherif" userId="c83b1e15-36f3-4f46-aceb-05aac24c545e" providerId="ADAL" clId="{5F2F6BF5-D84C-49C2-A88A-A14AEB5A6666}" dt="2022-02-03T14:16:04.423" v="238" actId="478"/>
          <ac:grpSpMkLst>
            <pc:docMk/>
            <pc:sldMk cId="2690636170" sldId="561"/>
            <ac:grpSpMk id="11" creationId="{C4560504-9336-4184-9DDF-48A92B371291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27" creationId="{0F472117-BB8C-4F80-A524-CC21E76669E6}"/>
          </ac:grpSpMkLst>
        </pc:grpChg>
        <pc:grpChg chg="del mod">
          <ac:chgData name="Khattab, Sherif" userId="c83b1e15-36f3-4f46-aceb-05aac24c545e" providerId="ADAL" clId="{5F2F6BF5-D84C-49C2-A88A-A14AEB5A6666}" dt="2022-02-03T14:15:57.277" v="237" actId="478"/>
          <ac:grpSpMkLst>
            <pc:docMk/>
            <pc:sldMk cId="2690636170" sldId="561"/>
            <ac:grpSpMk id="28" creationId="{2203C290-77B9-4C41-8A8B-903EC759D6AB}"/>
          </ac:grpSpMkLst>
        </pc:grpChg>
        <pc:grpChg chg="del mod">
          <ac:chgData name="Khattab, Sherif" userId="c83b1e15-36f3-4f46-aceb-05aac24c545e" providerId="ADAL" clId="{5F2F6BF5-D84C-49C2-A88A-A14AEB5A6666}" dt="2022-02-03T14:15:53.983" v="234" actId="478"/>
          <ac:grpSpMkLst>
            <pc:docMk/>
            <pc:sldMk cId="2690636170" sldId="561"/>
            <ac:grpSpMk id="29" creationId="{C28BF392-136A-4893-A33F-50E499D95235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42" creationId="{22A11F7F-1B7B-4DD9-8948-5A7A0FE05038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43" creationId="{5FDD1F4D-AEEB-4F56-98C0-17EBED5F51C7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44" creationId="{E640AF07-C6FE-42B7-834B-0E02ACE2B36C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1" creationId="{7CFE2E9E-9A49-48B7-ADDE-C5C906C9C25F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2" creationId="{7F67080C-AE41-48FD-984F-820A6BC0E9A1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3" creationId="{7BFFA4E2-6D82-43A7-8167-236F4EC575BF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4" creationId="{2FBF3CCD-CF92-4E42-8A60-01426C276321}"/>
          </ac:grpSpMkLst>
        </pc:grpChg>
        <pc:grpChg chg="del mod">
          <ac:chgData name="Khattab, Sherif" userId="c83b1e15-36f3-4f46-aceb-05aac24c545e" providerId="ADAL" clId="{5F2F6BF5-D84C-49C2-A88A-A14AEB5A6666}" dt="2022-02-03T14:15:43.289" v="232"/>
          <ac:grpSpMkLst>
            <pc:docMk/>
            <pc:sldMk cId="2690636170" sldId="561"/>
            <ac:grpSpMk id="75" creationId="{C36EBB22-D7EC-453B-BA06-6A7CD1AE3486}"/>
          </ac:grpSpMkLst>
        </pc:grpChg>
        <pc:grpChg chg="del mod">
          <ac:chgData name="Khattab, Sherif" userId="c83b1e15-36f3-4f46-aceb-05aac24c545e" providerId="ADAL" clId="{5F2F6BF5-D84C-49C2-A88A-A14AEB5A6666}" dt="2022-02-03T14:15:50.135" v="233" actId="478"/>
          <ac:grpSpMkLst>
            <pc:docMk/>
            <pc:sldMk cId="2690636170" sldId="561"/>
            <ac:grpSpMk id="76" creationId="{3F68E3B3-44A1-43DD-A7BC-C84B799E6EF6}"/>
          </ac:grpSpMkLst>
        </pc:grp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5" creationId="{F7C7DB7E-241A-40BA-9F7E-296F12E46E7A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6" creationId="{60550EB0-9CF6-4B73-AFE4-C172D2F20304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7" creationId="{2C252722-9BE2-44F0-B196-FEA61C12F47F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8" creationId="{A833B97E-11E1-4920-A0AE-3236B1B3DAD2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9" creationId="{AA0DE65D-94BA-493E-89D6-42F1BB0BAC38}"/>
          </ac:inkMkLst>
        </pc:inkChg>
        <pc:inkChg chg="add mod">
          <ac:chgData name="Khattab, Sherif" userId="c83b1e15-36f3-4f46-aceb-05aac24c545e" providerId="ADAL" clId="{5F2F6BF5-D84C-49C2-A88A-A14AEB5A6666}" dt="2022-02-03T14:15:06.462" v="176"/>
          <ac:inkMkLst>
            <pc:docMk/>
            <pc:sldMk cId="2690636170" sldId="561"/>
            <ac:inkMk id="10" creationId="{2143B06B-C512-4BD1-8133-10CB34F46DF6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2" creationId="{2EB05E12-AF3E-4AF1-8B08-483FCC967BE0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3" creationId="{E368AD0B-05A8-46AA-A529-5C0AE1B56EBD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4" creationId="{D390EC62-1FC3-44B6-879D-EB722CB8B74F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5" creationId="{62C1DBBF-EF54-46AF-8721-A09CBF4E8AE4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6" creationId="{A572D7C1-40E0-423B-8955-92C3B00A6E30}"/>
          </ac:inkMkLst>
        </pc:inkChg>
        <pc:inkChg chg="add del">
          <ac:chgData name="Khattab, Sherif" userId="c83b1e15-36f3-4f46-aceb-05aac24c545e" providerId="ADAL" clId="{5F2F6BF5-D84C-49C2-A88A-A14AEB5A6666}" dt="2022-02-03T14:15:55.607" v="235" actId="478"/>
          <ac:inkMkLst>
            <pc:docMk/>
            <pc:sldMk cId="2690636170" sldId="561"/>
            <ac:inkMk id="17" creationId="{C1B1DFC6-9312-45B8-93F1-8448B2FBD89B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8" creationId="{21CAED45-CC41-499A-8F5E-04DCCB5CA3D3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19" creationId="{0C7E4555-C368-4FFF-80F2-BD13EF667B30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20" creationId="{E862AF7D-6D59-49C5-8900-B0E0DC95FF25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21" creationId="{7DE49538-525A-44EC-B611-63EC56192756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22" creationId="{AB041BF1-FB84-4CE4-89DE-C954DD5CAC7B}"/>
          </ac:inkMkLst>
        </pc:inkChg>
        <pc:inkChg chg="add mod">
          <ac:chgData name="Khattab, Sherif" userId="c83b1e15-36f3-4f46-aceb-05aac24c545e" providerId="ADAL" clId="{5F2F6BF5-D84C-49C2-A88A-A14AEB5A6666}" dt="2022-02-03T14:15:20.120" v="192"/>
          <ac:inkMkLst>
            <pc:docMk/>
            <pc:sldMk cId="2690636170" sldId="561"/>
            <ac:inkMk id="23" creationId="{8C87FD57-6A5B-43B4-98C2-1FCCAD99DF5E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24" creationId="{F49BF2E4-E7D3-4BF9-9A5C-3676DAF6B893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25" creationId="{0A9F84DD-ECF1-4CA7-9FCF-E350688FD89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26" creationId="{AAE4677F-7299-42C8-849B-EA8AD98B2B9C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0" creationId="{B6F194C7-E1AD-4183-A52E-12210FB381F5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1" creationId="{76D3DFB2-32F6-4E16-A8C4-943B04FEA3C0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2" creationId="{D40878EC-D241-42F7-80DB-5122F04B71B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3" creationId="{60887C96-3279-4455-8C8D-814C67D4A3F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4" creationId="{49636577-3F0D-46D3-A8B1-377B8529E0D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5" creationId="{A0208FB1-A9E0-4A2A-A2EF-4EC14566784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6" creationId="{90F11145-ACA5-40C4-A2F7-E9D616929E1F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7" creationId="{958BDD74-249E-432C-A496-8DAD615CAA1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8" creationId="{96EADA02-3359-4A7D-B03E-09778A2E23CB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39" creationId="{14C7AC07-AC0C-4320-A85C-FC75CFAFC6D1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0" creationId="{BDCF260F-0B99-4300-B8DC-D8CFCF829C48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1" creationId="{ACC1F742-A677-4B9D-8CCD-B98FCD9A55A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5" creationId="{5FAB28B7-0720-4459-B28F-FFE8172B108A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6" creationId="{5FED4D26-24A0-437E-AB78-15CB57C6BA22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7" creationId="{44497576-C994-40E2-A48D-676715D6F371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8" creationId="{867C201F-F3EF-4C5C-9A84-174789329695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49" creationId="{D70990A4-F86F-41F9-BDA9-57C3AF3D984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0" creationId="{AD579903-78C3-4F8C-B6AB-E17FB2134BD0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1" creationId="{954D29ED-8CA6-4237-BCDA-7BC934FC722D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2" creationId="{8F6AAA4F-115D-4756-AC4B-A97378390A40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3" creationId="{43A53D58-86A0-4367-BAF3-6ACD55A249F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4" creationId="{CD83D173-7FCC-4875-8810-2B106359D96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5" creationId="{65AC748A-C473-4764-9CD0-495593B3D069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6" creationId="{CCAF71F4-7DDB-4DA1-A68C-BA660150D9E8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7" creationId="{ACDCA13B-841B-4462-A939-B1859163E2E2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8" creationId="{03F5B4BC-4A4E-48B7-A498-3224BC19E7F7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59" creationId="{409F9698-A0CD-45A3-8499-285D1B7D29DC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0" creationId="{604DE050-F75B-4F17-A544-71B218ADBFA2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1" creationId="{43DE29EF-7CFA-4FC6-B6B9-4792EC50F472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2" creationId="{AF39864C-EF37-439C-BA79-BAD473A8908E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3" creationId="{341224C4-B33E-43DD-86D5-C88D49A2F8A9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4" creationId="{DE38EE6A-B28F-499E-976B-299776AD2E10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5" creationId="{02B02893-96C2-4DDC-8422-A651262E12B8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6" creationId="{FA8F361A-1E79-4EBA-B748-E73CC3E4E3B6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7" creationId="{2E31B089-778D-481C-8118-302194BD5A13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8" creationId="{6BA8EC44-C9A1-4E0A-8BD4-9BEA6053A109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69" creationId="{D5DC0EEF-D7E6-4C28-8E38-094E419359E9}"/>
          </ac:inkMkLst>
        </pc:inkChg>
        <pc:inkChg chg="add mod">
          <ac:chgData name="Khattab, Sherif" userId="c83b1e15-36f3-4f46-aceb-05aac24c545e" providerId="ADAL" clId="{5F2F6BF5-D84C-49C2-A88A-A14AEB5A6666}" dt="2022-02-03T14:15:43.289" v="232"/>
          <ac:inkMkLst>
            <pc:docMk/>
            <pc:sldMk cId="2690636170" sldId="561"/>
            <ac:inkMk id="70" creationId="{25BFE638-3DDB-420F-B0DF-C46EA168F289}"/>
          </ac:inkMkLst>
        </pc:inkChg>
      </pc:sldChg>
      <pc:sldChg chg="addSp modSp new mod">
        <pc:chgData name="Khattab, Sherif" userId="c83b1e15-36f3-4f46-aceb-05aac24c545e" providerId="ADAL" clId="{5F2F6BF5-D84C-49C2-A88A-A14AEB5A6666}" dt="2022-02-03T14:18:21.633" v="464"/>
        <pc:sldMkLst>
          <pc:docMk/>
          <pc:sldMk cId="206149075" sldId="562"/>
        </pc:sldMkLst>
        <pc:spChg chg="mod">
          <ac:chgData name="Khattab, Sherif" userId="c83b1e15-36f3-4f46-aceb-05aac24c545e" providerId="ADAL" clId="{5F2F6BF5-D84C-49C2-A88A-A14AEB5A6666}" dt="2022-02-03T14:17:53.327" v="460" actId="20577"/>
          <ac:spMkLst>
            <pc:docMk/>
            <pc:sldMk cId="206149075" sldId="562"/>
            <ac:spMk id="2" creationId="{B95A537A-44B4-47DA-9B9B-936EFF5E4293}"/>
          </ac:spMkLst>
        </pc:spChg>
        <pc:grpChg chg="mod">
          <ac:chgData name="Khattab, Sherif" userId="c83b1e15-36f3-4f46-aceb-05aac24c545e" providerId="ADAL" clId="{5F2F6BF5-D84C-49C2-A88A-A14AEB5A6666}" dt="2022-02-03T14:18:21.633" v="464"/>
          <ac:grpSpMkLst>
            <pc:docMk/>
            <pc:sldMk cId="206149075" sldId="562"/>
            <ac:grpSpMk id="8" creationId="{31D47E36-BF62-45A2-B0AF-7DBD33382F88}"/>
          </ac:grpSpMkLst>
        </pc:grpChg>
        <pc:picChg chg="add mod">
          <ac:chgData name="Khattab, Sherif" userId="c83b1e15-36f3-4f46-aceb-05aac24c545e" providerId="ADAL" clId="{5F2F6BF5-D84C-49C2-A88A-A14AEB5A6666}" dt="2022-02-03T14:18:09.522" v="461"/>
          <ac:picMkLst>
            <pc:docMk/>
            <pc:sldMk cId="206149075" sldId="562"/>
            <ac:picMk id="5" creationId="{C9716E5D-0E02-4AAA-B530-9D8A26A6500A}"/>
          </ac:picMkLst>
        </pc:picChg>
        <pc:inkChg chg="add mod">
          <ac:chgData name="Khattab, Sherif" userId="c83b1e15-36f3-4f46-aceb-05aac24c545e" providerId="ADAL" clId="{5F2F6BF5-D84C-49C2-A88A-A14AEB5A6666}" dt="2022-02-03T14:18:21.633" v="464"/>
          <ac:inkMkLst>
            <pc:docMk/>
            <pc:sldMk cId="206149075" sldId="562"/>
            <ac:inkMk id="6" creationId="{7E4A1448-4519-43AF-B400-4198FC2A7479}"/>
          </ac:inkMkLst>
        </pc:inkChg>
        <pc:inkChg chg="add mod">
          <ac:chgData name="Khattab, Sherif" userId="c83b1e15-36f3-4f46-aceb-05aac24c545e" providerId="ADAL" clId="{5F2F6BF5-D84C-49C2-A88A-A14AEB5A6666}" dt="2022-02-03T14:18:21.633" v="464"/>
          <ac:inkMkLst>
            <pc:docMk/>
            <pc:sldMk cId="206149075" sldId="562"/>
            <ac:inkMk id="7" creationId="{C2E99657-6203-4DE2-BAE1-95CA162A3A93}"/>
          </ac:inkMkLst>
        </pc:inkChg>
      </pc:sldChg>
      <pc:sldChg chg="addSp delSp modSp add mod">
        <pc:chgData name="Khattab, Sherif" userId="c83b1e15-36f3-4f46-aceb-05aac24c545e" providerId="ADAL" clId="{5F2F6BF5-D84C-49C2-A88A-A14AEB5A6666}" dt="2022-02-03T19:16:27.776" v="999" actId="20577"/>
        <pc:sldMkLst>
          <pc:docMk/>
          <pc:sldMk cId="401523692" sldId="563"/>
        </pc:sldMkLst>
        <pc:spChg chg="mod">
          <ac:chgData name="Khattab, Sherif" userId="c83b1e15-36f3-4f46-aceb-05aac24c545e" providerId="ADAL" clId="{5F2F6BF5-D84C-49C2-A88A-A14AEB5A6666}" dt="2022-02-03T19:16:27.776" v="999" actId="20577"/>
          <ac:spMkLst>
            <pc:docMk/>
            <pc:sldMk cId="401523692" sldId="563"/>
            <ac:spMk id="3" creationId="{D5291290-B762-483B-8F8C-11B52611EC7F}"/>
          </ac:spMkLst>
        </pc:spChg>
        <pc:spChg chg="add mod">
          <ac:chgData name="Khattab, Sherif" userId="c83b1e15-36f3-4f46-aceb-05aac24c545e" providerId="ADAL" clId="{5F2F6BF5-D84C-49C2-A88A-A14AEB5A6666}" dt="2022-02-03T19:16:17.616" v="988" actId="20577"/>
          <ac:spMkLst>
            <pc:docMk/>
            <pc:sldMk cId="401523692" sldId="563"/>
            <ac:spMk id="6" creationId="{7E7E0BF0-2041-4397-98B6-1BECD0E57B1A}"/>
          </ac:spMkLst>
        </pc:spChg>
        <pc:spChg chg="add del mod">
          <ac:chgData name="Khattab, Sherif" userId="c83b1e15-36f3-4f46-aceb-05aac24c545e" providerId="ADAL" clId="{5F2F6BF5-D84C-49C2-A88A-A14AEB5A6666}" dt="2022-02-03T14:19:04.376" v="472"/>
          <ac:spMkLst>
            <pc:docMk/>
            <pc:sldMk cId="401523692" sldId="563"/>
            <ac:spMk id="9" creationId="{D1C877D9-414E-40EC-856C-7EC7915A14D1}"/>
          </ac:spMkLst>
        </pc:spChg>
        <pc:spChg chg="add mod">
          <ac:chgData name="Khattab, Sherif" userId="c83b1e15-36f3-4f46-aceb-05aac24c545e" providerId="ADAL" clId="{5F2F6BF5-D84C-49C2-A88A-A14AEB5A6666}" dt="2022-02-03T14:19:44.121" v="523" actId="403"/>
          <ac:spMkLst>
            <pc:docMk/>
            <pc:sldMk cId="401523692" sldId="563"/>
            <ac:spMk id="10" creationId="{F6B8954E-6089-4571-B256-AC2775B50896}"/>
          </ac:spMkLst>
        </pc:spChg>
        <pc:grpChg chg="del">
          <ac:chgData name="Khattab, Sherif" userId="c83b1e15-36f3-4f46-aceb-05aac24c545e" providerId="ADAL" clId="{5F2F6BF5-D84C-49C2-A88A-A14AEB5A6666}" dt="2022-02-03T14:18:32.912" v="467" actId="478"/>
          <ac:grpSpMkLst>
            <pc:docMk/>
            <pc:sldMk cId="401523692" sldId="563"/>
            <ac:grpSpMk id="8" creationId="{31D47E36-BF62-45A2-B0AF-7DBD33382F88}"/>
          </ac:grpSpMkLst>
        </pc:grpChg>
        <pc:picChg chg="del">
          <ac:chgData name="Khattab, Sherif" userId="c83b1e15-36f3-4f46-aceb-05aac24c545e" providerId="ADAL" clId="{5F2F6BF5-D84C-49C2-A88A-A14AEB5A6666}" dt="2022-02-03T14:18:30.569" v="466" actId="478"/>
          <ac:picMkLst>
            <pc:docMk/>
            <pc:sldMk cId="401523692" sldId="563"/>
            <ac:picMk id="5" creationId="{C9716E5D-0E02-4AAA-B530-9D8A26A6500A}"/>
          </ac:picMkLst>
        </pc:picChg>
      </pc:sldChg>
      <pc:sldChg chg="modSp new mod modAnim">
        <pc:chgData name="Khattab, Sherif" userId="c83b1e15-36f3-4f46-aceb-05aac24c545e" providerId="ADAL" clId="{5F2F6BF5-D84C-49C2-A88A-A14AEB5A6666}" dt="2022-02-03T14:21:45.138" v="865" actId="20577"/>
        <pc:sldMkLst>
          <pc:docMk/>
          <pc:sldMk cId="66830202" sldId="564"/>
        </pc:sldMkLst>
        <pc:spChg chg="mod">
          <ac:chgData name="Khattab, Sherif" userId="c83b1e15-36f3-4f46-aceb-05aac24c545e" providerId="ADAL" clId="{5F2F6BF5-D84C-49C2-A88A-A14AEB5A6666}" dt="2022-02-03T14:20:40.890" v="634" actId="20577"/>
          <ac:spMkLst>
            <pc:docMk/>
            <pc:sldMk cId="66830202" sldId="564"/>
            <ac:spMk id="2" creationId="{F1FDE028-45F8-4A2C-92A3-9C4A5CDB9C71}"/>
          </ac:spMkLst>
        </pc:spChg>
        <pc:spChg chg="mod">
          <ac:chgData name="Khattab, Sherif" userId="c83b1e15-36f3-4f46-aceb-05aac24c545e" providerId="ADAL" clId="{5F2F6BF5-D84C-49C2-A88A-A14AEB5A6666}" dt="2022-02-03T14:21:45.138" v="865" actId="20577"/>
          <ac:spMkLst>
            <pc:docMk/>
            <pc:sldMk cId="66830202" sldId="564"/>
            <ac:spMk id="3" creationId="{672D86A1-B2AB-45DF-97E1-7745B511B50E}"/>
          </ac:spMkLst>
        </pc:spChg>
      </pc:sldChg>
      <pc:sldChg chg="add">
        <pc:chgData name="Khattab, Sherif" userId="c83b1e15-36f3-4f46-aceb-05aac24c545e" providerId="ADAL" clId="{5F2F6BF5-D84C-49C2-A88A-A14AEB5A6666}" dt="2022-02-03T19:14:47.466" v="877"/>
        <pc:sldMkLst>
          <pc:docMk/>
          <pc:sldMk cId="492404092" sldId="565"/>
        </pc:sldMkLst>
      </pc:sldChg>
      <pc:sldChg chg="add del">
        <pc:chgData name="Khattab, Sherif" userId="c83b1e15-36f3-4f46-aceb-05aac24c545e" providerId="ADAL" clId="{5F2F6BF5-D84C-49C2-A88A-A14AEB5A6666}" dt="2022-02-03T19:14:47.448" v="876"/>
        <pc:sldMkLst>
          <pc:docMk/>
          <pc:sldMk cId="970752448" sldId="565"/>
        </pc:sldMkLst>
      </pc:sldChg>
      <pc:sldChg chg="modSp new mod modAnim">
        <pc:chgData name="Khattab, Sherif" userId="c83b1e15-36f3-4f46-aceb-05aac24c545e" providerId="ADAL" clId="{5F2F6BF5-D84C-49C2-A88A-A14AEB5A6666}" dt="2022-02-03T19:20:53.465" v="1590"/>
        <pc:sldMkLst>
          <pc:docMk/>
          <pc:sldMk cId="1978042385" sldId="566"/>
        </pc:sldMkLst>
        <pc:spChg chg="mod">
          <ac:chgData name="Khattab, Sherif" userId="c83b1e15-36f3-4f46-aceb-05aac24c545e" providerId="ADAL" clId="{5F2F6BF5-D84C-49C2-A88A-A14AEB5A6666}" dt="2022-02-03T19:16:47.530" v="1008" actId="20577"/>
          <ac:spMkLst>
            <pc:docMk/>
            <pc:sldMk cId="1978042385" sldId="566"/>
            <ac:spMk id="2" creationId="{C9858C67-D4AE-4248-BE76-AB32777E60D2}"/>
          </ac:spMkLst>
        </pc:spChg>
        <pc:spChg chg="mod">
          <ac:chgData name="Khattab, Sherif" userId="c83b1e15-36f3-4f46-aceb-05aac24c545e" providerId="ADAL" clId="{5F2F6BF5-D84C-49C2-A88A-A14AEB5A6666}" dt="2022-02-03T19:20:47.613" v="1588" actId="6549"/>
          <ac:spMkLst>
            <pc:docMk/>
            <pc:sldMk cId="1978042385" sldId="566"/>
            <ac:spMk id="3" creationId="{FBFE21D9-18E9-4186-982C-9B73CD8929E5}"/>
          </ac:spMkLst>
        </pc:spChg>
      </pc:sldChg>
      <pc:sldChg chg="addSp modSp new mod">
        <pc:chgData name="Khattab, Sherif" userId="c83b1e15-36f3-4f46-aceb-05aac24c545e" providerId="ADAL" clId="{5F2F6BF5-D84C-49C2-A88A-A14AEB5A6666}" dt="2022-02-03T19:22:00.267" v="1647" actId="1076"/>
        <pc:sldMkLst>
          <pc:docMk/>
          <pc:sldMk cId="2984486663" sldId="567"/>
        </pc:sldMkLst>
        <pc:spChg chg="mod">
          <ac:chgData name="Khattab, Sherif" userId="c83b1e15-36f3-4f46-aceb-05aac24c545e" providerId="ADAL" clId="{5F2F6BF5-D84C-49C2-A88A-A14AEB5A6666}" dt="2022-02-03T19:21:17.697" v="1642" actId="404"/>
          <ac:spMkLst>
            <pc:docMk/>
            <pc:sldMk cId="2984486663" sldId="567"/>
            <ac:spMk id="2" creationId="{84956429-172D-4C98-8FF4-5DD8DA95250B}"/>
          </ac:spMkLst>
        </pc:spChg>
        <pc:picChg chg="add mod">
          <ac:chgData name="Khattab, Sherif" userId="c83b1e15-36f3-4f46-aceb-05aac24c545e" providerId="ADAL" clId="{5F2F6BF5-D84C-49C2-A88A-A14AEB5A6666}" dt="2022-02-03T19:22:00.267" v="1647" actId="1076"/>
          <ac:picMkLst>
            <pc:docMk/>
            <pc:sldMk cId="2984486663" sldId="567"/>
            <ac:picMk id="6" creationId="{540D19B8-68C5-4084-A4A5-081F30EAF9B7}"/>
          </ac:picMkLst>
        </pc:pic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2E972878-91E8-A543-AB2A-5CB3C36AFF38}"/>
    <pc:docChg chg="modSld">
      <pc:chgData name="Khattab, Sherif" userId="c83b1e15-36f3-4f46-aceb-05aac24c545e" providerId="ADAL" clId="{2E972878-91E8-A543-AB2A-5CB3C36AFF38}" dt="2021-09-01T06:18:03.280" v="0"/>
      <pc:docMkLst>
        <pc:docMk/>
      </pc:docMkLst>
      <pc:sldChg chg="modSp">
        <pc:chgData name="Khattab, Sherif" userId="c83b1e15-36f3-4f46-aceb-05aac24c545e" providerId="ADAL" clId="{2E972878-91E8-A543-AB2A-5CB3C36AFF38}" dt="2021-09-01T06:18:03.280" v="0"/>
        <pc:sldMkLst>
          <pc:docMk/>
          <pc:sldMk cId="1330366002" sldId="454"/>
        </pc:sldMkLst>
        <pc:spChg chg="mod">
          <ac:chgData name="Khattab, Sherif" userId="c83b1e15-36f3-4f46-aceb-05aac24c545e" providerId="ADAL" clId="{2E972878-91E8-A543-AB2A-5CB3C36AFF38}" dt="2021-09-01T06:18:03.280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435C15CD-3872-3940-BF6F-A860DC6B787C}"/>
    <pc:docChg chg="modSld">
      <pc:chgData name="Khattab, Sherif" userId="c83b1e15-36f3-4f46-aceb-05aac24c545e" providerId="ADAL" clId="{435C15CD-3872-3940-BF6F-A860DC6B787C}" dt="2021-02-11T19:36:10.584" v="22" actId="20577"/>
      <pc:docMkLst>
        <pc:docMk/>
      </pc:docMkLst>
      <pc:sldChg chg="modSp mod">
        <pc:chgData name="Khattab, Sherif" userId="c83b1e15-36f3-4f46-aceb-05aac24c545e" providerId="ADAL" clId="{435C15CD-3872-3940-BF6F-A860DC6B787C}" dt="2021-02-11T17:37:30.575" v="21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435C15CD-3872-3940-BF6F-A860DC6B787C}" dt="2021-02-11T17:37:30.575" v="21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435C15CD-3872-3940-BF6F-A860DC6B787C}" dt="2021-02-11T19:36:10.584" v="22" actId="20577"/>
        <pc:sldMkLst>
          <pc:docMk/>
          <pc:sldMk cId="1616471687" sldId="518"/>
        </pc:sldMkLst>
        <pc:spChg chg="mod">
          <ac:chgData name="Khattab, Sherif" userId="c83b1e15-36f3-4f46-aceb-05aac24c545e" providerId="ADAL" clId="{435C15CD-3872-3940-BF6F-A860DC6B787C}" dt="2021-02-11T19:36:10.584" v="22" actId="20577"/>
          <ac:spMkLst>
            <pc:docMk/>
            <pc:sldMk cId="1616471687" sldId="518"/>
            <ac:spMk id="3" creationId="{E4EE9F6E-8491-D241-9B4D-EB09A47CA615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11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8578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91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s1550-2214.github.io/cs1550-code-handouts/ProcessSynchronization/Slid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2023</a:t>
            </a:r>
            <a:endParaRPr lang="en-US" dirty="0"/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86E5D3E-1FA3-738C-9D1D-D01FEC85B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6429-172D-4C98-8FF4-5DD8DA95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Solving Bounded Buffer Using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B8CAB-D910-4377-AEFC-07F13C575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FBED2-F3F5-430C-8FA3-3EF3027166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0D19B8-68C5-4084-A4A5-081F30EA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4" y="899868"/>
            <a:ext cx="9539786" cy="63611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7F2D7-7EF2-194C-CD00-6AED9C3468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448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7E5D-19D8-4D3C-84F7-FF513C86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Readers &amp; Writers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3139-7B08-43AF-8135-12093295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384" dirty="0"/>
              <a:t>Many processes that may read and/or write</a:t>
            </a:r>
          </a:p>
          <a:p>
            <a:r>
              <a:rPr lang="en-US" altLang="en-US" sz="2384" dirty="0"/>
              <a:t>Only one writer allowed at any time</a:t>
            </a:r>
          </a:p>
          <a:p>
            <a:r>
              <a:rPr lang="en-US" altLang="en-US" sz="2384" dirty="0"/>
              <a:t>Many readers allowed, but not while a process is writing</a:t>
            </a:r>
          </a:p>
          <a:p>
            <a:r>
              <a:rPr lang="en-US" altLang="en-US" sz="2384" dirty="0"/>
              <a:t>Real-world Applications</a:t>
            </a:r>
          </a:p>
          <a:p>
            <a:pPr lvl="1"/>
            <a:r>
              <a:rPr lang="en-US" altLang="en-US" sz="1984" dirty="0"/>
              <a:t>Database queries</a:t>
            </a:r>
          </a:p>
          <a:p>
            <a:pPr lvl="1"/>
            <a:r>
              <a:rPr lang="en-US" altLang="en-US" sz="1984" dirty="0"/>
              <a:t>We have this problem in Project 1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CC749-754A-4E1B-963F-52A1074B9D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57752-8360-4108-B797-F4E3ED18B7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5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39807B7F-29D5-4E40-91D5-70F81AE81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Semaphore-based Solution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A8AD5B-F689-B94F-A878-23B8A027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88B15B3-238A-4746-829A-03A0FAA7FB1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97A772E-AF56-8A43-8E21-10E919897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0986B25-9E88-EE41-A75D-FC0E7FAC62B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7763" name="Text Box 3">
            <a:extLst>
              <a:ext uri="{FF2B5EF4-FFF2-40B4-BE49-F238E27FC236}">
                <a16:creationId xmlns:a16="http://schemas.microsoft.com/office/drawing/2014/main" id="{89772631-038C-E54C-A258-8571A9CC8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02" y="2913625"/>
            <a:ext cx="5199027" cy="4015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6DC7AD72-9641-BD45-B4F4-BA4D2622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936" y="1574932"/>
            <a:ext cx="5360020" cy="102935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</a:t>
            </a: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mutex(1), writing(1);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117765" name="Text Box 5">
            <a:extLst>
              <a:ext uri="{FF2B5EF4-FFF2-40B4-BE49-F238E27FC236}">
                <a16:creationId xmlns:a16="http://schemas.microsoft.com/office/drawing/2014/main" id="{30B21FF5-F950-2946-B630-764AF2557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1021" y="2913625"/>
            <a:ext cx="3198862" cy="18438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199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nimBg="1"/>
      <p:bldP spid="117764" grpId="0" animBg="1"/>
      <p:bldP spid="1177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8D10-F705-448B-B534-E88F28B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A756-E007-42ED-98F7-FC3A4404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enterRead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9369-7B92-41BF-9EF8-6DEF902AE3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205A-4194-4C7B-AB89-1F49997C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030354-1589-4C40-9D15-4DF96C58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53" y="1450975"/>
            <a:ext cx="6326181" cy="5451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847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8D10-F705-448B-B534-E88F28B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A756-E007-42ED-98F7-FC3A4404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9369-7B92-41BF-9EF8-6DEF902AE3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205A-4194-4C7B-AB89-1F49997C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030354-1589-4C40-9D15-4DF96C58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53" y="1450975"/>
            <a:ext cx="6326181" cy="5451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9154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8D10-F705-448B-B534-E88F28B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A756-E007-42ED-98F7-FC3A4404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doneRead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9369-7B92-41BF-9EF8-6DEF902AE3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205A-4194-4C7B-AB89-1F49997C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030354-1589-4C40-9D15-4DF96C58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53" y="1450975"/>
            <a:ext cx="6326181" cy="5451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27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0C5-1B36-4815-AB01-2A1FF91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10A7-1C84-4345-AC6C-992CD231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enterWrite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73D3-D521-4818-B2FD-184DE5439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9D22-958F-43C7-97F3-41552F0EA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FB83B1F-A08D-44B4-B575-20CEF2F6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813" y="1936032"/>
            <a:ext cx="4466812" cy="323559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85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0C5-1B36-4815-AB01-2A1FF91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10A7-1C84-4345-AC6C-992CD231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73D3-D521-4818-B2FD-184DE5439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9D22-958F-43C7-97F3-41552F0EA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FB83B1F-A08D-44B4-B575-20CEF2F6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813" y="1936032"/>
            <a:ext cx="4466812" cy="323559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020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0C5-1B36-4815-AB01-2A1FF91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10A7-1C84-4345-AC6C-992CD231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doneWrite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73D3-D521-4818-B2FD-184DE5439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9D22-958F-43C7-97F3-41552F0EA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FB83B1F-A08D-44B4-B575-20CEF2F6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813" y="1936032"/>
            <a:ext cx="4466812" cy="323559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9103-2BDE-4B0B-8F90-7C8025F1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336D-9D2D-4710-89E4-444D79F1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3091218" cy="6567487"/>
          </a:xfrm>
        </p:spPr>
        <p:txBody>
          <a:bodyPr>
            <a:normAutofit/>
          </a:bodyPr>
          <a:lstStyle/>
          <a:p>
            <a:r>
              <a:rPr lang="en-US" dirty="0"/>
              <a:t>W0 </a:t>
            </a:r>
            <a:r>
              <a:rPr lang="en-US" dirty="0" err="1"/>
              <a:t>enterWrite</a:t>
            </a:r>
            <a:endParaRPr lang="en-US" dirty="0"/>
          </a:p>
          <a:p>
            <a:r>
              <a:rPr lang="en-US" dirty="0"/>
              <a:t>W0 write</a:t>
            </a:r>
          </a:p>
          <a:p>
            <a:r>
              <a:rPr lang="en-US" dirty="0"/>
              <a:t>R0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R1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W0 </a:t>
            </a:r>
            <a:r>
              <a:rPr lang="en-US" dirty="0" err="1"/>
              <a:t>doneWrite</a:t>
            </a:r>
            <a:endParaRPr lang="en-US" dirty="0"/>
          </a:p>
          <a:p>
            <a:r>
              <a:rPr lang="en-US" dirty="0"/>
              <a:t>R2 read</a:t>
            </a:r>
          </a:p>
          <a:p>
            <a:r>
              <a:rPr lang="en-US" dirty="0"/>
              <a:t>W1 </a:t>
            </a:r>
            <a:r>
              <a:rPr lang="en-US" dirty="0" err="1"/>
              <a:t>enterWrite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W1 write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CCCFD-3EA7-4929-924F-901ECE2970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A1D3E-E0C3-421E-8EC8-FFC918565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54D0833-D468-4579-AA17-87C1E04A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473" y="1250297"/>
            <a:ext cx="5199027" cy="4015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1D33533-79E2-4621-ACBC-C6FF3C3B5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544" y="5341585"/>
            <a:ext cx="3198862" cy="18438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984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3 is due </a:t>
            </a:r>
            <a:r>
              <a:rPr lang="en-US" b="1" dirty="0"/>
              <a:t>this Friday</a:t>
            </a:r>
            <a:endParaRPr lang="en-US" dirty="0"/>
          </a:p>
          <a:p>
            <a:pPr lvl="1"/>
            <a:r>
              <a:rPr lang="en-US" dirty="0"/>
              <a:t>Lab 1 is due on Tuesday 2/7 at 11:59 pm</a:t>
            </a:r>
          </a:p>
          <a:p>
            <a:pPr lvl="1"/>
            <a:r>
              <a:rPr lang="en-US" dirty="0"/>
              <a:t>Project 1 is due on Friday 2/17 at 11:59 pm</a:t>
            </a:r>
          </a:p>
          <a:p>
            <a:pPr lvl="2"/>
            <a:r>
              <a:rPr lang="en-US" dirty="0"/>
              <a:t>Discussed in this week’s recitations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5F8EB-7D63-E7EA-1AC2-6C06F9121A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9103-2BDE-4B0B-8F90-7C8025F1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336D-9D2D-4710-89E4-444D79F1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3091218" cy="656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R0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R0 read</a:t>
            </a:r>
          </a:p>
          <a:p>
            <a:r>
              <a:rPr lang="en-US" dirty="0"/>
              <a:t>R1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R1 read</a:t>
            </a:r>
          </a:p>
          <a:p>
            <a:r>
              <a:rPr lang="en-US" dirty="0"/>
              <a:t>W0 </a:t>
            </a:r>
            <a:r>
              <a:rPr lang="en-US" dirty="0" err="1"/>
              <a:t>enterWrite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R2 read</a:t>
            </a:r>
          </a:p>
          <a:p>
            <a:r>
              <a:rPr lang="en-US" dirty="0"/>
              <a:t>R2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R1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R0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W0 write</a:t>
            </a:r>
          </a:p>
          <a:p>
            <a:r>
              <a:rPr lang="en-US" dirty="0"/>
              <a:t>W0 </a:t>
            </a:r>
            <a:r>
              <a:rPr lang="en-US" dirty="0" err="1"/>
              <a:t>doneWrite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CCCFD-3EA7-4929-924F-901ECE2970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A1D3E-E0C3-421E-8EC8-FFC918565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54D0833-D468-4579-AA17-87C1E04A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473" y="1250297"/>
            <a:ext cx="5199027" cy="4015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1D33533-79E2-4621-ACBC-C6FF3C3B5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544" y="5341585"/>
            <a:ext cx="3198862" cy="18438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8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D302-6D43-481D-B8B7-E4F5EBB6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Solution using Mutex and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1683-66D3-46E0-A50A-D6C68086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https://cs1550-2214.github.io/cs1550-code-handouts/ProcessSynchronization/Slides/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5CB12-1969-4DE1-B526-147820E208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09AC0-7C22-4719-B554-8C2A40675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61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A24C-0B49-6145-9835-7406BF7C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2249-5E17-2A4B-B649-961DDDF1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Bounded buffer problem</a:t>
            </a:r>
          </a:p>
          <a:p>
            <a:pPr lvl="1"/>
            <a:r>
              <a:rPr lang="en-US" dirty="0"/>
              <a:t>semaphore-based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0EB3E-D7D4-7946-ADA7-722A8DA377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DF10E-34F5-76AB-57A6-CEA2CE5F21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401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8A45-BAAD-4DBE-A9F3-5900713D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1CC0D-B866-4CE5-A7D4-A686C1DB2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9940212" cy="6567487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It is easy to make mistakes when using semaphores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AAD6B-3A51-4971-AE36-1755C50BA4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9B7E7-B402-FDDF-9C07-58480AEF5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208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2B48-9471-43B3-A3FF-C02EB112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Produces Consumers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8A2D-F000-4E76-89F2-3EEA1A6C8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2962B-7BD7-40C9-BF58-D2FAC5AA8D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4C4D7-ADC7-496A-9E7F-2F0A8D4E9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2" b="38445"/>
          <a:stretch/>
        </p:blipFill>
        <p:spPr>
          <a:xfrm>
            <a:off x="176989" y="1837744"/>
            <a:ext cx="9726645" cy="399181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E3B7-0748-1B24-840A-00CFD4EEFE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732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DB03-CBD9-4AE4-B2A9-A043FAD5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Solving Producers Consumers using Semaphores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EFABD8-7FC9-428C-9C7B-EF6810CDB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16" y="790575"/>
            <a:ext cx="9849262" cy="65674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5BA08-BDA1-499C-8B38-5FE88142AE2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041B2-7D21-9CDB-345F-93849D3B6C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892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E028-45F8-4A2C-92A3-9C4A5CDB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86A1-B2AB-45DF-97E1-7745B511B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5295331" cy="65674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 we need the count variable?</a:t>
            </a:r>
          </a:p>
          <a:p>
            <a:r>
              <a:rPr lang="en-US" dirty="0"/>
              <a:t>If we have one producer and one consumer</a:t>
            </a:r>
          </a:p>
          <a:p>
            <a:pPr lvl="1"/>
            <a:r>
              <a:rPr lang="en-US" dirty="0"/>
              <a:t>do we need the mutex?</a:t>
            </a:r>
          </a:p>
          <a:p>
            <a:r>
              <a:rPr lang="en-US" dirty="0"/>
              <a:t>For multiple producers and consumers</a:t>
            </a:r>
          </a:p>
          <a:p>
            <a:pPr lvl="1"/>
            <a:r>
              <a:rPr lang="en-US" dirty="0"/>
              <a:t>Why do we need the mutex?</a:t>
            </a:r>
          </a:p>
          <a:p>
            <a:pPr lvl="1"/>
            <a:r>
              <a:rPr lang="en-US" dirty="0"/>
              <a:t>what benefit would we get if we have one mutex for producers and one for consumers?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4B37E-370F-4F37-AFDF-9CA559C9AE9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D2CEE9C9-1497-E88C-B74A-8563AEF7A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6927" y="2006220"/>
            <a:ext cx="4717773" cy="3145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60E4D-6C31-38CD-899D-0C8B2BD7C6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83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8C67-D4AE-4248-BE76-AB32777E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E21D9-18E9-4186-982C-9B73CD892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Yet another construct for process/thread synchronization</a:t>
            </a:r>
          </a:p>
          <a:p>
            <a:pPr lvl="1"/>
            <a:r>
              <a:rPr lang="en-US" dirty="0"/>
              <a:t>(Add to Spinlock and Semaphore)</a:t>
            </a:r>
          </a:p>
          <a:p>
            <a:r>
              <a:rPr lang="en-US" dirty="0"/>
              <a:t>Has 3 operations</a:t>
            </a:r>
          </a:p>
          <a:p>
            <a:pPr lvl="1"/>
            <a:r>
              <a:rPr lang="en-US" dirty="0"/>
              <a:t>wait()</a:t>
            </a:r>
          </a:p>
          <a:p>
            <a:pPr lvl="1"/>
            <a:r>
              <a:rPr lang="en-US" dirty="0"/>
              <a:t>signal()</a:t>
            </a:r>
          </a:p>
          <a:p>
            <a:pPr lvl="1"/>
            <a:r>
              <a:rPr lang="en-US" dirty="0"/>
              <a:t>broadcast()</a:t>
            </a:r>
          </a:p>
          <a:p>
            <a:r>
              <a:rPr lang="en-US" dirty="0"/>
              <a:t>Not foreign to us at all</a:t>
            </a:r>
          </a:p>
          <a:p>
            <a:pPr lvl="1"/>
            <a:r>
              <a:rPr lang="en-US" dirty="0"/>
              <a:t>Every object variable in Java is a Condition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75B04-ED99-48AD-86DB-4D667DAA42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0677D-15EA-ABC2-79CE-7198A15E10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7804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8C67-D4AE-4248-BE76-AB32777E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E21D9-18E9-4186-982C-9B73CD892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These 3 operations must be called while holding a mutex lock</a:t>
            </a:r>
          </a:p>
          <a:p>
            <a:pPr lvl="1"/>
            <a:r>
              <a:rPr lang="en-US" dirty="0"/>
              <a:t>wait()</a:t>
            </a:r>
          </a:p>
          <a:p>
            <a:pPr lvl="2"/>
            <a:r>
              <a:rPr lang="en-US" dirty="0"/>
              <a:t>unlock mutex</a:t>
            </a:r>
          </a:p>
          <a:p>
            <a:pPr lvl="2"/>
            <a:r>
              <a:rPr lang="en-US" dirty="0"/>
              <a:t>block process</a:t>
            </a:r>
          </a:p>
          <a:p>
            <a:pPr lvl="2"/>
            <a:r>
              <a:rPr lang="en-US" dirty="0"/>
              <a:t>when awake, relock mutex</a:t>
            </a:r>
          </a:p>
          <a:p>
            <a:pPr lvl="2"/>
            <a:r>
              <a:rPr lang="en-US" dirty="0"/>
              <a:t>when successful, return</a:t>
            </a:r>
          </a:p>
          <a:p>
            <a:pPr lvl="1"/>
            <a:r>
              <a:rPr lang="en-US" dirty="0"/>
              <a:t>signal()</a:t>
            </a:r>
          </a:p>
          <a:p>
            <a:pPr lvl="2"/>
            <a:r>
              <a:rPr lang="en-US" dirty="0"/>
              <a:t>wakeup one waiting process in the condition variable’s queue if any</a:t>
            </a:r>
          </a:p>
          <a:p>
            <a:pPr lvl="1"/>
            <a:r>
              <a:rPr lang="en-US" dirty="0"/>
              <a:t>broadcast()</a:t>
            </a:r>
          </a:p>
          <a:p>
            <a:pPr lvl="2"/>
            <a:r>
              <a:rPr lang="en-US" dirty="0"/>
              <a:t>wakeup all waiting processes in the condition variable’s queue if any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75B04-ED99-48AD-86DB-4D667DAA42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61C8A-0F65-58BA-CA7F-7C1D745720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389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6560</TotalTime>
  <Words>1075</Words>
  <Application>Microsoft Office PowerPoint</Application>
  <PresentationFormat>Custom</PresentationFormat>
  <Paragraphs>260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Courier</vt:lpstr>
      <vt:lpstr>Helvetica</vt:lpstr>
      <vt:lpstr>Monaco</vt:lpstr>
      <vt:lpstr>Times</vt:lpstr>
      <vt:lpstr>Times New Roman</vt:lpstr>
      <vt:lpstr>Office Theme</vt:lpstr>
      <vt:lpstr>1_Office Theme</vt:lpstr>
      <vt:lpstr>Introduction to Operating Systems CS 1550</vt:lpstr>
      <vt:lpstr>Announcements</vt:lpstr>
      <vt:lpstr>Previous lecture …</vt:lpstr>
      <vt:lpstr>Problem of the Day</vt:lpstr>
      <vt:lpstr>Produces Consumers Problem</vt:lpstr>
      <vt:lpstr>Solving Producers Consumers using Semaphores</vt:lpstr>
      <vt:lpstr>Some thoughts</vt:lpstr>
      <vt:lpstr>Condition Variables</vt:lpstr>
      <vt:lpstr>Condition Variables Operations</vt:lpstr>
      <vt:lpstr>Solving Bounded Buffer Using Condition Variables</vt:lpstr>
      <vt:lpstr>Readers &amp; Writers Problem</vt:lpstr>
      <vt:lpstr>Semaphore-based Solution</vt:lpstr>
      <vt:lpstr>Solution Tracing</vt:lpstr>
      <vt:lpstr>Solution Tracing</vt:lpstr>
      <vt:lpstr>Solution Tracing</vt:lpstr>
      <vt:lpstr>Writer Events</vt:lpstr>
      <vt:lpstr>Writer Events</vt:lpstr>
      <vt:lpstr>Writer Events</vt:lpstr>
      <vt:lpstr>Sequence 1</vt:lpstr>
      <vt:lpstr>Sequence 2</vt:lpstr>
      <vt:lpstr>Solution using Mutex and Condition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175</cp:revision>
  <dcterms:modified xsi:type="dcterms:W3CDTF">2023-02-02T18:52:21Z</dcterms:modified>
</cp:coreProperties>
</file>