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2"/>
  </p:notesMasterIdLst>
  <p:sldIdLst>
    <p:sldId id="454" r:id="rId3"/>
    <p:sldId id="496" r:id="rId4"/>
    <p:sldId id="506" r:id="rId5"/>
    <p:sldId id="540" r:id="rId6"/>
    <p:sldId id="541" r:id="rId7"/>
    <p:sldId id="542" r:id="rId8"/>
    <p:sldId id="543" r:id="rId9"/>
    <p:sldId id="544" r:id="rId10"/>
    <p:sldId id="547" r:id="rId11"/>
    <p:sldId id="548" r:id="rId12"/>
    <p:sldId id="549" r:id="rId13"/>
    <p:sldId id="545" r:id="rId14"/>
    <p:sldId id="546" r:id="rId15"/>
    <p:sldId id="463" r:id="rId16"/>
    <p:sldId id="324" r:id="rId17"/>
    <p:sldId id="537" r:id="rId18"/>
    <p:sldId id="531" r:id="rId19"/>
    <p:sldId id="538" r:id="rId20"/>
    <p:sldId id="504" r:id="rId21"/>
    <p:sldId id="264" r:id="rId22"/>
    <p:sldId id="267" r:id="rId23"/>
    <p:sldId id="274" r:id="rId24"/>
    <p:sldId id="265" r:id="rId25"/>
    <p:sldId id="511" r:id="rId26"/>
    <p:sldId id="500" r:id="rId27"/>
    <p:sldId id="364" r:id="rId28"/>
    <p:sldId id="539" r:id="rId29"/>
    <p:sldId id="368" r:id="rId30"/>
    <p:sldId id="367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D42D0-3336-4939-8D6E-2DC313C66EC9}" v="1919" dt="2023-01-17T18:30:4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C5D2187-589F-42FF-A2C8-7F964A9C3262}"/>
    <pc:docChg chg="custSel addSld delSld modSld sldOrd">
      <pc:chgData name="Khattab, Sherif" userId="c83b1e15-36f3-4f46-aceb-05aac24c545e" providerId="ADAL" clId="{8C5D2187-589F-42FF-A2C8-7F964A9C3262}" dt="2022-01-18T15:56:32.971" v="1037" actId="2696"/>
      <pc:docMkLst>
        <pc:docMk/>
      </pc:docMkLst>
      <pc:sldChg chg="del">
        <pc:chgData name="Khattab, Sherif" userId="c83b1e15-36f3-4f46-aceb-05aac24c545e" providerId="ADAL" clId="{8C5D2187-589F-42FF-A2C8-7F964A9C3262}" dt="2022-01-18T05:29:13.963" v="62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8C5D2187-589F-42FF-A2C8-7F964A9C3262}" dt="2022-01-18T05:29:14.699" v="63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5D2187-589F-42FF-A2C8-7F964A9C3262}" dt="2022-01-18T05:29:15.985" v="64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5D2187-589F-42FF-A2C8-7F964A9C3262}" dt="2022-01-18T05:29:20.161" v="65" actId="47"/>
        <pc:sldMkLst>
          <pc:docMk/>
          <pc:sldMk cId="561583903" sldId="263"/>
        </pc:sldMkLst>
      </pc:sldChg>
      <pc:sldChg chg="add del ord">
        <pc:chgData name="Khattab, Sherif" userId="c83b1e15-36f3-4f46-aceb-05aac24c545e" providerId="ADAL" clId="{8C5D2187-589F-42FF-A2C8-7F964A9C3262}" dt="2022-01-18T14:07:54.605" v="478"/>
        <pc:sldMkLst>
          <pc:docMk/>
          <pc:sldMk cId="661211275" sldId="267"/>
        </pc:sldMkLst>
      </pc:sldChg>
      <pc:sldChg chg="add del">
        <pc:chgData name="Khattab, Sherif" userId="c83b1e15-36f3-4f46-aceb-05aac24c545e" providerId="ADAL" clId="{8C5D2187-589F-42FF-A2C8-7F964A9C3262}" dt="2022-01-18T05:30:35.717" v="70" actId="47"/>
        <pc:sldMkLst>
          <pc:docMk/>
          <pc:sldMk cId="1897509347" sldId="268"/>
        </pc:sldMkLst>
      </pc:sldChg>
      <pc:sldChg chg="add del">
        <pc:chgData name="Khattab, Sherif" userId="c83b1e15-36f3-4f46-aceb-05aac24c545e" providerId="ADAL" clId="{8C5D2187-589F-42FF-A2C8-7F964A9C3262}" dt="2022-01-18T05:30:37.586" v="71" actId="47"/>
        <pc:sldMkLst>
          <pc:docMk/>
          <pc:sldMk cId="1042310649" sldId="269"/>
        </pc:sldMkLst>
      </pc:sldChg>
      <pc:sldChg chg="add del">
        <pc:chgData name="Khattab, Sherif" userId="c83b1e15-36f3-4f46-aceb-05aac24c545e" providerId="ADAL" clId="{8C5D2187-589F-42FF-A2C8-7F964A9C3262}" dt="2022-01-18T05:30:38.575" v="72" actId="47"/>
        <pc:sldMkLst>
          <pc:docMk/>
          <pc:sldMk cId="703361262" sldId="270"/>
        </pc:sldMkLst>
      </pc:sldChg>
      <pc:sldChg chg="add del">
        <pc:chgData name="Khattab, Sherif" userId="c83b1e15-36f3-4f46-aceb-05aac24c545e" providerId="ADAL" clId="{8C5D2187-589F-42FF-A2C8-7F964A9C3262}" dt="2022-01-18T05:30:42.357" v="73" actId="47"/>
        <pc:sldMkLst>
          <pc:docMk/>
          <pc:sldMk cId="1436808390" sldId="271"/>
        </pc:sldMkLst>
      </pc:sldChg>
      <pc:sldChg chg="add del">
        <pc:chgData name="Khattab, Sherif" userId="c83b1e15-36f3-4f46-aceb-05aac24c545e" providerId="ADAL" clId="{8C5D2187-589F-42FF-A2C8-7F964A9C3262}" dt="2022-01-18T05:30:43.296" v="74" actId="47"/>
        <pc:sldMkLst>
          <pc:docMk/>
          <pc:sldMk cId="1301683851" sldId="272"/>
        </pc:sldMkLst>
      </pc:sldChg>
      <pc:sldChg chg="ord modAnim">
        <pc:chgData name="Khattab, Sherif" userId="c83b1e15-36f3-4f46-aceb-05aac24c545e" providerId="ADAL" clId="{8C5D2187-589F-42FF-A2C8-7F964A9C3262}" dt="2022-01-18T14:07:41.821" v="47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5D2187-589F-42FF-A2C8-7F964A9C3262}" dt="2022-01-18T05:30:58.158" v="75" actId="47"/>
        <pc:sldMkLst>
          <pc:docMk/>
          <pc:sldMk cId="2064114192" sldId="276"/>
        </pc:sldMkLst>
      </pc:sldChg>
      <pc:sldChg chg="add del">
        <pc:chgData name="Khattab, Sherif" userId="c83b1e15-36f3-4f46-aceb-05aac24c545e" providerId="ADAL" clId="{8C5D2187-589F-42FF-A2C8-7F964A9C3262}" dt="2022-01-18T05:30:58.498" v="76" actId="47"/>
        <pc:sldMkLst>
          <pc:docMk/>
          <pc:sldMk cId="1000435174" sldId="278"/>
        </pc:sldMkLst>
      </pc:sldChg>
      <pc:sldChg chg="add del">
        <pc:chgData name="Khattab, Sherif" userId="c83b1e15-36f3-4f46-aceb-05aac24c545e" providerId="ADAL" clId="{8C5D2187-589F-42FF-A2C8-7F964A9C3262}" dt="2022-01-18T05:30:59.237" v="78" actId="47"/>
        <pc:sldMkLst>
          <pc:docMk/>
          <pc:sldMk cId="2080017563" sldId="279"/>
        </pc:sldMkLst>
      </pc:sldChg>
      <pc:sldChg chg="add del">
        <pc:chgData name="Khattab, Sherif" userId="c83b1e15-36f3-4f46-aceb-05aac24c545e" providerId="ADAL" clId="{8C5D2187-589F-42FF-A2C8-7F964A9C3262}" dt="2022-01-18T05:30:59.877" v="79" actId="47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1713659556" sldId="322"/>
        </pc:sldMkLst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90154557" sldId="322"/>
        </pc:sldMkLst>
      </pc:sldChg>
      <pc:sldChg chg="add del">
        <pc:chgData name="Khattab, Sherif" userId="c83b1e15-36f3-4f46-aceb-05aac24c545e" providerId="ADAL" clId="{8C5D2187-589F-42FF-A2C8-7F964A9C3262}" dt="2022-01-18T14:05:25.736" v="308"/>
        <pc:sldMkLst>
          <pc:docMk/>
          <pc:sldMk cId="2129489625" sldId="322"/>
        </pc:sldMkLst>
      </pc:sldChg>
      <pc:sldChg chg="add del ord">
        <pc:chgData name="Khattab, Sherif" userId="c83b1e15-36f3-4f46-aceb-05aac24c545e" providerId="ADAL" clId="{8C5D2187-589F-42FF-A2C8-7F964A9C3262}" dt="2022-01-18T14:05:04.402" v="306" actId="2696"/>
        <pc:sldMkLst>
          <pc:docMk/>
          <pc:sldMk cId="2583447104" sldId="32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3458864927" sldId="322"/>
        </pc:sldMkLst>
      </pc:sldChg>
      <pc:sldChg chg="addSp delSp modSp add mod modAnim chgLayout">
        <pc:chgData name="Khattab, Sherif" userId="c83b1e15-36f3-4f46-aceb-05aac24c545e" providerId="ADAL" clId="{8C5D2187-589F-42FF-A2C8-7F964A9C3262}" dt="2022-01-18T14:03:36.698" v="251" actId="20577"/>
        <pc:sldMkLst>
          <pc:docMk/>
          <pc:sldMk cId="1600251031" sldId="324"/>
        </pc:sldMkLst>
        <pc:spChg chg="add mod ord">
          <ac:chgData name="Khattab, Sherif" userId="c83b1e15-36f3-4f46-aceb-05aac24c545e" providerId="ADAL" clId="{8C5D2187-589F-42FF-A2C8-7F964A9C3262}" dt="2022-01-18T14:03:36.698" v="251" actId="20577"/>
          <ac:spMkLst>
            <pc:docMk/>
            <pc:sldMk cId="1600251031" sldId="324"/>
            <ac:spMk id="2" creationId="{56B73807-FEFC-460C-B70D-90AF733E85E0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4" creationId="{39DA5595-35A6-EF4C-A674-D955A9DDF867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25" creationId="{D21BF80B-2C7E-944E-B2A9-604706C7B598}"/>
          </ac:spMkLst>
        </pc:spChg>
        <pc:spChg chg="add 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26" creationId="{6F4118CB-9CC5-4D50-879B-978E70D2A4D3}"/>
          </ac:spMkLst>
        </pc:spChg>
        <pc:spChg chg="mod ord">
          <ac:chgData name="Khattab, Sherif" userId="c83b1e15-36f3-4f46-aceb-05aac24c545e" providerId="ADAL" clId="{8C5D2187-589F-42FF-A2C8-7F964A9C3262}" dt="2022-01-18T14:02:05.773" v="161" actId="700"/>
          <ac:spMkLst>
            <pc:docMk/>
            <pc:sldMk cId="1600251031" sldId="324"/>
            <ac:spMk id="92162" creationId="{4BC23600-A1B0-CF42-B178-92570A01C5A5}"/>
          </ac:spMkLst>
        </pc:spChg>
        <pc:spChg chg="del mod">
          <ac:chgData name="Khattab, Sherif" userId="c83b1e15-36f3-4f46-aceb-05aac24c545e" providerId="ADAL" clId="{8C5D2187-589F-42FF-A2C8-7F964A9C3262}" dt="2022-01-18T13:59:15.002" v="141" actId="478"/>
          <ac:spMkLst>
            <pc:docMk/>
            <pc:sldMk cId="1600251031" sldId="324"/>
            <ac:spMk id="92163" creationId="{41618587-B6C8-BF48-9EA9-7FB4861CFE9E}"/>
          </ac:spMkLst>
        </pc:spChg>
        <pc:spChg chg="mod">
          <ac:chgData name="Khattab, Sherif" userId="c83b1e15-36f3-4f46-aceb-05aac24c545e" providerId="ADAL" clId="{8C5D2187-589F-42FF-A2C8-7F964A9C3262}" dt="2022-01-18T14:03:22.786" v="239" actId="20577"/>
          <ac:spMkLst>
            <pc:docMk/>
            <pc:sldMk cId="1600251031" sldId="324"/>
            <ac:spMk id="92164" creationId="{ACD12ADF-1EA0-D34B-808B-38CAF60C17F3}"/>
          </ac:spMkLst>
        </pc:spChg>
        <pc:spChg chg="mod">
          <ac:chgData name="Khattab, Sherif" userId="c83b1e15-36f3-4f46-aceb-05aac24c545e" providerId="ADAL" clId="{8C5D2187-589F-42FF-A2C8-7F964A9C3262}" dt="2022-01-18T14:03:26.138" v="242" actId="20577"/>
          <ac:spMkLst>
            <pc:docMk/>
            <pc:sldMk cId="1600251031" sldId="324"/>
            <ac:spMk id="92165" creationId="{9439A42A-3F21-0648-BC3F-07B6A82098C4}"/>
          </ac:spMkLst>
        </pc:spChg>
        <pc:spChg chg="mod">
          <ac:chgData name="Khattab, Sherif" userId="c83b1e15-36f3-4f46-aceb-05aac24c545e" providerId="ADAL" clId="{8C5D2187-589F-42FF-A2C8-7F964A9C3262}" dt="2022-01-18T14:03:24.929" v="241" actId="20577"/>
          <ac:spMkLst>
            <pc:docMk/>
            <pc:sldMk cId="1600251031" sldId="324"/>
            <ac:spMk id="92166" creationId="{B2ED59DD-556C-9C49-9FD2-B218D857438B}"/>
          </ac:spMkLst>
        </pc:spChg>
        <pc:spChg chg="mod">
          <ac:chgData name="Khattab, Sherif" userId="c83b1e15-36f3-4f46-aceb-05aac24c545e" providerId="ADAL" clId="{8C5D2187-589F-42FF-A2C8-7F964A9C3262}" dt="2022-01-18T14:03:01.068" v="227" actId="20577"/>
          <ac:spMkLst>
            <pc:docMk/>
            <pc:sldMk cId="1600251031" sldId="324"/>
            <ac:spMk id="92167" creationId="{8EC897F1-E41B-B84F-9F29-E443122289F2}"/>
          </ac:spMkLst>
        </pc:spChg>
        <pc:spChg chg="mod">
          <ac:chgData name="Khattab, Sherif" userId="c83b1e15-36f3-4f46-aceb-05aac24c545e" providerId="ADAL" clId="{8C5D2187-589F-42FF-A2C8-7F964A9C3262}" dt="2022-01-18T14:03:03.983" v="229" actId="20577"/>
          <ac:spMkLst>
            <pc:docMk/>
            <pc:sldMk cId="1600251031" sldId="324"/>
            <ac:spMk id="92168" creationId="{4B132B3D-5BEB-B44F-B493-A443B95F13ED}"/>
          </ac:spMkLst>
        </pc:spChg>
        <pc:spChg chg="mod">
          <ac:chgData name="Khattab, Sherif" userId="c83b1e15-36f3-4f46-aceb-05aac24c545e" providerId="ADAL" clId="{8C5D2187-589F-42FF-A2C8-7F964A9C3262}" dt="2022-01-18T14:03:06.606" v="230" actId="20577"/>
          <ac:spMkLst>
            <pc:docMk/>
            <pc:sldMk cId="1600251031" sldId="324"/>
            <ac:spMk id="92169" creationId="{D987503E-7626-7A47-A8C2-3E7BB92586CE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0" creationId="{7A150112-9B83-6245-A4B8-A172DF8CE324}"/>
          </ac:spMkLst>
        </pc:spChg>
        <pc:spChg chg="del">
          <ac:chgData name="Khattab, Sherif" userId="c83b1e15-36f3-4f46-aceb-05aac24c545e" providerId="ADAL" clId="{8C5D2187-589F-42FF-A2C8-7F964A9C3262}" dt="2022-01-18T13:58:28.584" v="131" actId="478"/>
          <ac:spMkLst>
            <pc:docMk/>
            <pc:sldMk cId="1600251031" sldId="324"/>
            <ac:spMk id="92171" creationId="{1E10AABA-148B-F143-8A63-E2A35A0BB14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2" creationId="{0E669325-442A-C745-960D-F98831D5DBB2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3" creationId="{B03A6FDF-602E-C14E-BC6B-5DF5C66F2970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4" creationId="{206B0F38-D167-2348-8192-4C3EF0995146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75" creationId="{78C36BC3-70E6-1444-A705-3168AB24C35A}"/>
          </ac:spMkLst>
        </pc:spChg>
        <pc:spChg chg="mod">
          <ac:chgData name="Khattab, Sherif" userId="c83b1e15-36f3-4f46-aceb-05aac24c545e" providerId="ADAL" clId="{8C5D2187-589F-42FF-A2C8-7F964A9C3262}" dt="2022-01-18T14:03:08.596" v="231" actId="20577"/>
          <ac:spMkLst>
            <pc:docMk/>
            <pc:sldMk cId="1600251031" sldId="324"/>
            <ac:spMk id="92176" creationId="{D818FBE8-19CC-8746-AC28-8D0D17BC8099}"/>
          </ac:spMkLst>
        </pc:spChg>
        <pc:spChg chg="mod">
          <ac:chgData name="Khattab, Sherif" userId="c83b1e15-36f3-4f46-aceb-05aac24c545e" providerId="ADAL" clId="{8C5D2187-589F-42FF-A2C8-7F964A9C3262}" dt="2022-01-18T14:03:16.107" v="236" actId="20577"/>
          <ac:spMkLst>
            <pc:docMk/>
            <pc:sldMk cId="1600251031" sldId="324"/>
            <ac:spMk id="92177" creationId="{5E9B37C1-494E-694B-8A21-9F75AFE80B99}"/>
          </ac:spMkLst>
        </pc:spChg>
        <pc:spChg chg="mod">
          <ac:chgData name="Khattab, Sherif" userId="c83b1e15-36f3-4f46-aceb-05aac24c545e" providerId="ADAL" clId="{8C5D2187-589F-42FF-A2C8-7F964A9C3262}" dt="2022-01-18T14:03:18.477" v="237" actId="20577"/>
          <ac:spMkLst>
            <pc:docMk/>
            <pc:sldMk cId="1600251031" sldId="324"/>
            <ac:spMk id="92178" creationId="{ED87EB31-832F-9647-B724-DEF29B7FEA66}"/>
          </ac:spMkLst>
        </pc:spChg>
        <pc:spChg chg="mod">
          <ac:chgData name="Khattab, Sherif" userId="c83b1e15-36f3-4f46-aceb-05aac24c545e" providerId="ADAL" clId="{8C5D2187-589F-42FF-A2C8-7F964A9C3262}" dt="2022-01-18T14:03:10.796" v="232" actId="20577"/>
          <ac:spMkLst>
            <pc:docMk/>
            <pc:sldMk cId="1600251031" sldId="324"/>
            <ac:spMk id="92179" creationId="{B2201D02-5232-644F-B842-AB57B41A98C5}"/>
          </ac:spMkLst>
        </pc:spChg>
        <pc:spChg chg="mod">
          <ac:chgData name="Khattab, Sherif" userId="c83b1e15-36f3-4f46-aceb-05aac24c545e" providerId="ADAL" clId="{8C5D2187-589F-42FF-A2C8-7F964A9C3262}" dt="2022-01-18T14:03:13.738" v="234" actId="20577"/>
          <ac:spMkLst>
            <pc:docMk/>
            <pc:sldMk cId="1600251031" sldId="324"/>
            <ac:spMk id="92180" creationId="{0538DC99-9D70-9048-A4F8-969A8A9E75EA}"/>
          </ac:spMkLst>
        </pc:spChg>
        <pc:spChg chg="mod">
          <ac:chgData name="Khattab, Sherif" userId="c83b1e15-36f3-4f46-aceb-05aac24c545e" providerId="ADAL" clId="{8C5D2187-589F-42FF-A2C8-7F964A9C3262}" dt="2022-01-18T14:03:20.946" v="238" actId="20577"/>
          <ac:spMkLst>
            <pc:docMk/>
            <pc:sldMk cId="1600251031" sldId="324"/>
            <ac:spMk id="92181" creationId="{0A024BF3-A991-A542-86B4-C22F8F5B945C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2" creationId="{B6E46919-7927-DF4D-B2F3-64C418498E27}"/>
          </ac:spMkLst>
        </pc:spChg>
        <pc:spChg chg="mod">
          <ac:chgData name="Khattab, Sherif" userId="c83b1e15-36f3-4f46-aceb-05aac24c545e" providerId="ADAL" clId="{8C5D2187-589F-42FF-A2C8-7F964A9C3262}" dt="2022-01-18T14:02:42.411" v="221" actId="1076"/>
          <ac:spMkLst>
            <pc:docMk/>
            <pc:sldMk cId="1600251031" sldId="324"/>
            <ac:spMk id="92183" creationId="{A1231468-C8F0-C84B-BAE2-5BB1477E0428}"/>
          </ac:spMkLst>
        </pc:spChg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562442158" sldId="324"/>
        </pc:sldMkLst>
      </pc:sldChg>
      <pc:sldChg chg="add del">
        <pc:chgData name="Khattab, Sherif" userId="c83b1e15-36f3-4f46-aceb-05aac24c545e" providerId="ADAL" clId="{8C5D2187-589F-42FF-A2C8-7F964A9C3262}" dt="2022-01-18T13:57:05.708" v="89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5D2187-589F-42FF-A2C8-7F964A9C3262}" dt="2022-01-18T13:57:28.759" v="119"/>
        <pc:sldMkLst>
          <pc:docMk/>
          <pc:sldMk cId="3054857398" sldId="363"/>
        </pc:sldMkLst>
      </pc:sldChg>
      <pc:sldChg chg="add del">
        <pc:chgData name="Khattab, Sherif" userId="c83b1e15-36f3-4f46-aceb-05aac24c545e" providerId="ADAL" clId="{8C5D2187-589F-42FF-A2C8-7F964A9C3262}" dt="2022-01-18T15:56:07.687" v="1036" actId="47"/>
        <pc:sldMkLst>
          <pc:docMk/>
          <pc:sldMk cId="3081768285" sldId="363"/>
        </pc:sldMkLst>
      </pc:sldChg>
      <pc:sldChg chg="addSp modSp add del mod">
        <pc:chgData name="Khattab, Sherif" userId="c83b1e15-36f3-4f46-aceb-05aac24c545e" providerId="ADAL" clId="{8C5D2187-589F-42FF-A2C8-7F964A9C3262}" dt="2022-01-18T14:13:37.745" v="623" actId="20577"/>
        <pc:sldMkLst>
          <pc:docMk/>
          <pc:sldMk cId="815621424" sldId="364"/>
        </pc:sldMkLst>
        <pc:spChg chg="mod">
          <ac:chgData name="Khattab, Sherif" userId="c83b1e15-36f3-4f46-aceb-05aac24c545e" providerId="ADAL" clId="{8C5D2187-589F-42FF-A2C8-7F964A9C3262}" dt="2022-01-18T14:13:37.745" v="623" actId="20577"/>
          <ac:spMkLst>
            <pc:docMk/>
            <pc:sldMk cId="815621424" sldId="364"/>
            <ac:spMk id="93187" creationId="{83249007-0AB0-EB49-9417-995673C1CE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8" creationId="{C3F6E6DB-6322-6D44-B41C-6936656CB466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89" creationId="{D4F7248B-AA16-974E-A65D-88D581D5EEDB}"/>
          </ac:spMkLst>
        </pc:spChg>
        <pc:spChg chg="mod">
          <ac:chgData name="Khattab, Sherif" userId="c83b1e15-36f3-4f46-aceb-05aac24c545e" providerId="ADAL" clId="{8C5D2187-589F-42FF-A2C8-7F964A9C3262}" dt="2022-01-18T14:13:12.159" v="565" actId="20577"/>
          <ac:spMkLst>
            <pc:docMk/>
            <pc:sldMk cId="815621424" sldId="364"/>
            <ac:spMk id="93192" creationId="{BFFAF5CB-55FB-DE4B-8871-CFD3AA5B4FB2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3" creationId="{68DEBAA7-0648-614B-B1B9-E2B1FC703D89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4" creationId="{B70D9D52-BAF2-A045-922A-608B34CDB5F5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5" creationId="{7FABC8D9-EF36-4A48-B048-2BABAC42574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6" creationId="{4DCB7AA6-E34C-CA48-9478-90BEDDE193D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197" creationId="{243BB3C5-F175-D94D-BB93-AD7301147852}"/>
          </ac:spMkLst>
        </pc:spChg>
        <pc:spChg chg="mod">
          <ac:chgData name="Khattab, Sherif" userId="c83b1e15-36f3-4f46-aceb-05aac24c545e" providerId="ADAL" clId="{8C5D2187-589F-42FF-A2C8-7F964A9C3262}" dt="2022-01-18T14:13:01.708" v="554" actId="20577"/>
          <ac:spMkLst>
            <pc:docMk/>
            <pc:sldMk cId="815621424" sldId="364"/>
            <ac:spMk id="93198" creationId="{1FF452C2-8432-7A46-9489-7768F5F4611D}"/>
          </ac:spMkLst>
        </pc:spChg>
        <pc:spChg chg="mod">
          <ac:chgData name="Khattab, Sherif" userId="c83b1e15-36f3-4f46-aceb-05aac24c545e" providerId="ADAL" clId="{8C5D2187-589F-42FF-A2C8-7F964A9C3262}" dt="2022-01-18T14:13:09.050" v="562" actId="20577"/>
          <ac:spMkLst>
            <pc:docMk/>
            <pc:sldMk cId="815621424" sldId="364"/>
            <ac:spMk id="93199" creationId="{6CB830A3-5275-A04F-B7E0-09F4720CCA7B}"/>
          </ac:spMkLst>
        </pc:spChg>
        <pc:spChg chg="mod">
          <ac:chgData name="Khattab, Sherif" userId="c83b1e15-36f3-4f46-aceb-05aac24c545e" providerId="ADAL" clId="{8C5D2187-589F-42FF-A2C8-7F964A9C3262}" dt="2022-01-18T14:13:16.139" v="568" actId="20577"/>
          <ac:spMkLst>
            <pc:docMk/>
            <pc:sldMk cId="815621424" sldId="364"/>
            <ac:spMk id="93202" creationId="{F0F3F60F-9EA9-4140-8863-94A522409904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4" creationId="{D8DD440F-E90D-8045-88CA-C2DFAEDA0A44}"/>
          </ac:spMkLst>
        </pc:spChg>
        <pc:spChg chg="mod">
          <ac:chgData name="Khattab, Sherif" userId="c83b1e15-36f3-4f46-aceb-05aac24c545e" providerId="ADAL" clId="{8C5D2187-589F-42FF-A2C8-7F964A9C3262}" dt="2022-01-18T14:13:04.343" v="557" actId="20577"/>
          <ac:spMkLst>
            <pc:docMk/>
            <pc:sldMk cId="815621424" sldId="364"/>
            <ac:spMk id="93205" creationId="{944A616F-A465-E446-9D19-2B75EAB0CCA2}"/>
          </ac:spMkLst>
        </pc:spChg>
        <pc:spChg chg="mod">
          <ac:chgData name="Khattab, Sherif" userId="c83b1e15-36f3-4f46-aceb-05aac24c545e" providerId="ADAL" clId="{8C5D2187-589F-42FF-A2C8-7F964A9C3262}" dt="2022-01-18T14:13:19.689" v="571" actId="20577"/>
          <ac:spMkLst>
            <pc:docMk/>
            <pc:sldMk cId="815621424" sldId="364"/>
            <ac:spMk id="93207" creationId="{4A12CAD2-CB36-5043-A78F-4765686F228F}"/>
          </ac:spMkLst>
        </pc:spChg>
        <pc:spChg chg="mod">
          <ac:chgData name="Khattab, Sherif" userId="c83b1e15-36f3-4f46-aceb-05aac24c545e" providerId="ADAL" clId="{8C5D2187-589F-42FF-A2C8-7F964A9C3262}" dt="2022-01-18T14:12:56.269" v="551" actId="1076"/>
          <ac:spMkLst>
            <pc:docMk/>
            <pc:sldMk cId="815621424" sldId="364"/>
            <ac:spMk id="93209" creationId="{B16CDE04-5431-FF42-9E7B-BF5EFC1FB095}"/>
          </ac:spMkLst>
        </pc:spChg>
        <pc:grpChg chg="add mod">
          <ac:chgData name="Khattab, Sherif" userId="c83b1e15-36f3-4f46-aceb-05aac24c545e" providerId="ADAL" clId="{8C5D2187-589F-42FF-A2C8-7F964A9C3262}" dt="2022-01-18T14:12:56.269" v="551" actId="1076"/>
          <ac:grpSpMkLst>
            <pc:docMk/>
            <pc:sldMk cId="815621424" sldId="364"/>
            <ac:grpSpMk id="2" creationId="{F5EB84BB-E6B5-444B-9F5C-3EC05879A091}"/>
          </ac:grpSpMkLst>
        </pc:grp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0" creationId="{29C3C522-9B74-CB4D-A6A0-356CECD0BA19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191" creationId="{794A80B4-0F9A-5C4E-8A01-53A1C2AAC944}"/>
          </ac:cxnSpMkLst>
        </pc:cxnChg>
        <pc:cxnChg chg="mod">
          <ac:chgData name="Khattab, Sherif" userId="c83b1e15-36f3-4f46-aceb-05aac24c545e" providerId="ADAL" clId="{8C5D2187-589F-42FF-A2C8-7F964A9C3262}" dt="2022-01-18T14:13:09.050" v="562" actId="20577"/>
          <ac:cxnSpMkLst>
            <pc:docMk/>
            <pc:sldMk cId="815621424" sldId="364"/>
            <ac:cxnSpMk id="93200" creationId="{3F3D0FB7-3D7C-BB46-9654-58CD1990FB02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1" creationId="{7B2424DD-5AA5-294D-9FD2-145034A1C9BA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3" creationId="{6E5DEFF4-78F5-3343-96CE-6821A6D6BB0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6" creationId="{BB868173-395E-4C4F-ACFF-6355020360D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08" creationId="{27E62FBA-35CF-F247-9B99-656FDC7DDDAE}"/>
          </ac:cxnSpMkLst>
        </pc:cxnChg>
        <pc:cxnChg chg="mod">
          <ac:chgData name="Khattab, Sherif" userId="c83b1e15-36f3-4f46-aceb-05aac24c545e" providerId="ADAL" clId="{8C5D2187-589F-42FF-A2C8-7F964A9C3262}" dt="2022-01-18T14:12:56.269" v="551" actId="1076"/>
          <ac:cxnSpMkLst>
            <pc:docMk/>
            <pc:sldMk cId="815621424" sldId="364"/>
            <ac:cxnSpMk id="93210" creationId="{EAFAA533-0983-134C-95A7-C3A56B6DA543}"/>
          </ac:cxnSpMkLst>
        </pc:cxnChg>
      </pc:sldChg>
      <pc:sldChg chg="modSp add del mod modAnim">
        <pc:chgData name="Khattab, Sherif" userId="c83b1e15-36f3-4f46-aceb-05aac24c545e" providerId="ADAL" clId="{8C5D2187-589F-42FF-A2C8-7F964A9C3262}" dt="2022-01-18T14:15:33.299" v="842"/>
        <pc:sldMkLst>
          <pc:docMk/>
          <pc:sldMk cId="2251973667" sldId="367"/>
        </pc:sldMkLst>
        <pc:spChg chg="mod">
          <ac:chgData name="Khattab, Sherif" userId="c83b1e15-36f3-4f46-aceb-05aac24c545e" providerId="ADAL" clId="{8C5D2187-589F-42FF-A2C8-7F964A9C3262}" dt="2022-01-18T14:15:27.689" v="840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 del">
        <pc:chgData name="Khattab, Sherif" userId="c83b1e15-36f3-4f46-aceb-05aac24c545e" providerId="ADAL" clId="{8C5D2187-589F-42FF-A2C8-7F964A9C3262}" dt="2022-01-18T05:32:25.916" v="85"/>
        <pc:sldMkLst>
          <pc:docMk/>
          <pc:sldMk cId="3138501136" sldId="368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C5D2187-589F-42FF-A2C8-7F964A9C3262}" dt="2022-01-18T13:57:18.371" v="1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C5D2187-589F-42FF-A2C8-7F964A9C3262}" dt="2022-01-18T13:57:18.371" v="1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C5D2187-589F-42FF-A2C8-7F964A9C3262}" dt="2022-01-18T05:28:48.008" v="60" actId="47"/>
        <pc:sldMkLst>
          <pc:docMk/>
          <pc:sldMk cId="1573008784" sldId="464"/>
        </pc:sldMkLst>
      </pc:sldChg>
      <pc:sldChg chg="modSp mod">
        <pc:chgData name="Khattab, Sherif" userId="c83b1e15-36f3-4f46-aceb-05aac24c545e" providerId="ADAL" clId="{8C5D2187-589F-42FF-A2C8-7F964A9C3262}" dt="2022-01-18T14:22:01.108" v="1035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5D2187-589F-42FF-A2C8-7F964A9C3262}" dt="2022-01-18T14:22:01.108" v="1035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8C5D2187-589F-42FF-A2C8-7F964A9C3262}" dt="2022-01-18T05:30:23.443" v="68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C5D2187-589F-42FF-A2C8-7F964A9C3262}" dt="2022-01-18T14:10:49.547" v="487" actId="2696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8C5D2187-589F-42FF-A2C8-7F964A9C3262}" dt="2022-01-18T05:30:25.799" v="69" actId="47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4120720973" sldId="503"/>
        </pc:sldMkLst>
      </pc:sldChg>
      <pc:sldChg chg="modSp mod modAnim">
        <pc:chgData name="Khattab, Sherif" userId="c83b1e15-36f3-4f46-aceb-05aac24c545e" providerId="ADAL" clId="{8C5D2187-589F-42FF-A2C8-7F964A9C3262}" dt="2022-01-18T14:21:32.876" v="976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8C5D2187-589F-42FF-A2C8-7F964A9C3262}" dt="2022-01-18T14:21:32.876" v="976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8C5D2187-589F-42FF-A2C8-7F964A9C3262}" dt="2022-01-18T14:21:22.435" v="966" actId="6549"/>
          <ac:spMkLst>
            <pc:docMk/>
            <pc:sldMk cId="1234025283" sldId="506"/>
            <ac:spMk id="3" creationId="{52C9B747-BBAE-4E18-B791-34054CFE0707}"/>
          </ac:spMkLst>
        </pc:spChg>
      </pc:sldChg>
      <pc:sldChg chg="del">
        <pc:chgData name="Khattab, Sherif" userId="c83b1e15-36f3-4f46-aceb-05aac24c545e" providerId="ADAL" clId="{8C5D2187-589F-42FF-A2C8-7F964A9C3262}" dt="2022-01-18T05:28:52.035" v="61" actId="47"/>
        <pc:sldMkLst>
          <pc:docMk/>
          <pc:sldMk cId="3555990920" sldId="50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093362943" sldId="508"/>
        </pc:sldMkLst>
      </pc:sldChg>
      <pc:sldChg chg="modSp add del mod modAnim">
        <pc:chgData name="Khattab, Sherif" userId="c83b1e15-36f3-4f46-aceb-05aac24c545e" providerId="ADAL" clId="{8C5D2187-589F-42FF-A2C8-7F964A9C3262}" dt="2022-01-18T14:09:55.345" v="485" actId="5793"/>
        <pc:sldMkLst>
          <pc:docMk/>
          <pc:sldMk cId="16015564" sldId="511"/>
        </pc:sldMkLst>
        <pc:spChg chg="mod">
          <ac:chgData name="Khattab, Sherif" userId="c83b1e15-36f3-4f46-aceb-05aac24c545e" providerId="ADAL" clId="{8C5D2187-589F-42FF-A2C8-7F964A9C3262}" dt="2022-01-18T14:09:55.345" v="485" actId="5793"/>
          <ac:spMkLst>
            <pc:docMk/>
            <pc:sldMk cId="16015564" sldId="511"/>
            <ac:spMk id="3" creationId="{1B269645-6BAD-5B49-B01C-B9F7DC557FF1}"/>
          </ac:spMkLst>
        </pc:spChg>
      </pc:sldChg>
      <pc:sldChg chg="add del">
        <pc:chgData name="Khattab, Sherif" userId="c83b1e15-36f3-4f46-aceb-05aac24c545e" providerId="ADAL" clId="{8C5D2187-589F-42FF-A2C8-7F964A9C3262}" dt="2022-01-18T14:11:04.671" v="488" actId="2696"/>
        <pc:sldMkLst>
          <pc:docMk/>
          <pc:sldMk cId="2021183208" sldId="512"/>
        </pc:sldMkLst>
      </pc:sldChg>
      <pc:sldChg chg="add del">
        <pc:chgData name="Khattab, Sherif" userId="c83b1e15-36f3-4f46-aceb-05aac24c545e" providerId="ADAL" clId="{8C5D2187-589F-42FF-A2C8-7F964A9C3262}" dt="2022-01-18T14:11:37.254" v="490"/>
        <pc:sldMkLst>
          <pc:docMk/>
          <pc:sldMk cId="2706134058" sldId="512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743959136" sldId="512"/>
        </pc:sldMkLst>
      </pc:sldChg>
      <pc:sldChg chg="add del">
        <pc:chgData name="Khattab, Sherif" userId="c83b1e15-36f3-4f46-aceb-05aac24c545e" providerId="ADAL" clId="{8C5D2187-589F-42FF-A2C8-7F964A9C3262}" dt="2022-01-18T05:30:58.855" v="77" actId="47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C5D2187-589F-42FF-A2C8-7F964A9C3262}" dt="2022-01-18T14:10:36.567" v="486" actId="2696"/>
        <pc:sldMkLst>
          <pc:docMk/>
          <pc:sldMk cId="1525193433" sldId="519"/>
        </pc:sldMkLst>
      </pc:sldChg>
      <pc:sldChg chg="add">
        <pc:chgData name="Khattab, Sherif" userId="c83b1e15-36f3-4f46-aceb-05aac24c545e" providerId="ADAL" clId="{8C5D2187-589F-42FF-A2C8-7F964A9C3262}" dt="2022-01-18T14:15:50.284" v="846"/>
        <pc:sldMkLst>
          <pc:docMk/>
          <pc:sldMk cId="252952564" sldId="531"/>
        </pc:sldMkLst>
      </pc:sldChg>
      <pc:sldChg chg="add del">
        <pc:chgData name="Khattab, Sherif" userId="c83b1e15-36f3-4f46-aceb-05aac24c545e" providerId="ADAL" clId="{8C5D2187-589F-42FF-A2C8-7F964A9C3262}" dt="2022-01-18T14:15:50.267" v="845"/>
        <pc:sldMkLst>
          <pc:docMk/>
          <pc:sldMk cId="2161405932" sldId="531"/>
        </pc:sldMkLst>
      </pc:sldChg>
      <pc:sldChg chg="add del">
        <pc:chgData name="Khattab, Sherif" userId="c83b1e15-36f3-4f46-aceb-05aac24c545e" providerId="ADAL" clId="{8C5D2187-589F-42FF-A2C8-7F964A9C3262}" dt="2022-01-18T14:15:42.636" v="843" actId="2696"/>
        <pc:sldMkLst>
          <pc:docMk/>
          <pc:sldMk cId="2276284397" sldId="531"/>
        </pc:sldMkLst>
      </pc:sldChg>
      <pc:sldChg chg="modSp add del mod modAnim">
        <pc:chgData name="Khattab, Sherif" userId="c83b1e15-36f3-4f46-aceb-05aac24c545e" providerId="ADAL" clId="{8C5D2187-589F-42FF-A2C8-7F964A9C3262}" dt="2022-01-18T15:56:32.971" v="1037" actId="2696"/>
        <pc:sldMkLst>
          <pc:docMk/>
          <pc:sldMk cId="715489830" sldId="532"/>
        </pc:sldMkLst>
        <pc:spChg chg="mod">
          <ac:chgData name="Khattab, Sherif" userId="c83b1e15-36f3-4f46-aceb-05aac24c545e" providerId="ADAL" clId="{8C5D2187-589F-42FF-A2C8-7F964A9C3262}" dt="2022-01-18T14:17:03.627" v="876" actId="113"/>
          <ac:spMkLst>
            <pc:docMk/>
            <pc:sldMk cId="715489830" sldId="532"/>
            <ac:spMk id="99330" creationId="{1FD61C16-1735-DD40-B974-BFE9976EA2BC}"/>
          </ac:spMkLst>
        </pc:spChg>
        <pc:spChg chg="mod">
          <ac:chgData name="Khattab, Sherif" userId="c83b1e15-36f3-4f46-aceb-05aac24c545e" providerId="ADAL" clId="{8C5D2187-589F-42FF-A2C8-7F964A9C3262}" dt="2022-01-18T14:17:11.393" v="878" actId="113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8C5D2187-589F-42FF-A2C8-7F964A9C3262}" dt="2022-01-18T14:16:44.337" v="871" actId="20577"/>
          <ac:spMkLst>
            <pc:docMk/>
            <pc:sldMk cId="715489830" sldId="532"/>
            <ac:spMk id="99334" creationId="{8F2D5176-7566-274B-9774-BC0B18321A89}"/>
          </ac:spMkLst>
        </pc:spChg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C5D2187-589F-42FF-A2C8-7F964A9C3262}" dt="2022-01-18T15:56:32.971" v="1037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8C5D2187-589F-42FF-A2C8-7F964A9C3262}" dt="2022-01-18T14:04:44.856" v="305" actId="20577"/>
        <pc:sldMkLst>
          <pc:docMk/>
          <pc:sldMk cId="3304114053" sldId="537"/>
        </pc:sldMkLst>
        <pc:spChg chg="mod">
          <ac:chgData name="Khattab, Sherif" userId="c83b1e15-36f3-4f46-aceb-05aac24c545e" providerId="ADAL" clId="{8C5D2187-589F-42FF-A2C8-7F964A9C3262}" dt="2022-01-18T14:04:07.587" v="270" actId="20577"/>
          <ac:spMkLst>
            <pc:docMk/>
            <pc:sldMk cId="3304114053" sldId="537"/>
            <ac:spMk id="2" creationId="{FA19DBFB-E8B9-4FA8-B855-7781AE92DA94}"/>
          </ac:spMkLst>
        </pc:spChg>
        <pc:spChg chg="mod">
          <ac:chgData name="Khattab, Sherif" userId="c83b1e15-36f3-4f46-aceb-05aac24c545e" providerId="ADAL" clId="{8C5D2187-589F-42FF-A2C8-7F964A9C3262}" dt="2022-01-18T14:04:44.856" v="305" actId="20577"/>
          <ac:spMkLst>
            <pc:docMk/>
            <pc:sldMk cId="3304114053" sldId="537"/>
            <ac:spMk id="3" creationId="{89D2FF9B-9B3F-404C-B16F-5831B9F31A79}"/>
          </ac:spMkLst>
        </pc:spChg>
      </pc:sldChg>
      <pc:sldChg chg="modSp new mod">
        <pc:chgData name="Khattab, Sherif" userId="c83b1e15-36f3-4f46-aceb-05aac24c545e" providerId="ADAL" clId="{8C5D2187-589F-42FF-A2C8-7F964A9C3262}" dt="2022-01-18T14:06:55.992" v="472" actId="20577"/>
        <pc:sldMkLst>
          <pc:docMk/>
          <pc:sldMk cId="2200363595" sldId="538"/>
        </pc:sldMkLst>
        <pc:spChg chg="mod">
          <ac:chgData name="Khattab, Sherif" userId="c83b1e15-36f3-4f46-aceb-05aac24c545e" providerId="ADAL" clId="{8C5D2187-589F-42FF-A2C8-7F964A9C3262}" dt="2022-01-18T14:05:50.699" v="331" actId="20577"/>
          <ac:spMkLst>
            <pc:docMk/>
            <pc:sldMk cId="2200363595" sldId="538"/>
            <ac:spMk id="2" creationId="{40F95D76-57CE-4092-A08F-CFACA393DA4C}"/>
          </ac:spMkLst>
        </pc:spChg>
        <pc:spChg chg="mod">
          <ac:chgData name="Khattab, Sherif" userId="c83b1e15-36f3-4f46-aceb-05aac24c545e" providerId="ADAL" clId="{8C5D2187-589F-42FF-A2C8-7F964A9C3262}" dt="2022-01-18T14:06:55.992" v="472" actId="20577"/>
          <ac:spMkLst>
            <pc:docMk/>
            <pc:sldMk cId="2200363595" sldId="538"/>
            <ac:spMk id="3" creationId="{1346E588-5E03-4DCE-96E8-655E6A55EDF8}"/>
          </ac:spMkLst>
        </pc:spChg>
      </pc:sldChg>
      <pc:sldChg chg="modSp new mod modAnim">
        <pc:chgData name="Khattab, Sherif" userId="c83b1e15-36f3-4f46-aceb-05aac24c545e" providerId="ADAL" clId="{8C5D2187-589F-42FF-A2C8-7F964A9C3262}" dt="2022-01-18T14:14:33.878" v="732"/>
        <pc:sldMkLst>
          <pc:docMk/>
          <pc:sldMk cId="2816125074" sldId="539"/>
        </pc:sldMkLst>
        <pc:spChg chg="mod">
          <ac:chgData name="Khattab, Sherif" userId="c83b1e15-36f3-4f46-aceb-05aac24c545e" providerId="ADAL" clId="{8C5D2187-589F-42FF-A2C8-7F964A9C3262}" dt="2022-01-18T14:14:04.639" v="664" actId="20577"/>
          <ac:spMkLst>
            <pc:docMk/>
            <pc:sldMk cId="2816125074" sldId="539"/>
            <ac:spMk id="2" creationId="{915C5C63-6CD3-443E-BDE2-0028D92C0EE6}"/>
          </ac:spMkLst>
        </pc:spChg>
        <pc:spChg chg="mod">
          <ac:chgData name="Khattab, Sherif" userId="c83b1e15-36f3-4f46-aceb-05aac24c545e" providerId="ADAL" clId="{8C5D2187-589F-42FF-A2C8-7F964A9C3262}" dt="2022-01-18T14:14:23.075" v="730" actId="20577"/>
          <ac:spMkLst>
            <pc:docMk/>
            <pc:sldMk cId="2816125074" sldId="539"/>
            <ac:spMk id="3" creationId="{08A86A1A-7DED-4A49-9C40-70D6D4EA4C8A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8C3A6E48-25DA-8C41-9E26-00B45C2A3A44}"/>
    <pc:docChg chg="undo custSel addSld delSld modSld sldOrd">
      <pc:chgData name="Khattab, Sherif" userId="c83b1e15-36f3-4f46-aceb-05aac24c545e" providerId="ADAL" clId="{8C3A6E48-25DA-8C41-9E26-00B45C2A3A44}" dt="2021-01-26T17:38:49.272" v="1166"/>
      <pc:docMkLst>
        <pc:docMk/>
      </pc:docMkLst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54189427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664517503" sldId="25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336355307" sldId="25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004035158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037186685" sldId="25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575870090" sldId="2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8C3A6E48-25DA-8C41-9E26-00B45C2A3A44}" dt="2021-01-26T14:24:17.892" v="163" actId="2696"/>
        <pc:sldMkLst>
          <pc:docMk/>
          <pc:sldMk cId="994628651" sldId="2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55302999" sldId="27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32080604" sldId="2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19936178" sldId="280"/>
        </pc:sldMkLst>
      </pc:sldChg>
      <pc:sldChg chg="addCm delCm">
        <pc:chgData name="Khattab, Sherif" userId="c83b1e15-36f3-4f46-aceb-05aac24c545e" providerId="ADAL" clId="{8C3A6E48-25DA-8C41-9E26-00B45C2A3A44}" dt="2021-01-22T04:55:24.177" v="6" actId="1592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846762335" sldId="2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32090428" sldId="2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228208950" sldId="2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82970523" sldId="2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177710460" sldId="29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932623170" sldId="322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080372460" sldId="32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271999567" sldId="349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408476608" sldId="363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8C3A6E48-25DA-8C41-9E26-00B45C2A3A44}" dt="2021-01-26T17:31:03.539" v="1099" actId="2696"/>
        <pc:sldMkLst>
          <pc:docMk/>
          <pc:sldMk cId="1263408184" sldId="364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1934104099" sldId="365"/>
        </pc:sldMkLst>
      </pc:sldChg>
      <pc:sldChg chg="del ord">
        <pc:chgData name="Khattab, Sherif" userId="c83b1e15-36f3-4f46-aceb-05aac24c545e" providerId="ADAL" clId="{8C3A6E48-25DA-8C41-9E26-00B45C2A3A44}" dt="2021-01-22T04:55:13.661" v="4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09799376" sldId="38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22105995" sldId="39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512167640" sldId="39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341780243" sldId="39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03880100" sldId="39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5659434" sldId="395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7324898" sldId="396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13457581" sldId="397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1108273665" sldId="398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778512710" sldId="399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90621862" sldId="400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704795192" sldId="401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309635384" sldId="402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63395971" sldId="403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3175127606" sldId="404"/>
        </pc:sldMkLst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174153241" sldId="40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8C3A6E48-25DA-8C41-9E26-00B45C2A3A44}" dt="2021-01-22T04:53:18.814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8C3A6E48-25DA-8C41-9E26-00B45C2A3A44}" dt="2021-01-22T04:55:13.661" v="4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8C3A6E48-25DA-8C41-9E26-00B45C2A3A44}" dt="2021-01-25T04:22:54.021" v="154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8C3A6E48-25DA-8C41-9E26-00B45C2A3A44}" dt="2021-01-26T15:48:24.917" v="101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8C3A6E48-25DA-8C41-9E26-00B45C2A3A44}" dt="2021-01-26T15:48:24.917" v="101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new del mod">
        <pc:chgData name="Khattab, Sherif" userId="c83b1e15-36f3-4f46-aceb-05aac24c545e" providerId="ADAL" clId="{8C3A6E48-25DA-8C41-9E26-00B45C2A3A44}" dt="2021-01-26T17:31:03.539" v="1099" actId="2696"/>
        <pc:sldMkLst>
          <pc:docMk/>
          <pc:sldMk cId="2010476544" sldId="497"/>
        </pc:sldMkLst>
        <pc:spChg chg="mod">
          <ac:chgData name="Khattab, Sherif" userId="c83b1e15-36f3-4f46-aceb-05aac24c545e" providerId="ADAL" clId="{8C3A6E48-25DA-8C41-9E26-00B45C2A3A44}" dt="2021-01-22T04:55:42.505" v="37" actId="20577"/>
          <ac:spMkLst>
            <pc:docMk/>
            <pc:sldMk cId="2010476544" sldId="497"/>
            <ac:spMk id="2" creationId="{8964C184-2D6E-E348-A72F-9EE120A124BE}"/>
          </ac:spMkLst>
        </pc:spChg>
        <pc:spChg chg="mod">
          <ac:chgData name="Khattab, Sherif" userId="c83b1e15-36f3-4f46-aceb-05aac24c545e" providerId="ADAL" clId="{8C3A6E48-25DA-8C41-9E26-00B45C2A3A44}" dt="2021-01-22T04:56:59.391" v="151" actId="20577"/>
          <ac:spMkLst>
            <pc:docMk/>
            <pc:sldMk cId="2010476544" sldId="497"/>
            <ac:spMk id="3" creationId="{C9F2EE5E-BD27-8542-A295-3D984042E511}"/>
          </ac:spMkLst>
        </pc:sp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538980616" sldId="498"/>
        </pc:sldMkLst>
      </pc:sldChg>
      <pc:sldChg chg="addSp delSp modSp add mod delAnim">
        <pc:chgData name="Khattab, Sherif" userId="c83b1e15-36f3-4f46-aceb-05aac24c545e" providerId="ADAL" clId="{8C3A6E48-25DA-8C41-9E26-00B45C2A3A44}" dt="2021-01-26T14:24:47.880" v="183" actId="20577"/>
        <pc:sldMkLst>
          <pc:docMk/>
          <pc:sldMk cId="3211207401" sldId="498"/>
        </pc:sldMkLst>
        <pc:spChg chg="mod">
          <ac:chgData name="Khattab, Sherif" userId="c83b1e15-36f3-4f46-aceb-05aac24c545e" providerId="ADAL" clId="{8C3A6E48-25DA-8C41-9E26-00B45C2A3A44}" dt="2021-01-26T14:24:47.880" v="183" actId="20577"/>
          <ac:spMkLst>
            <pc:docMk/>
            <pc:sldMk cId="3211207401" sldId="498"/>
            <ac:spMk id="3" creationId="{F832F02F-5ABF-4702-A259-B8272D97DD7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7" creationId="{B5EFA9C2-A23A-A343-AEA7-5CB5B4841A9D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8" creationId="{241CAEDD-EB54-2348-B024-6E4BA6C37A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9" creationId="{A9E37AAC-3DAE-E74A-B479-B2D07BCABB11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0" creationId="{EA51A94A-E67F-194C-A0E0-2F97735BA29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1" creationId="{4276883A-EBFD-8D48-B4E5-7F0FD3DC13D2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2" creationId="{8C4EB7DA-AEFA-5541-AF5C-5BD5FFDA3429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3" creationId="{C27982D5-5B95-BC43-BAE4-F62015085F0B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4" creationId="{9F0E6DAA-0306-1047-A9F2-F50DBC703427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5" creationId="{4DA1E5BB-522B-9343-B7A4-0EEBF6354754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6" creationId="{3290704A-E017-9447-B672-8780162C15EF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7" creationId="{8351354A-4F6E-564E-AA75-762E53C16D96}"/>
          </ac:spMkLst>
        </pc:spChg>
        <pc:spChg chg="del">
          <ac:chgData name="Khattab, Sherif" userId="c83b1e15-36f3-4f46-aceb-05aac24c545e" providerId="ADAL" clId="{8C3A6E48-25DA-8C41-9E26-00B45C2A3A44}" dt="2021-01-25T04:23:07.536" v="157" actId="478"/>
          <ac:spMkLst>
            <pc:docMk/>
            <pc:sldMk cId="3211207401" sldId="498"/>
            <ac:spMk id="18" creationId="{9AEA2F87-0087-8D4C-9779-6F9DF1776B46}"/>
          </ac:spMkLst>
        </pc:spChg>
        <pc:picChg chg="del">
          <ac:chgData name="Khattab, Sherif" userId="c83b1e15-36f3-4f46-aceb-05aac24c545e" providerId="ADAL" clId="{8C3A6E48-25DA-8C41-9E26-00B45C2A3A44}" dt="2021-01-25T04:23:03.654" v="156" actId="478"/>
          <ac:picMkLst>
            <pc:docMk/>
            <pc:sldMk cId="3211207401" sldId="498"/>
            <ac:picMk id="6" creationId="{926F0854-3477-9B40-A27D-0E412B135AF6}"/>
          </ac:picMkLst>
        </pc:picChg>
        <pc:picChg chg="add mod">
          <ac:chgData name="Khattab, Sherif" userId="c83b1e15-36f3-4f46-aceb-05aac24c545e" providerId="ADAL" clId="{8C3A6E48-25DA-8C41-9E26-00B45C2A3A44}" dt="2021-01-26T14:24:42.806" v="166" actId="14100"/>
          <ac:picMkLst>
            <pc:docMk/>
            <pc:sldMk cId="3211207401" sldId="498"/>
            <ac:picMk id="6" creationId="{C0E08C57-E01D-384F-9196-25B8CB707522}"/>
          </ac:picMkLst>
        </pc:pic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2949983665" sldId="499"/>
        </pc:sldMkLst>
      </pc:sldChg>
      <pc:sldChg chg="modSp add mod">
        <pc:chgData name="Khattab, Sherif" userId="c83b1e15-36f3-4f46-aceb-05aac24c545e" providerId="ADAL" clId="{8C3A6E48-25DA-8C41-9E26-00B45C2A3A44}" dt="2021-01-26T14:30:42.701" v="367" actId="1076"/>
        <pc:sldMkLst>
          <pc:docMk/>
          <pc:sldMk cId="3238743984" sldId="499"/>
        </pc:sldMkLst>
        <pc:spChg chg="mod">
          <ac:chgData name="Khattab, Sherif" userId="c83b1e15-36f3-4f46-aceb-05aac24c545e" providerId="ADAL" clId="{8C3A6E48-25DA-8C41-9E26-00B45C2A3A44}" dt="2021-01-26T14:30:42.701" v="367" actId="1076"/>
          <ac:spMkLst>
            <pc:docMk/>
            <pc:sldMk cId="3238743984" sldId="499"/>
            <ac:spMk id="3" creationId="{E1064C43-9078-4C76-A016-C8AE45AE9774}"/>
          </ac:spMkLst>
        </pc:spChg>
      </pc:sldChg>
      <pc:sldChg chg="addSp delSp modSp new mod delAnim modAnim">
        <pc:chgData name="Khattab, Sherif" userId="c83b1e15-36f3-4f46-aceb-05aac24c545e" providerId="ADAL" clId="{8C3A6E48-25DA-8C41-9E26-00B45C2A3A44}" dt="2021-01-26T17:38:49.272" v="1166"/>
        <pc:sldMkLst>
          <pc:docMk/>
          <pc:sldMk cId="3429514563" sldId="500"/>
        </pc:sldMkLst>
        <pc:spChg chg="mod">
          <ac:chgData name="Khattab, Sherif" userId="c83b1e15-36f3-4f46-aceb-05aac24c545e" providerId="ADAL" clId="{8C3A6E48-25DA-8C41-9E26-00B45C2A3A44}" dt="2021-01-26T14:38:36.690" v="400" actId="20577"/>
          <ac:spMkLst>
            <pc:docMk/>
            <pc:sldMk cId="3429514563" sldId="500"/>
            <ac:spMk id="2" creationId="{31B6493E-E45C-8647-BEDD-D9E73B85FF32}"/>
          </ac:spMkLst>
        </pc:spChg>
        <pc:spChg chg="del mod">
          <ac:chgData name="Khattab, Sherif" userId="c83b1e15-36f3-4f46-aceb-05aac24c545e" providerId="ADAL" clId="{8C3A6E48-25DA-8C41-9E26-00B45C2A3A44}" dt="2021-01-26T14:49:41.922" v="515" actId="478"/>
          <ac:spMkLst>
            <pc:docMk/>
            <pc:sldMk cId="3429514563" sldId="500"/>
            <ac:spMk id="3" creationId="{944C3573-F03B-7047-A814-4086CD4D00FB}"/>
          </ac:spMkLst>
        </pc:spChg>
        <pc:spChg chg="add mod">
          <ac:chgData name="Khattab, Sherif" userId="c83b1e15-36f3-4f46-aceb-05aac24c545e" providerId="ADAL" clId="{8C3A6E48-25DA-8C41-9E26-00B45C2A3A44}" dt="2021-01-26T14:50:07.931" v="572" actId="14100"/>
          <ac:spMkLst>
            <pc:docMk/>
            <pc:sldMk cId="3429514563" sldId="500"/>
            <ac:spMk id="8" creationId="{2BFBA493-4F35-9644-9779-38D7A516CB45}"/>
          </ac:spMkLst>
        </pc:spChg>
        <pc:spChg chg="add mod">
          <ac:chgData name="Khattab, Sherif" userId="c83b1e15-36f3-4f46-aceb-05aac24c545e" providerId="ADAL" clId="{8C3A6E48-25DA-8C41-9E26-00B45C2A3A44}" dt="2021-01-26T14:51:54.520" v="607" actId="1076"/>
          <ac:spMkLst>
            <pc:docMk/>
            <pc:sldMk cId="3429514563" sldId="500"/>
            <ac:spMk id="9" creationId="{AB0F8F1F-BA02-3849-BE82-C07358D52B0E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0" creationId="{AC6B082F-7D62-164A-8D3D-2C39E52EFA28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1" creationId="{EC055B33-DD3B-D74C-956D-956459264190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2" creationId="{FE23E11E-3683-0A43-B008-9D5DDD52ECB2}"/>
          </ac:spMkLst>
        </pc:spChg>
        <pc:spChg chg="add mod">
          <ac:chgData name="Khattab, Sherif" userId="c83b1e15-36f3-4f46-aceb-05aac24c545e" providerId="ADAL" clId="{8C3A6E48-25DA-8C41-9E26-00B45C2A3A44}" dt="2021-01-26T14:50:03.005" v="571" actId="1038"/>
          <ac:spMkLst>
            <pc:docMk/>
            <pc:sldMk cId="3429514563" sldId="500"/>
            <ac:spMk id="13" creationId="{DBD8C4D8-69F3-F84C-8079-0CAB9C57FA57}"/>
          </ac:spMkLst>
        </pc:spChg>
        <pc:spChg chg="add mod">
          <ac:chgData name="Khattab, Sherif" userId="c83b1e15-36f3-4f46-aceb-05aac24c545e" providerId="ADAL" clId="{8C3A6E48-25DA-8C41-9E26-00B45C2A3A44}" dt="2021-01-26T14:45:05.418" v="478" actId="14100"/>
          <ac:spMkLst>
            <pc:docMk/>
            <pc:sldMk cId="3429514563" sldId="500"/>
            <ac:spMk id="14" creationId="{BB84CEE8-FC93-1742-8DFF-1E20CE65E4D7}"/>
          </ac:spMkLst>
        </pc:spChg>
        <pc:spChg chg="add mod">
          <ac:chgData name="Khattab, Sherif" userId="c83b1e15-36f3-4f46-aceb-05aac24c545e" providerId="ADAL" clId="{8C3A6E48-25DA-8C41-9E26-00B45C2A3A44}" dt="2021-01-26T14:45:09.085" v="483" actId="20577"/>
          <ac:spMkLst>
            <pc:docMk/>
            <pc:sldMk cId="3429514563" sldId="500"/>
            <ac:spMk id="15" creationId="{5C6C38F2-5B08-A64B-81E7-F3C7E0DDAD1A}"/>
          </ac:spMkLst>
        </pc:spChg>
        <pc:spChg chg="add mod">
          <ac:chgData name="Khattab, Sherif" userId="c83b1e15-36f3-4f46-aceb-05aac24c545e" providerId="ADAL" clId="{8C3A6E48-25DA-8C41-9E26-00B45C2A3A44}" dt="2021-01-26T14:45:29.532" v="489" actId="207"/>
          <ac:spMkLst>
            <pc:docMk/>
            <pc:sldMk cId="3429514563" sldId="500"/>
            <ac:spMk id="16" creationId="{5005566A-BFF4-AF46-983C-20178B52223D}"/>
          </ac:spMkLst>
        </pc:spChg>
        <pc:spChg chg="add mod">
          <ac:chgData name="Khattab, Sherif" userId="c83b1e15-36f3-4f46-aceb-05aac24c545e" providerId="ADAL" clId="{8C3A6E48-25DA-8C41-9E26-00B45C2A3A44}" dt="2021-01-26T14:45:27.289" v="488" actId="20577"/>
          <ac:spMkLst>
            <pc:docMk/>
            <pc:sldMk cId="3429514563" sldId="500"/>
            <ac:spMk id="17" creationId="{79CC811E-2601-E046-854D-CA44BE6081CE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22" creationId="{78BAB607-9116-0D47-8332-3CC57E3B8A17}"/>
          </ac:spMkLst>
        </pc:spChg>
        <pc:spChg chg="add mod">
          <ac:chgData name="Khattab, Sherif" userId="c83b1e15-36f3-4f46-aceb-05aac24c545e" providerId="ADAL" clId="{8C3A6E48-25DA-8C41-9E26-00B45C2A3A44}" dt="2021-01-26T15:28:14.545" v="835" actId="14100"/>
          <ac:spMkLst>
            <pc:docMk/>
            <pc:sldMk cId="3429514563" sldId="500"/>
            <ac:spMk id="26" creationId="{FEB7B30D-A11D-BC4A-B261-BC3E59B08232}"/>
          </ac:spMkLst>
        </pc:spChg>
        <pc:spChg chg="add mod">
          <ac:chgData name="Khattab, Sherif" userId="c83b1e15-36f3-4f46-aceb-05aac24c545e" providerId="ADAL" clId="{8C3A6E48-25DA-8C41-9E26-00B45C2A3A44}" dt="2021-01-26T15:09:44.769" v="696" actId="14100"/>
          <ac:spMkLst>
            <pc:docMk/>
            <pc:sldMk cId="3429514563" sldId="500"/>
            <ac:spMk id="27" creationId="{01E1C3B5-FA06-8845-BF28-E1C9E6042D12}"/>
          </ac:spMkLst>
        </pc:spChg>
        <pc:spChg chg="add mod">
          <ac:chgData name="Khattab, Sherif" userId="c83b1e15-36f3-4f46-aceb-05aac24c545e" providerId="ADAL" clId="{8C3A6E48-25DA-8C41-9E26-00B45C2A3A44}" dt="2021-01-26T14:50:41.111" v="583" actId="20577"/>
          <ac:spMkLst>
            <pc:docMk/>
            <pc:sldMk cId="3429514563" sldId="500"/>
            <ac:spMk id="28" creationId="{E95CDA9A-0B1D-0948-8C22-E42935D64EAF}"/>
          </ac:spMkLst>
        </pc:spChg>
        <pc:spChg chg="add mod">
          <ac:chgData name="Khattab, Sherif" userId="c83b1e15-36f3-4f46-aceb-05aac24c545e" providerId="ADAL" clId="{8C3A6E48-25DA-8C41-9E26-00B45C2A3A44}" dt="2021-01-26T14:51:31.185" v="599" actId="122"/>
          <ac:spMkLst>
            <pc:docMk/>
            <pc:sldMk cId="3429514563" sldId="500"/>
            <ac:spMk id="29" creationId="{12BCD851-501F-C642-BD48-64898832FE95}"/>
          </ac:spMkLst>
        </pc:spChg>
        <pc:spChg chg="add mod">
          <ac:chgData name="Khattab, Sherif" userId="c83b1e15-36f3-4f46-aceb-05aac24c545e" providerId="ADAL" clId="{8C3A6E48-25DA-8C41-9E26-00B45C2A3A44}" dt="2021-01-26T15:09:36.608" v="694" actId="1076"/>
          <ac:spMkLst>
            <pc:docMk/>
            <pc:sldMk cId="3429514563" sldId="500"/>
            <ac:spMk id="30" creationId="{EB6E93FC-CE5F-6640-B87C-875919019C0A}"/>
          </ac:spMkLst>
        </pc:spChg>
        <pc:spChg chg="add del">
          <ac:chgData name="Khattab, Sherif" userId="c83b1e15-36f3-4f46-aceb-05aac24c545e" providerId="ADAL" clId="{8C3A6E48-25DA-8C41-9E26-00B45C2A3A44}" dt="2021-01-26T15:18:36.306" v="783" actId="478"/>
          <ac:spMkLst>
            <pc:docMk/>
            <pc:sldMk cId="3429514563" sldId="500"/>
            <ac:spMk id="31" creationId="{4E4C834C-A907-7445-BA4A-C6A115CE1216}"/>
          </ac:spMkLst>
        </pc:spChg>
        <pc:spChg chg="add mod">
          <ac:chgData name="Khattab, Sherif" userId="c83b1e15-36f3-4f46-aceb-05aac24c545e" providerId="ADAL" clId="{8C3A6E48-25DA-8C41-9E26-00B45C2A3A44}" dt="2021-01-26T14:57:34.233" v="654" actId="404"/>
          <ac:spMkLst>
            <pc:docMk/>
            <pc:sldMk cId="3429514563" sldId="500"/>
            <ac:spMk id="32" creationId="{14739782-B904-594A-9744-F5B5BCD3F69A}"/>
          </ac:spMkLst>
        </pc:spChg>
        <pc:spChg chg="add del mod">
          <ac:chgData name="Khattab, Sherif" userId="c83b1e15-36f3-4f46-aceb-05aac24c545e" providerId="ADAL" clId="{8C3A6E48-25DA-8C41-9E26-00B45C2A3A44}" dt="2021-01-26T14:55:11.567" v="644" actId="478"/>
          <ac:spMkLst>
            <pc:docMk/>
            <pc:sldMk cId="3429514563" sldId="500"/>
            <ac:spMk id="33" creationId="{1C387BE3-3942-D448-A4FF-5B60397932B6}"/>
          </ac:spMkLst>
        </pc:spChg>
        <pc:spChg chg="add mod">
          <ac:chgData name="Khattab, Sherif" userId="c83b1e15-36f3-4f46-aceb-05aac24c545e" providerId="ADAL" clId="{8C3A6E48-25DA-8C41-9E26-00B45C2A3A44}" dt="2021-01-26T15:13:22.380" v="753" actId="20577"/>
          <ac:spMkLst>
            <pc:docMk/>
            <pc:sldMk cId="3429514563" sldId="500"/>
            <ac:spMk id="33" creationId="{D4EA2268-9358-E948-A16F-57819BBE2E4B}"/>
          </ac:spMkLst>
        </pc:spChg>
        <pc:spChg chg="add mod">
          <ac:chgData name="Khattab, Sherif" userId="c83b1e15-36f3-4f46-aceb-05aac24c545e" providerId="ADAL" clId="{8C3A6E48-25DA-8C41-9E26-00B45C2A3A44}" dt="2021-01-26T15:13:31.854" v="759" actId="20577"/>
          <ac:spMkLst>
            <pc:docMk/>
            <pc:sldMk cId="3429514563" sldId="500"/>
            <ac:spMk id="35" creationId="{D247C0B4-0B31-E045-B4B4-90817976C47D}"/>
          </ac:spMkLst>
        </pc:spChg>
        <pc:spChg chg="add mod">
          <ac:chgData name="Khattab, Sherif" userId="c83b1e15-36f3-4f46-aceb-05aac24c545e" providerId="ADAL" clId="{8C3A6E48-25DA-8C41-9E26-00B45C2A3A44}" dt="2021-01-26T15:37:55.239" v="907" actId="1036"/>
          <ac:spMkLst>
            <pc:docMk/>
            <pc:sldMk cId="3429514563" sldId="500"/>
            <ac:spMk id="36" creationId="{6F37E472-2DAB-844B-86DC-BA128C19C467}"/>
          </ac:spMkLst>
        </pc:spChg>
        <pc:spChg chg="add mod">
          <ac:chgData name="Khattab, Sherif" userId="c83b1e15-36f3-4f46-aceb-05aac24c545e" providerId="ADAL" clId="{8C3A6E48-25DA-8C41-9E26-00B45C2A3A44}" dt="2021-01-26T15:37:58.128" v="911" actId="1036"/>
          <ac:spMkLst>
            <pc:docMk/>
            <pc:sldMk cId="3429514563" sldId="500"/>
            <ac:spMk id="37" creationId="{A9916BEF-777A-0A48-88FD-CA9D48AE32A5}"/>
          </ac:spMkLst>
        </pc:spChg>
        <pc:spChg chg="add mod">
          <ac:chgData name="Khattab, Sherif" userId="c83b1e15-36f3-4f46-aceb-05aac24c545e" providerId="ADAL" clId="{8C3A6E48-25DA-8C41-9E26-00B45C2A3A44}" dt="2021-01-26T17:35:55.060" v="1105" actId="1076"/>
          <ac:spMkLst>
            <pc:docMk/>
            <pc:sldMk cId="3429514563" sldId="500"/>
            <ac:spMk id="40" creationId="{B621DBAE-D7AB-3C41-B327-D66E23681C78}"/>
          </ac:spMkLst>
        </pc:spChg>
        <pc:spChg chg="add mod">
          <ac:chgData name="Khattab, Sherif" userId="c83b1e15-36f3-4f46-aceb-05aac24c545e" providerId="ADAL" clId="{8C3A6E48-25DA-8C41-9E26-00B45C2A3A44}" dt="2021-01-26T15:23:50.837" v="816" actId="1035"/>
          <ac:spMkLst>
            <pc:docMk/>
            <pc:sldMk cId="3429514563" sldId="500"/>
            <ac:spMk id="49" creationId="{49316866-2252-F940-9F26-05642BE70CF0}"/>
          </ac:spMkLst>
        </pc:spChg>
        <pc:spChg chg="add mod">
          <ac:chgData name="Khattab, Sherif" userId="c83b1e15-36f3-4f46-aceb-05aac24c545e" providerId="ADAL" clId="{8C3A6E48-25DA-8C41-9E26-00B45C2A3A44}" dt="2021-01-26T15:31:24.127" v="857" actId="1035"/>
          <ac:spMkLst>
            <pc:docMk/>
            <pc:sldMk cId="3429514563" sldId="500"/>
            <ac:spMk id="57" creationId="{3698A156-22A8-7F43-831F-6F923E4EF3BF}"/>
          </ac:spMkLst>
        </pc:spChg>
        <pc:spChg chg="add mod">
          <ac:chgData name="Khattab, Sherif" userId="c83b1e15-36f3-4f46-aceb-05aac24c545e" providerId="ADAL" clId="{8C3A6E48-25DA-8C41-9E26-00B45C2A3A44}" dt="2021-01-26T15:36:48.298" v="882" actId="14100"/>
          <ac:spMkLst>
            <pc:docMk/>
            <pc:sldMk cId="3429514563" sldId="500"/>
            <ac:spMk id="58" creationId="{925DC104-C816-EC4A-B75B-30A971EAF9EA}"/>
          </ac:spMkLst>
        </pc:spChg>
        <pc:spChg chg="add mod">
          <ac:chgData name="Khattab, Sherif" userId="c83b1e15-36f3-4f46-aceb-05aac24c545e" providerId="ADAL" clId="{8C3A6E48-25DA-8C41-9E26-00B45C2A3A44}" dt="2021-01-26T17:30:41.285" v="1098" actId="1038"/>
          <ac:spMkLst>
            <pc:docMk/>
            <pc:sldMk cId="3429514563" sldId="500"/>
            <ac:spMk id="59" creationId="{3E6EE28E-4977-2749-AAD6-D0551102A3A9}"/>
          </ac:spMkLst>
        </pc:spChg>
        <pc:spChg chg="add mod">
          <ac:chgData name="Khattab, Sherif" userId="c83b1e15-36f3-4f46-aceb-05aac24c545e" providerId="ADAL" clId="{8C3A6E48-25DA-8C41-9E26-00B45C2A3A44}" dt="2021-01-26T17:35:11.130" v="1101" actId="1076"/>
          <ac:spMkLst>
            <pc:docMk/>
            <pc:sldMk cId="3429514563" sldId="500"/>
            <ac:spMk id="60" creationId="{6B894393-35D7-FA49-8401-36B47D35E653}"/>
          </ac:spMkLst>
        </pc:spChg>
        <pc:spChg chg="add mod">
          <ac:chgData name="Khattab, Sherif" userId="c83b1e15-36f3-4f46-aceb-05aac24c545e" providerId="ADAL" clId="{8C3A6E48-25DA-8C41-9E26-00B45C2A3A44}" dt="2021-01-26T15:38:38.449" v="936" actId="207"/>
          <ac:spMkLst>
            <pc:docMk/>
            <pc:sldMk cId="3429514563" sldId="500"/>
            <ac:spMk id="65" creationId="{E6E9C657-7E63-054F-9C7C-2E0F9E06BB0B}"/>
          </ac:spMkLst>
        </pc:spChg>
        <pc:spChg chg="add del mod">
          <ac:chgData name="Khattab, Sherif" userId="c83b1e15-36f3-4f46-aceb-05aac24c545e" providerId="ADAL" clId="{8C3A6E48-25DA-8C41-9E26-00B45C2A3A44}" dt="2021-01-26T15:40:03.833" v="960" actId="478"/>
          <ac:spMkLst>
            <pc:docMk/>
            <pc:sldMk cId="3429514563" sldId="500"/>
            <ac:spMk id="70" creationId="{98DD6B2E-2ED2-4C4E-B592-AE34A44C51BC}"/>
          </ac:spMkLst>
        </pc:spChg>
        <pc:spChg chg="add mod">
          <ac:chgData name="Khattab, Sherif" userId="c83b1e15-36f3-4f46-aceb-05aac24c545e" providerId="ADAL" clId="{8C3A6E48-25DA-8C41-9E26-00B45C2A3A44}" dt="2021-01-26T15:40:14.182" v="962" actId="1076"/>
          <ac:spMkLst>
            <pc:docMk/>
            <pc:sldMk cId="3429514563" sldId="500"/>
            <ac:spMk id="71" creationId="{6963F40F-5683-5146-B676-0175B9953451}"/>
          </ac:spMkLst>
        </pc:spChg>
        <pc:spChg chg="add mod">
          <ac:chgData name="Khattab, Sherif" userId="c83b1e15-36f3-4f46-aceb-05aac24c545e" providerId="ADAL" clId="{8C3A6E48-25DA-8C41-9E26-00B45C2A3A44}" dt="2021-01-26T15:41:29.494" v="987" actId="1036"/>
          <ac:spMkLst>
            <pc:docMk/>
            <pc:sldMk cId="3429514563" sldId="500"/>
            <ac:spMk id="74" creationId="{E9529997-F4A1-E446-80B5-AF34E8212F32}"/>
          </ac:spMkLst>
        </pc:spChg>
        <pc:spChg chg="add mod">
          <ac:chgData name="Khattab, Sherif" userId="c83b1e15-36f3-4f46-aceb-05aac24c545e" providerId="ADAL" clId="{8C3A6E48-25DA-8C41-9E26-00B45C2A3A44}" dt="2021-01-26T15:53:23.161" v="1035" actId="1076"/>
          <ac:spMkLst>
            <pc:docMk/>
            <pc:sldMk cId="3429514563" sldId="500"/>
            <ac:spMk id="78" creationId="{011AFBC3-B625-BF48-A252-C5C437C98336}"/>
          </ac:spMkLst>
        </pc:spChg>
        <pc:spChg chg="add mod">
          <ac:chgData name="Khattab, Sherif" userId="c83b1e15-36f3-4f46-aceb-05aac24c545e" providerId="ADAL" clId="{8C3A6E48-25DA-8C41-9E26-00B45C2A3A44}" dt="2021-01-26T15:56:19.336" v="1083" actId="1076"/>
          <ac:spMkLst>
            <pc:docMk/>
            <pc:sldMk cId="3429514563" sldId="500"/>
            <ac:spMk id="85" creationId="{F6F3D499-72FA-C943-AA55-C3CF1CBC7E06}"/>
          </ac:spMkLst>
        </pc:spChg>
        <pc:picChg chg="add mod">
          <ac:chgData name="Khattab, Sherif" userId="c83b1e15-36f3-4f46-aceb-05aac24c545e" providerId="ADAL" clId="{8C3A6E48-25DA-8C41-9E26-00B45C2A3A44}" dt="2021-01-26T14:38:44.998" v="403" actId="1076"/>
          <ac:picMkLst>
            <pc:docMk/>
            <pc:sldMk cId="3429514563" sldId="500"/>
            <ac:picMk id="6" creationId="{416AF7AB-FD99-B74C-8A9F-D15C1B743996}"/>
          </ac:picMkLst>
        </pc:picChg>
        <pc:picChg chg="add mod">
          <ac:chgData name="Khattab, Sherif" userId="c83b1e15-36f3-4f46-aceb-05aac24c545e" providerId="ADAL" clId="{8C3A6E48-25DA-8C41-9E26-00B45C2A3A44}" dt="2021-01-26T14:39:43.171" v="411" actId="1076"/>
          <ac:picMkLst>
            <pc:docMk/>
            <pc:sldMk cId="3429514563" sldId="500"/>
            <ac:picMk id="7" creationId="{56512773-8057-9642-9FEE-18D32FAC7BA2}"/>
          </ac:picMkLst>
        </pc:picChg>
        <pc:cxnChg chg="add mod">
          <ac:chgData name="Khattab, Sherif" userId="c83b1e15-36f3-4f46-aceb-05aac24c545e" providerId="ADAL" clId="{8C3A6E48-25DA-8C41-9E26-00B45C2A3A44}" dt="2021-01-26T14:47:05.945" v="499" actId="1035"/>
          <ac:cxnSpMkLst>
            <pc:docMk/>
            <pc:sldMk cId="3429514563" sldId="500"/>
            <ac:cxnSpMk id="19" creationId="{5EA395F7-1449-064C-9EF5-3E6540B3400A}"/>
          </ac:cxnSpMkLst>
        </pc:cxnChg>
        <pc:cxnChg chg="add mod">
          <ac:chgData name="Khattab, Sherif" userId="c83b1e15-36f3-4f46-aceb-05aac24c545e" providerId="ADAL" clId="{8C3A6E48-25DA-8C41-9E26-00B45C2A3A44}" dt="2021-01-26T17:30:18.958" v="1095" actId="14100"/>
          <ac:cxnSpMkLst>
            <pc:docMk/>
            <pc:sldMk cId="3429514563" sldId="500"/>
            <ac:cxnSpMk id="20" creationId="{89714721-FAE2-D045-AF50-92EFA76FE762}"/>
          </ac:cxnSpMkLst>
        </pc:cxnChg>
        <pc:cxnChg chg="add mod">
          <ac:chgData name="Khattab, Sherif" userId="c83b1e15-36f3-4f46-aceb-05aac24c545e" providerId="ADAL" clId="{8C3A6E48-25DA-8C41-9E26-00B45C2A3A44}" dt="2021-01-26T14:47:58.252" v="502" actId="208"/>
          <ac:cxnSpMkLst>
            <pc:docMk/>
            <pc:sldMk cId="3429514563" sldId="500"/>
            <ac:cxnSpMk id="21" creationId="{7D8ACDBA-3A65-0E4F-AA77-28A348499AC0}"/>
          </ac:cxnSpMkLst>
        </pc:cxnChg>
        <pc:cxnChg chg="add del mod">
          <ac:chgData name="Khattab, Sherif" userId="c83b1e15-36f3-4f46-aceb-05aac24c545e" providerId="ADAL" clId="{8C3A6E48-25DA-8C41-9E26-00B45C2A3A44}" dt="2021-01-26T15:35:09.666" v="873" actId="14100"/>
          <ac:cxnSpMkLst>
            <pc:docMk/>
            <pc:sldMk cId="3429514563" sldId="500"/>
            <ac:cxnSpMk id="24" creationId="{320324F0-5309-1E47-9E5E-2BEBC07D6ECC}"/>
          </ac:cxnSpMkLst>
        </pc:cxnChg>
        <pc:cxnChg chg="add mod">
          <ac:chgData name="Khattab, Sherif" userId="c83b1e15-36f3-4f46-aceb-05aac24c545e" providerId="ADAL" clId="{8C3A6E48-25DA-8C41-9E26-00B45C2A3A44}" dt="2021-01-26T15:08:34.003" v="690" actId="1038"/>
          <ac:cxnSpMkLst>
            <pc:docMk/>
            <pc:sldMk cId="3429514563" sldId="500"/>
            <ac:cxnSpMk id="25" creationId="{DC5D3A80-9CB3-1A47-BC7B-69FDA517CD7F}"/>
          </ac:cxnSpMkLst>
        </pc:cxnChg>
        <pc:cxnChg chg="add mod">
          <ac:chgData name="Khattab, Sherif" userId="c83b1e15-36f3-4f46-aceb-05aac24c545e" providerId="ADAL" clId="{8C3A6E48-25DA-8C41-9E26-00B45C2A3A44}" dt="2021-01-26T14:55:28.266" v="648" actId="14100"/>
          <ac:cxnSpMkLst>
            <pc:docMk/>
            <pc:sldMk cId="3429514563" sldId="500"/>
            <ac:cxnSpMk id="34" creationId="{B3531FD3-30D4-9D4B-B12B-B049A6E62218}"/>
          </ac:cxnSpMkLst>
        </pc:cxnChg>
        <pc:cxnChg chg="add mod">
          <ac:chgData name="Khattab, Sherif" userId="c83b1e15-36f3-4f46-aceb-05aac24c545e" providerId="ADAL" clId="{8C3A6E48-25DA-8C41-9E26-00B45C2A3A44}" dt="2021-01-26T15:38:19.261" v="916" actId="14100"/>
          <ac:cxnSpMkLst>
            <pc:docMk/>
            <pc:sldMk cId="3429514563" sldId="500"/>
            <ac:cxnSpMk id="38" creationId="{D811B7F5-103B-7244-915E-51AA6CEB874D}"/>
          </ac:cxnSpMkLst>
        </pc:cxnChg>
        <pc:cxnChg chg="add del mod">
          <ac:chgData name="Khattab, Sherif" userId="c83b1e15-36f3-4f46-aceb-05aac24c545e" providerId="ADAL" clId="{8C3A6E48-25DA-8C41-9E26-00B45C2A3A44}" dt="2021-01-26T15:18:16.442" v="781" actId="478"/>
          <ac:cxnSpMkLst>
            <pc:docMk/>
            <pc:sldMk cId="3429514563" sldId="500"/>
            <ac:cxnSpMk id="41" creationId="{5FBA4D8E-3EED-3E44-B975-F30E5CF994C9}"/>
          </ac:cxnSpMkLst>
        </pc:cxnChg>
        <pc:cxnChg chg="add del mod">
          <ac:chgData name="Khattab, Sherif" userId="c83b1e15-36f3-4f46-aceb-05aac24c545e" providerId="ADAL" clId="{8C3A6E48-25DA-8C41-9E26-00B45C2A3A44}" dt="2021-01-26T15:19:05.763" v="787" actId="478"/>
          <ac:cxnSpMkLst>
            <pc:docMk/>
            <pc:sldMk cId="3429514563" sldId="500"/>
            <ac:cxnSpMk id="42" creationId="{D777DC0E-D7AA-574E-83C8-3DDDC3CE9A6E}"/>
          </ac:cxnSpMkLst>
        </pc:cxnChg>
        <pc:cxnChg chg="add del">
          <ac:chgData name="Khattab, Sherif" userId="c83b1e15-36f3-4f46-aceb-05aac24c545e" providerId="ADAL" clId="{8C3A6E48-25DA-8C41-9E26-00B45C2A3A44}" dt="2021-01-26T14:58:09.396" v="656" actId="478"/>
          <ac:cxnSpMkLst>
            <pc:docMk/>
            <pc:sldMk cId="3429514563" sldId="500"/>
            <ac:cxnSpMk id="43" creationId="{E299F8F2-6397-CB42-A21E-08D3F98B3AAB}"/>
          </ac:cxnSpMkLst>
        </pc:cxnChg>
        <pc:cxnChg chg="add mod">
          <ac:chgData name="Khattab, Sherif" userId="c83b1e15-36f3-4f46-aceb-05aac24c545e" providerId="ADAL" clId="{8C3A6E48-25DA-8C41-9E26-00B45C2A3A44}" dt="2021-01-26T15:02:47.088" v="665" actId="1582"/>
          <ac:cxnSpMkLst>
            <pc:docMk/>
            <pc:sldMk cId="3429514563" sldId="500"/>
            <ac:cxnSpMk id="45" creationId="{68294BED-6319-4443-BF36-E46EF501590E}"/>
          </ac:cxnSpMkLst>
        </pc:cxnChg>
        <pc:cxnChg chg="add mod">
          <ac:chgData name="Khattab, Sherif" userId="c83b1e15-36f3-4f46-aceb-05aac24c545e" providerId="ADAL" clId="{8C3A6E48-25DA-8C41-9E26-00B45C2A3A44}" dt="2021-01-26T15:07:59.307" v="683" actId="14100"/>
          <ac:cxnSpMkLst>
            <pc:docMk/>
            <pc:sldMk cId="3429514563" sldId="500"/>
            <ac:cxnSpMk id="46" creationId="{168FDE2B-4656-8942-85DF-BB3E463437AF}"/>
          </ac:cxnSpMkLst>
        </pc:cxnChg>
        <pc:cxnChg chg="add mod">
          <ac:chgData name="Khattab, Sherif" userId="c83b1e15-36f3-4f46-aceb-05aac24c545e" providerId="ADAL" clId="{8C3A6E48-25DA-8C41-9E26-00B45C2A3A44}" dt="2021-01-26T17:30:22.857" v="1096" actId="14100"/>
          <ac:cxnSpMkLst>
            <pc:docMk/>
            <pc:sldMk cId="3429514563" sldId="500"/>
            <ac:cxnSpMk id="47" creationId="{FF49EB18-0109-A64F-9F8D-005C7C771652}"/>
          </ac:cxnSpMkLst>
        </pc:cxnChg>
        <pc:cxnChg chg="add mod">
          <ac:chgData name="Khattab, Sherif" userId="c83b1e15-36f3-4f46-aceb-05aac24c545e" providerId="ADAL" clId="{8C3A6E48-25DA-8C41-9E26-00B45C2A3A44}" dt="2021-01-26T15:24:21.496" v="819" actId="14100"/>
          <ac:cxnSpMkLst>
            <pc:docMk/>
            <pc:sldMk cId="3429514563" sldId="500"/>
            <ac:cxnSpMk id="50" creationId="{F1C494E3-1504-A648-A2A6-CCC600FBDB0C}"/>
          </ac:cxnSpMkLst>
        </pc:cxnChg>
        <pc:cxnChg chg="add mod">
          <ac:chgData name="Khattab, Sherif" userId="c83b1e15-36f3-4f46-aceb-05aac24c545e" providerId="ADAL" clId="{8C3A6E48-25DA-8C41-9E26-00B45C2A3A44}" dt="2021-01-26T15:25:37.077" v="826" actId="14100"/>
          <ac:cxnSpMkLst>
            <pc:docMk/>
            <pc:sldMk cId="3429514563" sldId="500"/>
            <ac:cxnSpMk id="52" creationId="{29784AF0-50D4-4E4E-985C-D72B18331DE3}"/>
          </ac:cxnSpMkLst>
        </pc:cxnChg>
        <pc:cxnChg chg="add del mod">
          <ac:chgData name="Khattab, Sherif" userId="c83b1e15-36f3-4f46-aceb-05aac24c545e" providerId="ADAL" clId="{8C3A6E48-25DA-8C41-9E26-00B45C2A3A44}" dt="2021-01-26T17:36:01.092" v="1106"/>
          <ac:cxnSpMkLst>
            <pc:docMk/>
            <pc:sldMk cId="3429514563" sldId="500"/>
            <ac:cxnSpMk id="61" creationId="{F1B7574D-139F-4047-A0BD-6A624BB86EDF}"/>
          </ac:cxnSpMkLst>
        </pc:cxnChg>
        <pc:cxnChg chg="add mod">
          <ac:chgData name="Khattab, Sherif" userId="c83b1e15-36f3-4f46-aceb-05aac24c545e" providerId="ADAL" clId="{8C3A6E48-25DA-8C41-9E26-00B45C2A3A44}" dt="2021-01-26T15:38:22.251" v="917" actId="14100"/>
          <ac:cxnSpMkLst>
            <pc:docMk/>
            <pc:sldMk cId="3429514563" sldId="500"/>
            <ac:cxnSpMk id="62" creationId="{B91B5970-16E7-544F-B3DA-757E7EBC8DBF}"/>
          </ac:cxnSpMkLst>
        </pc:cxnChg>
        <pc:cxnChg chg="add del mod">
          <ac:chgData name="Khattab, Sherif" userId="c83b1e15-36f3-4f46-aceb-05aac24c545e" providerId="ADAL" clId="{8C3A6E48-25DA-8C41-9E26-00B45C2A3A44}" dt="2021-01-26T17:36:19.560" v="1108"/>
          <ac:cxnSpMkLst>
            <pc:docMk/>
            <pc:sldMk cId="3429514563" sldId="500"/>
            <ac:cxnSpMk id="63" creationId="{56FA7CF0-ED76-A64C-B729-A7FEB20C4279}"/>
          </ac:cxnSpMkLst>
        </pc:cxnChg>
        <pc:cxnChg chg="add del mod">
          <ac:chgData name="Khattab, Sherif" userId="c83b1e15-36f3-4f46-aceb-05aac24c545e" providerId="ADAL" clId="{8C3A6E48-25DA-8C41-9E26-00B45C2A3A44}" dt="2021-01-26T15:37:31.291" v="899"/>
          <ac:cxnSpMkLst>
            <pc:docMk/>
            <pc:sldMk cId="3429514563" sldId="500"/>
            <ac:cxnSpMk id="64" creationId="{78D72625-AB2E-3D49-AA45-654B676EBAA3}"/>
          </ac:cxnSpMkLst>
        </pc:cxnChg>
        <pc:cxnChg chg="add mod">
          <ac:chgData name="Khattab, Sherif" userId="c83b1e15-36f3-4f46-aceb-05aac24c545e" providerId="ADAL" clId="{8C3A6E48-25DA-8C41-9E26-00B45C2A3A44}" dt="2021-01-26T17:36:35.006" v="1135" actId="14100"/>
          <ac:cxnSpMkLst>
            <pc:docMk/>
            <pc:sldMk cId="3429514563" sldId="500"/>
            <ac:cxnSpMk id="64" creationId="{895D7B5D-F04C-954D-899E-E900E8D6A2B3}"/>
          </ac:cxnSpMkLst>
        </pc:cxnChg>
        <pc:cxnChg chg="add mod">
          <ac:chgData name="Khattab, Sherif" userId="c83b1e15-36f3-4f46-aceb-05aac24c545e" providerId="ADAL" clId="{8C3A6E48-25DA-8C41-9E26-00B45C2A3A44}" dt="2021-01-26T17:37:28.624" v="1161" actId="14100"/>
          <ac:cxnSpMkLst>
            <pc:docMk/>
            <pc:sldMk cId="3429514563" sldId="500"/>
            <ac:cxnSpMk id="66" creationId="{26A72C51-BC4C-F74E-9E8F-823906CCE695}"/>
          </ac:cxnSpMkLst>
        </pc:cxnChg>
        <pc:cxnChg chg="add mod">
          <ac:chgData name="Khattab, Sherif" userId="c83b1e15-36f3-4f46-aceb-05aac24c545e" providerId="ADAL" clId="{8C3A6E48-25DA-8C41-9E26-00B45C2A3A44}" dt="2021-01-26T15:40:52.018" v="965" actId="14100"/>
          <ac:cxnSpMkLst>
            <pc:docMk/>
            <pc:sldMk cId="3429514563" sldId="500"/>
            <ac:cxnSpMk id="72" creationId="{516D771F-3872-8C42-8775-90E79DDC4B34}"/>
          </ac:cxnSpMkLst>
        </pc:cxnChg>
        <pc:cxnChg chg="add mod">
          <ac:chgData name="Khattab, Sherif" userId="c83b1e15-36f3-4f46-aceb-05aac24c545e" providerId="ADAL" clId="{8C3A6E48-25DA-8C41-9E26-00B45C2A3A44}" dt="2021-01-26T15:42:11.732" v="990" actId="14100"/>
          <ac:cxnSpMkLst>
            <pc:docMk/>
            <pc:sldMk cId="3429514563" sldId="500"/>
            <ac:cxnSpMk id="75" creationId="{F3CE8254-244B-9B47-AC57-C5B98576F8CB}"/>
          </ac:cxnSpMkLst>
        </pc:cxnChg>
        <pc:cxnChg chg="add mod">
          <ac:chgData name="Khattab, Sherif" userId="c83b1e15-36f3-4f46-aceb-05aac24c545e" providerId="ADAL" clId="{8C3A6E48-25DA-8C41-9E26-00B45C2A3A44}" dt="2021-01-26T15:54:03.908" v="1040" actId="14100"/>
          <ac:cxnSpMkLst>
            <pc:docMk/>
            <pc:sldMk cId="3429514563" sldId="500"/>
            <ac:cxnSpMk id="79" creationId="{E0BF68D3-ED30-304A-BD53-E64D51785517}"/>
          </ac:cxnSpMkLst>
        </pc:cxnChg>
        <pc:cxnChg chg="add del mod">
          <ac:chgData name="Khattab, Sherif" userId="c83b1e15-36f3-4f46-aceb-05aac24c545e" providerId="ADAL" clId="{8C3A6E48-25DA-8C41-9E26-00B45C2A3A44}" dt="2021-01-26T15:54:46.426" v="1048"/>
          <ac:cxnSpMkLst>
            <pc:docMk/>
            <pc:sldMk cId="3429514563" sldId="500"/>
            <ac:cxnSpMk id="82" creationId="{7B3A2ED6-7550-C04A-BD74-4135A7584490}"/>
          </ac:cxnSpMkLst>
        </pc:cxnChg>
        <pc:cxnChg chg="add del mod">
          <ac:chgData name="Khattab, Sherif" userId="c83b1e15-36f3-4f46-aceb-05aac24c545e" providerId="ADAL" clId="{8C3A6E48-25DA-8C41-9E26-00B45C2A3A44}" dt="2021-01-26T15:54:55.032" v="1050"/>
          <ac:cxnSpMkLst>
            <pc:docMk/>
            <pc:sldMk cId="3429514563" sldId="500"/>
            <ac:cxnSpMk id="83" creationId="{6C68DD23-F897-F84C-ABF9-9E041C16D755}"/>
          </ac:cxnSpMkLst>
        </pc:cxnChg>
        <pc:cxnChg chg="add del mod">
          <ac:chgData name="Khattab, Sherif" userId="c83b1e15-36f3-4f46-aceb-05aac24c545e" providerId="ADAL" clId="{8C3A6E48-25DA-8C41-9E26-00B45C2A3A44}" dt="2021-01-26T15:54:58.162" v="1052"/>
          <ac:cxnSpMkLst>
            <pc:docMk/>
            <pc:sldMk cId="3429514563" sldId="500"/>
            <ac:cxnSpMk id="84" creationId="{6F82C2B7-F0E7-424A-AD1D-004DA843411D}"/>
          </ac:cxnSpMkLst>
        </pc:cxnChg>
        <pc:cxnChg chg="add mod">
          <ac:chgData name="Khattab, Sherif" userId="c83b1e15-36f3-4f46-aceb-05aac24c545e" providerId="ADAL" clId="{8C3A6E48-25DA-8C41-9E26-00B45C2A3A44}" dt="2021-01-26T15:58:09.910" v="1092" actId="14100"/>
          <ac:cxnSpMkLst>
            <pc:docMk/>
            <pc:sldMk cId="3429514563" sldId="500"/>
            <ac:cxnSpMk id="86" creationId="{C75C757A-5532-7940-B4EB-A7F7B2E461C7}"/>
          </ac:cxnSpMkLst>
        </pc:cxnChg>
      </pc:sldChg>
      <pc:sldChg chg="add del">
        <pc:chgData name="Khattab, Sherif" userId="c83b1e15-36f3-4f46-aceb-05aac24c545e" providerId="ADAL" clId="{8C3A6E48-25DA-8C41-9E26-00B45C2A3A44}" dt="2021-01-25T04:18:24.132" v="153"/>
        <pc:sldMkLst>
          <pc:docMk/>
          <pc:sldMk cId="4231520351" sldId="500"/>
        </pc:sldMkLst>
      </pc:sldChg>
      <pc:sldChg chg="addSp modSp new mod ord modAnim">
        <pc:chgData name="Khattab, Sherif" userId="c83b1e15-36f3-4f46-aceb-05aac24c545e" providerId="ADAL" clId="{8C3A6E48-25DA-8C41-9E26-00B45C2A3A44}" dt="2021-01-26T15:48:12.093" v="1008" actId="20578"/>
        <pc:sldMkLst>
          <pc:docMk/>
          <pc:sldMk cId="3419089429" sldId="501"/>
        </pc:sldMkLst>
        <pc:spChg chg="mod">
          <ac:chgData name="Khattab, Sherif" userId="c83b1e15-36f3-4f46-aceb-05aac24c545e" providerId="ADAL" clId="{8C3A6E48-25DA-8C41-9E26-00B45C2A3A44}" dt="2021-01-26T15:12:09.541" v="726" actId="20577"/>
          <ac:spMkLst>
            <pc:docMk/>
            <pc:sldMk cId="3419089429" sldId="501"/>
            <ac:spMk id="2" creationId="{FFE12BC5-5EA7-C845-A8E0-F8F61DD0257D}"/>
          </ac:spMkLst>
        </pc:spChg>
        <pc:picChg chg="add mod">
          <ac:chgData name="Khattab, Sherif" userId="c83b1e15-36f3-4f46-aceb-05aac24c545e" providerId="ADAL" clId="{8C3A6E48-25DA-8C41-9E26-00B45C2A3A44}" dt="2021-01-26T15:47:15.200" v="1004" actId="1076"/>
          <ac:picMkLst>
            <pc:docMk/>
            <pc:sldMk cId="3419089429" sldId="501"/>
            <ac:picMk id="6" creationId="{96E479EE-72EA-5E4A-917B-FDE32F354919}"/>
          </ac:picMkLst>
        </pc:picChg>
        <pc:picChg chg="add mod">
          <ac:chgData name="Khattab, Sherif" userId="c83b1e15-36f3-4f46-aceb-05aac24c545e" providerId="ADAL" clId="{8C3A6E48-25DA-8C41-9E26-00B45C2A3A44}" dt="2021-01-26T15:48:04.296" v="1006" actId="1076"/>
          <ac:picMkLst>
            <pc:docMk/>
            <pc:sldMk cId="3419089429" sldId="501"/>
            <ac:picMk id="7" creationId="{CE8A8D63-F641-DB4C-93B9-D4BFCDD98673}"/>
          </ac:picMkLst>
        </pc:picChg>
      </pc:sldChg>
      <pc:sldChg chg="addSp modSp new mod">
        <pc:chgData name="Khattab, Sherif" userId="c83b1e15-36f3-4f46-aceb-05aac24c545e" providerId="ADAL" clId="{8C3A6E48-25DA-8C41-9E26-00B45C2A3A44}" dt="2021-01-26T15:13:06.871" v="747"/>
        <pc:sldMkLst>
          <pc:docMk/>
          <pc:sldMk cId="2898433613" sldId="502"/>
        </pc:sldMkLst>
        <pc:spChg chg="mod">
          <ac:chgData name="Khattab, Sherif" userId="c83b1e15-36f3-4f46-aceb-05aac24c545e" providerId="ADAL" clId="{8C3A6E48-25DA-8C41-9E26-00B45C2A3A44}" dt="2021-01-26T15:13:05.337" v="746" actId="20577"/>
          <ac:spMkLst>
            <pc:docMk/>
            <pc:sldMk cId="2898433613" sldId="502"/>
            <ac:spMk id="2" creationId="{497D6FFA-9CCD-DF44-818F-EAFC80D35A76}"/>
          </ac:spMkLst>
        </pc:spChg>
        <pc:picChg chg="add mod">
          <ac:chgData name="Khattab, Sherif" userId="c83b1e15-36f3-4f46-aceb-05aac24c545e" providerId="ADAL" clId="{8C3A6E48-25DA-8C41-9E26-00B45C2A3A44}" dt="2021-01-26T15:13:06.871" v="747"/>
          <ac:picMkLst>
            <pc:docMk/>
            <pc:sldMk cId="2898433613" sldId="502"/>
            <ac:picMk id="6" creationId="{8F71978E-9F87-B048-8CAF-DD3D683C401E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89D42D0-3336-4939-8D6E-2DC313C66EC9}"/>
    <pc:docChg chg="undo custSel addSld delSld modSld">
      <pc:chgData name="Khattab, Sherif" userId="c83b1e15-36f3-4f46-aceb-05aac24c545e" providerId="ADAL" clId="{D89D42D0-3336-4939-8D6E-2DC313C66EC9}" dt="2023-01-17T18:30:22.034" v="1993" actId="20577"/>
      <pc:docMkLst>
        <pc:docMk/>
      </pc:docMkLst>
      <pc:sldChg chg="addSp modSp mod">
        <pc:chgData name="Khattab, Sherif" userId="c83b1e15-36f3-4f46-aceb-05aac24c545e" providerId="ADAL" clId="{D89D42D0-3336-4939-8D6E-2DC313C66EC9}" dt="2023-01-17T17:07:13.704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89D42D0-3336-4939-8D6E-2DC313C66EC9}" dt="2023-01-12T18:45:29.2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D89D42D0-3336-4939-8D6E-2DC313C66EC9}" dt="2023-01-17T17:07:13.704" v="12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D89D42D0-3336-4939-8D6E-2DC313C66EC9}" dt="2023-01-12T18:45:34.971" v="5" actId="1076"/>
          <ac:picMkLst>
            <pc:docMk/>
            <pc:sldMk cId="1330366002" sldId="454"/>
            <ac:picMk id="5" creationId="{6F744459-D981-1283-8383-4307CD0D2591}"/>
          </ac:picMkLst>
        </pc:picChg>
      </pc:sldChg>
      <pc:sldChg chg="add del">
        <pc:chgData name="Khattab, Sherif" userId="c83b1e15-36f3-4f46-aceb-05aac24c545e" providerId="ADAL" clId="{D89D42D0-3336-4939-8D6E-2DC313C66EC9}" dt="2023-01-17T17:06:06.905" v="8"/>
        <pc:sldMkLst>
          <pc:docMk/>
          <pc:sldMk cId="2284980282" sldId="463"/>
        </pc:sldMkLst>
      </pc:sldChg>
      <pc:sldChg chg="modSp mod modAnim">
        <pc:chgData name="Khattab, Sherif" userId="c83b1e15-36f3-4f46-aceb-05aac24c545e" providerId="ADAL" clId="{D89D42D0-3336-4939-8D6E-2DC313C66EC9}" dt="2023-01-17T17:09:04.864" v="73"/>
        <pc:sldMkLst>
          <pc:docMk/>
          <pc:sldMk cId="3151947439" sldId="496"/>
        </pc:sldMkLst>
        <pc:spChg chg="mod">
          <ac:chgData name="Khattab, Sherif" userId="c83b1e15-36f3-4f46-aceb-05aac24c545e" providerId="ADAL" clId="{D89D42D0-3336-4939-8D6E-2DC313C66EC9}" dt="2023-01-17T17:08:07.885" v="7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D89D42D0-3336-4939-8D6E-2DC313C66EC9}" dt="2023-01-17T18:17:17.398" v="321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D89D42D0-3336-4939-8D6E-2DC313C66EC9}" dt="2023-01-17T18:17:17.398" v="321" actId="20577"/>
          <ac:spMkLst>
            <pc:docMk/>
            <pc:sldMk cId="1234025283" sldId="506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19:02.345" v="615" actId="6549"/>
        <pc:sldMkLst>
          <pc:docMk/>
          <pc:sldMk cId="220151360" sldId="540"/>
        </pc:sldMkLst>
        <pc:spChg chg="mod">
          <ac:chgData name="Khattab, Sherif" userId="c83b1e15-36f3-4f46-aceb-05aac24c545e" providerId="ADAL" clId="{D89D42D0-3336-4939-8D6E-2DC313C66EC9}" dt="2023-01-17T18:19:02.345" v="615" actId="6549"/>
          <ac:spMkLst>
            <pc:docMk/>
            <pc:sldMk cId="220151360" sldId="540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0:01.244" v="748" actId="33524"/>
        <pc:sldMkLst>
          <pc:docMk/>
          <pc:sldMk cId="1883444986" sldId="541"/>
        </pc:sldMkLst>
        <pc:spChg chg="mod">
          <ac:chgData name="Khattab, Sherif" userId="c83b1e15-36f3-4f46-aceb-05aac24c545e" providerId="ADAL" clId="{D89D42D0-3336-4939-8D6E-2DC313C66EC9}" dt="2023-01-17T18:20:01.244" v="748" actId="33524"/>
          <ac:spMkLst>
            <pc:docMk/>
            <pc:sldMk cId="1883444986" sldId="541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0:40.883" v="827" actId="20577"/>
        <pc:sldMkLst>
          <pc:docMk/>
          <pc:sldMk cId="261114261" sldId="542"/>
        </pc:sldMkLst>
        <pc:spChg chg="mod">
          <ac:chgData name="Khattab, Sherif" userId="c83b1e15-36f3-4f46-aceb-05aac24c545e" providerId="ADAL" clId="{D89D42D0-3336-4939-8D6E-2DC313C66EC9}" dt="2023-01-17T18:20:40.883" v="827" actId="20577"/>
          <ac:spMkLst>
            <pc:docMk/>
            <pc:sldMk cId="261114261" sldId="542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3:30.359" v="1217" actId="20577"/>
        <pc:sldMkLst>
          <pc:docMk/>
          <pc:sldMk cId="804822633" sldId="543"/>
        </pc:sldMkLst>
        <pc:spChg chg="mod">
          <ac:chgData name="Khattab, Sherif" userId="c83b1e15-36f3-4f46-aceb-05aac24c545e" providerId="ADAL" clId="{D89D42D0-3336-4939-8D6E-2DC313C66EC9}" dt="2023-01-17T18:23:30.359" v="1217" actId="20577"/>
          <ac:spMkLst>
            <pc:docMk/>
            <pc:sldMk cId="804822633" sldId="543"/>
            <ac:spMk id="3" creationId="{52C9B747-BBAE-4E18-B791-34054CFE0707}"/>
          </ac:spMkLst>
        </pc:spChg>
      </pc:sldChg>
      <pc:sldChg chg="new del">
        <pc:chgData name="Khattab, Sherif" userId="c83b1e15-36f3-4f46-aceb-05aac24c545e" providerId="ADAL" clId="{D89D42D0-3336-4939-8D6E-2DC313C66EC9}" dt="2023-01-17T18:14:26.212" v="89" actId="680"/>
        <pc:sldMkLst>
          <pc:docMk/>
          <pc:sldMk cId="2557124524" sldId="544"/>
        </pc:sldMkLst>
      </pc:sldChg>
      <pc:sldChg chg="modSp add modAnim">
        <pc:chgData name="Khattab, Sherif" userId="c83b1e15-36f3-4f46-aceb-05aac24c545e" providerId="ADAL" clId="{D89D42D0-3336-4939-8D6E-2DC313C66EC9}" dt="2023-01-17T18:24:20.582" v="1300" actId="20577"/>
        <pc:sldMkLst>
          <pc:docMk/>
          <pc:sldMk cId="3388979271" sldId="544"/>
        </pc:sldMkLst>
        <pc:spChg chg="mod">
          <ac:chgData name="Khattab, Sherif" userId="c83b1e15-36f3-4f46-aceb-05aac24c545e" providerId="ADAL" clId="{D89D42D0-3336-4939-8D6E-2DC313C66EC9}" dt="2023-01-17T18:24:20.582" v="1300" actId="20577"/>
          <ac:spMkLst>
            <pc:docMk/>
            <pc:sldMk cId="3388979271" sldId="544"/>
            <ac:spMk id="3" creationId="{52C9B747-BBAE-4E18-B791-34054CFE0707}"/>
          </ac:spMkLst>
        </pc:spChg>
      </pc:sldChg>
      <pc:sldChg chg="new del">
        <pc:chgData name="Khattab, Sherif" userId="c83b1e15-36f3-4f46-aceb-05aac24c545e" providerId="ADAL" clId="{D89D42D0-3336-4939-8D6E-2DC313C66EC9}" dt="2023-01-17T18:14:21.060" v="87" actId="680"/>
        <pc:sldMkLst>
          <pc:docMk/>
          <pc:sldMk cId="3693101686" sldId="544"/>
        </pc:sldMkLst>
      </pc:sldChg>
      <pc:sldChg chg="modSp add modAnim">
        <pc:chgData name="Khattab, Sherif" userId="c83b1e15-36f3-4f46-aceb-05aac24c545e" providerId="ADAL" clId="{D89D42D0-3336-4939-8D6E-2DC313C66EC9}" dt="2023-01-17T18:29:24.918" v="1879" actId="20577"/>
        <pc:sldMkLst>
          <pc:docMk/>
          <pc:sldMk cId="3195185879" sldId="545"/>
        </pc:sldMkLst>
        <pc:spChg chg="mod">
          <ac:chgData name="Khattab, Sherif" userId="c83b1e15-36f3-4f46-aceb-05aac24c545e" providerId="ADAL" clId="{D89D42D0-3336-4939-8D6E-2DC313C66EC9}" dt="2023-01-17T18:29:24.918" v="1879" actId="20577"/>
          <ac:spMkLst>
            <pc:docMk/>
            <pc:sldMk cId="3195185879" sldId="545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30:22.034" v="1993" actId="20577"/>
        <pc:sldMkLst>
          <pc:docMk/>
          <pc:sldMk cId="3218133561" sldId="546"/>
        </pc:sldMkLst>
        <pc:spChg chg="mod">
          <ac:chgData name="Khattab, Sherif" userId="c83b1e15-36f3-4f46-aceb-05aac24c545e" providerId="ADAL" clId="{D89D42D0-3336-4939-8D6E-2DC313C66EC9}" dt="2023-01-17T18:30:22.034" v="1993" actId="20577"/>
          <ac:spMkLst>
            <pc:docMk/>
            <pc:sldMk cId="3218133561" sldId="546"/>
            <ac:spMk id="3" creationId="{52C9B747-BBAE-4E18-B791-34054CFE0707}"/>
          </ac:spMkLst>
        </pc:spChg>
      </pc:sldChg>
      <pc:sldChg chg="modSp add mod modAnim">
        <pc:chgData name="Khattab, Sherif" userId="c83b1e15-36f3-4f46-aceb-05aac24c545e" providerId="ADAL" clId="{D89D42D0-3336-4939-8D6E-2DC313C66EC9}" dt="2023-01-17T18:26:42.955" v="1594" actId="6549"/>
        <pc:sldMkLst>
          <pc:docMk/>
          <pc:sldMk cId="1234758035" sldId="547"/>
        </pc:sldMkLst>
        <pc:spChg chg="mod">
          <ac:chgData name="Khattab, Sherif" userId="c83b1e15-36f3-4f46-aceb-05aac24c545e" providerId="ADAL" clId="{D89D42D0-3336-4939-8D6E-2DC313C66EC9}" dt="2023-01-17T18:26:42.955" v="1594" actId="6549"/>
          <ac:spMkLst>
            <pc:docMk/>
            <pc:sldMk cId="1234758035" sldId="547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7:56.776" v="1768" actId="20577"/>
        <pc:sldMkLst>
          <pc:docMk/>
          <pc:sldMk cId="1749963972" sldId="548"/>
        </pc:sldMkLst>
        <pc:spChg chg="mod">
          <ac:chgData name="Khattab, Sherif" userId="c83b1e15-36f3-4f46-aceb-05aac24c545e" providerId="ADAL" clId="{D89D42D0-3336-4939-8D6E-2DC313C66EC9}" dt="2023-01-17T18:27:56.776" v="1768" actId="20577"/>
          <ac:spMkLst>
            <pc:docMk/>
            <pc:sldMk cId="1749963972" sldId="548"/>
            <ac:spMk id="3" creationId="{52C9B747-BBAE-4E18-B791-34054CFE0707}"/>
          </ac:spMkLst>
        </pc:spChg>
      </pc:sldChg>
      <pc:sldChg chg="modSp add modAnim">
        <pc:chgData name="Khattab, Sherif" userId="c83b1e15-36f3-4f46-aceb-05aac24c545e" providerId="ADAL" clId="{D89D42D0-3336-4939-8D6E-2DC313C66EC9}" dt="2023-01-17T18:29:07.852" v="1849" actId="20577"/>
        <pc:sldMkLst>
          <pc:docMk/>
          <pc:sldMk cId="1747403648" sldId="549"/>
        </pc:sldMkLst>
        <pc:spChg chg="mod">
          <ac:chgData name="Khattab, Sherif" userId="c83b1e15-36f3-4f46-aceb-05aac24c545e" providerId="ADAL" clId="{D89D42D0-3336-4939-8D6E-2DC313C66EC9}" dt="2023-01-17T18:29:07.852" v="1849" actId="20577"/>
          <ac:spMkLst>
            <pc:docMk/>
            <pc:sldMk cId="1747403648" sldId="549"/>
            <ac:spMk id="3" creationId="{52C9B747-BBAE-4E18-B791-34054CFE0707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3764347-BCC8-45D2-B2EF-1A5BA5094DBE}"/>
    <pc:docChg chg="undo custSel addSld delSld modSld">
      <pc:chgData name="Khattab, Sherif" userId="c83b1e15-36f3-4f46-aceb-05aac24c545e" providerId="ADAL" clId="{13764347-BCC8-45D2-B2EF-1A5BA5094DBE}" dt="2021-09-09T14:48:19.747" v="482" actId="2696"/>
      <pc:docMkLst>
        <pc:docMk/>
      </pc:docMkLst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004035158" sldId="259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444142485" sldId="26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16417489" sldId="26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61583903" sldId="26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982315759" sldId="264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423130617" sldId="265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301683851" sldId="27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06268545" sldId="282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76002102" sldId="451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2284980282" sldId="463"/>
        </pc:sldMkLst>
      </pc:sldChg>
      <pc:sldChg chg="addSp delSp modSp add mod modAnim">
        <pc:chgData name="Khattab, Sherif" userId="c83b1e15-36f3-4f46-aceb-05aac24c545e" providerId="ADAL" clId="{13764347-BCC8-45D2-B2EF-1A5BA5094DBE}" dt="2021-09-07T14:46:35.445" v="223"/>
        <pc:sldMkLst>
          <pc:docMk/>
          <pc:sldMk cId="1573008784" sldId="464"/>
        </pc:sldMkLst>
        <pc:spChg chg="mod">
          <ac:chgData name="Khattab, Sherif" userId="c83b1e15-36f3-4f46-aceb-05aac24c545e" providerId="ADAL" clId="{13764347-BCC8-45D2-B2EF-1A5BA5094DBE}" dt="2021-09-07T14:46:35.445" v="223"/>
          <ac:spMkLst>
            <pc:docMk/>
            <pc:sldMk cId="1573008784" sldId="464"/>
            <ac:spMk id="3" creationId="{00035360-9A14-9245-B7EF-8F36A48390F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6" creationId="{C4083FDE-DD25-D141-9AD0-82E710A6578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8" creationId="{078D12D8-0110-D043-995C-A746417E446B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9" creationId="{058FD9C4-E665-2049-BB17-7EE6B5DD44BF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0" creationId="{6F905CB4-67C9-8D44-8467-34DF4B8405D8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1" creationId="{F8F19235-6571-D14B-947D-10277A76D37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2" creationId="{2E278A93-495C-C445-9743-F34CBE35FBF0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3" creationId="{95166B5A-37F6-0542-82A1-FE53457C06AC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4" creationId="{B89FCA1A-53BB-214E-A7DA-484A416C1D91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5" creationId="{EE6D9053-B5E7-014D-9124-650BFB8E2C4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6" creationId="{BB74DAA1-D1D3-094D-A6D4-6C0F65C80B13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7" creationId="{2DD93531-5D0E-D84A-80A6-C6103A6E8E92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8" creationId="{0DD9B7C7-7D31-F947-B9D1-DE7E0A552F2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19" creationId="{021D8331-A69A-4DEE-82C0-04E9339865AD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0" creationId="{129B52FE-2780-49F0-9C88-A70CE0E108D6}"/>
          </ac:spMkLst>
        </pc:spChg>
        <pc:spChg chg="mod">
          <ac:chgData name="Khattab, Sherif" userId="c83b1e15-36f3-4f46-aceb-05aac24c545e" providerId="ADAL" clId="{13764347-BCC8-45D2-B2EF-1A5BA5094DBE}" dt="2021-09-07T14:46:03.885" v="161" actId="164"/>
          <ac:spMkLst>
            <pc:docMk/>
            <pc:sldMk cId="1573008784" sldId="464"/>
            <ac:spMk id="25" creationId="{B4363941-E39A-4627-B7F3-4F12EB886127}"/>
          </ac:spMkLst>
        </pc:spChg>
        <pc:grpChg chg="add mod">
          <ac:chgData name="Khattab, Sherif" userId="c83b1e15-36f3-4f46-aceb-05aac24c545e" providerId="ADAL" clId="{13764347-BCC8-45D2-B2EF-1A5BA5094DBE}" dt="2021-09-07T14:46:33.765" v="222" actId="1036"/>
          <ac:grpSpMkLst>
            <pc:docMk/>
            <pc:sldMk cId="1573008784" sldId="464"/>
            <ac:grpSpMk id="21" creationId="{B4727CE0-02C4-4798-B3F0-99FEFCB05B20}"/>
          </ac:grpSpMkLst>
        </pc:grpChg>
        <pc:picChg chg="add del mod">
          <ac:chgData name="Khattab, Sherif" userId="c83b1e15-36f3-4f46-aceb-05aac24c545e" providerId="ADAL" clId="{13764347-BCC8-45D2-B2EF-1A5BA5094DBE}" dt="2021-09-07T14:46:03.885" v="161" actId="164"/>
          <ac:picMkLst>
            <pc:docMk/>
            <pc:sldMk cId="1573008784" sldId="464"/>
            <ac:picMk id="7" creationId="{52E407F9-BC2C-084F-B1A6-DD87BC014E0B}"/>
          </ac:picMkLst>
        </pc:picChg>
      </pc:sldChg>
      <pc:sldChg chg="modSp mod">
        <pc:chgData name="Khattab, Sherif" userId="c83b1e15-36f3-4f46-aceb-05aac24c545e" providerId="ADAL" clId="{13764347-BCC8-45D2-B2EF-1A5BA5094DBE}" dt="2021-09-07T15:50:23.906" v="481" actId="20577"/>
        <pc:sldMkLst>
          <pc:docMk/>
          <pc:sldMk cId="3151947439" sldId="496"/>
        </pc:sldMkLst>
        <pc:spChg chg="mod">
          <ac:chgData name="Khattab, Sherif" userId="c83b1e15-36f3-4f46-aceb-05aac24c545e" providerId="ADAL" clId="{13764347-BCC8-45D2-B2EF-1A5BA5094DBE}" dt="2021-09-07T15:50:23.906" v="481" actId="20577"/>
          <ac:spMkLst>
            <pc:docMk/>
            <pc:sldMk cId="3151947439" sldId="496"/>
            <ac:spMk id="3" creationId="{2466C52D-9A48-4683-BE7F-268D8DB7FAAD}"/>
          </ac:spMkLst>
        </pc:spChg>
      </pc:sldChg>
      <pc:sldChg chg="addSp delSp del mod">
        <pc:chgData name="Khattab, Sherif" userId="c83b1e15-36f3-4f46-aceb-05aac24c545e" providerId="ADAL" clId="{13764347-BCC8-45D2-B2EF-1A5BA5094DBE}" dt="2021-09-07T14:44:42.445" v="80" actId="47"/>
        <pc:sldMkLst>
          <pc:docMk/>
          <pc:sldMk cId="3060777694" sldId="497"/>
        </pc:sldMkLst>
        <pc:picChg chg="add del">
          <ac:chgData name="Khattab, Sherif" userId="c83b1e15-36f3-4f46-aceb-05aac24c545e" providerId="ADAL" clId="{13764347-BCC8-45D2-B2EF-1A5BA5094DBE}" dt="2021-09-07T14:44:33.629" v="78" actId="478"/>
          <ac:picMkLst>
            <pc:docMk/>
            <pc:sldMk cId="3060777694" sldId="497"/>
            <ac:picMk id="6" creationId="{926F0854-3477-9B40-A27D-0E412B135AF6}"/>
          </ac:picMkLst>
        </pc:picChg>
      </pc:sldChg>
      <pc:sldChg chg="del">
        <pc:chgData name="Khattab, Sherif" userId="c83b1e15-36f3-4f46-aceb-05aac24c545e" providerId="ADAL" clId="{13764347-BCC8-45D2-B2EF-1A5BA5094DBE}" dt="2021-09-07T14:47:11.986" v="224" actId="47"/>
        <pc:sldMkLst>
          <pc:docMk/>
          <pc:sldMk cId="3211207401" sldId="498"/>
        </pc:sldMkLst>
      </pc:sldChg>
      <pc:sldChg chg="del">
        <pc:chgData name="Khattab, Sherif" userId="c83b1e15-36f3-4f46-aceb-05aac24c545e" providerId="ADAL" clId="{13764347-BCC8-45D2-B2EF-1A5BA5094DBE}" dt="2021-09-07T14:47:18.240" v="225" actId="2696"/>
        <pc:sldMkLst>
          <pc:docMk/>
          <pc:sldMk cId="3238743984" sldId="499"/>
        </pc:sldMkLst>
      </pc:sldChg>
      <pc:sldChg chg="modSp del mod">
        <pc:chgData name="Khattab, Sherif" userId="c83b1e15-36f3-4f46-aceb-05aac24c545e" providerId="ADAL" clId="{13764347-BCC8-45D2-B2EF-1A5BA5094DBE}" dt="2021-09-09T14:48:19.747" v="482" actId="2696"/>
        <pc:sldMkLst>
          <pc:docMk/>
          <pc:sldMk cId="3429514563" sldId="500"/>
        </pc:sldMkLst>
        <pc:spChg chg="mod">
          <ac:chgData name="Khattab, Sherif" userId="c83b1e15-36f3-4f46-aceb-05aac24c545e" providerId="ADAL" clId="{13764347-BCC8-45D2-B2EF-1A5BA5094DBE}" dt="2021-09-07T14:51:04.126" v="256" actId="1076"/>
          <ac:spMkLst>
            <pc:docMk/>
            <pc:sldMk cId="3429514563" sldId="500"/>
            <ac:spMk id="36" creationId="{6F37E472-2DAB-844B-86DC-BA128C19C467}"/>
          </ac:spMkLst>
        </pc:spChg>
        <pc:spChg chg="mod">
          <ac:chgData name="Khattab, Sherif" userId="c83b1e15-36f3-4f46-aceb-05aac24c545e" providerId="ADAL" clId="{13764347-BCC8-45D2-B2EF-1A5BA5094DBE}" dt="2021-09-07T14:51:08.845" v="257" actId="1076"/>
          <ac:spMkLst>
            <pc:docMk/>
            <pc:sldMk cId="3429514563" sldId="500"/>
            <ac:spMk id="37" creationId="{A9916BEF-777A-0A48-88FD-CA9D48AE32A5}"/>
          </ac:spMkLst>
        </pc:spChg>
        <pc:spChg chg="mod">
          <ac:chgData name="Khattab, Sherif" userId="c83b1e15-36f3-4f46-aceb-05aac24c545e" providerId="ADAL" clId="{13764347-BCC8-45D2-B2EF-1A5BA5094DBE}" dt="2021-09-07T14:51:24.959" v="273" actId="14100"/>
          <ac:spMkLst>
            <pc:docMk/>
            <pc:sldMk cId="3429514563" sldId="500"/>
            <ac:spMk id="59" creationId="{3E6EE28E-4977-2749-AAD6-D0551102A3A9}"/>
          </ac:spMkLst>
        </pc:spChg>
        <pc:spChg chg="mod">
          <ac:chgData name="Khattab, Sherif" userId="c83b1e15-36f3-4f46-aceb-05aac24c545e" providerId="ADAL" clId="{13764347-BCC8-45D2-B2EF-1A5BA5094DBE}" dt="2021-09-07T14:51:22.017" v="272" actId="1036"/>
          <ac:spMkLst>
            <pc:docMk/>
            <pc:sldMk cId="3429514563" sldId="500"/>
            <ac:spMk id="65" creationId="{E6E9C657-7E63-054F-9C7C-2E0F9E06BB0B}"/>
          </ac:spMkLst>
        </pc:spChg>
        <pc:cxnChg chg="mod">
          <ac:chgData name="Khattab, Sherif" userId="c83b1e15-36f3-4f46-aceb-05aac24c545e" providerId="ADAL" clId="{13764347-BCC8-45D2-B2EF-1A5BA5094DBE}" dt="2021-09-07T14:51:11.755" v="258" actId="14100"/>
          <ac:cxnSpMkLst>
            <pc:docMk/>
            <pc:sldMk cId="3429514563" sldId="500"/>
            <ac:cxnSpMk id="20" creationId="{89714721-FAE2-D045-AF50-92EFA76FE762}"/>
          </ac:cxnSpMkLst>
        </pc:cxnChg>
        <pc:cxnChg chg="mod">
          <ac:chgData name="Khattab, Sherif" userId="c83b1e15-36f3-4f46-aceb-05aac24c545e" providerId="ADAL" clId="{13764347-BCC8-45D2-B2EF-1A5BA5094DBE}" dt="2021-09-07T14:51:58.827" v="276" actId="14100"/>
          <ac:cxnSpMkLst>
            <pc:docMk/>
            <pc:sldMk cId="3429514563" sldId="500"/>
            <ac:cxnSpMk id="47" creationId="{FF49EB18-0109-A64F-9F8D-005C7C771652}"/>
          </ac:cxnSpMkLst>
        </pc:cxnChg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13764347-BCC8-45D2-B2EF-1A5BA5094DBE}" dt="2021-09-07T14:59:33.075" v="396" actId="47"/>
        <pc:sldMkLst>
          <pc:docMk/>
          <pc:sldMk cId="4242221972" sldId="503"/>
        </pc:sldMkLst>
      </pc:sldChg>
      <pc:sldChg chg="add">
        <pc:chgData name="Khattab, Sherif" userId="c83b1e15-36f3-4f46-aceb-05aac24c545e" providerId="ADAL" clId="{13764347-BCC8-45D2-B2EF-1A5BA5094DBE}" dt="2021-09-07T14:33:15.717" v="0"/>
        <pc:sldMkLst>
          <pc:docMk/>
          <pc:sldMk cId="1256342455" sldId="504"/>
        </pc:sldMkLst>
      </pc:sldChg>
      <pc:sldChg chg="add del">
        <pc:chgData name="Khattab, Sherif" userId="c83b1e15-36f3-4f46-aceb-05aac24c545e" providerId="ADAL" clId="{13764347-BCC8-45D2-B2EF-1A5BA5094DBE}" dt="2021-09-09T14:48:19.747" v="482" actId="2696"/>
        <pc:sldMkLst>
          <pc:docMk/>
          <pc:sldMk cId="16015564" sldId="505"/>
        </pc:sldMkLst>
      </pc:sldChg>
      <pc:sldChg chg="modSp new mod modAnim">
        <pc:chgData name="Khattab, Sherif" userId="c83b1e15-36f3-4f46-aceb-05aac24c545e" providerId="ADAL" clId="{13764347-BCC8-45D2-B2EF-1A5BA5094DBE}" dt="2021-09-07T14:59:39.721" v="402" actId="20577"/>
        <pc:sldMkLst>
          <pc:docMk/>
          <pc:sldMk cId="1234025283" sldId="506"/>
        </pc:sldMkLst>
        <pc:spChg chg="mod">
          <ac:chgData name="Khattab, Sherif" userId="c83b1e15-36f3-4f46-aceb-05aac24c545e" providerId="ADAL" clId="{13764347-BCC8-45D2-B2EF-1A5BA5094DBE}" dt="2021-09-07T14:59:39.721" v="402" actId="20577"/>
          <ac:spMkLst>
            <pc:docMk/>
            <pc:sldMk cId="1234025283" sldId="506"/>
            <ac:spMk id="2" creationId="{32F5BBB6-959F-40E6-A20C-5445412B2CA8}"/>
          </ac:spMkLst>
        </pc:spChg>
        <pc:spChg chg="mod">
          <ac:chgData name="Khattab, Sherif" userId="c83b1e15-36f3-4f46-aceb-05aac24c545e" providerId="ADAL" clId="{13764347-BCC8-45D2-B2EF-1A5BA5094DBE}" dt="2021-09-07T14:58:53.685" v="372" actId="27636"/>
          <ac:spMkLst>
            <pc:docMk/>
            <pc:sldMk cId="1234025283" sldId="506"/>
            <ac:spMk id="3" creationId="{52C9B747-BBAE-4E18-B791-34054CFE0707}"/>
          </ac:spMkLst>
        </pc:spChg>
      </pc:sldChg>
      <pc:sldChg chg="modSp new mod modAnim">
        <pc:chgData name="Khattab, Sherif" userId="c83b1e15-36f3-4f46-aceb-05aac24c545e" providerId="ADAL" clId="{13764347-BCC8-45D2-B2EF-1A5BA5094DBE}" dt="2021-09-07T14:59:45.721" v="408" actId="20577"/>
        <pc:sldMkLst>
          <pc:docMk/>
          <pc:sldMk cId="3555990920" sldId="507"/>
        </pc:sldMkLst>
        <pc:spChg chg="mod">
          <ac:chgData name="Khattab, Sherif" userId="c83b1e15-36f3-4f46-aceb-05aac24c545e" providerId="ADAL" clId="{13764347-BCC8-45D2-B2EF-1A5BA5094DBE}" dt="2021-09-07T14:59:45.721" v="408" actId="20577"/>
          <ac:spMkLst>
            <pc:docMk/>
            <pc:sldMk cId="3555990920" sldId="507"/>
            <ac:spMk id="2" creationId="{22637694-3754-47F8-A549-46F87BEE797C}"/>
          </ac:spMkLst>
        </pc:spChg>
        <pc:spChg chg="mod">
          <ac:chgData name="Khattab, Sherif" userId="c83b1e15-36f3-4f46-aceb-05aac24c545e" providerId="ADAL" clId="{13764347-BCC8-45D2-B2EF-1A5BA5094DBE}" dt="2021-09-07T14:59:20.511" v="395" actId="6549"/>
          <ac:spMkLst>
            <pc:docMk/>
            <pc:sldMk cId="3555990920" sldId="507"/>
            <ac:spMk id="3" creationId="{3160B2BC-5A0A-477E-8F6D-BCF565D486DF}"/>
          </ac:spMkLst>
        </pc:spChg>
      </pc:sldChg>
    </pc:docChg>
  </pc:docChgLst>
  <pc:docChgLst>
    <pc:chgData name="Khattab, Sherif" userId="c83b1e15-36f3-4f46-aceb-05aac24c545e" providerId="ADAL" clId="{73EE9CC4-D3DC-EF46-A48C-45E1B855EE49}"/>
    <pc:docChg chg="addSld modSld">
      <pc:chgData name="Khattab, Sherif" userId="c83b1e15-36f3-4f46-aceb-05aac24c545e" providerId="ADAL" clId="{73EE9CC4-D3DC-EF46-A48C-45E1B855EE49}" dt="2021-09-01T16:31:22.886" v="1"/>
      <pc:docMkLst>
        <pc:docMk/>
      </pc:docMkLst>
      <pc:sldChg chg="modSp">
        <pc:chgData name="Khattab, Sherif" userId="c83b1e15-36f3-4f46-aceb-05aac24c545e" providerId="ADAL" clId="{73EE9CC4-D3DC-EF46-A48C-45E1B855EE49}" dt="2021-09-01T06:15:24.312" v="0"/>
        <pc:sldMkLst>
          <pc:docMk/>
          <pc:sldMk cId="1330366002" sldId="454"/>
        </pc:sldMkLst>
        <pc:spChg chg="mod">
          <ac:chgData name="Khattab, Sherif" userId="c83b1e15-36f3-4f46-aceb-05aac24c545e" providerId="ADAL" clId="{73EE9CC4-D3DC-EF46-A48C-45E1B855EE49}" dt="2021-09-01T06:15:24.312" v="0"/>
          <ac:spMkLst>
            <pc:docMk/>
            <pc:sldMk cId="1330366002" sldId="454"/>
            <ac:spMk id="3" creationId="{00000000-0000-0000-0000-000000000000}"/>
          </ac:spMkLst>
        </pc:spChg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3060777694" sldId="497"/>
        </pc:sldMkLst>
      </pc:sldChg>
      <pc:sldChg chg="add">
        <pc:chgData name="Khattab, Sherif" userId="c83b1e15-36f3-4f46-aceb-05aac24c545e" providerId="ADAL" clId="{73EE9CC4-D3DC-EF46-A48C-45E1B855EE49}" dt="2021-09-01T16:31:22.886" v="1"/>
        <pc:sldMkLst>
          <pc:docMk/>
          <pc:sldMk cId="4242221972" sldId="503"/>
        </pc:sldMkLst>
      </pc:sldChg>
    </pc:docChg>
  </pc:docChgLst>
  <pc:docChgLst>
    <pc:chgData name="Khattab, Sherif" userId="c83b1e15-36f3-4f46-aceb-05aac24c545e" providerId="ADAL" clId="{7C93500A-9C02-1B4B-B507-B54B52B20BD8}"/>
    <pc:docChg chg="delSld">
      <pc:chgData name="Khattab, Sherif" userId="c83b1e15-36f3-4f46-aceb-05aac24c545e" providerId="ADAL" clId="{7C93500A-9C02-1B4B-B507-B54B52B20BD8}" dt="2022-01-13T13:28:26.358" v="0" actId="2696"/>
      <pc:docMkLst>
        <pc:docMk/>
      </pc:docMkLst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7C93500A-9C02-1B4B-B507-B54B52B20BD8}" dt="2022-01-13T13:28:26.358" v="0" actId="2696"/>
        <pc:sldMkLst>
          <pc:docMk/>
          <pc:sldMk cId="2284980282" sldId="463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503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2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84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4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Process Synchronization</a:t>
            </a:r>
          </a:p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744459-D981-1283-8383-4307CD0D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4" y="4244318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 that what we still use to this day? </a:t>
            </a:r>
          </a:p>
          <a:p>
            <a:r>
              <a:rPr lang="en-US" dirty="0"/>
              <a:t>Yes. The explained interrupt processing steps is essentially that happens in systems today</a:t>
            </a:r>
          </a:p>
          <a:p>
            <a:pPr lvl="1"/>
            <a:r>
              <a:rPr lang="en-US" dirty="0"/>
              <a:t>with some optimizations and variations between CPUs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99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Also back in the day when keyboards and all of this were new was there a limit on how fast you can type in concern to crashing the OS?</a:t>
            </a:r>
          </a:p>
          <a:p>
            <a:r>
              <a:rPr lang="en-US" dirty="0"/>
              <a:t>Possibly! </a:t>
            </a:r>
          </a:p>
          <a:p>
            <a:r>
              <a:rPr lang="en-US" dirty="0"/>
              <a:t>If interrupts happen too fast, the CPU will miss some of them.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74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is the data from the program counter register saved so we can return to what was occurring before the interrupt took place?</a:t>
            </a:r>
          </a:p>
          <a:p>
            <a:r>
              <a:rPr lang="en-US" dirty="0"/>
              <a:t>To the kernel stack in memory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51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the interrupt vector comes in?</a:t>
            </a:r>
          </a:p>
          <a:p>
            <a:r>
              <a:rPr lang="en-US" dirty="0"/>
              <a:t>The bootup code fills in that table in memory</a:t>
            </a:r>
          </a:p>
          <a:p>
            <a:r>
              <a:rPr lang="en-US" dirty="0"/>
              <a:t>We will see that in the XV6 code walkthrough today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81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1D9-52D6-9043-860D-FB586CB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87C-19BE-E246-BBEF-52CD55B5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IDT table initialization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Syscall</a:t>
            </a:r>
            <a:r>
              <a:rPr lang="en-US"/>
              <a:t>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How a </a:t>
            </a:r>
            <a:r>
              <a:rPr lang="en-US" err="1"/>
              <a:t>syscall</a:t>
            </a:r>
            <a:r>
              <a:rPr lang="en-US"/>
              <a:t> is invoked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err="1"/>
              <a:t>Syscall</a:t>
            </a:r>
            <a:r>
              <a:rPr lang="en-US"/>
              <a:t>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Parameter passing into a </a:t>
            </a:r>
            <a:r>
              <a:rPr lang="en-US" err="1"/>
              <a:t>syscall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 Lab 1 you will add a system call to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70C68-0E52-6240-B275-B2F5F058E3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6A2C-3207-DDD8-63A0-03D807349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49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BC23600-A1B0-CF42-B178-92570A01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race conditions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B73807-FEFC-460C-B70D-90AF733E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4087180" cy="6567487"/>
          </a:xfrm>
        </p:spPr>
        <p:txBody>
          <a:bodyPr/>
          <a:lstStyle/>
          <a:p>
            <a:r>
              <a:rPr lang="en-US" dirty="0"/>
              <a:t>R is a CPU register</a:t>
            </a:r>
          </a:p>
          <a:p>
            <a:r>
              <a:rPr lang="en-US" dirty="0"/>
              <a:t>X is a variable stored in memory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9DA5595-35A6-EF4C-A674-D955A9DDF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D21BF80B-2C7E-944E-B2A9-604706C7B5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751DF45-701B-D04F-BAAF-2CF3A3E615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ACD12ADF-1EA0-D34B-808B-38CAF60C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187154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439A42A-3F21-0648-BC3F-07B6A820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207534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2ED59DD-556C-9C49-9FD2-B218D857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2543520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EC897F1-E41B-B84F-9F29-E4431222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879506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4B132B3D-5BEB-B44F-B493-A443B95F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215491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69" name="Rectangle 9">
            <a:extLst>
              <a:ext uri="{FF2B5EF4-FFF2-40B4-BE49-F238E27FC236}">
                <a16:creationId xmlns:a16="http://schemas.microsoft.com/office/drawing/2014/main" id="{D987503E-7626-7A47-A8C2-3E7BB925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55147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A150112-9B83-6245-A4B8-A172DF8C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981" y="985022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0E669325-442A-C745-960D-F98831D5D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4081704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03A6FDF-602E-C14E-BC6B-5DF5C66F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1645809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x=3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06B0F38-D167-2348-8192-4C3EF09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2" y="3913711"/>
            <a:ext cx="60144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x=5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78C36BC3-70E6-1444-A705-3168AB24C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1813801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76" name="Rectangle 16">
            <a:extLst>
              <a:ext uri="{FF2B5EF4-FFF2-40B4-BE49-F238E27FC236}">
                <a16:creationId xmlns:a16="http://schemas.microsoft.com/office/drawing/2014/main" id="{D818FBE8-19CC-8746-AC28-8D0D17BC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424969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5E9B37C1-494E-694B-8A21-9F75AFE8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257653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ED87EB31-832F-9647-B724-DEF29B7F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2" y="559363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79" name="Rectangle 19">
            <a:extLst>
              <a:ext uri="{FF2B5EF4-FFF2-40B4-BE49-F238E27FC236}">
                <a16:creationId xmlns:a16="http://schemas.microsoft.com/office/drawing/2014/main" id="{B2201D02-5232-644F-B842-AB57B41A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585682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&lt;= x</a:t>
            </a:r>
          </a:p>
        </p:txBody>
      </p:sp>
      <p:sp>
        <p:nvSpPr>
          <p:cNvPr id="92180" name="Rectangle 20">
            <a:extLst>
              <a:ext uri="{FF2B5EF4-FFF2-40B4-BE49-F238E27FC236}">
                <a16:creationId xmlns:a16="http://schemas.microsoft.com/office/drawing/2014/main" id="{0538DC99-9D70-9048-A4F8-969A8A9E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921667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 R+1</a:t>
            </a:r>
          </a:p>
        </p:txBody>
      </p:sp>
      <p:sp>
        <p:nvSpPr>
          <p:cNvPr id="92181" name="Rectangle 21">
            <a:extLst>
              <a:ext uri="{FF2B5EF4-FFF2-40B4-BE49-F238E27FC236}">
                <a16:creationId xmlns:a16="http://schemas.microsoft.com/office/drawing/2014/main" id="{0A024BF3-A991-A542-86B4-C22F8F5B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929624"/>
            <a:ext cx="1343942" cy="3359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0398" rIns="50398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R =&gt; x</a:t>
            </a:r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B6E46919-7927-DF4D-B2F3-64C418498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319" y="6349606"/>
            <a:ext cx="3191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A1231468-C8F0-C84B-BAE2-5BB1477E0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83" y="6181614"/>
            <a:ext cx="67197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x=6!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F4118CB-9CC5-4D50-879B-978E70D2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581" y="1013667"/>
            <a:ext cx="60946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P2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1984" dirty="0">
                <a:solidFill>
                  <a:srgbClr val="000000"/>
                </a:solidFill>
                <a:latin typeface="Helvetica" pitchFamily="2" charset="0"/>
                <a:cs typeface="Arial"/>
              </a:rPr>
              <a:t>x++</a:t>
            </a:r>
            <a:endParaRPr kumimoji="0" lang="en-US" altLang="en-US" sz="19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25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 animBg="1"/>
      <p:bldP spid="92167" grpId="0" animBg="1"/>
      <p:bldP spid="92168" grpId="0" animBg="1"/>
      <p:bldP spid="92169" grpId="0" animBg="1"/>
      <p:bldP spid="92172" grpId="0" animBg="1"/>
      <p:bldP spid="92173" grpId="0"/>
      <p:bldP spid="92174" grpId="0"/>
      <p:bldP spid="92175" grpId="0" animBg="1"/>
      <p:bldP spid="92176" grpId="0" animBg="1" autoUpdateAnimBg="0"/>
      <p:bldP spid="92177" grpId="0" animBg="1" autoUpdateAnimBg="0"/>
      <p:bldP spid="92178" grpId="0" animBg="1" autoUpdateAnimBg="0"/>
      <p:bldP spid="92179" grpId="0" animBg="1" autoUpdateAnimBg="0"/>
      <p:bldP spid="92180" grpId="0" animBg="1" autoUpdateAnimBg="0"/>
      <p:bldP spid="92181" grpId="0" animBg="1" autoUpdateAnimBg="0"/>
      <p:bldP spid="9218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DBFB-E8B9-4FA8-B855-7781AE92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F9B-9B3F-404C-B16F-5831B9F3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Cooperating processes share storage (memory)</a:t>
            </a:r>
          </a:p>
          <a:p>
            <a:r>
              <a:rPr lang="en-US" altLang="en-US" sz="2646" dirty="0"/>
              <a:t>Both may read and write the shared memory</a:t>
            </a:r>
          </a:p>
          <a:p>
            <a:r>
              <a:rPr lang="en-US" altLang="en-US" sz="2646" dirty="0"/>
              <a:t>Problem: can’t guarantee that read followed by write is </a:t>
            </a:r>
            <a:r>
              <a:rPr lang="en-US" altLang="en-US" sz="2646" b="1" u="sng" dirty="0"/>
              <a:t>atomic</a:t>
            </a:r>
          </a:p>
          <a:p>
            <a:pPr lvl="1"/>
            <a:r>
              <a:rPr lang="en-US" altLang="en-US" sz="2205" dirty="0"/>
              <a:t>Atomic means uninterruptible</a:t>
            </a:r>
          </a:p>
          <a:p>
            <a:pPr lvl="1"/>
            <a:r>
              <a:rPr lang="en-US" altLang="en-US" sz="2205" dirty="0"/>
              <a:t>Ordering matters!</a:t>
            </a:r>
          </a:p>
          <a:p>
            <a:r>
              <a:rPr lang="en-US" altLang="en-US" sz="2646" dirty="0"/>
              <a:t>This can result in erroneous results!</a:t>
            </a:r>
          </a:p>
          <a:p>
            <a:r>
              <a:rPr lang="en-US" altLang="en-US" sz="2646" dirty="0"/>
              <a:t>We need to eliminate race conditions…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15BF-9CE5-470B-86AA-001A221503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BCC4-9A2C-4EBF-915F-F95BFC538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41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F9D2-F7BE-4014-8ED6-0A9CC15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DF3F-B0B6-47E3-BCA9-5BEDD8E3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done in one instruction, then not interruptible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851-253B-4BF5-96FC-F044E4A11C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4A46F-70C6-43AE-A816-E5A7ED8CC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BBA41-FAA6-467C-B712-8335CEA8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08" y="1793136"/>
            <a:ext cx="7794625" cy="51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5D76-57CE-4092-A08F-CFACA39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E588-5E03-4DCE-96E8-655E6A55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the CPU switch from P1 to P2 then to P1 then to P2 again 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BE813-8D22-4943-B442-B50E0AD8BC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8D16-2538-45FB-9577-A2264891D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03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E8916C-EB69-4667-AF1A-9D1E337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Control Block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DCB91-BB57-484C-BE54-78DE0A0A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/>
              <a:t>``Active entities are data structures when viewed from a lower level.’’ </a:t>
            </a:r>
          </a:p>
          <a:p>
            <a:pPr marL="457200" lvl="1" indent="0">
              <a:buNone/>
            </a:pPr>
            <a:r>
              <a:rPr lang="en-US"/>
              <a:t>			Raphael Finkel, University of Kentucky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57395-80CF-454D-82A9-F5F4F0CB1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E35F-467A-44E9-B1C6-51C6D0F4ED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3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is due this Friday at 11:59 pm</a:t>
            </a:r>
          </a:p>
          <a:p>
            <a:r>
              <a:rPr lang="en-US" dirty="0"/>
              <a:t>Recitations start this week</a:t>
            </a:r>
          </a:p>
          <a:p>
            <a:r>
              <a:rPr lang="en-US" dirty="0"/>
              <a:t>Steps of a </a:t>
            </a:r>
            <a:r>
              <a:rPr lang="en-US" dirty="0" err="1"/>
              <a:t>Syscall</a:t>
            </a:r>
            <a:r>
              <a:rPr lang="en-US" dirty="0"/>
              <a:t> posted on Canvas</a:t>
            </a:r>
          </a:p>
          <a:p>
            <a:r>
              <a:rPr lang="en-US" dirty="0"/>
              <a:t>TA Student Support Hours available on the syllabus page</a:t>
            </a:r>
          </a:p>
          <a:p>
            <a:r>
              <a:rPr lang="en-US" dirty="0"/>
              <a:t>Muddiest points are anonymous to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19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Information associated with each process 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MS PGothic" charset="-128"/>
              </a:rPr>
              <a:t>(also called </a:t>
            </a:r>
            <a:r>
              <a:rPr lang="en-US" altLang="en-US" b="1">
                <a:solidFill>
                  <a:srgbClr val="3366FF"/>
                </a:solidFill>
                <a:ea typeface="MS PGothic" charset="-128"/>
              </a:rPr>
              <a:t>task control block</a:t>
            </a:r>
            <a:r>
              <a:rPr lang="en-US" altLang="en-US">
                <a:ea typeface="MS PGothic" charset="-128"/>
              </a:rPr>
              <a:t>)</a:t>
            </a:r>
          </a:p>
          <a:p>
            <a:r>
              <a:rPr lang="en-US" altLang="en-US">
                <a:ea typeface="MS PGothic" charset="-128"/>
              </a:rPr>
              <a:t>Process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>
                <a:ea typeface="MS PGothic" charset="-128"/>
              </a:rPr>
              <a:t> – running, waiting, </a:t>
            </a:r>
            <a:r>
              <a:rPr lang="en-US" altLang="en-US" err="1">
                <a:ea typeface="MS PGothic" charset="-128"/>
              </a:rPr>
              <a:t>etc</a:t>
            </a:r>
            <a:endParaRPr lang="en-US" altLang="en-US">
              <a:ea typeface="MS PGothic" charset="-128"/>
            </a:endParaRP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Program counter </a:t>
            </a:r>
            <a:r>
              <a:rPr lang="en-US" altLang="en-US">
                <a:ea typeface="MS PGothic" charset="-128"/>
              </a:rPr>
              <a:t>– location of instruction to execute next 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registers</a:t>
            </a:r>
            <a:r>
              <a:rPr lang="en-US" altLang="en-US">
                <a:ea typeface="MS PGothic" charset="-128"/>
              </a:rPr>
              <a:t> – contents of all process-centric registers</a:t>
            </a:r>
          </a:p>
          <a:p>
            <a:r>
              <a:rPr lang="en-US" altLang="en-US">
                <a:ea typeface="MS PGothic" charset="-128"/>
              </a:rPr>
              <a:t>CPU </a:t>
            </a:r>
            <a:r>
              <a:rPr lang="en-US" altLang="en-US">
                <a:solidFill>
                  <a:srgbClr val="FF0000"/>
                </a:solidFill>
                <a:ea typeface="MS PGothic" charset="-128"/>
              </a:rPr>
              <a:t>scheduling</a:t>
            </a:r>
            <a:r>
              <a:rPr lang="en-US" altLang="en-US">
                <a:ea typeface="MS PGothic" charset="-128"/>
              </a:rPr>
              <a:t> information- priorities, scheduling queue pointers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Memory-management</a:t>
            </a:r>
            <a:r>
              <a:rPr lang="en-US" altLang="en-US">
                <a:ea typeface="MS PGothic" charset="-128"/>
              </a:rPr>
              <a:t> information – memory allocated to the process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Accounting</a:t>
            </a:r>
            <a:r>
              <a:rPr lang="en-US" altLang="en-US">
                <a:ea typeface="MS PGothic" charset="-128"/>
              </a:rPr>
              <a:t> information – CPU used, clock time elapsed since start, time limits</a:t>
            </a:r>
          </a:p>
          <a:p>
            <a:r>
              <a:rPr lang="en-US" altLang="en-US">
                <a:solidFill>
                  <a:srgbClr val="FF0000"/>
                </a:solidFill>
                <a:ea typeface="MS PGothic" charset="-128"/>
              </a:rPr>
              <a:t>I/O</a:t>
            </a:r>
            <a:r>
              <a:rPr lang="en-US" altLang="en-US">
                <a:ea typeface="MS PGothic" charset="-128"/>
              </a:rPr>
              <a:t> status information – I/O devices allocated to process, list of open files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31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a typeface="MS PGothic" charset="-128"/>
              </a:rPr>
              <a:t>Represented by the C structure </a:t>
            </a:r>
            <a:r>
              <a:rPr lang="en-US" altLang="en-US" dirty="0" err="1">
                <a:latin typeface="Courier New" charset="0"/>
                <a:ea typeface="MS PGothic" charset="-128"/>
              </a:rPr>
              <a:t>task_struct</a:t>
            </a:r>
            <a:endParaRPr lang="en-US" altLang="en-US" dirty="0"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br>
              <a:rPr lang="en-US" altLang="en-US" dirty="0">
                <a:latin typeface="Courier New" charset="0"/>
                <a:ea typeface="MS PGothic" charset="-128"/>
              </a:rPr>
            </a:br>
            <a:r>
              <a:rPr lang="en-US" altLang="en-US" sz="1764" dirty="0" err="1">
                <a:latin typeface="Courier New" charset="0"/>
                <a:ea typeface="MS PGothic" charset="-128"/>
              </a:rPr>
              <a:t>pid_t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</a:t>
            </a:r>
            <a:r>
              <a:rPr lang="en-US" altLang="en-US" sz="1764">
                <a:latin typeface="Courier New" charset="0"/>
                <a:ea typeface="MS PGothic" charset="-128"/>
              </a:rPr>
              <a:t>pid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; /* process identifier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long state; /* state of the process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unsigned int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time_slice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/* scheduling information */ </a:t>
            </a:r>
            <a:br>
              <a:rPr lang="en-US" altLang="en-US" sz="1764" dirty="0">
                <a:latin typeface="Courier New" charset="0"/>
                <a:ea typeface="MS PGothic" charset="-128"/>
              </a:rPr>
            </a:br>
            <a:r>
              <a:rPr lang="en-US" altLang="en-US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en-US" sz="1764" dirty="0" err="1">
                <a:latin typeface="Courier New" charset="0"/>
                <a:ea typeface="MS PGothic" charset="-128"/>
              </a:rPr>
              <a:t>task_struct</a:t>
            </a:r>
            <a:r>
              <a:rPr lang="en-US" altLang="en-US" sz="1764" dirty="0">
                <a:latin typeface="Courier New" charset="0"/>
                <a:ea typeface="MS PGothic" charset="-128"/>
              </a:rPr>
              <a:t> *parent;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parent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list_head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children; /* this process</a:t>
            </a:r>
            <a:r>
              <a:rPr lang="ja-JP" altLang="en-US" sz="1764" dirty="0">
                <a:latin typeface="Courier New" charset="0"/>
                <a:ea typeface="MS PGothic" charset="-128"/>
              </a:rPr>
              <a:t>’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s children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files_struct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*files; /* list of open files */ </a:t>
            </a:r>
            <a:br>
              <a:rPr lang="en-US" altLang="ja-JP" sz="1764" dirty="0">
                <a:latin typeface="Courier New" charset="0"/>
                <a:ea typeface="MS PGothic" charset="-128"/>
              </a:rPr>
            </a:br>
            <a:r>
              <a:rPr lang="en-US" altLang="ja-JP" sz="1764" dirty="0">
                <a:latin typeface="Courier New" charset="0"/>
                <a:ea typeface="MS PGothic" charset="-128"/>
              </a:rPr>
              <a:t>struct </a:t>
            </a:r>
            <a:r>
              <a:rPr lang="en-US" altLang="ja-JP" sz="1764" dirty="0" err="1">
                <a:latin typeface="Courier New" charset="0"/>
                <a:ea typeface="MS PGothic" charset="-128"/>
              </a:rPr>
              <a:t>mm_struct</a:t>
            </a:r>
            <a:r>
              <a:rPr lang="en-US" altLang="ja-JP" sz="1764" dirty="0">
                <a:latin typeface="Courier New" charset="0"/>
                <a:ea typeface="MS PGothic" charset="-128"/>
              </a:rPr>
              <a:t> *mm; /* address space of this process */</a:t>
            </a:r>
            <a:endParaRPr lang="en-US" altLang="en-US" sz="1764" dirty="0">
              <a:latin typeface="Courier New" charset="0"/>
              <a:ea typeface="MS PGothic" charset="-128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02" y="4532305"/>
            <a:ext cx="6465971" cy="22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When CPU switches to another process, the system must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 the state </a:t>
            </a:r>
            <a:r>
              <a:rPr lang="en-US" altLang="en-US" dirty="0">
                <a:ea typeface="MS PGothic" charset="-128"/>
              </a:rPr>
              <a:t>of the old process and load the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saved state </a:t>
            </a:r>
            <a:r>
              <a:rPr lang="en-US" altLang="en-US" dirty="0">
                <a:ea typeface="MS PGothic" charset="-128"/>
              </a:rPr>
              <a:t>for the new process via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switch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Context </a:t>
            </a:r>
            <a:r>
              <a:rPr lang="en-US" altLang="en-US" dirty="0">
                <a:ea typeface="MS PGothic" charset="-128"/>
              </a:rPr>
              <a:t>of a process represented in the PCB</a:t>
            </a:r>
          </a:p>
          <a:p>
            <a:r>
              <a:rPr lang="en-US" altLang="en-US" dirty="0">
                <a:ea typeface="MS PGothic" charset="-128"/>
              </a:rPr>
              <a:t>Context-switch time is overhead; the system does no useful work while switching</a:t>
            </a:r>
          </a:p>
          <a:p>
            <a:pPr lvl="1"/>
            <a:r>
              <a:rPr lang="en-US" altLang="en-US" dirty="0">
                <a:ea typeface="MS PGothic" charset="-128"/>
              </a:rPr>
              <a:t>The more complex the OS and the PCB </a:t>
            </a:r>
            <a:r>
              <a:rPr lang="en-US" altLang="en-US" dirty="0">
                <a:ea typeface="MS PGothic" charset="-128"/>
                <a:sym typeface="Wingdings" charset="2"/>
              </a:rPr>
              <a:t> the </a:t>
            </a:r>
            <a:r>
              <a:rPr lang="en-US" altLang="en-US" dirty="0">
                <a:ea typeface="MS PGothic" charset="-128"/>
              </a:rPr>
              <a:t>longer the context switch</a:t>
            </a:r>
          </a:p>
          <a:p>
            <a:r>
              <a:rPr lang="en-US" altLang="en-US" dirty="0">
                <a:ea typeface="MS PGothic" charset="-128"/>
              </a:rPr>
              <a:t>Time dependent on hardware support</a:t>
            </a:r>
          </a:p>
          <a:p>
            <a:pPr lvl="1"/>
            <a:r>
              <a:rPr lang="en-US" altLang="en-US" dirty="0">
                <a:ea typeface="MS PGothic" charset="-128"/>
              </a:rPr>
              <a:t>Some hardware provides multiple sets of registers per CPU </a:t>
            </a:r>
            <a:r>
              <a:rPr lang="en-US" altLang="en-US" dirty="0">
                <a:ea typeface="MS PGothic" charset="-128"/>
                <a:sym typeface="Wingdings" charset="2"/>
              </a:rPr>
              <a:t></a:t>
            </a:r>
            <a:r>
              <a:rPr lang="en-US" altLang="en-US" dirty="0">
                <a:ea typeface="MS PGothic" charset="-128"/>
              </a:rPr>
              <a:t> multiple contexts loaded at once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3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Context Switching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862375"/>
            <a:ext cx="9136389" cy="61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13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60EF-0D9C-3743-8C98-5744EE55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9645-6BAD-5B49-B01C-B9F7DC5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and process table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656E0-C26C-E14A-91D2-E955A3C81C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3D22-E133-BF43-B5B0-50276BF74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 dirty="0"/>
              <a:t>Back to the race conditions problem</a:t>
            </a:r>
          </a:p>
          <a:p>
            <a:r>
              <a:rPr lang="en-US" altLang="en-US" sz="1984" dirty="0"/>
              <a:t>Use critical regions to provide </a:t>
            </a:r>
            <a:r>
              <a:rPr lang="en-US" altLang="en-US" sz="1984" i="1" dirty="0"/>
              <a:t>mutual exclusion</a:t>
            </a:r>
            <a:r>
              <a:rPr lang="en-US" altLang="en-US" sz="1984" dirty="0"/>
              <a:t> and help fix race conditions</a:t>
            </a:r>
          </a:p>
          <a:p>
            <a:r>
              <a:rPr lang="en-US" altLang="en-US" sz="1984" dirty="0"/>
              <a:t>Let’s put the statement x++ in a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EB84BB-E6B5-444B-9F5C-3EC05879A091}"/>
              </a:ext>
            </a:extLst>
          </p:cNvPr>
          <p:cNvGrpSpPr/>
          <p:nvPr/>
        </p:nvGrpSpPr>
        <p:grpSpPr>
          <a:xfrm>
            <a:off x="-15115" y="2234541"/>
            <a:ext cx="10048115" cy="2883710"/>
            <a:chOff x="-131628" y="4199819"/>
            <a:chExt cx="10048115" cy="2883710"/>
          </a:xfrm>
        </p:grpSpPr>
        <p:sp>
          <p:nvSpPr>
            <p:cNvPr id="93188" name="Text Box 4">
              <a:extLst>
                <a:ext uri="{FF2B5EF4-FFF2-40B4-BE49-F238E27FC236}">
                  <a16:creationId xmlns:a16="http://schemas.microsoft.com/office/drawing/2014/main" id="{C3F6E6DB-6322-6D44-B41C-6936656C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8" y="4955787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P1</a:t>
              </a:r>
            </a:p>
          </p:txBody>
        </p:sp>
        <p:sp>
          <p:nvSpPr>
            <p:cNvPr id="93189" name="Text Box 5">
              <a:extLst>
                <a:ext uri="{FF2B5EF4-FFF2-40B4-BE49-F238E27FC236}">
                  <a16:creationId xmlns:a16="http://schemas.microsoft.com/office/drawing/2014/main" id="{D4F7248B-AA16-974E-A65D-88D581D5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7" y="6047740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P2</a:t>
              </a:r>
            </a:p>
          </p:txBody>
        </p:sp>
        <p:cxnSp>
          <p:nvCxnSpPr>
            <p:cNvPr id="93190" name="AutoShape 6">
              <a:extLst>
                <a:ext uri="{FF2B5EF4-FFF2-40B4-BE49-F238E27FC236}">
                  <a16:creationId xmlns:a16="http://schemas.microsoft.com/office/drawing/2014/main" id="{29C3C522-9B74-CB4D-A6A0-356CECD0BA19}"/>
                </a:ext>
              </a:extLst>
            </p:cNvPr>
            <p:cNvCxnSpPr>
              <a:cxnSpLocks noChangeShapeType="1"/>
              <a:stCxn id="93188" idx="3"/>
            </p:cNvCxnSpPr>
            <p:nvPr/>
          </p:nvCxnSpPr>
          <p:spPr bwMode="auto">
            <a:xfrm>
              <a:off x="1351470" y="5154624"/>
              <a:ext cx="8056654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191" name="AutoShape 7">
              <a:extLst>
                <a:ext uri="{FF2B5EF4-FFF2-40B4-BE49-F238E27FC236}">
                  <a16:creationId xmlns:a16="http://schemas.microsoft.com/office/drawing/2014/main" id="{794A80B4-0F9A-5C4E-8A01-53A1C2AAC944}"/>
                </a:ext>
              </a:extLst>
            </p:cNvPr>
            <p:cNvCxnSpPr>
              <a:cxnSpLocks noChangeShapeType="1"/>
              <a:stCxn id="93189" idx="3"/>
            </p:cNvCxnSpPr>
            <p:nvPr/>
          </p:nvCxnSpPr>
          <p:spPr bwMode="auto">
            <a:xfrm>
              <a:off x="1351471" y="6246577"/>
              <a:ext cx="8056653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2" name="Rectangle 8" descr="Light upward diagonal">
              <a:extLst>
                <a:ext uri="{FF2B5EF4-FFF2-40B4-BE49-F238E27FC236}">
                  <a16:creationId xmlns:a16="http://schemas.microsoft.com/office/drawing/2014/main" id="{BFFAF5CB-55FB-DE4B-8871-CFD3AA5B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77" y="6131736"/>
              <a:ext cx="2687884" cy="3359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blocked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8DEBAA7-0648-614B-B1B9-E2B1FC703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261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B70D9D52-BAF2-A045-922A-608B34CD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377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7FABC8D9-EF36-4A48-B048-2BABAC42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449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4DCB7AA6-E34C-CA48-9478-90BEDDE1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449" y="5039783"/>
              <a:ext cx="4367812" cy="3359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243BB3C5-F175-D94D-BB93-AD730114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168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8" name="Text Box 14">
              <a:extLst>
                <a:ext uri="{FF2B5EF4-FFF2-40B4-BE49-F238E27FC236}">
                  <a16:creationId xmlns:a16="http://schemas.microsoft.com/office/drawing/2014/main" id="{1FF452C2-8432-7A46-9489-7768F5F4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831" y="4199819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6CB830A3-5275-A04F-B7E0-09F472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151" y="5375768"/>
              <a:ext cx="1774846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tries to enter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0" name="AutoShape 16">
              <a:extLst>
                <a:ext uri="{FF2B5EF4-FFF2-40B4-BE49-F238E27FC236}">
                  <a16:creationId xmlns:a16="http://schemas.microsoft.com/office/drawing/2014/main" id="{3F3D0FB7-3D7C-BB46-9654-58CD1990FB02}"/>
                </a:ext>
              </a:extLst>
            </p:cNvPr>
            <p:cNvCxnSpPr>
              <a:cxnSpLocks noChangeShapeType="1"/>
              <a:stCxn id="93199" idx="1"/>
              <a:endCxn id="93192" idx="1"/>
            </p:cNvCxnSpPr>
            <p:nvPr/>
          </p:nvCxnSpPr>
          <p:spPr bwMode="auto">
            <a:xfrm rot="10800000" flipV="1">
              <a:off x="3528377" y="5693419"/>
              <a:ext cx="363774" cy="606310"/>
            </a:xfrm>
            <a:prstGeom prst="curvedConnector3">
              <a:avLst>
                <a:gd name="adj1" fmla="val 1628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201" name="AutoShape 17">
              <a:extLst>
                <a:ext uri="{FF2B5EF4-FFF2-40B4-BE49-F238E27FC236}">
                  <a16:creationId xmlns:a16="http://schemas.microsoft.com/office/drawing/2014/main" id="{7B2424DD-5AA5-294D-9FD2-145034A1C9BA}"/>
                </a:ext>
              </a:extLst>
            </p:cNvPr>
            <p:cNvCxnSpPr>
              <a:cxnSpLocks noChangeShapeType="1"/>
              <a:stCxn id="93198" idx="1"/>
              <a:endCxn id="93196" idx="1"/>
            </p:cNvCxnSpPr>
            <p:nvPr/>
          </p:nvCxnSpPr>
          <p:spPr bwMode="auto">
            <a:xfrm rot="10800000" flipH="1" flipV="1">
              <a:off x="1516831" y="4517470"/>
              <a:ext cx="331618" cy="690306"/>
            </a:xfrm>
            <a:prstGeom prst="curvedConnector3">
              <a:avLst>
                <a:gd name="adj1" fmla="val -68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F0F3F60F-9EA9-4140-8863-94A52240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622" y="5291772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3" name="AutoShape 19">
              <a:extLst>
                <a:ext uri="{FF2B5EF4-FFF2-40B4-BE49-F238E27FC236}">
                  <a16:creationId xmlns:a16="http://schemas.microsoft.com/office/drawing/2014/main" id="{6E5DEFF4-78F5-3343-96CE-6821A6D6BB0E}"/>
                </a:ext>
              </a:extLst>
            </p:cNvPr>
            <p:cNvCxnSpPr>
              <a:cxnSpLocks noChangeShapeType="1"/>
              <a:stCxn id="93202" idx="1"/>
              <a:endCxn id="93204" idx="1"/>
            </p:cNvCxnSpPr>
            <p:nvPr/>
          </p:nvCxnSpPr>
          <p:spPr bwMode="auto">
            <a:xfrm rot="10800000" flipV="1">
              <a:off x="6216262" y="5609423"/>
              <a:ext cx="172360" cy="690306"/>
            </a:xfrm>
            <a:prstGeom prst="curvedConnector3">
              <a:avLst>
                <a:gd name="adj1" fmla="val 23262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4" name="Rectangle 20">
              <a:extLst>
                <a:ext uri="{FF2B5EF4-FFF2-40B4-BE49-F238E27FC236}">
                  <a16:creationId xmlns:a16="http://schemas.microsoft.com/office/drawing/2014/main" id="{D8DD440F-E90D-8045-88CA-C2DFAEDA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262" y="6131736"/>
              <a:ext cx="2183906" cy="33598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944A616F-A465-E446-9D19-2B75EAB0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11" y="4283815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P1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BB868173-395E-4C4F-ACFF-6355020360DE}"/>
                </a:ext>
              </a:extLst>
            </p:cNvPr>
            <p:cNvCxnSpPr>
              <a:cxnSpLocks noChangeShapeType="1"/>
              <a:stCxn id="93205" idx="2"/>
              <a:endCxn id="93196" idx="3"/>
            </p:cNvCxnSpPr>
            <p:nvPr/>
          </p:nvCxnSpPr>
          <p:spPr bwMode="auto">
            <a:xfrm rot="5400000">
              <a:off x="6662095" y="4473283"/>
              <a:ext cx="288659" cy="118032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4A12CAD2-CB36-5043-A78F-4765686F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4535" y="5207776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lang="en-US" altLang="en-US" sz="1764" dirty="0">
                  <a:solidFill>
                    <a:srgbClr val="000000"/>
                  </a:solidFill>
                  <a:latin typeface="Helvetica" pitchFamily="2" charset="0"/>
                  <a:cs typeface="Arial"/>
                </a:rPr>
                <a:t>P2</a:t>
              </a: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7E62FBA-35CF-F247-9B99-656FDC7DDDAE}"/>
                </a:ext>
              </a:extLst>
            </p:cNvPr>
            <p:cNvCxnSpPr>
              <a:cxnSpLocks noChangeShapeType="1"/>
              <a:stCxn id="93207" idx="2"/>
              <a:endCxn id="93204" idx="3"/>
            </p:cNvCxnSpPr>
            <p:nvPr/>
          </p:nvCxnSpPr>
          <p:spPr bwMode="auto">
            <a:xfrm rot="5400000">
              <a:off x="8552015" y="5691232"/>
              <a:ext cx="456651" cy="76034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9" name="Text Box 25">
              <a:extLst>
                <a:ext uri="{FF2B5EF4-FFF2-40B4-BE49-F238E27FC236}">
                  <a16:creationId xmlns:a16="http://schemas.microsoft.com/office/drawing/2014/main" id="{B16CDE04-5431-FF42-9E7B-BF5EFC1F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273" y="6719711"/>
              <a:ext cx="678134" cy="363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Time</a:t>
              </a:r>
            </a:p>
          </p:txBody>
        </p:sp>
        <p:cxnSp>
          <p:nvCxnSpPr>
            <p:cNvPr id="93210" name="AutoShape 26">
              <a:extLst>
                <a:ext uri="{FF2B5EF4-FFF2-40B4-BE49-F238E27FC236}">
                  <a16:creationId xmlns:a16="http://schemas.microsoft.com/office/drawing/2014/main" id="{EAFAA533-0983-134C-95A7-C3A56B6DA543}"/>
                </a:ext>
              </a:extLst>
            </p:cNvPr>
            <p:cNvCxnSpPr>
              <a:cxnSpLocks noChangeShapeType="1"/>
              <a:stCxn id="93209" idx="3"/>
            </p:cNvCxnSpPr>
            <p:nvPr/>
          </p:nvCxnSpPr>
          <p:spPr bwMode="auto">
            <a:xfrm>
              <a:off x="4721407" y="6901620"/>
              <a:ext cx="2082830" cy="35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5C63-6CD3-443E-BDE2-0028D92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critical regions?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A1A-7DED-4A49-9C40-70D6D4E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Turn-based solutions</a:t>
            </a:r>
          </a:p>
          <a:p>
            <a:r>
              <a:rPr lang="en-US" dirty="0"/>
              <a:t>Spinlocks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Monitors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54A6-B5AC-4AAA-A3A1-34E09D3360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E8B-9702-43BF-840F-B24E3FB15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61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The first two methods can be implemented in user land</a:t>
            </a:r>
          </a:p>
          <a:p>
            <a:pPr lvl="1"/>
            <a:r>
              <a:rPr lang="en-US" altLang="en-US" dirty="0"/>
              <a:t>Why can’t we implement the third method in user land?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the OS handle another interrupt coming in while it is in the middle of dealing with another?</a:t>
            </a:r>
          </a:p>
          <a:p>
            <a:r>
              <a:rPr lang="en-US" dirty="0"/>
              <a:t>Some interrupts can be interrupted!</a:t>
            </a:r>
          </a:p>
          <a:p>
            <a:r>
              <a:rPr lang="en-US" dirty="0"/>
              <a:t>The same interrupt process occurs, except that the </a:t>
            </a:r>
            <a:r>
              <a:rPr lang="en-US" dirty="0" err="1"/>
              <a:t>the</a:t>
            </a:r>
            <a:r>
              <a:rPr lang="en-US" dirty="0"/>
              <a:t> return-from-interrupt instruction does not necessarily return to user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0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functionality of the functions in memory that aren’t f7(), and/or the process of how the IDT array (in memory) is used</a:t>
            </a:r>
          </a:p>
          <a:p>
            <a:r>
              <a:rPr lang="en-US" dirty="0"/>
              <a:t>Some of other functions are Interrupt Service Routines</a:t>
            </a:r>
          </a:p>
          <a:p>
            <a:pPr lvl="1"/>
            <a:r>
              <a:rPr lang="en-US" dirty="0"/>
              <a:t>pointed to from IDT table</a:t>
            </a:r>
          </a:p>
          <a:p>
            <a:pPr lvl="1"/>
            <a:r>
              <a:rPr lang="en-US" dirty="0"/>
              <a:t>end with return-from-interrupt instruction</a:t>
            </a:r>
          </a:p>
          <a:p>
            <a:r>
              <a:rPr lang="en-US" dirty="0"/>
              <a:t>Some other functions are System Call Implementations</a:t>
            </a:r>
          </a:p>
          <a:p>
            <a:pPr lvl="1"/>
            <a:r>
              <a:rPr lang="en-US" dirty="0"/>
              <a:t>pointed to from the </a:t>
            </a:r>
            <a:r>
              <a:rPr lang="en-US" dirty="0" err="1"/>
              <a:t>syscall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end with regular return instruction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1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memory-resident virus scenario</a:t>
            </a:r>
          </a:p>
          <a:p>
            <a:r>
              <a:rPr lang="en-US" dirty="0"/>
              <a:t>A boot-loader virus can change the IDT entries and make some or all of them point to the virus code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834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 was confused why we do not add an entry to the IDT when adding a </a:t>
            </a:r>
            <a:r>
              <a:rPr lang="en-US" b="1" dirty="0" err="1"/>
              <a:t>syscall</a:t>
            </a:r>
            <a:endParaRPr lang="en-US" b="1" dirty="0"/>
          </a:p>
          <a:p>
            <a:r>
              <a:rPr lang="en-US" dirty="0"/>
              <a:t>The IDT size is limited by hardware</a:t>
            </a:r>
          </a:p>
          <a:p>
            <a:pPr lvl="1"/>
            <a:r>
              <a:rPr lang="en-US" dirty="0"/>
              <a:t>We can potentially have too many </a:t>
            </a:r>
            <a:r>
              <a:rPr lang="en-US" dirty="0" err="1"/>
              <a:t>syscalls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111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the meaning of kernel.</a:t>
            </a:r>
          </a:p>
          <a:p>
            <a:r>
              <a:rPr lang="en-US" dirty="0"/>
              <a:t>The functions and data structures that include:</a:t>
            </a:r>
          </a:p>
          <a:p>
            <a:pPr lvl="1"/>
            <a:r>
              <a:rPr lang="en-US" dirty="0"/>
              <a:t>IDT and </a:t>
            </a:r>
            <a:r>
              <a:rPr lang="en-US" dirty="0" err="1"/>
              <a:t>syscall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Interrupt Service Routines and </a:t>
            </a:r>
            <a:r>
              <a:rPr lang="en-US" dirty="0" err="1"/>
              <a:t>Syscall</a:t>
            </a:r>
            <a:r>
              <a:rPr lang="en-US" dirty="0"/>
              <a:t> Implementation functions</a:t>
            </a:r>
          </a:p>
          <a:p>
            <a:r>
              <a:rPr lang="en-US" dirty="0"/>
              <a:t>Kernel code runs in the privileged kernel mode</a:t>
            </a:r>
          </a:p>
          <a:p>
            <a:r>
              <a:rPr lang="en-US" dirty="0"/>
              <a:t>Compare that to the Shell</a:t>
            </a:r>
          </a:p>
          <a:p>
            <a:pPr lvl="1"/>
            <a:r>
              <a:rPr lang="en-US" dirty="0"/>
              <a:t>The command-line or GUI interface through which we can issue commands to the system</a:t>
            </a:r>
          </a:p>
          <a:p>
            <a:pPr lvl="1"/>
            <a:r>
              <a:rPr lang="en-US" dirty="0"/>
              <a:t>Shell includes support utilities, such as ls, file system check,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048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lot of new information and new words without simple terms to explain it. </a:t>
            </a:r>
          </a:p>
          <a:p>
            <a:r>
              <a:rPr lang="en-US" dirty="0"/>
              <a:t>Sorry about that. I hope things got more clear in the previous lecture.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89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BBB6-959F-40E6-A20C-5445412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B747-BBAE-4E18-B791-34054CFE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 it an expensive operation what does that really mean? </a:t>
            </a:r>
          </a:p>
          <a:p>
            <a:r>
              <a:rPr lang="en-US" dirty="0"/>
              <a:t>Interrupt handling is an expensive process meaning that it takes much more time </a:t>
            </a:r>
            <a:r>
              <a:rPr lang="en-US" i="1" dirty="0"/>
              <a:t>compared to </a:t>
            </a:r>
            <a:r>
              <a:rPr lang="en-US" dirty="0"/>
              <a:t>the speed of the CPU</a:t>
            </a:r>
          </a:p>
          <a:p>
            <a:pPr lvl="1"/>
            <a:r>
              <a:rPr lang="en-US" dirty="0"/>
              <a:t>CPU does things in nano seconds</a:t>
            </a:r>
          </a:p>
          <a:p>
            <a:pPr lvl="2"/>
            <a:r>
              <a:rPr lang="en-US" dirty="0"/>
              <a:t>We now have a 6 GHz CPU?</a:t>
            </a:r>
          </a:p>
          <a:p>
            <a:pPr lvl="1"/>
            <a:r>
              <a:rPr lang="en-US" dirty="0"/>
              <a:t>Memory access occurs in microseconds</a:t>
            </a:r>
          </a:p>
          <a:p>
            <a:pPr lvl="2"/>
            <a:r>
              <a:rPr lang="en-US" dirty="0"/>
              <a:t>That’s ~1/1000 of CPU speed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1983D-93D4-470D-84CB-C10D2ABC1B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E97C1-596F-4F29-B640-1484A298C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47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12066</TotalTime>
  <Words>1522</Words>
  <Application>Microsoft Office PowerPoint</Application>
  <PresentationFormat>Custom</PresentationFormat>
  <Paragraphs>260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Cambria Math</vt:lpstr>
      <vt:lpstr>Courier</vt:lpstr>
      <vt:lpstr>Courier New</vt:lpstr>
      <vt:lpstr>Helvetica</vt:lpstr>
      <vt:lpstr>Monotype Sorts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Muddiest Points</vt:lpstr>
      <vt:lpstr>Xv6 Code Walkthrough</vt:lpstr>
      <vt:lpstr>Problem: race conditions</vt:lpstr>
      <vt:lpstr>Race conditions</vt:lpstr>
      <vt:lpstr>Atomic operations</vt:lpstr>
      <vt:lpstr>Context Switching</vt:lpstr>
      <vt:lpstr>Process Control Block</vt:lpstr>
      <vt:lpstr>Process Control Block (PCB)</vt:lpstr>
      <vt:lpstr>Process Representation in Linux</vt:lpstr>
      <vt:lpstr>Context Switch</vt:lpstr>
      <vt:lpstr>Context Switching</vt:lpstr>
      <vt:lpstr>Xv6 Code Walkthrough</vt:lpstr>
      <vt:lpstr>Context Switching in Xv6</vt:lpstr>
      <vt:lpstr>Critical regions </vt:lpstr>
      <vt:lpstr>How to implement critical regions?</vt:lpstr>
      <vt:lpstr>Using Spinlocks</vt:lpstr>
      <vt:lpstr>Spinlock implementation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2023-01-17T18:30:43Z</dcterms:modified>
</cp:coreProperties>
</file>