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5" r:id="rId2"/>
  </p:sldMasterIdLst>
  <p:notesMasterIdLst>
    <p:notesMasterId r:id="rId20"/>
  </p:notesMasterIdLst>
  <p:sldIdLst>
    <p:sldId id="454" r:id="rId3"/>
    <p:sldId id="496" r:id="rId4"/>
    <p:sldId id="540" r:id="rId5"/>
    <p:sldId id="500" r:id="rId6"/>
    <p:sldId id="364" r:id="rId7"/>
    <p:sldId id="549" r:id="rId8"/>
    <p:sldId id="368" r:id="rId9"/>
    <p:sldId id="367" r:id="rId10"/>
    <p:sldId id="538" r:id="rId11"/>
    <p:sldId id="539" r:id="rId12"/>
    <p:sldId id="541" r:id="rId13"/>
    <p:sldId id="533" r:id="rId14"/>
    <p:sldId id="532" r:id="rId15"/>
    <p:sldId id="542" r:id="rId16"/>
    <p:sldId id="543" r:id="rId17"/>
    <p:sldId id="369" r:id="rId18"/>
    <p:sldId id="548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3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46F0F-9C5B-450F-AD76-12B99E6C6004}" v="138" dt="2023-01-24T18:42:4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2BA0025-75E6-4D09-AB7B-4D0E827572B4}"/>
    <pc:docChg chg="custSel addSld delSld modSld">
      <pc:chgData name="Khattab, Sherif" userId="c83b1e15-36f3-4f46-aceb-05aac24c545e" providerId="ADAL" clId="{52BA0025-75E6-4D09-AB7B-4D0E827572B4}" dt="2021-09-13T21:50:48.097" v="257" actId="20577"/>
      <pc:docMkLst>
        <pc:docMk/>
      </pc:docMkLst>
      <pc:sldChg chg="modSp add mod">
        <pc:chgData name="Khattab, Sherif" userId="c83b1e15-36f3-4f46-aceb-05aac24c545e" providerId="ADAL" clId="{52BA0025-75E6-4D09-AB7B-4D0E827572B4}" dt="2021-09-13T21:50:48.097" v="257" actId="20577"/>
        <pc:sldMkLst>
          <pc:docMk/>
          <pc:sldMk cId="661211275" sldId="267"/>
        </pc:sldMkLst>
        <pc:spChg chg="mod">
          <ac:chgData name="Khattab, Sherif" userId="c83b1e15-36f3-4f46-aceb-05aac24c545e" providerId="ADAL" clId="{52BA0025-75E6-4D09-AB7B-4D0E827572B4}" dt="2021-09-13T21:50:48.097" v="257" actId="20577"/>
          <ac:spMkLst>
            <pc:docMk/>
            <pc:sldMk cId="661211275" sldId="267"/>
            <ac:spMk id="14339" creationId="{00000000-0000-0000-0000-000000000000}"/>
          </ac:spMkLst>
        </pc:sp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897509347" sldId="268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042310649" sldId="26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703361262" sldId="27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36808390" sldId="27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301683851" sldId="272"/>
        </pc:sldMkLst>
      </pc:sldChg>
      <pc:sldChg chg="addSp modSp add mod">
        <pc:chgData name="Khattab, Sherif" userId="c83b1e15-36f3-4f46-aceb-05aac24c545e" providerId="ADAL" clId="{52BA0025-75E6-4D09-AB7B-4D0E827572B4}" dt="2021-09-13T21:49:49.079" v="239" actId="1076"/>
        <pc:sldMkLst>
          <pc:docMk/>
          <pc:sldMk cId="2064114192" sldId="276"/>
        </pc:sldMkLst>
        <pc:spChg chg="mod">
          <ac:chgData name="Khattab, Sherif" userId="c83b1e15-36f3-4f46-aceb-05aac24c545e" providerId="ADAL" clId="{52BA0025-75E6-4D09-AB7B-4D0E827572B4}" dt="2021-09-13T21:49:43.935" v="236" actId="27636"/>
          <ac:spMkLst>
            <pc:docMk/>
            <pc:sldMk cId="2064114192" sldId="276"/>
            <ac:spMk id="23555" creationId="{00000000-0000-0000-0000-000000000000}"/>
          </ac:spMkLst>
        </pc:spChg>
        <pc:picChg chg="add mod">
          <ac:chgData name="Khattab, Sherif" userId="c83b1e15-36f3-4f46-aceb-05aac24c545e" providerId="ADAL" clId="{52BA0025-75E6-4D09-AB7B-4D0E827572B4}" dt="2021-09-13T21:49:49.079" v="239" actId="1076"/>
          <ac:picMkLst>
            <pc:docMk/>
            <pc:sldMk cId="2064114192" sldId="276"/>
            <ac:picMk id="5" creationId="{B55F7069-4175-4E67-9A8D-2EC14B3495BB}"/>
          </ac:picMkLst>
        </pc:picChg>
      </pc:sldChg>
      <pc:sldChg chg="delSp modSp add mod">
        <pc:chgData name="Khattab, Sherif" userId="c83b1e15-36f3-4f46-aceb-05aac24c545e" providerId="ADAL" clId="{52BA0025-75E6-4D09-AB7B-4D0E827572B4}" dt="2021-09-13T21:50:13.569" v="250" actId="27636"/>
        <pc:sldMkLst>
          <pc:docMk/>
          <pc:sldMk cId="1000435174" sldId="278"/>
        </pc:sldMkLst>
        <pc:spChg chg="mod">
          <ac:chgData name="Khattab, Sherif" userId="c83b1e15-36f3-4f46-aceb-05aac24c545e" providerId="ADAL" clId="{52BA0025-75E6-4D09-AB7B-4D0E827572B4}" dt="2021-09-13T21:50:13.569" v="250" actId="27636"/>
          <ac:spMkLst>
            <pc:docMk/>
            <pc:sldMk cId="1000435174" sldId="278"/>
            <ac:spMk id="25603" creationId="{00000000-0000-0000-0000-000000000000}"/>
          </ac:spMkLst>
        </pc:spChg>
        <pc:picChg chg="del">
          <ac:chgData name="Khattab, Sherif" userId="c83b1e15-36f3-4f46-aceb-05aac24c545e" providerId="ADAL" clId="{52BA0025-75E6-4D09-AB7B-4D0E827572B4}" dt="2021-09-13T21:50:00.226" v="246" actId="21"/>
          <ac:picMkLst>
            <pc:docMk/>
            <pc:sldMk cId="1000435174" sldId="278"/>
            <ac:picMk id="25604" creationId="{00000000-0000-0000-0000-000000000000}"/>
          </ac:picMkLst>
        </pc:pic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080017563" sldId="27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138501136" sldId="368"/>
        </pc:sldMkLst>
      </pc:sldChg>
      <pc:sldChg chg="modSp mod modAnim">
        <pc:chgData name="Khattab, Sherif" userId="c83b1e15-36f3-4f46-aceb-05aac24c545e" providerId="ADAL" clId="{52BA0025-75E6-4D09-AB7B-4D0E827572B4}" dt="2021-09-13T21:39:50.279" v="227" actId="6549"/>
        <pc:sldMkLst>
          <pc:docMk/>
          <pc:sldMk cId="702367729" sldId="496"/>
        </pc:sldMkLst>
        <pc:spChg chg="mod">
          <ac:chgData name="Khattab, Sherif" userId="c83b1e15-36f3-4f46-aceb-05aac24c545e" providerId="ADAL" clId="{52BA0025-75E6-4D09-AB7B-4D0E827572B4}" dt="2021-09-13T21:39:50.279" v="227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2BA0025-75E6-4D09-AB7B-4D0E827572B4}" dt="2021-09-09T14:49:47.389" v="25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52BA0025-75E6-4D09-AB7B-4D0E827572B4}" dt="2021-09-09T14:49:47.389" v="25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del">
        <pc:chgData name="Khattab, Sherif" userId="c83b1e15-36f3-4f46-aceb-05aac24c545e" providerId="ADAL" clId="{52BA0025-75E6-4D09-AB7B-4D0E827572B4}" dt="2021-09-09T15:07:53.911" v="78" actId="2696"/>
        <pc:sldMkLst>
          <pc:docMk/>
          <pc:sldMk cId="1076502047" sldId="498"/>
        </pc:sldMkLst>
      </pc:sldChg>
      <pc:sldChg chg="add del">
        <pc:chgData name="Khattab, Sherif" userId="c83b1e15-36f3-4f46-aceb-05aac24c545e" providerId="ADAL" clId="{52BA0025-75E6-4D09-AB7B-4D0E827572B4}" dt="2021-09-09T15:07:53.911" v="78" actId="2696"/>
        <pc:sldMkLst>
          <pc:docMk/>
          <pc:sldMk cId="3238743984" sldId="49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29514563" sldId="50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19089429" sldId="50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120720973" sldId="503"/>
        </pc:sldMkLst>
      </pc:sldChg>
      <pc:sldChg chg="modSp del mod">
        <pc:chgData name="Khattab, Sherif" userId="c83b1e15-36f3-4f46-aceb-05aac24c545e" providerId="ADAL" clId="{52BA0025-75E6-4D09-AB7B-4D0E827572B4}" dt="2021-09-13T21:48:36.835" v="228" actId="2696"/>
        <pc:sldMkLst>
          <pc:docMk/>
          <pc:sldMk cId="747882086" sldId="504"/>
        </pc:sldMkLst>
        <pc:spChg chg="mod">
          <ac:chgData name="Khattab, Sherif" userId="c83b1e15-36f3-4f46-aceb-05aac24c545e" providerId="ADAL" clId="{52BA0025-75E6-4D09-AB7B-4D0E827572B4}" dt="2021-09-09T16:16:01.966" v="82" actId="20577"/>
          <ac:spMkLst>
            <pc:docMk/>
            <pc:sldMk cId="747882086" sldId="504"/>
            <ac:spMk id="2" creationId="{E097A24C-0B49-6145-9835-7406BF7C245B}"/>
          </ac:spMkLst>
        </pc:spChg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414223724" sldId="505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715489830" sldId="506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1845419114" sldId="50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804781805" sldId="509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76284397" sldId="51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6015564" sldId="511"/>
        </pc:sldMkLst>
      </pc:sldChg>
      <pc:sldChg chg="modSp new mod modAnim">
        <pc:chgData name="Khattab, Sherif" userId="c83b1e15-36f3-4f46-aceb-05aac24c545e" providerId="ADAL" clId="{52BA0025-75E6-4D09-AB7B-4D0E827572B4}" dt="2021-09-13T16:40:23.677" v="170"/>
        <pc:sldMkLst>
          <pc:docMk/>
          <pc:sldMk cId="300931632" sldId="512"/>
        </pc:sldMkLst>
        <pc:spChg chg="mod">
          <ac:chgData name="Khattab, Sherif" userId="c83b1e15-36f3-4f46-aceb-05aac24c545e" providerId="ADAL" clId="{52BA0025-75E6-4D09-AB7B-4D0E827572B4}" dt="2021-09-13T16:40:10.124" v="165" actId="20577"/>
          <ac:spMkLst>
            <pc:docMk/>
            <pc:sldMk cId="300931632" sldId="512"/>
            <ac:spMk id="2" creationId="{82918BB9-21FE-470A-9D3A-75491F8FB36B}"/>
          </ac:spMkLst>
        </pc:spChg>
        <pc:spChg chg="mod">
          <ac:chgData name="Khattab, Sherif" userId="c83b1e15-36f3-4f46-aceb-05aac24c545e" providerId="ADAL" clId="{52BA0025-75E6-4D09-AB7B-4D0E827572B4}" dt="2021-09-13T16:40:12.738" v="168" actId="20577"/>
          <ac:spMkLst>
            <pc:docMk/>
            <pc:sldMk cId="300931632" sldId="512"/>
            <ac:spMk id="3" creationId="{2B1DCEF5-87F1-4444-B9C9-6A5662FD966F}"/>
          </ac:spMkLst>
        </pc:spChg>
      </pc:sldChg>
      <pc:sldChg chg="addSp modSp new mod">
        <pc:chgData name="Khattab, Sherif" userId="c83b1e15-36f3-4f46-aceb-05aac24c545e" providerId="ADAL" clId="{52BA0025-75E6-4D09-AB7B-4D0E827572B4}" dt="2021-09-13T21:50:25.182" v="253"/>
        <pc:sldMkLst>
          <pc:docMk/>
          <pc:sldMk cId="3495055628" sldId="513"/>
        </pc:sldMkLst>
        <pc:spChg chg="mod">
          <ac:chgData name="Khattab, Sherif" userId="c83b1e15-36f3-4f46-aceb-05aac24c545e" providerId="ADAL" clId="{52BA0025-75E6-4D09-AB7B-4D0E827572B4}" dt="2021-09-13T21:50:25.182" v="253"/>
          <ac:spMkLst>
            <pc:docMk/>
            <pc:sldMk cId="3495055628" sldId="513"/>
            <ac:spMk id="2" creationId="{F0013A1E-FBF0-43A6-B180-9E0C38025D0B}"/>
          </ac:spMkLst>
        </pc:spChg>
        <pc:spChg chg="mod">
          <ac:chgData name="Khattab, Sherif" userId="c83b1e15-36f3-4f46-aceb-05aac24c545e" providerId="ADAL" clId="{52BA0025-75E6-4D09-AB7B-4D0E827572B4}" dt="2021-09-13T21:50:17.180" v="251"/>
          <ac:spMkLst>
            <pc:docMk/>
            <pc:sldMk cId="3495055628" sldId="513"/>
            <ac:spMk id="3" creationId="{A0D35463-07EB-4171-8C00-69C332C1AC6A}"/>
          </ac:spMkLst>
        </pc:spChg>
        <pc:picChg chg="add mod">
          <ac:chgData name="Khattab, Sherif" userId="c83b1e15-36f3-4f46-aceb-05aac24c545e" providerId="ADAL" clId="{52BA0025-75E6-4D09-AB7B-4D0E827572B4}" dt="2021-09-13T21:50:20.187" v="252" actId="1076"/>
          <ac:picMkLst>
            <pc:docMk/>
            <pc:sldMk cId="3495055628" sldId="513"/>
            <ac:picMk id="6" creationId="{12F404D3-2CE8-4D5A-A182-3383E5B5BE4D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28446F0F-9C5B-450F-AD76-12B99E6C6004}"/>
    <pc:docChg chg="custSel addSld delSld modSld delMainMaster">
      <pc:chgData name="Khattab, Sherif" userId="c83b1e15-36f3-4f46-aceb-05aac24c545e" providerId="ADAL" clId="{28446F0F-9C5B-450F-AD76-12B99E6C6004}" dt="2023-01-24T18:43:02.242" v="287" actId="2696"/>
      <pc:docMkLst>
        <pc:docMk/>
      </pc:docMkLst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3161117264" sldId="373"/>
        </pc:sldMkLst>
      </pc:sldChg>
      <pc:sldChg chg="addSp modSp mod">
        <pc:chgData name="Khattab, Sherif" userId="c83b1e15-36f3-4f46-aceb-05aac24c545e" providerId="ADAL" clId="{28446F0F-9C5B-450F-AD76-12B99E6C6004}" dt="2023-01-12T18:45:24.105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28446F0F-9C5B-450F-AD76-12B99E6C6004}" dt="2023-01-12T18:45:21.29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28446F0F-9C5B-450F-AD76-12B99E6C6004}" dt="2023-01-12T18:45:24.105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28446F0F-9C5B-450F-AD76-12B99E6C6004}" dt="2023-01-12T18:45:21.890" v="2"/>
          <ac:picMkLst>
            <pc:docMk/>
            <pc:sldMk cId="1330366002" sldId="454"/>
            <ac:picMk id="5" creationId="{B7BE26F4-059B-3B31-7257-33B9CB2BFCD9}"/>
          </ac:picMkLst>
        </pc:picChg>
      </pc:sldChg>
      <pc:sldChg chg="modSp mod modAnim">
        <pc:chgData name="Khattab, Sherif" userId="c83b1e15-36f3-4f46-aceb-05aac24c545e" providerId="ADAL" clId="{28446F0F-9C5B-450F-AD76-12B99E6C6004}" dt="2023-01-19T18:44:12.731" v="14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8446F0F-9C5B-450F-AD76-12B99E6C6004}" dt="2023-01-19T18:44:12.731" v="14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3429514563" sldId="500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2414223724" sldId="534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3177405103" sldId="535"/>
        </pc:sldMkLst>
      </pc:sldChg>
      <pc:sldChg chg="del">
        <pc:chgData name="Khattab, Sherif" userId="c83b1e15-36f3-4f46-aceb-05aac24c545e" providerId="ADAL" clId="{28446F0F-9C5B-450F-AD76-12B99E6C6004}" dt="2023-01-19T18:44:18.248" v="141" actId="47"/>
        <pc:sldMkLst>
          <pc:docMk/>
          <pc:sldMk cId="41501230" sldId="537"/>
        </pc:sldMkLst>
      </pc:sldChg>
      <pc:sldChg chg="modSp mod">
        <pc:chgData name="Khattab, Sherif" userId="c83b1e15-36f3-4f46-aceb-05aac24c545e" providerId="ADAL" clId="{28446F0F-9C5B-450F-AD76-12B99E6C6004}" dt="2023-01-19T18:45:57.125" v="285" actId="6549"/>
        <pc:sldMkLst>
          <pc:docMk/>
          <pc:sldMk cId="1108390674" sldId="538"/>
        </pc:sldMkLst>
        <pc:spChg chg="mod">
          <ac:chgData name="Khattab, Sherif" userId="c83b1e15-36f3-4f46-aceb-05aac24c545e" providerId="ADAL" clId="{28446F0F-9C5B-450F-AD76-12B99E6C6004}" dt="2023-01-19T18:45:57.125" v="285" actId="6549"/>
          <ac:spMkLst>
            <pc:docMk/>
            <pc:sldMk cId="1108390674" sldId="538"/>
            <ac:spMk id="2" creationId="{909773A5-0E2B-BC40-8799-564A6EC87A76}"/>
          </ac:spMkLst>
        </pc:spChg>
      </pc:sldChg>
      <pc:sldChg chg="modSp mod modAnim">
        <pc:chgData name="Khattab, Sherif" userId="c83b1e15-36f3-4f46-aceb-05aac24c545e" providerId="ADAL" clId="{28446F0F-9C5B-450F-AD76-12B99E6C6004}" dt="2023-01-24T18:42:47.754" v="286" actId="6549"/>
        <pc:sldMkLst>
          <pc:docMk/>
          <pc:sldMk cId="457291636" sldId="540"/>
        </pc:sldMkLst>
        <pc:spChg chg="mod">
          <ac:chgData name="Khattab, Sherif" userId="c83b1e15-36f3-4f46-aceb-05aac24c545e" providerId="ADAL" clId="{28446F0F-9C5B-450F-AD76-12B99E6C6004}" dt="2023-01-24T18:42:47.754" v="286" actId="6549"/>
          <ac:spMkLst>
            <pc:docMk/>
            <pc:sldMk cId="457291636" sldId="540"/>
            <ac:spMk id="3" creationId="{026FA4E3-57EB-6940-AD8A-ED6CD7D364C4}"/>
          </ac:spMkLst>
        </pc:spChg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1275170693" sldId="544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2870353729" sldId="545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3729759638" sldId="546"/>
        </pc:sldMkLst>
      </pc:sldChg>
      <pc:sldChg chg="del">
        <pc:chgData name="Khattab, Sherif" userId="c83b1e15-36f3-4f46-aceb-05aac24c545e" providerId="ADAL" clId="{28446F0F-9C5B-450F-AD76-12B99E6C6004}" dt="2023-01-24T18:43:02.242" v="287" actId="2696"/>
        <pc:sldMkLst>
          <pc:docMk/>
          <pc:sldMk cId="2887364789" sldId="547"/>
        </pc:sldMkLst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2816125074" sldId="549"/>
        </pc:sldMkLst>
      </pc:sldChg>
      <pc:sldMasterChg chg="del delSldLayout">
        <pc:chgData name="Khattab, Sherif" userId="c83b1e15-36f3-4f46-aceb-05aac24c545e" providerId="ADAL" clId="{28446F0F-9C5B-450F-AD76-12B99E6C6004}" dt="2023-01-24T18:43:02.242" v="287" actId="2696"/>
        <pc:sldMasterMkLst>
          <pc:docMk/>
          <pc:sldMasterMk cId="117364443" sldId="2147483652"/>
        </pc:sldMasterMkLst>
        <pc:sldLayoutChg chg="del">
          <pc:chgData name="Khattab, Sherif" userId="c83b1e15-36f3-4f46-aceb-05aac24c545e" providerId="ADAL" clId="{28446F0F-9C5B-450F-AD76-12B99E6C6004}" dt="2023-01-24T18:43:02.242" v="287" actId="2696"/>
          <pc:sldLayoutMkLst>
            <pc:docMk/>
            <pc:sldMasterMk cId="117364443" sldId="2147483652"/>
            <pc:sldLayoutMk cId="195599736" sldId="2147483653"/>
          </pc:sldLayoutMkLst>
        </pc:sldLayoutChg>
        <pc:sldLayoutChg chg="del">
          <pc:chgData name="Khattab, Sherif" userId="c83b1e15-36f3-4f46-aceb-05aac24c545e" providerId="ADAL" clId="{28446F0F-9C5B-450F-AD76-12B99E6C6004}" dt="2023-01-24T18:43:02.242" v="287" actId="2696"/>
          <pc:sldLayoutMkLst>
            <pc:docMk/>
            <pc:sldMasterMk cId="117364443" sldId="2147483652"/>
            <pc:sldLayoutMk cId="2712525681" sldId="2147483654"/>
          </pc:sldLayoutMkLst>
        </pc:sldLayoutChg>
      </pc:sldMasterChg>
    </pc:docChg>
  </pc:docChgLst>
  <pc:docChgLst>
    <pc:chgData name="Khattab, Sherif" userId="c83b1e15-36f3-4f46-aceb-05aac24c545e" providerId="ADAL" clId="{67E76620-E995-9B4F-8777-FF6F13242BF7}"/>
    <pc:docChg chg="undo custSel addSld delSld modSld sldOrd">
      <pc:chgData name="Khattab, Sherif" userId="c83b1e15-36f3-4f46-aceb-05aac24c545e" providerId="ADAL" clId="{67E76620-E995-9B4F-8777-FF6F13242BF7}" dt="2022-01-20T16:45:06.664" v="2701"/>
      <pc:docMkLst>
        <pc:docMk/>
      </pc:docMkLst>
      <pc:sldChg chg="modSp del mod ord modAnim">
        <pc:chgData name="Khattab, Sherif" userId="c83b1e15-36f3-4f46-aceb-05aac24c545e" providerId="ADAL" clId="{67E76620-E995-9B4F-8777-FF6F13242BF7}" dt="2022-01-20T15:49:29.772" v="2699" actId="2696"/>
        <pc:sldMkLst>
          <pc:docMk/>
          <pc:sldMk cId="306268545" sldId="282"/>
        </pc:sldMkLst>
        <pc:spChg chg="mod">
          <ac:chgData name="Khattab, Sherif" userId="c83b1e15-36f3-4f46-aceb-05aac24c545e" providerId="ADAL" clId="{67E76620-E995-9B4F-8777-FF6F13242BF7}" dt="2022-01-20T06:09:09.679" v="2659" actId="108"/>
          <ac:spMkLst>
            <pc:docMk/>
            <pc:sldMk cId="306268545" sldId="282"/>
            <ac:spMk id="29699" creationId="{00000000-0000-0000-0000-000000000000}"/>
          </ac:spMkLst>
        </pc:spChg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685283246" sldId="322"/>
        </pc:sldMkLst>
      </pc:sldChg>
      <pc:sldChg chg="delSp modSp mod delAnim modAnim">
        <pc:chgData name="Khattab, Sherif" userId="c83b1e15-36f3-4f46-aceb-05aac24c545e" providerId="ADAL" clId="{67E76620-E995-9B4F-8777-FF6F13242BF7}" dt="2022-01-20T05:39:57.048" v="1748" actId="20577"/>
        <pc:sldMkLst>
          <pc:docMk/>
          <pc:sldMk cId="3210992163" sldId="369"/>
        </pc:sldMkLst>
        <pc:spChg chg="mod">
          <ac:chgData name="Khattab, Sherif" userId="c83b1e15-36f3-4f46-aceb-05aac24c545e" providerId="ADAL" clId="{67E76620-E995-9B4F-8777-FF6F13242BF7}" dt="2022-01-20T05:39:57.048" v="1748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67E76620-E995-9B4F-8777-FF6F13242BF7}" dt="2022-01-20T05:39:45.726" v="1747" actId="20577"/>
          <ac:spMkLst>
            <pc:docMk/>
            <pc:sldMk cId="3210992163" sldId="369"/>
            <ac:spMk id="100355" creationId="{0C36604A-A763-A345-B88E-8E6F2BF0C1FE}"/>
          </ac:spMkLst>
        </pc:spChg>
        <pc:picChg chg="mod modCrop">
          <ac:chgData name="Khattab, Sherif" userId="c83b1e15-36f3-4f46-aceb-05aac24c545e" providerId="ADAL" clId="{67E76620-E995-9B4F-8777-FF6F13242BF7}" dt="2022-01-20T05:39:37.999" v="1741" actId="1076"/>
          <ac:picMkLst>
            <pc:docMk/>
            <pc:sldMk cId="3210992163" sldId="369"/>
            <ac:picMk id="7" creationId="{8289F39E-20D4-48DB-B0D7-920A9B1D2C84}"/>
          </ac:picMkLst>
        </pc:picChg>
        <pc:picChg chg="del">
          <ac:chgData name="Khattab, Sherif" userId="c83b1e15-36f3-4f46-aceb-05aac24c545e" providerId="ADAL" clId="{67E76620-E995-9B4F-8777-FF6F13242BF7}" dt="2022-01-20T05:38:55.752" v="1726" actId="478"/>
          <ac:picMkLst>
            <pc:docMk/>
            <pc:sldMk cId="3210992163" sldId="369"/>
            <ac:picMk id="11" creationId="{F566B0BC-E242-4A61-8CE5-99090A62E50D}"/>
          </ac:picMkLst>
        </pc:picChg>
        <pc:inkChg chg="del mod">
          <ac:chgData name="Khattab, Sherif" userId="c83b1e15-36f3-4f46-aceb-05aac24c545e" providerId="ADAL" clId="{67E76620-E995-9B4F-8777-FF6F13242BF7}" dt="2022-01-20T05:38:58.645" v="1728" actId="478"/>
          <ac:inkMkLst>
            <pc:docMk/>
            <pc:sldMk cId="3210992163" sldId="369"/>
            <ac:inkMk id="9" creationId="{65902BB3-D968-4B54-8B69-A55E7B9FC9C7}"/>
          </ac:inkMkLst>
        </pc:inkChg>
        <pc:inkChg chg="del mod">
          <ac:chgData name="Khattab, Sherif" userId="c83b1e15-36f3-4f46-aceb-05aac24c545e" providerId="ADAL" clId="{67E76620-E995-9B4F-8777-FF6F13242BF7}" dt="2022-01-20T05:38:57.505" v="1727" actId="478"/>
          <ac:inkMkLst>
            <pc:docMk/>
            <pc:sldMk cId="3210992163" sldId="369"/>
            <ac:inkMk id="10" creationId="{877346C0-8418-41AB-AD05-4613E1FE78DF}"/>
          </ac:inkMkLst>
        </pc:inkChg>
      </pc:sldChg>
      <pc:sldChg chg="delSp modSp mod">
        <pc:chgData name="Khattab, Sherif" userId="c83b1e15-36f3-4f46-aceb-05aac24c545e" providerId="ADAL" clId="{67E76620-E995-9B4F-8777-FF6F13242BF7}" dt="2022-01-20T05:41:53.679" v="1779" actId="20577"/>
        <pc:sldMkLst>
          <pc:docMk/>
          <pc:sldMk cId="4013065491" sldId="370"/>
        </pc:sldMkLst>
        <pc:spChg chg="mod">
          <ac:chgData name="Khattab, Sherif" userId="c83b1e15-36f3-4f46-aceb-05aac24c545e" providerId="ADAL" clId="{67E76620-E995-9B4F-8777-FF6F13242BF7}" dt="2022-01-20T05:41:43.233" v="1776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67E76620-E995-9B4F-8777-FF6F13242BF7}" dt="2022-01-20T05:41:53.679" v="1779" actId="20577"/>
          <ac:spMkLst>
            <pc:docMk/>
            <pc:sldMk cId="4013065491" sldId="370"/>
            <ac:spMk id="101380" creationId="{D24E1DF0-CC9A-1E44-B5BF-29147C8DFD32}"/>
          </ac:spMkLst>
        </pc:spChg>
        <pc:spChg chg="del mod">
          <ac:chgData name="Khattab, Sherif" userId="c83b1e15-36f3-4f46-aceb-05aac24c545e" providerId="ADAL" clId="{67E76620-E995-9B4F-8777-FF6F13242BF7}" dt="2022-01-20T05:41:09.515" v="1762" actId="478"/>
          <ac:spMkLst>
            <pc:docMk/>
            <pc:sldMk cId="4013065491" sldId="370"/>
            <ac:spMk id="101381" creationId="{B569C0DB-2D8E-CB4C-9A01-F234C35ECD4E}"/>
          </ac:spMkLst>
        </pc:spChg>
      </pc:sldChg>
      <pc:sldChg chg="modSp add del modAnim">
        <pc:chgData name="Khattab, Sherif" userId="c83b1e15-36f3-4f46-aceb-05aac24c545e" providerId="ADAL" clId="{67E76620-E995-9B4F-8777-FF6F13242BF7}" dt="2022-01-20T05:51:31.180" v="2086"/>
        <pc:sldMkLst>
          <pc:docMk/>
          <pc:sldMk cId="2592968416" sldId="371"/>
        </pc:sldMkLst>
        <pc:spChg chg="mod">
          <ac:chgData name="Khattab, Sherif" userId="c83b1e15-36f3-4f46-aceb-05aac24c545e" providerId="ADAL" clId="{67E76620-E995-9B4F-8777-FF6F13242BF7}" dt="2022-01-20T05:47:40.232" v="1927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67E76620-E995-9B4F-8777-FF6F13242BF7}" dt="2022-01-20T05:48:58.093" v="1940" actId="20577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67E76620-E995-9B4F-8777-FF6F13242BF7}" dt="2022-01-20T05:46:59.254" v="1913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del">
        <pc:chgData name="Khattab, Sherif" userId="c83b1e15-36f3-4f46-aceb-05aac24c545e" providerId="ADAL" clId="{67E76620-E995-9B4F-8777-FF6F13242BF7}" dt="2022-01-20T05:42:09.875" v="1780" actId="2696"/>
        <pc:sldMkLst>
          <pc:docMk/>
          <pc:sldMk cId="3848335379" sldId="372"/>
        </pc:sldMkLst>
      </pc:sldChg>
      <pc:sldChg chg="modAnim">
        <pc:chgData name="Khattab, Sherif" userId="c83b1e15-36f3-4f46-aceb-05aac24c545e" providerId="ADAL" clId="{67E76620-E995-9B4F-8777-FF6F13242BF7}" dt="2022-01-20T05:42:38.060" v="1782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583513582" sldId="377"/>
        </pc:sldMkLst>
      </pc:sldChg>
      <pc:sldChg chg="modSp mod modAnim">
        <pc:chgData name="Khattab, Sherif" userId="c83b1e15-36f3-4f46-aceb-05aac24c545e" providerId="ADAL" clId="{67E76620-E995-9B4F-8777-FF6F13242BF7}" dt="2022-01-20T05:01:28.213" v="44"/>
        <pc:sldMkLst>
          <pc:docMk/>
          <pc:sldMk cId="702367729" sldId="496"/>
        </pc:sldMkLst>
        <pc:spChg chg="mod">
          <ac:chgData name="Khattab, Sherif" userId="c83b1e15-36f3-4f46-aceb-05aac24c545e" providerId="ADAL" clId="{67E76620-E995-9B4F-8777-FF6F13242BF7}" dt="2022-01-20T05:01:07.831" v="4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3419089429" sldId="501"/>
        </pc:sldMkLst>
      </pc:sldChg>
      <pc:sldChg chg="modSp del mod modAnim">
        <pc:chgData name="Khattab, Sherif" userId="c83b1e15-36f3-4f46-aceb-05aac24c545e" providerId="ADAL" clId="{67E76620-E995-9B4F-8777-FF6F13242BF7}" dt="2022-01-20T15:49:29.772" v="2699" actId="2696"/>
        <pc:sldMkLst>
          <pc:docMk/>
          <pc:sldMk cId="4120720973" sldId="503"/>
        </pc:sldMkLst>
        <pc:spChg chg="mod">
          <ac:chgData name="Khattab, Sherif" userId="c83b1e15-36f3-4f46-aceb-05aac24c545e" providerId="ADAL" clId="{67E76620-E995-9B4F-8777-FF6F13242BF7}" dt="2022-01-20T06:04:11.820" v="2510" actId="20577"/>
          <ac:spMkLst>
            <pc:docMk/>
            <pc:sldMk cId="4120720973" sldId="503"/>
            <ac:spMk id="3" creationId="{C9F2EE5E-BD27-8542-A295-3D984042E511}"/>
          </ac:spMkLst>
        </pc:spChg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743959136" sldId="512"/>
        </pc:sldMkLst>
      </pc:sldChg>
      <pc:sldChg chg="del">
        <pc:chgData name="Khattab, Sherif" userId="c83b1e15-36f3-4f46-aceb-05aac24c545e" providerId="ADAL" clId="{67E76620-E995-9B4F-8777-FF6F13242BF7}" dt="2022-01-20T05:25:24.203" v="1195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804781805" sldId="518"/>
        </pc:sldMkLst>
      </pc:sldChg>
      <pc:sldChg chg="modSp del mod">
        <pc:chgData name="Khattab, Sherif" userId="c83b1e15-36f3-4f46-aceb-05aac24c545e" providerId="ADAL" clId="{67E76620-E995-9B4F-8777-FF6F13242BF7}" dt="2022-01-20T15:49:29.772" v="2699" actId="2696"/>
        <pc:sldMkLst>
          <pc:docMk/>
          <pc:sldMk cId="1525193433" sldId="519"/>
        </pc:sldMkLst>
        <pc:spChg chg="mod">
          <ac:chgData name="Khattab, Sherif" userId="c83b1e15-36f3-4f46-aceb-05aac24c545e" providerId="ADAL" clId="{67E76620-E995-9B4F-8777-FF6F13242BF7}" dt="2022-01-20T06:09:37.930" v="2662" actId="313"/>
          <ac:spMkLst>
            <pc:docMk/>
            <pc:sldMk cId="1525193433" sldId="519"/>
            <ac:spMk id="3" creationId="{41FE772B-EE09-4082-9520-F2B439890E12}"/>
          </ac:spMkLst>
        </pc:spChg>
      </pc:sldChg>
      <pc:sldChg chg="delSp modSp mod modAnim">
        <pc:chgData name="Khattab, Sherif" userId="c83b1e15-36f3-4f46-aceb-05aac24c545e" providerId="ADAL" clId="{67E76620-E995-9B4F-8777-FF6F13242BF7}" dt="2022-01-20T05:37:05.519" v="1658"/>
        <pc:sldMkLst>
          <pc:docMk/>
          <pc:sldMk cId="715489830" sldId="532"/>
        </pc:sldMkLst>
        <pc:spChg chg="mod">
          <ac:chgData name="Khattab, Sherif" userId="c83b1e15-36f3-4f46-aceb-05aac24c545e" providerId="ADAL" clId="{67E76620-E995-9B4F-8777-FF6F13242BF7}" dt="2022-01-20T05:35:06.126" v="1600" actId="1076"/>
          <ac:spMkLst>
            <pc:docMk/>
            <pc:sldMk cId="715489830" sldId="532"/>
            <ac:spMk id="99330" creationId="{1FD61C16-1735-DD40-B974-BFE9976EA2BC}"/>
          </ac:spMkLst>
        </pc:spChg>
        <pc:spChg chg="del mod">
          <ac:chgData name="Khattab, Sherif" userId="c83b1e15-36f3-4f46-aceb-05aac24c545e" providerId="ADAL" clId="{67E76620-E995-9B4F-8777-FF6F13242BF7}" dt="2022-01-20T05:34:10.476" v="1585" actId="478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67E76620-E995-9B4F-8777-FF6F13242BF7}" dt="2022-01-20T05:35:06.126" v="1600" actId="1076"/>
          <ac:spMkLst>
            <pc:docMk/>
            <pc:sldMk cId="715489830" sldId="532"/>
            <ac:spMk id="99332" creationId="{100A8DDF-8520-4E4C-B33A-A6A8B8E09C76}"/>
          </ac:spMkLst>
        </pc:spChg>
        <pc:spChg chg="mod">
          <ac:chgData name="Khattab, Sherif" userId="c83b1e15-36f3-4f46-aceb-05aac24c545e" providerId="ADAL" clId="{67E76620-E995-9B4F-8777-FF6F13242BF7}" dt="2022-01-20T05:31:28.983" v="1416" actId="27636"/>
          <ac:spMkLst>
            <pc:docMk/>
            <pc:sldMk cId="715489830" sldId="532"/>
            <ac:spMk id="99333" creationId="{6961FFD0-3136-6744-AF77-2A7A1A790F1E}"/>
          </ac:spMkLst>
        </pc:spChg>
        <pc:spChg chg="mod">
          <ac:chgData name="Khattab, Sherif" userId="c83b1e15-36f3-4f46-aceb-05aac24c545e" providerId="ADAL" clId="{67E76620-E995-9B4F-8777-FF6F13242BF7}" dt="2022-01-20T05:34:44.056" v="1596" actId="14100"/>
          <ac:spMkLst>
            <pc:docMk/>
            <pc:sldMk cId="715489830" sldId="532"/>
            <ac:spMk id="99334" creationId="{8F2D5176-7566-274B-9774-BC0B18321A89}"/>
          </ac:spMkLst>
        </pc:spChg>
      </pc:sldChg>
      <pc:sldChg chg="addSp delSp modSp mod ord modAnim chgLayout">
        <pc:chgData name="Khattab, Sherif" userId="c83b1e15-36f3-4f46-aceb-05aac24c545e" providerId="ADAL" clId="{67E76620-E995-9B4F-8777-FF6F13242BF7}" dt="2022-01-20T05:35:29.756" v="1618" actId="20577"/>
        <pc:sldMkLst>
          <pc:docMk/>
          <pc:sldMk cId="4123278128" sldId="533"/>
        </pc:sldMkLst>
        <pc:spChg chg="mod ord">
          <ac:chgData name="Khattab, Sherif" userId="c83b1e15-36f3-4f46-aceb-05aac24c545e" providerId="ADAL" clId="{67E76620-E995-9B4F-8777-FF6F13242BF7}" dt="2022-01-20T05:35:29.756" v="1618" actId="20577"/>
          <ac:spMkLst>
            <pc:docMk/>
            <pc:sldMk cId="4123278128" sldId="533"/>
            <ac:spMk id="2" creationId="{918C6E05-8262-4512-A679-068F841EA2FF}"/>
          </ac:spMkLst>
        </pc:spChg>
        <pc:spChg chg="add mod ord">
          <ac:chgData name="Khattab, Sherif" userId="c83b1e15-36f3-4f46-aceb-05aac24c545e" providerId="ADAL" clId="{67E76620-E995-9B4F-8777-FF6F13242BF7}" dt="2022-01-20T05:33:22.467" v="1574" actId="14100"/>
          <ac:spMkLst>
            <pc:docMk/>
            <pc:sldMk cId="4123278128" sldId="533"/>
            <ac:spMk id="3" creationId="{62B99065-7772-6147-94D4-B22494E39C22}"/>
          </ac:spMkLst>
        </pc:spChg>
        <pc:spChg chg="mod ord">
          <ac:chgData name="Khattab, Sherif" userId="c83b1e15-36f3-4f46-aceb-05aac24c545e" providerId="ADAL" clId="{67E76620-E995-9B4F-8777-FF6F13242BF7}" dt="2022-01-20T05:28:14.549" v="1261" actId="700"/>
          <ac:spMkLst>
            <pc:docMk/>
            <pc:sldMk cId="4123278128" sldId="533"/>
            <ac:spMk id="4" creationId="{1B6C9DA1-F9F1-4937-A7A9-09873557B775}"/>
          </ac:spMkLst>
        </pc:spChg>
        <pc:spChg chg="mod ord">
          <ac:chgData name="Khattab, Sherif" userId="c83b1e15-36f3-4f46-aceb-05aac24c545e" providerId="ADAL" clId="{67E76620-E995-9B4F-8777-FF6F13242BF7}" dt="2022-01-20T05:28:14.549" v="1261" actId="700"/>
          <ac:spMkLst>
            <pc:docMk/>
            <pc:sldMk cId="4123278128" sldId="533"/>
            <ac:spMk id="5" creationId="{613678DD-E319-4294-89B4-1E247B7582E9}"/>
          </ac:spMkLst>
        </pc:spChg>
        <pc:spChg chg="add mod">
          <ac:chgData name="Khattab, Sherif" userId="c83b1e15-36f3-4f46-aceb-05aac24c545e" providerId="ADAL" clId="{67E76620-E995-9B4F-8777-FF6F13242BF7}" dt="2022-01-20T05:33:17.472" v="1573" actId="1076"/>
          <ac:spMkLst>
            <pc:docMk/>
            <pc:sldMk cId="4123278128" sldId="533"/>
            <ac:spMk id="7" creationId="{26718BAB-DF47-AC4E-8171-D478EC14B28B}"/>
          </ac:spMkLst>
        </pc:spChg>
        <pc:inkChg chg="del mod">
          <ac:chgData name="Khattab, Sherif" userId="c83b1e15-36f3-4f46-aceb-05aac24c545e" providerId="ADAL" clId="{67E76620-E995-9B4F-8777-FF6F13242BF7}" dt="2022-01-20T05:31:33.981" v="1417" actId="21"/>
          <ac:inkMkLst>
            <pc:docMk/>
            <pc:sldMk cId="4123278128" sldId="533"/>
            <ac:inkMk id="6" creationId="{3C87F779-8B4B-483E-A809-6825D9C5ECEE}"/>
          </ac:inkMkLst>
        </pc:inkChg>
      </pc:sldChg>
      <pc:sldChg chg="modSp modAnim">
        <pc:chgData name="Khattab, Sherif" userId="c83b1e15-36f3-4f46-aceb-05aac24c545e" providerId="ADAL" clId="{67E76620-E995-9B4F-8777-FF6F13242BF7}" dt="2022-01-20T05:50:30.556" v="2083" actId="2710"/>
        <pc:sldMkLst>
          <pc:docMk/>
          <pc:sldMk cId="2414223724" sldId="534"/>
        </pc:sldMkLst>
        <pc:spChg chg="mod">
          <ac:chgData name="Khattab, Sherif" userId="c83b1e15-36f3-4f46-aceb-05aac24c545e" providerId="ADAL" clId="{67E76620-E995-9B4F-8777-FF6F13242BF7}" dt="2022-01-20T05:50:30.556" v="2083" actId="2710"/>
          <ac:spMkLst>
            <pc:docMk/>
            <pc:sldMk cId="2414223724" sldId="534"/>
            <ac:spMk id="3" creationId="{3B472150-5A72-0B4C-842B-0AE934B608BB}"/>
          </ac:spMkLst>
        </pc:spChg>
      </pc:sldChg>
      <pc:sldChg chg="addSp modSp mod chgLayout">
        <pc:chgData name="Khattab, Sherif" userId="c83b1e15-36f3-4f46-aceb-05aac24c545e" providerId="ADAL" clId="{67E76620-E995-9B4F-8777-FF6F13242BF7}" dt="2022-01-20T05:55:24.135" v="2163" actId="20577"/>
        <pc:sldMkLst>
          <pc:docMk/>
          <pc:sldMk cId="3177405103" sldId="535"/>
        </pc:sldMkLst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2" creationId="{0DD4D5B7-74D2-4794-B22F-E7CCC2D5366F}"/>
          </ac:spMkLst>
        </pc:spChg>
        <pc:spChg chg="add mod ord">
          <ac:chgData name="Khattab, Sherif" userId="c83b1e15-36f3-4f46-aceb-05aac24c545e" providerId="ADAL" clId="{67E76620-E995-9B4F-8777-FF6F13242BF7}" dt="2022-01-20T05:55:24.135" v="2163" actId="20577"/>
          <ac:spMkLst>
            <pc:docMk/>
            <pc:sldMk cId="3177405103" sldId="535"/>
            <ac:spMk id="3" creationId="{5397F97C-D5EB-B648-BC2C-781803B9D94B}"/>
          </ac:spMkLst>
        </pc:spChg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4" creationId="{3A2AF8B2-07D4-43BD-8B79-F5608A0BCA1D}"/>
          </ac:spMkLst>
        </pc:spChg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5" creationId="{E176868C-A901-4404-93DC-353C26AE2D78}"/>
          </ac:spMkLst>
        </pc:spChg>
        <pc:picChg chg="mod">
          <ac:chgData name="Khattab, Sherif" userId="c83b1e15-36f3-4f46-aceb-05aac24c545e" providerId="ADAL" clId="{67E76620-E995-9B4F-8777-FF6F13242BF7}" dt="2022-01-20T05:55:22.221" v="2162" actId="1076"/>
          <ac:picMkLst>
            <pc:docMk/>
            <pc:sldMk cId="3177405103" sldId="535"/>
            <ac:picMk id="7" creationId="{5F5F7E71-8D48-4643-8EDE-08B6D3E65304}"/>
          </ac:picMkLst>
        </pc:picChg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67E76620-E995-9B4F-8777-FF6F13242BF7}" dt="2022-01-20T06:30:37.554" v="2698"/>
        <pc:sldMkLst>
          <pc:docMk/>
          <pc:sldMk cId="41501230" sldId="537"/>
        </pc:sldMkLst>
        <pc:spChg chg="mod">
          <ac:chgData name="Khattab, Sherif" userId="c83b1e15-36f3-4f46-aceb-05aac24c545e" providerId="ADAL" clId="{67E76620-E995-9B4F-8777-FF6F13242BF7}" dt="2022-01-20T05:02:06.889" v="60" actId="20577"/>
          <ac:spMkLst>
            <pc:docMk/>
            <pc:sldMk cId="41501230" sldId="537"/>
            <ac:spMk id="2" creationId="{B27AC08B-5795-B844-A3F1-1C39651AE1E9}"/>
          </ac:spMkLst>
        </pc:spChg>
        <pc:spChg chg="mod">
          <ac:chgData name="Khattab, Sherif" userId="c83b1e15-36f3-4f46-aceb-05aac24c545e" providerId="ADAL" clId="{67E76620-E995-9B4F-8777-FF6F13242BF7}" dt="2022-01-20T06:30:27.690" v="2696" actId="27636"/>
          <ac:spMkLst>
            <pc:docMk/>
            <pc:sldMk cId="41501230" sldId="537"/>
            <ac:spMk id="3" creationId="{0CA1EB0F-91DC-5E4A-8B8E-F19782FFD49B}"/>
          </ac:spMkLst>
        </pc:spChg>
      </pc:sldChg>
      <pc:sldChg chg="modSp new mod modAnim">
        <pc:chgData name="Khattab, Sherif" userId="c83b1e15-36f3-4f46-aceb-05aac24c545e" providerId="ADAL" clId="{67E76620-E995-9B4F-8777-FF6F13242BF7}" dt="2022-01-20T16:45:06.664" v="2701"/>
        <pc:sldMkLst>
          <pc:docMk/>
          <pc:sldMk cId="1108390674" sldId="538"/>
        </pc:sldMkLst>
        <pc:spChg chg="mod">
          <ac:chgData name="Khattab, Sherif" userId="c83b1e15-36f3-4f46-aceb-05aac24c545e" providerId="ADAL" clId="{67E76620-E995-9B4F-8777-FF6F13242BF7}" dt="2022-01-20T05:02:33.821" v="91" actId="20577"/>
          <ac:spMkLst>
            <pc:docMk/>
            <pc:sldMk cId="1108390674" sldId="538"/>
            <ac:spMk id="2" creationId="{909773A5-0E2B-BC40-8799-564A6EC87A76}"/>
          </ac:spMkLst>
        </pc:spChg>
        <pc:spChg chg="mod">
          <ac:chgData name="Khattab, Sherif" userId="c83b1e15-36f3-4f46-aceb-05aac24c545e" providerId="ADAL" clId="{67E76620-E995-9B4F-8777-FF6F13242BF7}" dt="2022-01-20T05:09:06.410" v="615" actId="20577"/>
          <ac:spMkLst>
            <pc:docMk/>
            <pc:sldMk cId="1108390674" sldId="538"/>
            <ac:spMk id="3" creationId="{398619DE-1429-0641-BCA8-0D4649762784}"/>
          </ac:spMkLst>
        </pc:spChg>
      </pc:sldChg>
      <pc:sldChg chg="addSp delSp modSp add mod modAnim">
        <pc:chgData name="Khattab, Sherif" userId="c83b1e15-36f3-4f46-aceb-05aac24c545e" providerId="ADAL" clId="{67E76620-E995-9B4F-8777-FF6F13242BF7}" dt="2022-01-20T05:23:08.765" v="1091" actId="20577"/>
        <pc:sldMkLst>
          <pc:docMk/>
          <pc:sldMk cId="2769896423" sldId="539"/>
        </pc:sldMkLst>
        <pc:spChg chg="mod">
          <ac:chgData name="Khattab, Sherif" userId="c83b1e15-36f3-4f46-aceb-05aac24c545e" providerId="ADAL" clId="{67E76620-E995-9B4F-8777-FF6F13242BF7}" dt="2022-01-20T05:23:08.765" v="1091" actId="20577"/>
          <ac:spMkLst>
            <pc:docMk/>
            <pc:sldMk cId="2769896423" sldId="539"/>
            <ac:spMk id="3" creationId="{398619DE-1429-0641-BCA8-0D4649762784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6" creationId="{2A86A173-6398-A04C-8ED8-A5999D0CF7FA}"/>
          </ac:spMkLst>
        </pc:spChg>
        <pc:spChg chg="add del mod">
          <ac:chgData name="Khattab, Sherif" userId="c83b1e15-36f3-4f46-aceb-05aac24c545e" providerId="ADAL" clId="{67E76620-E995-9B4F-8777-FF6F13242BF7}" dt="2022-01-20T05:15:39.756" v="781" actId="478"/>
          <ac:spMkLst>
            <pc:docMk/>
            <pc:sldMk cId="2769896423" sldId="539"/>
            <ac:spMk id="7" creationId="{9FEB8C0B-0247-9547-963E-FD921D1349A4}"/>
          </ac:spMkLst>
        </pc:spChg>
        <pc:spChg chg="add del mod">
          <ac:chgData name="Khattab, Sherif" userId="c83b1e15-36f3-4f46-aceb-05aac24c545e" providerId="ADAL" clId="{67E76620-E995-9B4F-8777-FF6F13242BF7}" dt="2022-01-20T05:16:10.138" v="791" actId="478"/>
          <ac:spMkLst>
            <pc:docMk/>
            <pc:sldMk cId="2769896423" sldId="539"/>
            <ac:spMk id="8" creationId="{DA05C525-2A26-C044-85D7-F01029384EB9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9" creationId="{BF80F59B-2225-6946-B87B-6100A29A599A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10" creationId="{20ACD0AB-209C-AC4F-81A8-C62DBA831899}"/>
          </ac:spMkLst>
        </pc:spChg>
        <pc:spChg chg="add del">
          <ac:chgData name="Khattab, Sherif" userId="c83b1e15-36f3-4f46-aceb-05aac24c545e" providerId="ADAL" clId="{67E76620-E995-9B4F-8777-FF6F13242BF7}" dt="2022-01-20T05:20:03.667" v="930" actId="478"/>
          <ac:spMkLst>
            <pc:docMk/>
            <pc:sldMk cId="2769896423" sldId="539"/>
            <ac:spMk id="11" creationId="{EC672EB7-F868-B941-A070-44B2A76048B9}"/>
          </ac:spMkLst>
        </pc:spChg>
        <pc:spChg chg="add mod">
          <ac:chgData name="Khattab, Sherif" userId="c83b1e15-36f3-4f46-aceb-05aac24c545e" providerId="ADAL" clId="{67E76620-E995-9B4F-8777-FF6F13242BF7}" dt="2022-01-20T05:22:30.934" v="1017" actId="1036"/>
          <ac:spMkLst>
            <pc:docMk/>
            <pc:sldMk cId="2769896423" sldId="539"/>
            <ac:spMk id="12" creationId="{F49BBEFF-8FF7-FD41-A690-D2C146F535F3}"/>
          </ac:spMkLst>
        </pc:spChg>
        <pc:spChg chg="add mod">
          <ac:chgData name="Khattab, Sherif" userId="c83b1e15-36f3-4f46-aceb-05aac24c545e" providerId="ADAL" clId="{67E76620-E995-9B4F-8777-FF6F13242BF7}" dt="2022-01-20T05:22:30.934" v="1017" actId="1036"/>
          <ac:spMkLst>
            <pc:docMk/>
            <pc:sldMk cId="2769896423" sldId="539"/>
            <ac:spMk id="13" creationId="{25998C54-5542-C441-9932-B9CFF0EB43C3}"/>
          </ac:spMkLst>
        </pc:spChg>
      </pc:sldChg>
      <pc:sldChg chg="modSp new mod">
        <pc:chgData name="Khattab, Sherif" userId="c83b1e15-36f3-4f46-aceb-05aac24c545e" providerId="ADAL" clId="{67E76620-E995-9B4F-8777-FF6F13242BF7}" dt="2022-01-20T05:18:09.991" v="900" actId="20577"/>
        <pc:sldMkLst>
          <pc:docMk/>
          <pc:sldMk cId="457291636" sldId="540"/>
        </pc:sldMkLst>
        <pc:spChg chg="mod">
          <ac:chgData name="Khattab, Sherif" userId="c83b1e15-36f3-4f46-aceb-05aac24c545e" providerId="ADAL" clId="{67E76620-E995-9B4F-8777-FF6F13242BF7}" dt="2022-01-20T05:17:42.591" v="804" actId="20577"/>
          <ac:spMkLst>
            <pc:docMk/>
            <pc:sldMk cId="457291636" sldId="540"/>
            <ac:spMk id="2" creationId="{6F288D7C-A213-6941-82AC-2AE1B6048313}"/>
          </ac:spMkLst>
        </pc:spChg>
        <pc:spChg chg="mod">
          <ac:chgData name="Khattab, Sherif" userId="c83b1e15-36f3-4f46-aceb-05aac24c545e" providerId="ADAL" clId="{67E76620-E995-9B4F-8777-FF6F13242BF7}" dt="2022-01-20T05:18:09.991" v="900" actId="20577"/>
          <ac:spMkLst>
            <pc:docMk/>
            <pc:sldMk cId="457291636" sldId="540"/>
            <ac:spMk id="3" creationId="{026FA4E3-57EB-6940-AD8A-ED6CD7D364C4}"/>
          </ac:spMkLst>
        </pc:spChg>
      </pc:sldChg>
      <pc:sldChg chg="modSp new mod">
        <pc:chgData name="Khattab, Sherif" userId="c83b1e15-36f3-4f46-aceb-05aac24c545e" providerId="ADAL" clId="{67E76620-E995-9B4F-8777-FF6F13242BF7}" dt="2022-01-20T05:44:15.120" v="1879" actId="20577"/>
        <pc:sldMkLst>
          <pc:docMk/>
          <pc:sldMk cId="3646088112" sldId="541"/>
        </pc:sldMkLst>
        <pc:spChg chg="mod">
          <ac:chgData name="Khattab, Sherif" userId="c83b1e15-36f3-4f46-aceb-05aac24c545e" providerId="ADAL" clId="{67E76620-E995-9B4F-8777-FF6F13242BF7}" dt="2022-01-20T05:27:30.252" v="1210" actId="20577"/>
          <ac:spMkLst>
            <pc:docMk/>
            <pc:sldMk cId="3646088112" sldId="541"/>
            <ac:spMk id="2" creationId="{29157E7F-71E5-8F4D-B64E-E4CFED4554A0}"/>
          </ac:spMkLst>
        </pc:spChg>
        <pc:spChg chg="mod">
          <ac:chgData name="Khattab, Sherif" userId="c83b1e15-36f3-4f46-aceb-05aac24c545e" providerId="ADAL" clId="{67E76620-E995-9B4F-8777-FF6F13242BF7}" dt="2022-01-20T05:44:15.120" v="1879" actId="20577"/>
          <ac:spMkLst>
            <pc:docMk/>
            <pc:sldMk cId="3646088112" sldId="541"/>
            <ac:spMk id="3" creationId="{268585AE-5DD2-D44B-8022-74805460F422}"/>
          </ac:spMkLst>
        </pc:spChg>
      </pc:sldChg>
      <pc:sldChg chg="modSp add mod">
        <pc:chgData name="Khattab, Sherif" userId="c83b1e15-36f3-4f46-aceb-05aac24c545e" providerId="ADAL" clId="{67E76620-E995-9B4F-8777-FF6F13242BF7}" dt="2022-01-20T05:35:49.883" v="1635" actId="20577"/>
        <pc:sldMkLst>
          <pc:docMk/>
          <pc:sldMk cId="80150830" sldId="542"/>
        </pc:sldMkLst>
        <pc:spChg chg="mod">
          <ac:chgData name="Khattab, Sherif" userId="c83b1e15-36f3-4f46-aceb-05aac24c545e" providerId="ADAL" clId="{67E76620-E995-9B4F-8777-FF6F13242BF7}" dt="2022-01-20T05:35:23.504" v="1611" actId="20577"/>
          <ac:spMkLst>
            <pc:docMk/>
            <pc:sldMk cId="80150830" sldId="542"/>
            <ac:spMk id="2" creationId="{918C6E05-8262-4512-A679-068F841EA2FF}"/>
          </ac:spMkLst>
        </pc:spChg>
        <pc:spChg chg="mod">
          <ac:chgData name="Khattab, Sherif" userId="c83b1e15-36f3-4f46-aceb-05aac24c545e" providerId="ADAL" clId="{67E76620-E995-9B4F-8777-FF6F13242BF7}" dt="2022-01-20T05:35:36.604" v="1622" actId="20577"/>
          <ac:spMkLst>
            <pc:docMk/>
            <pc:sldMk cId="80150830" sldId="542"/>
            <ac:spMk id="3" creationId="{62B99065-7772-6147-94D4-B22494E39C22}"/>
          </ac:spMkLst>
        </pc:spChg>
        <pc:spChg chg="mod">
          <ac:chgData name="Khattab, Sherif" userId="c83b1e15-36f3-4f46-aceb-05aac24c545e" providerId="ADAL" clId="{67E76620-E995-9B4F-8777-FF6F13242BF7}" dt="2022-01-20T05:35:49.883" v="1635" actId="20577"/>
          <ac:spMkLst>
            <pc:docMk/>
            <pc:sldMk cId="80150830" sldId="542"/>
            <ac:spMk id="7" creationId="{26718BAB-DF47-AC4E-8171-D478EC14B28B}"/>
          </ac:spMkLst>
        </pc:spChg>
      </pc:sldChg>
      <pc:sldChg chg="add del">
        <pc:chgData name="Khattab, Sherif" userId="c83b1e15-36f3-4f46-aceb-05aac24c545e" providerId="ADAL" clId="{67E76620-E995-9B4F-8777-FF6F13242BF7}" dt="2022-01-20T05:34:06.686" v="1583"/>
        <pc:sldMkLst>
          <pc:docMk/>
          <pc:sldMk cId="3834147112" sldId="542"/>
        </pc:sldMkLst>
      </pc:sldChg>
      <pc:sldChg chg="modSp add del mod">
        <pc:chgData name="Khattab, Sherif" userId="c83b1e15-36f3-4f46-aceb-05aac24c545e" providerId="ADAL" clId="{67E76620-E995-9B4F-8777-FF6F13242BF7}" dt="2022-01-20T05:36:06.769" v="1641" actId="2696"/>
        <pc:sldMkLst>
          <pc:docMk/>
          <pc:sldMk cId="98712225" sldId="543"/>
        </pc:sldMkLst>
        <pc:spChg chg="mod">
          <ac:chgData name="Khattab, Sherif" userId="c83b1e15-36f3-4f46-aceb-05aac24c545e" providerId="ADAL" clId="{67E76620-E995-9B4F-8777-FF6F13242BF7}" dt="2022-01-20T05:35:58.924" v="1640" actId="20577"/>
          <ac:spMkLst>
            <pc:docMk/>
            <pc:sldMk cId="98712225" sldId="543"/>
            <ac:spMk id="99333" creationId="{6961FFD0-3136-6744-AF77-2A7A1A790F1E}"/>
          </ac:spMkLst>
        </pc:spChg>
      </pc:sldChg>
      <pc:sldChg chg="add del">
        <pc:chgData name="Khattab, Sherif" userId="c83b1e15-36f3-4f46-aceb-05aac24c545e" providerId="ADAL" clId="{67E76620-E995-9B4F-8777-FF6F13242BF7}" dt="2022-01-20T05:34:06.686" v="1583"/>
        <pc:sldMkLst>
          <pc:docMk/>
          <pc:sldMk cId="541784083" sldId="543"/>
        </pc:sldMkLst>
      </pc:sldChg>
      <pc:sldChg chg="modSp add mod modAnim">
        <pc:chgData name="Khattab, Sherif" userId="c83b1e15-36f3-4f46-aceb-05aac24c545e" providerId="ADAL" clId="{67E76620-E995-9B4F-8777-FF6F13242BF7}" dt="2022-01-20T05:36:56.901" v="1656"/>
        <pc:sldMkLst>
          <pc:docMk/>
          <pc:sldMk cId="926172884" sldId="543"/>
        </pc:sldMkLst>
        <pc:spChg chg="mod">
          <ac:chgData name="Khattab, Sherif" userId="c83b1e15-36f3-4f46-aceb-05aac24c545e" providerId="ADAL" clId="{67E76620-E995-9B4F-8777-FF6F13242BF7}" dt="2022-01-20T05:36:18.666" v="1654" actId="20577"/>
          <ac:spMkLst>
            <pc:docMk/>
            <pc:sldMk cId="926172884" sldId="543"/>
            <ac:spMk id="99330" creationId="{1FD61C16-1735-DD40-B974-BFE9976EA2BC}"/>
          </ac:spMkLst>
        </pc:spChg>
        <pc:spChg chg="mod">
          <ac:chgData name="Khattab, Sherif" userId="c83b1e15-36f3-4f46-aceb-05aac24c545e" providerId="ADAL" clId="{67E76620-E995-9B4F-8777-FF6F13242BF7}" dt="2022-01-20T05:36:12.264" v="1647" actId="20577"/>
          <ac:spMkLst>
            <pc:docMk/>
            <pc:sldMk cId="926172884" sldId="543"/>
            <ac:spMk id="99333" creationId="{6961FFD0-3136-6744-AF77-2A7A1A790F1E}"/>
          </ac:spMkLst>
        </pc:spChg>
      </pc:sldChg>
      <pc:sldChg chg="modSp new mod">
        <pc:chgData name="Khattab, Sherif" userId="c83b1e15-36f3-4f46-aceb-05aac24c545e" providerId="ADAL" clId="{67E76620-E995-9B4F-8777-FF6F13242BF7}" dt="2022-01-20T05:44:01.717" v="1874" actId="20577"/>
        <pc:sldMkLst>
          <pc:docMk/>
          <pc:sldMk cId="1275170693" sldId="544"/>
        </pc:sldMkLst>
        <pc:spChg chg="mod">
          <ac:chgData name="Khattab, Sherif" userId="c83b1e15-36f3-4f46-aceb-05aac24c545e" providerId="ADAL" clId="{67E76620-E995-9B4F-8777-FF6F13242BF7}" dt="2022-01-20T05:43:23.024" v="1810" actId="20577"/>
          <ac:spMkLst>
            <pc:docMk/>
            <pc:sldMk cId="1275170693" sldId="544"/>
            <ac:spMk id="2" creationId="{4DB74C6D-C70F-294A-B636-15C2635168B9}"/>
          </ac:spMkLst>
        </pc:spChg>
        <pc:spChg chg="mod">
          <ac:chgData name="Khattab, Sherif" userId="c83b1e15-36f3-4f46-aceb-05aac24c545e" providerId="ADAL" clId="{67E76620-E995-9B4F-8777-FF6F13242BF7}" dt="2022-01-20T05:44:01.717" v="1874" actId="20577"/>
          <ac:spMkLst>
            <pc:docMk/>
            <pc:sldMk cId="1275170693" sldId="544"/>
            <ac:spMk id="3" creationId="{5F7F9F26-20E3-A042-A485-09920B5FCD9A}"/>
          </ac:spMkLst>
        </pc:spChg>
      </pc:sldChg>
      <pc:sldChg chg="addSp modSp add del mod modAnim">
        <pc:chgData name="Khattab, Sherif" userId="c83b1e15-36f3-4f46-aceb-05aac24c545e" providerId="ADAL" clId="{67E76620-E995-9B4F-8777-FF6F13242BF7}" dt="2022-01-20T05:53:28.855" v="2100" actId="20577"/>
        <pc:sldMkLst>
          <pc:docMk/>
          <pc:sldMk cId="2870353729" sldId="545"/>
        </pc:sldMkLst>
        <pc:spChg chg="mod">
          <ac:chgData name="Khattab, Sherif" userId="c83b1e15-36f3-4f46-aceb-05aac24c545e" providerId="ADAL" clId="{67E76620-E995-9B4F-8777-FF6F13242BF7}" dt="2022-01-20T05:53:19.203" v="2095" actId="1076"/>
          <ac:spMkLst>
            <pc:docMk/>
            <pc:sldMk cId="2870353729" sldId="545"/>
            <ac:spMk id="6" creationId="{02B11C17-C690-4BA2-AE97-257D25685BA2}"/>
          </ac:spMkLst>
        </pc:spChg>
        <pc:spChg chg="add mod">
          <ac:chgData name="Khattab, Sherif" userId="c83b1e15-36f3-4f46-aceb-05aac24c545e" providerId="ADAL" clId="{67E76620-E995-9B4F-8777-FF6F13242BF7}" dt="2022-01-20T05:53:28.855" v="2100" actId="20577"/>
          <ac:spMkLst>
            <pc:docMk/>
            <pc:sldMk cId="2870353729" sldId="545"/>
            <ac:spMk id="7" creationId="{62510FF0-0472-9F43-92EC-3157988D74F9}"/>
          </ac:spMkLst>
        </pc:spChg>
      </pc:sldChg>
      <pc:sldChg chg="modSp add del mod modAnim">
        <pc:chgData name="Khattab, Sherif" userId="c83b1e15-36f3-4f46-aceb-05aac24c545e" providerId="ADAL" clId="{67E76620-E995-9B4F-8777-FF6F13242BF7}" dt="2022-01-20T05:58:15.775" v="2344"/>
        <pc:sldMkLst>
          <pc:docMk/>
          <pc:sldMk cId="3729759638" sldId="546"/>
        </pc:sldMkLst>
        <pc:spChg chg="mod">
          <ac:chgData name="Khattab, Sherif" userId="c83b1e15-36f3-4f46-aceb-05aac24c545e" providerId="ADAL" clId="{67E76620-E995-9B4F-8777-FF6F13242BF7}" dt="2022-01-20T05:58:07.179" v="2342" actId="20577"/>
          <ac:spMkLst>
            <pc:docMk/>
            <pc:sldMk cId="3729759638" sldId="546"/>
            <ac:spMk id="3" creationId="{4042C3C0-12DA-4341-8E4B-6B5C7F4BF0C6}"/>
          </ac:spMkLst>
        </pc:spChg>
      </pc:sldChg>
      <pc:sldChg chg="add del">
        <pc:chgData name="Khattab, Sherif" userId="c83b1e15-36f3-4f46-aceb-05aac24c545e" providerId="ADAL" clId="{67E76620-E995-9B4F-8777-FF6F13242BF7}" dt="2022-01-20T05:59:11.866" v="2347"/>
        <pc:sldMkLst>
          <pc:docMk/>
          <pc:sldMk cId="807967838" sldId="547"/>
        </pc:sldMkLst>
      </pc:sldChg>
      <pc:sldChg chg="modSp add mod">
        <pc:chgData name="Khattab, Sherif" userId="c83b1e15-36f3-4f46-aceb-05aac24c545e" providerId="ADAL" clId="{67E76620-E995-9B4F-8777-FF6F13242BF7}" dt="2022-01-20T06:02:58.235" v="2508" actId="20577"/>
        <pc:sldMkLst>
          <pc:docMk/>
          <pc:sldMk cId="2887364789" sldId="547"/>
        </pc:sldMkLst>
        <pc:spChg chg="mod">
          <ac:chgData name="Khattab, Sherif" userId="c83b1e15-36f3-4f46-aceb-05aac24c545e" providerId="ADAL" clId="{67E76620-E995-9B4F-8777-FF6F13242BF7}" dt="2022-01-20T06:02:58.235" v="2508" actId="20577"/>
          <ac:spMkLst>
            <pc:docMk/>
            <pc:sldMk cId="2887364789" sldId="547"/>
            <ac:spMk id="3" creationId="{C62B6C5A-CC0C-40C3-BD2B-60F0CF3EE1C4}"/>
          </ac:spMkLst>
        </pc:spChg>
        <pc:picChg chg="mod">
          <ac:chgData name="Khattab, Sherif" userId="c83b1e15-36f3-4f46-aceb-05aac24c545e" providerId="ADAL" clId="{67E76620-E995-9B4F-8777-FF6F13242BF7}" dt="2022-01-20T06:01:25.798" v="2496" actId="1076"/>
          <ac:picMkLst>
            <pc:docMk/>
            <pc:sldMk cId="2887364789" sldId="547"/>
            <ac:picMk id="7" creationId="{02C3C82A-AB2F-48F5-861D-62F8E67479FF}"/>
          </ac:picMkLst>
        </pc:picChg>
        <pc:picChg chg="mod">
          <ac:chgData name="Khattab, Sherif" userId="c83b1e15-36f3-4f46-aceb-05aac24c545e" providerId="ADAL" clId="{67E76620-E995-9B4F-8777-FF6F13242BF7}" dt="2022-01-20T06:01:24.227" v="2495" actId="1076"/>
          <ac:picMkLst>
            <pc:docMk/>
            <pc:sldMk cId="2887364789" sldId="547"/>
            <ac:picMk id="11" creationId="{1DF00FAA-6BB4-4738-867A-9C5C29D0C6D6}"/>
          </ac:picMkLst>
        </pc:picChg>
      </pc:sldChg>
      <pc:sldChg chg="add del">
        <pc:chgData name="Khattab, Sherif" userId="c83b1e15-36f3-4f46-aceb-05aac24c545e" providerId="ADAL" clId="{67E76620-E995-9B4F-8777-FF6F13242BF7}" dt="2022-01-20T05:58:55.257" v="2345" actId="2696"/>
        <pc:sldMkLst>
          <pc:docMk/>
          <pc:sldMk cId="3696636401" sldId="547"/>
        </pc:sldMkLst>
      </pc:sldChg>
      <pc:sldChg chg="add del">
        <pc:chgData name="Khattab, Sherif" userId="c83b1e15-36f3-4f46-aceb-05aac24c545e" providerId="ADAL" clId="{67E76620-E995-9B4F-8777-FF6F13242BF7}" dt="2022-01-20T05:59:34.753" v="2350"/>
        <pc:sldMkLst>
          <pc:docMk/>
          <pc:sldMk cId="1122516919" sldId="548"/>
        </pc:sldMkLst>
      </pc:sldChg>
      <pc:sldChg chg="delSp modSp add mod delAnim modAnim">
        <pc:chgData name="Khattab, Sherif" userId="c83b1e15-36f3-4f46-aceb-05aac24c545e" providerId="ADAL" clId="{67E76620-E995-9B4F-8777-FF6F13242BF7}" dt="2022-01-20T06:00:50.564" v="2443" actId="1076"/>
        <pc:sldMkLst>
          <pc:docMk/>
          <pc:sldMk cId="3807359572" sldId="548"/>
        </pc:sldMkLst>
        <pc:spChg chg="mod">
          <ac:chgData name="Khattab, Sherif" userId="c83b1e15-36f3-4f46-aceb-05aac24c545e" providerId="ADAL" clId="{67E76620-E995-9B4F-8777-FF6F13242BF7}" dt="2022-01-20T06:00:08.537" v="2416" actId="20577"/>
          <ac:spMkLst>
            <pc:docMk/>
            <pc:sldMk cId="3807359572" sldId="548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67E76620-E995-9B4F-8777-FF6F13242BF7}" dt="2022-01-20T06:00:39.257" v="2436" actId="20577"/>
          <ac:spMkLst>
            <pc:docMk/>
            <pc:sldMk cId="3807359572" sldId="548"/>
            <ac:spMk id="100355" creationId="{0C36604A-A763-A345-B88E-8E6F2BF0C1FE}"/>
          </ac:spMkLst>
        </pc:spChg>
        <pc:picChg chg="del">
          <ac:chgData name="Khattab, Sherif" userId="c83b1e15-36f3-4f46-aceb-05aac24c545e" providerId="ADAL" clId="{67E76620-E995-9B4F-8777-FF6F13242BF7}" dt="2022-01-20T05:59:42.624" v="2354" actId="478"/>
          <ac:picMkLst>
            <pc:docMk/>
            <pc:sldMk cId="3807359572" sldId="548"/>
            <ac:picMk id="7" creationId="{8289F39E-20D4-48DB-B0D7-920A9B1D2C84}"/>
          </ac:picMkLst>
        </pc:picChg>
        <pc:picChg chg="mod">
          <ac:chgData name="Khattab, Sherif" userId="c83b1e15-36f3-4f46-aceb-05aac24c545e" providerId="ADAL" clId="{67E76620-E995-9B4F-8777-FF6F13242BF7}" dt="2022-01-20T06:00:50.564" v="2443" actId="1076"/>
          <ac:picMkLst>
            <pc:docMk/>
            <pc:sldMk cId="3807359572" sldId="548"/>
            <ac:picMk id="11" creationId="{F566B0BC-E242-4A61-8CE5-99090A62E50D}"/>
          </ac:picMkLst>
        </pc:picChg>
        <pc:inkChg chg="del">
          <ac:chgData name="Khattab, Sherif" userId="c83b1e15-36f3-4f46-aceb-05aac24c545e" providerId="ADAL" clId="{67E76620-E995-9B4F-8777-FF6F13242BF7}" dt="2022-01-20T05:59:43.998" v="2355" actId="478"/>
          <ac:inkMkLst>
            <pc:docMk/>
            <pc:sldMk cId="3807359572" sldId="548"/>
            <ac:inkMk id="9" creationId="{65902BB3-D968-4B54-8B69-A55E7B9FC9C7}"/>
          </ac:inkMkLst>
        </pc:inkChg>
        <pc:inkChg chg="del">
          <ac:chgData name="Khattab, Sherif" userId="c83b1e15-36f3-4f46-aceb-05aac24c545e" providerId="ADAL" clId="{67E76620-E995-9B4F-8777-FF6F13242BF7}" dt="2022-01-20T06:00:41.273" v="2437" actId="478"/>
          <ac:inkMkLst>
            <pc:docMk/>
            <pc:sldMk cId="3807359572" sldId="548"/>
            <ac:inkMk id="10" creationId="{877346C0-8418-41AB-AD05-4613E1FE78DF}"/>
          </ac:inkMkLst>
        </pc:inkChg>
      </pc:sldChg>
      <pc:sldChg chg="addSp modSp new del mod">
        <pc:chgData name="Khattab, Sherif" userId="c83b1e15-36f3-4f46-aceb-05aac24c545e" providerId="ADAL" clId="{67E76620-E995-9B4F-8777-FF6F13242BF7}" dt="2022-01-20T15:49:29.772" v="2699" actId="2696"/>
        <pc:sldMkLst>
          <pc:docMk/>
          <pc:sldMk cId="2710097941" sldId="549"/>
        </pc:sldMkLst>
        <pc:spChg chg="mod">
          <ac:chgData name="Khattab, Sherif" userId="c83b1e15-36f3-4f46-aceb-05aac24c545e" providerId="ADAL" clId="{67E76620-E995-9B4F-8777-FF6F13242BF7}" dt="2022-01-20T06:05:57.841" v="2551" actId="20577"/>
          <ac:spMkLst>
            <pc:docMk/>
            <pc:sldMk cId="2710097941" sldId="549"/>
            <ac:spMk id="2" creationId="{863A8B5D-0DA9-1B40-B4F4-ACA6740ABCE2}"/>
          </ac:spMkLst>
        </pc:spChg>
        <pc:picChg chg="add mod">
          <ac:chgData name="Khattab, Sherif" userId="c83b1e15-36f3-4f46-aceb-05aac24c545e" providerId="ADAL" clId="{67E76620-E995-9B4F-8777-FF6F13242BF7}" dt="2022-01-20T06:06:39.694" v="2552"/>
          <ac:picMkLst>
            <pc:docMk/>
            <pc:sldMk cId="2710097941" sldId="549"/>
            <ac:picMk id="6" creationId="{CBBDCD2A-B380-8C47-B634-E57BFDD137F1}"/>
          </ac:picMkLst>
        </pc:picChg>
      </pc:sldChg>
    </pc:docChg>
  </pc:docChgLst>
  <pc:docChgLst>
    <pc:chgData name="Khattab, Sherif" userId="c83b1e15-36f3-4f46-aceb-05aac24c545e" providerId="ADAL" clId="{86A14E35-DBEA-428B-861D-8E0A18A7138A}"/>
    <pc:docChg chg="addSld delSld modSld">
      <pc:chgData name="Khattab, Sherif" userId="c83b1e15-36f3-4f46-aceb-05aac24c545e" providerId="ADAL" clId="{86A14E35-DBEA-428B-861D-8E0A18A7138A}" dt="2022-01-18T15:57:05.285" v="19"/>
      <pc:docMkLst>
        <pc:docMk/>
      </pc:docMkLst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6A14E35-DBEA-428B-861D-8E0A18A7138A}" dt="2022-01-18T15:56:52.973" v="1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A14E35-DBEA-428B-861D-8E0A18A7138A}" dt="2022-01-18T15:56:52.973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86A14E35-DBEA-428B-861D-8E0A18A7138A}" dt="2022-01-18T05:30:01.849" v="1" actId="47"/>
        <pc:sldMkLst>
          <pc:docMk/>
          <pc:sldMk cId="3138829773" sldId="49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6A14E35-DBEA-428B-861D-8E0A18A7138A}" dt="2022-01-18T14:10:57.500" v="8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4120720973" sldId="503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6015564" sldId="511"/>
        </pc:sldMkLst>
      </pc:sldChg>
      <pc:sldChg chg="del">
        <pc:chgData name="Khattab, Sherif" userId="c83b1e15-36f3-4f46-aceb-05aac24c545e" providerId="ADAL" clId="{86A14E35-DBEA-428B-861D-8E0A18A7138A}" dt="2022-01-18T05:29:59.869" v="0" actId="47"/>
        <pc:sldMkLst>
          <pc:docMk/>
          <pc:sldMk cId="300931632" sldId="51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43959136" sldId="51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525193433" sldId="51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715489830" sldId="53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742099282" sldId="536"/>
        </pc:sldMkLst>
      </pc:sld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074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00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BE26F4-059B-3B31-7257-33B9CB2B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3A5-0E2B-BC40-8799-564A6EC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problem: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19DE-1429-0641-BCA8-0D46497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P1 is in the critical region, P2 is busy waiting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BD92-DC57-6040-BE82-D1C89A698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B3FE-8A36-5349-897B-E66FE44A2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6A173-6398-A04C-8ED8-A5999D0CF7FA}"/>
              </a:ext>
            </a:extLst>
          </p:cNvPr>
          <p:cNvSpPr txBox="1"/>
          <p:nvPr/>
        </p:nvSpPr>
        <p:spPr>
          <a:xfrm>
            <a:off x="242772" y="4199560"/>
            <a:ext cx="4789298" cy="2955746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Process P1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//critical region (e.g., x++)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F59B-2225-6946-B87B-6100A29A599A}"/>
              </a:ext>
            </a:extLst>
          </p:cNvPr>
          <p:cNvSpPr txBox="1"/>
          <p:nvPr/>
        </p:nvSpPr>
        <p:spPr>
          <a:xfrm>
            <a:off x="3181069" y="1677878"/>
            <a:ext cx="4364318" cy="2217082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tx1"/>
                </a:solidFill>
              </a:rPr>
              <a:t>Shared Data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Spinlock </a:t>
            </a:r>
            <a:r>
              <a:rPr lang="en-US" sz="3200" dirty="0" err="1">
                <a:solidFill>
                  <a:schemeClr val="tx1"/>
                </a:solidFill>
              </a:rPr>
              <a:t>lk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int x;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CD0AB-209C-AC4F-81A8-C62DBA831899}"/>
              </a:ext>
            </a:extLst>
          </p:cNvPr>
          <p:cNvSpPr txBox="1"/>
          <p:nvPr/>
        </p:nvSpPr>
        <p:spPr>
          <a:xfrm>
            <a:off x="5150738" y="4199560"/>
            <a:ext cx="4789298" cy="2955746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Process P2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//critical region (e.g., x++)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BEFF-8FF7-FD41-A690-D2C146F535F3}"/>
              </a:ext>
            </a:extLst>
          </p:cNvPr>
          <p:cNvSpPr/>
          <p:nvPr/>
        </p:nvSpPr>
        <p:spPr bwMode="auto">
          <a:xfrm>
            <a:off x="242772" y="5755339"/>
            <a:ext cx="4789298" cy="67235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98C54-5542-C441-9932-B9CFF0EB43C3}"/>
              </a:ext>
            </a:extLst>
          </p:cNvPr>
          <p:cNvSpPr/>
          <p:nvPr/>
        </p:nvSpPr>
        <p:spPr bwMode="auto">
          <a:xfrm>
            <a:off x="5150738" y="5056092"/>
            <a:ext cx="4789298" cy="67235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7E7F-71E5-8F4D-B64E-E4CFED45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85AE-5DD2-D44B-8022-7480546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does busy waiting happen with spinlocks?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62883-8A66-1740-8047-43CA3DEA15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A2D11-07F2-954B-9CF6-4D355BB61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608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</a:t>
            </a:r>
            <a:r>
              <a:rPr lang="en-US" dirty="0" err="1"/>
              <a:t>TestAndSet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9065-7772-6147-94D4-B22494E3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896939" cy="6567487"/>
          </a:xfrm>
        </p:spPr>
        <p:txBody>
          <a:bodyPr/>
          <a:lstStyle/>
          <a:p>
            <a:r>
              <a:rPr lang="en-US" dirty="0" err="1"/>
              <a:t>TestAndSet</a:t>
            </a:r>
            <a:r>
              <a:rPr lang="en-US" dirty="0"/>
              <a:t> is an atomic instruction</a:t>
            </a:r>
          </a:p>
          <a:p>
            <a:r>
              <a:rPr lang="en-US" dirty="0"/>
              <a:t>Works for single-core and multi-core Symmetric Multi-Processing (SMP)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18BAB-DF47-AC4E-8171-D478EC14B28B}"/>
              </a:ext>
            </a:extLst>
          </p:cNvPr>
          <p:cNvSpPr txBox="1"/>
          <p:nvPr/>
        </p:nvSpPr>
        <p:spPr>
          <a:xfrm>
            <a:off x="4196977" y="1193968"/>
            <a:ext cx="5836023" cy="5171737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TestAndSet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(int &amp;x){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lock memory access to x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int temp = *x;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*x = 1;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unlock memory access to x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return temp;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Spinlock implementation using </a:t>
            </a:r>
            <a:r>
              <a:rPr lang="en-US" altLang="en-US" dirty="0" err="1"/>
              <a:t>TestAndSet</a:t>
            </a:r>
            <a:endParaRPr lang="en-US" altLang="en-US" dirty="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8713694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Works for any number of processes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2416421"/>
            <a:ext cx="7245782" cy="452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TestAndSet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(&amp;lock))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1943943"/>
            <a:ext cx="7245782" cy="58871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9065-7772-6147-94D4-B22494E3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896939" cy="6567487"/>
          </a:xfrm>
        </p:spPr>
        <p:txBody>
          <a:bodyPr/>
          <a:lstStyle/>
          <a:p>
            <a:r>
              <a:rPr lang="en-US" dirty="0"/>
              <a:t>Swap is an atomic instruction</a:t>
            </a:r>
          </a:p>
          <a:p>
            <a:r>
              <a:rPr lang="en-US" dirty="0"/>
              <a:t>Works for single-core and multi-core Symmetric Multi-Processing (SMP)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18BAB-DF47-AC4E-8171-D478EC14B28B}"/>
              </a:ext>
            </a:extLst>
          </p:cNvPr>
          <p:cNvSpPr txBox="1"/>
          <p:nvPr/>
        </p:nvSpPr>
        <p:spPr>
          <a:xfrm>
            <a:off x="4196977" y="1193968"/>
            <a:ext cx="5836023" cy="5171737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 Swap(int &amp;x, int y){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lock memory access to x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int temp = *x;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*x = </a:t>
            </a:r>
            <a:r>
              <a:rPr lang="en-US" sz="3200" b="1" dirty="0">
                <a:solidFill>
                  <a:srgbClr val="2D2DB9">
                    <a:lumMod val="75000"/>
                  </a:srgbClr>
                </a:solidFill>
              </a:rPr>
              <a:t>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unlock memory access to x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return temp;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Spinlock implementation using Swap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8713694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Works for any number of processes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2416421"/>
            <a:ext cx="7245782" cy="452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Swap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(&amp;lock, 1))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1943943"/>
            <a:ext cx="7245782" cy="58871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9261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Implication of Busy Waiting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9439835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646" dirty="0"/>
              <a:t>Subproblem: </a:t>
            </a:r>
            <a:r>
              <a:rPr lang="en-US" altLang="en-US" sz="2646" i="1" dirty="0"/>
              <a:t>priority inversion</a:t>
            </a:r>
            <a:r>
              <a:rPr lang="en-US" altLang="en-US" sz="2646" dirty="0"/>
              <a:t> (higher priority process busy waits for lower priority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9F39E-20D4-48DB-B0D7-920A9B1D2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0" b="17800"/>
          <a:stretch/>
        </p:blipFill>
        <p:spPr>
          <a:xfrm>
            <a:off x="819268" y="1976718"/>
            <a:ext cx="8641532" cy="48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Implementation Detail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9776012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altLang="en-US" sz="2646" dirty="0"/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2646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646" dirty="0"/>
              <a:t>compiler and/or hardware may reorder instructions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6B0BC-E242-4A61-8CE5-99090A62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78" y="2547141"/>
            <a:ext cx="6414068" cy="42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is due tomorrow at 11:59 pm</a:t>
            </a:r>
          </a:p>
          <a:p>
            <a:r>
              <a:rPr lang="en-US" dirty="0"/>
              <a:t>Recitations start this week</a:t>
            </a:r>
          </a:p>
          <a:p>
            <a:r>
              <a:rPr lang="en-US" dirty="0"/>
              <a:t>Project 1 will be posted on Canvas this Friday</a:t>
            </a:r>
          </a:p>
          <a:p>
            <a:r>
              <a:rPr lang="en-US" dirty="0"/>
              <a:t>Docker images for labs and projects are available on Canvas</a:t>
            </a:r>
          </a:p>
          <a:p>
            <a:pPr lvl="1"/>
            <a:r>
              <a:rPr lang="en-US" dirty="0"/>
              <a:t>As an alternative to running the labs and projects on the Thoth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8D7C-A213-6941-82AC-2AE1B60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A4E3-57EB-6940-AD8A-ED6CD7D3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r>
              <a:rPr lang="en-US" dirty="0"/>
              <a:t>Critical Region as a solution to the Race Condition problem</a:t>
            </a:r>
          </a:p>
          <a:p>
            <a:r>
              <a:rPr lang="en-US" dirty="0"/>
              <a:t>Spinlocks to implement Critical Region</a:t>
            </a:r>
          </a:p>
          <a:p>
            <a:r>
              <a:rPr lang="en-US" dirty="0"/>
              <a:t>Busy Waiting Problem</a:t>
            </a:r>
          </a:p>
          <a:p>
            <a:r>
              <a:rPr lang="en-US" dirty="0"/>
              <a:t>Why does it happen?</a:t>
            </a:r>
          </a:p>
          <a:p>
            <a:r>
              <a:rPr lang="en-US" dirty="0"/>
              <a:t>What are its implications?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8C28-2989-E346-9273-3ECC75429F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7308-FF1B-9043-A23B-4598A935E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57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 dirty="0"/>
              <a:t>Back to the race conditions problem</a:t>
            </a:r>
          </a:p>
          <a:p>
            <a:r>
              <a:rPr lang="en-US" altLang="en-US" sz="1984" dirty="0"/>
              <a:t>Use critical regions to provide </a:t>
            </a:r>
            <a:r>
              <a:rPr lang="en-US" altLang="en-US" sz="1984" i="1" dirty="0"/>
              <a:t>mutual exclusion</a:t>
            </a:r>
            <a:r>
              <a:rPr lang="en-US" altLang="en-US" sz="1984" dirty="0"/>
              <a:t> and help fix race conditions</a:t>
            </a:r>
          </a:p>
          <a:p>
            <a:r>
              <a:rPr lang="en-US" altLang="en-US" sz="1984" dirty="0"/>
              <a:t>Let’s put the statement x++ in a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EB84BB-E6B5-444B-9F5C-3EC05879A091}"/>
              </a:ext>
            </a:extLst>
          </p:cNvPr>
          <p:cNvGrpSpPr/>
          <p:nvPr/>
        </p:nvGrpSpPr>
        <p:grpSpPr>
          <a:xfrm>
            <a:off x="-15115" y="2234541"/>
            <a:ext cx="10048115" cy="2883710"/>
            <a:chOff x="-131628" y="4199819"/>
            <a:chExt cx="10048115" cy="2883710"/>
          </a:xfrm>
        </p:grpSpPr>
        <p:sp>
          <p:nvSpPr>
            <p:cNvPr id="93188" name="Text Box 4">
              <a:extLst>
                <a:ext uri="{FF2B5EF4-FFF2-40B4-BE49-F238E27FC236}">
                  <a16:creationId xmlns:a16="http://schemas.microsoft.com/office/drawing/2014/main" id="{C3F6E6DB-6322-6D44-B41C-6936656C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8" y="4955787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P1</a:t>
              </a:r>
            </a:p>
          </p:txBody>
        </p:sp>
        <p:sp>
          <p:nvSpPr>
            <p:cNvPr id="93189" name="Text Box 5">
              <a:extLst>
                <a:ext uri="{FF2B5EF4-FFF2-40B4-BE49-F238E27FC236}">
                  <a16:creationId xmlns:a16="http://schemas.microsoft.com/office/drawing/2014/main" id="{D4F7248B-AA16-974E-A65D-88D581D5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7" y="6047740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P2</a:t>
              </a:r>
            </a:p>
          </p:txBody>
        </p:sp>
        <p:cxnSp>
          <p:nvCxnSpPr>
            <p:cNvPr id="93190" name="AutoShape 6">
              <a:extLst>
                <a:ext uri="{FF2B5EF4-FFF2-40B4-BE49-F238E27FC236}">
                  <a16:creationId xmlns:a16="http://schemas.microsoft.com/office/drawing/2014/main" id="{29C3C522-9B74-CB4D-A6A0-356CECD0BA19}"/>
                </a:ext>
              </a:extLst>
            </p:cNvPr>
            <p:cNvCxnSpPr>
              <a:cxnSpLocks noChangeShapeType="1"/>
              <a:stCxn id="93188" idx="3"/>
            </p:cNvCxnSpPr>
            <p:nvPr/>
          </p:nvCxnSpPr>
          <p:spPr bwMode="auto">
            <a:xfrm>
              <a:off x="1351470" y="5154624"/>
              <a:ext cx="8056654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191" name="AutoShape 7">
              <a:extLst>
                <a:ext uri="{FF2B5EF4-FFF2-40B4-BE49-F238E27FC236}">
                  <a16:creationId xmlns:a16="http://schemas.microsoft.com/office/drawing/2014/main" id="{794A80B4-0F9A-5C4E-8A01-53A1C2AAC944}"/>
                </a:ext>
              </a:extLst>
            </p:cNvPr>
            <p:cNvCxnSpPr>
              <a:cxnSpLocks noChangeShapeType="1"/>
              <a:stCxn id="93189" idx="3"/>
            </p:cNvCxnSpPr>
            <p:nvPr/>
          </p:nvCxnSpPr>
          <p:spPr bwMode="auto">
            <a:xfrm>
              <a:off x="1351471" y="6246577"/>
              <a:ext cx="8056653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2" name="Rectangle 8" descr="Light upward diagonal">
              <a:extLst>
                <a:ext uri="{FF2B5EF4-FFF2-40B4-BE49-F238E27FC236}">
                  <a16:creationId xmlns:a16="http://schemas.microsoft.com/office/drawing/2014/main" id="{BFFAF5CB-55FB-DE4B-8871-CFD3AA5B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77" y="6131736"/>
              <a:ext cx="2687884" cy="3359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blocked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8DEBAA7-0648-614B-B1B9-E2B1FC703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261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B70D9D52-BAF2-A045-922A-608B34CD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377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7FABC8D9-EF36-4A48-B048-2BABAC42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449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4DCB7AA6-E34C-CA48-9478-90BEDDE1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449" y="5039783"/>
              <a:ext cx="4367812" cy="3359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243BB3C5-F175-D94D-BB93-AD730114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168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8" name="Text Box 14">
              <a:extLst>
                <a:ext uri="{FF2B5EF4-FFF2-40B4-BE49-F238E27FC236}">
                  <a16:creationId xmlns:a16="http://schemas.microsoft.com/office/drawing/2014/main" id="{1FF452C2-8432-7A46-9489-7768F5F4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831" y="4199819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P1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6CB830A3-5275-A04F-B7E0-09F472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151" y="5375768"/>
              <a:ext cx="1774846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tries to enter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0" name="AutoShape 16">
              <a:extLst>
                <a:ext uri="{FF2B5EF4-FFF2-40B4-BE49-F238E27FC236}">
                  <a16:creationId xmlns:a16="http://schemas.microsoft.com/office/drawing/2014/main" id="{3F3D0FB7-3D7C-BB46-9654-58CD1990FB02}"/>
                </a:ext>
              </a:extLst>
            </p:cNvPr>
            <p:cNvCxnSpPr>
              <a:cxnSpLocks noChangeShapeType="1"/>
              <a:stCxn id="93199" idx="1"/>
              <a:endCxn id="93192" idx="1"/>
            </p:cNvCxnSpPr>
            <p:nvPr/>
          </p:nvCxnSpPr>
          <p:spPr bwMode="auto">
            <a:xfrm rot="10800000" flipV="1">
              <a:off x="3528377" y="5693419"/>
              <a:ext cx="363774" cy="606310"/>
            </a:xfrm>
            <a:prstGeom prst="curvedConnector3">
              <a:avLst>
                <a:gd name="adj1" fmla="val 1628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201" name="AutoShape 17">
              <a:extLst>
                <a:ext uri="{FF2B5EF4-FFF2-40B4-BE49-F238E27FC236}">
                  <a16:creationId xmlns:a16="http://schemas.microsoft.com/office/drawing/2014/main" id="{7B2424DD-5AA5-294D-9FD2-145034A1C9BA}"/>
                </a:ext>
              </a:extLst>
            </p:cNvPr>
            <p:cNvCxnSpPr>
              <a:cxnSpLocks noChangeShapeType="1"/>
              <a:stCxn id="93198" idx="1"/>
              <a:endCxn id="93196" idx="1"/>
            </p:cNvCxnSpPr>
            <p:nvPr/>
          </p:nvCxnSpPr>
          <p:spPr bwMode="auto">
            <a:xfrm rot="10800000" flipH="1" flipV="1">
              <a:off x="1516831" y="4517470"/>
              <a:ext cx="331618" cy="690306"/>
            </a:xfrm>
            <a:prstGeom prst="curvedConnector3">
              <a:avLst>
                <a:gd name="adj1" fmla="val -68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F0F3F60F-9EA9-4140-8863-94A52240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622" y="5291772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3" name="AutoShape 19">
              <a:extLst>
                <a:ext uri="{FF2B5EF4-FFF2-40B4-BE49-F238E27FC236}">
                  <a16:creationId xmlns:a16="http://schemas.microsoft.com/office/drawing/2014/main" id="{6E5DEFF4-78F5-3343-96CE-6821A6D6BB0E}"/>
                </a:ext>
              </a:extLst>
            </p:cNvPr>
            <p:cNvCxnSpPr>
              <a:cxnSpLocks noChangeShapeType="1"/>
              <a:stCxn id="93202" idx="1"/>
              <a:endCxn id="93204" idx="1"/>
            </p:cNvCxnSpPr>
            <p:nvPr/>
          </p:nvCxnSpPr>
          <p:spPr bwMode="auto">
            <a:xfrm rot="10800000" flipV="1">
              <a:off x="6216262" y="5609423"/>
              <a:ext cx="172360" cy="690306"/>
            </a:xfrm>
            <a:prstGeom prst="curvedConnector3">
              <a:avLst>
                <a:gd name="adj1" fmla="val 23262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4" name="Rectangle 20">
              <a:extLst>
                <a:ext uri="{FF2B5EF4-FFF2-40B4-BE49-F238E27FC236}">
                  <a16:creationId xmlns:a16="http://schemas.microsoft.com/office/drawing/2014/main" id="{D8DD440F-E90D-8045-88CA-C2DFAEDA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262" y="6131736"/>
              <a:ext cx="2183906" cy="33598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944A616F-A465-E446-9D19-2B75EAB0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11" y="4283815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P1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BB868173-395E-4C4F-ACFF-6355020360DE}"/>
                </a:ext>
              </a:extLst>
            </p:cNvPr>
            <p:cNvCxnSpPr>
              <a:cxnSpLocks noChangeShapeType="1"/>
              <a:stCxn id="93205" idx="2"/>
              <a:endCxn id="93196" idx="3"/>
            </p:cNvCxnSpPr>
            <p:nvPr/>
          </p:nvCxnSpPr>
          <p:spPr bwMode="auto">
            <a:xfrm rot="5400000">
              <a:off x="6662095" y="4473283"/>
              <a:ext cx="288659" cy="118032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4A12CAD2-CB36-5043-A78F-4765686F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4535" y="5207776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7E62FBA-35CF-F247-9B99-656FDC7DDDAE}"/>
                </a:ext>
              </a:extLst>
            </p:cNvPr>
            <p:cNvCxnSpPr>
              <a:cxnSpLocks noChangeShapeType="1"/>
              <a:stCxn id="93207" idx="2"/>
              <a:endCxn id="93204" idx="3"/>
            </p:cNvCxnSpPr>
            <p:nvPr/>
          </p:nvCxnSpPr>
          <p:spPr bwMode="auto">
            <a:xfrm rot="5400000">
              <a:off x="8552015" y="5691232"/>
              <a:ext cx="456651" cy="76034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9" name="Text Box 25">
              <a:extLst>
                <a:ext uri="{FF2B5EF4-FFF2-40B4-BE49-F238E27FC236}">
                  <a16:creationId xmlns:a16="http://schemas.microsoft.com/office/drawing/2014/main" id="{B16CDE04-5431-FF42-9E7B-BF5EFC1F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273" y="6719711"/>
              <a:ext cx="678134" cy="363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Time</a:t>
              </a:r>
            </a:p>
          </p:txBody>
        </p:sp>
        <p:cxnSp>
          <p:nvCxnSpPr>
            <p:cNvPr id="93210" name="AutoShape 26">
              <a:extLst>
                <a:ext uri="{FF2B5EF4-FFF2-40B4-BE49-F238E27FC236}">
                  <a16:creationId xmlns:a16="http://schemas.microsoft.com/office/drawing/2014/main" id="{EAFAA533-0983-134C-95A7-C3A56B6DA543}"/>
                </a:ext>
              </a:extLst>
            </p:cNvPr>
            <p:cNvCxnSpPr>
              <a:cxnSpLocks noChangeShapeType="1"/>
              <a:stCxn id="93209" idx="3"/>
            </p:cNvCxnSpPr>
            <p:nvPr/>
          </p:nvCxnSpPr>
          <p:spPr bwMode="auto">
            <a:xfrm>
              <a:off x="4721407" y="6901620"/>
              <a:ext cx="2082830" cy="35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5C63-6CD3-443E-BDE2-0028D92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critical regions?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A1A-7DED-4A49-9C40-70D6D4E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Turn-based solutions</a:t>
            </a:r>
          </a:p>
          <a:p>
            <a:r>
              <a:rPr lang="en-US" dirty="0"/>
              <a:t>Spinlocks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Monitors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54A6-B5AC-4AAA-A3A1-34E09D3360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E8B-9702-43BF-840F-B24E3FB15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The first two methods can be implemented in user land</a:t>
            </a:r>
          </a:p>
          <a:p>
            <a:pPr lvl="1"/>
            <a:r>
              <a:rPr lang="en-US" altLang="en-US" dirty="0"/>
              <a:t>Why can’t we implement the third method in user land?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3A5-0E2B-BC40-8799-564A6EC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Busy </a:t>
            </a:r>
            <a:r>
              <a:rPr lang="en-US" dirty="0"/>
              <a:t>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19DE-1429-0641-BCA8-0D46497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that is trying to acquire a locked spinlock is running!</a:t>
            </a:r>
          </a:p>
          <a:p>
            <a:pPr lvl="1"/>
            <a:r>
              <a:rPr lang="en-US" dirty="0"/>
              <a:t>It continuously checks: </a:t>
            </a:r>
          </a:p>
          <a:p>
            <a:pPr lvl="2"/>
            <a:r>
              <a:rPr lang="en-US" dirty="0"/>
              <a:t>can I get the lock? No, lock is held by another process</a:t>
            </a:r>
          </a:p>
          <a:p>
            <a:pPr lvl="2"/>
            <a:r>
              <a:rPr lang="en-US" dirty="0"/>
              <a:t>can I get the lock? No, lock is held by another process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This continuous check is called </a:t>
            </a:r>
            <a:r>
              <a:rPr lang="en-US" b="1" dirty="0"/>
              <a:t>spinning</a:t>
            </a:r>
            <a:r>
              <a:rPr lang="en-US" dirty="0"/>
              <a:t> or </a:t>
            </a:r>
            <a:r>
              <a:rPr lang="en-US" b="1" dirty="0"/>
              <a:t>busy</a:t>
            </a:r>
            <a:r>
              <a:rPr lang="en-US" dirty="0"/>
              <a:t> </a:t>
            </a:r>
            <a:r>
              <a:rPr lang="en-US" b="1" dirty="0"/>
              <a:t>waiting</a:t>
            </a:r>
          </a:p>
          <a:p>
            <a:pPr lvl="1"/>
            <a:r>
              <a:rPr lang="en-US" dirty="0"/>
              <a:t>But what is wrong with that?</a:t>
            </a:r>
          </a:p>
          <a:p>
            <a:pPr lvl="2"/>
            <a:r>
              <a:rPr lang="en-US" dirty="0"/>
              <a:t>Busy waiting wastes CPU cycles </a:t>
            </a:r>
          </a:p>
          <a:p>
            <a:pPr lvl="2"/>
            <a:r>
              <a:rPr lang="en-US" dirty="0"/>
              <a:t>on a single-core system it delays the process that is holding the lock from releasing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BD92-DC57-6040-BE82-D1C89A698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B3FE-8A36-5349-897B-E66FE44A2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083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871</Words>
  <Application>Microsoft Office PowerPoint</Application>
  <PresentationFormat>Custom</PresentationFormat>
  <Paragraphs>199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Courier</vt:lpstr>
      <vt:lpstr>Helvetica</vt:lpstr>
      <vt:lpstr>Times</vt:lpstr>
      <vt:lpstr>Times New Roman</vt:lpstr>
      <vt:lpstr>Office Theme</vt:lpstr>
      <vt:lpstr>2_Office Theme</vt:lpstr>
      <vt:lpstr>Introduction to Operating Systems CS 1550</vt:lpstr>
      <vt:lpstr>Announcements</vt:lpstr>
      <vt:lpstr>Agenda</vt:lpstr>
      <vt:lpstr>Context Switching in Xv6</vt:lpstr>
      <vt:lpstr>Critical regions </vt:lpstr>
      <vt:lpstr>How to implement critical regions?</vt:lpstr>
      <vt:lpstr>Using Spinlocks</vt:lpstr>
      <vt:lpstr>Spinlock implementation (1/2)</vt:lpstr>
      <vt:lpstr>Busy Waiting</vt:lpstr>
      <vt:lpstr>Today’s problem: Busy Waiting</vt:lpstr>
      <vt:lpstr>But why?</vt:lpstr>
      <vt:lpstr>Atomic TestAndSet</vt:lpstr>
      <vt:lpstr>Spinlock implementation using TestAndSet</vt:lpstr>
      <vt:lpstr>Atomic Swap</vt:lpstr>
      <vt:lpstr>Spinlock implementation using Swap</vt:lpstr>
      <vt:lpstr>Implication of Busy Waiting</vt:lpstr>
      <vt:lpstr>Implementation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2023-01-24T18:43:03Z</dcterms:modified>
</cp:coreProperties>
</file>