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  <p:sldMasterId id="2147483655" r:id="rId3"/>
    <p:sldMasterId id="2147483658" r:id="rId4"/>
  </p:sldMasterIdLst>
  <p:notesMasterIdLst>
    <p:notesMasterId r:id="rId30"/>
  </p:notesMasterIdLst>
  <p:sldIdLst>
    <p:sldId id="454" r:id="rId5"/>
    <p:sldId id="496" r:id="rId6"/>
    <p:sldId id="505" r:id="rId7"/>
    <p:sldId id="634" r:id="rId8"/>
    <p:sldId id="639" r:id="rId9"/>
    <p:sldId id="599" r:id="rId10"/>
    <p:sldId id="640" r:id="rId11"/>
    <p:sldId id="636" r:id="rId12"/>
    <p:sldId id="625" r:id="rId13"/>
    <p:sldId id="602" r:id="rId14"/>
    <p:sldId id="626" r:id="rId15"/>
    <p:sldId id="637" r:id="rId16"/>
    <p:sldId id="591" r:id="rId17"/>
    <p:sldId id="638" r:id="rId18"/>
    <p:sldId id="470" r:id="rId19"/>
    <p:sldId id="473" r:id="rId20"/>
    <p:sldId id="595" r:id="rId21"/>
    <p:sldId id="597" r:id="rId22"/>
    <p:sldId id="474" r:id="rId23"/>
    <p:sldId id="475" r:id="rId24"/>
    <p:sldId id="476" r:id="rId25"/>
    <p:sldId id="477" r:id="rId26"/>
    <p:sldId id="596" r:id="rId27"/>
    <p:sldId id="478" r:id="rId28"/>
    <p:sldId id="598" r:id="rId29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B74AF2-9DFA-49BD-999D-227AA4AEFBEF}" v="333" dt="2023-02-23T18:56:29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77" d="100"/>
          <a:sy n="77" d="100"/>
        </p:scale>
        <p:origin x="909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Sherif Khattab" userId="c83b1e15-36f3-4f46-aceb-05aac24c545e" providerId="ADAL" clId="{ED9C04F5-3886-4F38-B007-EDED6660CEFE}"/>
    <pc:docChg chg="addSld delSld modSld">
      <pc:chgData name="Sherif Khattab" userId="c83b1e15-36f3-4f46-aceb-05aac24c545e" providerId="ADAL" clId="{ED9C04F5-3886-4F38-B007-EDED6660CEFE}" dt="2021-03-10T01:57:49.343" v="74" actId="47"/>
      <pc:docMkLst>
        <pc:docMk/>
      </pc:docMkLst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101524373" sldId="264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987170174" sldId="265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2400270920" sldId="270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958726580" sldId="271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2872089159" sldId="272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290114436" sldId="273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4072084408" sldId="274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2133180735" sldId="275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731436851" sldId="276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4072270220" sldId="277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4127952582" sldId="283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2045172050" sldId="286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601442099" sldId="287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432103208" sldId="289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854989116" sldId="290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110710663" sldId="292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290418159" sldId="293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4127073533" sldId="294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404151404" sldId="296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4196686006" sldId="297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2399762591" sldId="298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537317818" sldId="299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011171885" sldId="300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97129254" sldId="301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725943932" sldId="302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675313416" sldId="303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485301007" sldId="304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638473689" sldId="305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2275314897" sldId="306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2810140743" sldId="307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150368142" sldId="322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329139193" sldId="323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681558773" sldId="324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832034141" sldId="325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749946994" sldId="326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510547112" sldId="327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51228256" sldId="328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299752380" sldId="329"/>
        </pc:sldMkLst>
      </pc:sldChg>
      <pc:sldChg chg="addSp delSp modSp new mod">
        <pc:chgData name="Sherif Khattab" userId="c83b1e15-36f3-4f46-aceb-05aac24c545e" providerId="ADAL" clId="{ED9C04F5-3886-4F38-B007-EDED6660CEFE}" dt="2021-03-10T01:55:59.936" v="22" actId="1076"/>
        <pc:sldMkLst>
          <pc:docMk/>
          <pc:sldMk cId="1453902332" sldId="589"/>
        </pc:sldMkLst>
        <pc:spChg chg="mod">
          <ac:chgData name="Sherif Khattab" userId="c83b1e15-36f3-4f46-aceb-05aac24c545e" providerId="ADAL" clId="{ED9C04F5-3886-4F38-B007-EDED6660CEFE}" dt="2021-03-10T01:55:35.403" v="17" actId="20577"/>
          <ac:spMkLst>
            <pc:docMk/>
            <pc:sldMk cId="1453902332" sldId="589"/>
            <ac:spMk id="2" creationId="{16BF9F58-EFC0-4BBE-AD70-EBFB3C862C4A}"/>
          </ac:spMkLst>
        </pc:spChg>
        <pc:picChg chg="add mod">
          <ac:chgData name="Sherif Khattab" userId="c83b1e15-36f3-4f46-aceb-05aac24c545e" providerId="ADAL" clId="{ED9C04F5-3886-4F38-B007-EDED6660CEFE}" dt="2021-03-10T01:55:59.936" v="22" actId="1076"/>
          <ac:picMkLst>
            <pc:docMk/>
            <pc:sldMk cId="1453902332" sldId="589"/>
            <ac:picMk id="8" creationId="{4E9D0FB5-7278-438A-82F6-0EFF8FE210C8}"/>
          </ac:picMkLst>
        </pc:picChg>
        <pc:inkChg chg="add del">
          <ac:chgData name="Sherif Khattab" userId="c83b1e15-36f3-4f46-aceb-05aac24c545e" providerId="ADAL" clId="{ED9C04F5-3886-4F38-B007-EDED6660CEFE}" dt="2021-03-10T01:55:39.345" v="19"/>
          <ac:inkMkLst>
            <pc:docMk/>
            <pc:sldMk cId="1453902332" sldId="589"/>
            <ac:inkMk id="6" creationId="{126D66E2-6E03-40C9-BF0C-9DC3FC661E80}"/>
          </ac:inkMkLst>
        </pc:inkChg>
      </pc:sldChg>
      <pc:sldChg chg="addSp delSp modSp new mod">
        <pc:chgData name="Sherif Khattab" userId="c83b1e15-36f3-4f46-aceb-05aac24c545e" providerId="ADAL" clId="{ED9C04F5-3886-4F38-B007-EDED6660CEFE}" dt="2021-03-10T01:57:07.043" v="43" actId="22"/>
        <pc:sldMkLst>
          <pc:docMk/>
          <pc:sldMk cId="174284644" sldId="590"/>
        </pc:sldMkLst>
        <pc:spChg chg="mod">
          <ac:chgData name="Sherif Khattab" userId="c83b1e15-36f3-4f46-aceb-05aac24c545e" providerId="ADAL" clId="{ED9C04F5-3886-4F38-B007-EDED6660CEFE}" dt="2021-03-10T01:56:46.895" v="40" actId="20577"/>
          <ac:spMkLst>
            <pc:docMk/>
            <pc:sldMk cId="174284644" sldId="590"/>
            <ac:spMk id="2" creationId="{21A17F67-4239-4226-8A25-F6B9FB8719A0}"/>
          </ac:spMkLst>
        </pc:spChg>
        <pc:picChg chg="add">
          <ac:chgData name="Sherif Khattab" userId="c83b1e15-36f3-4f46-aceb-05aac24c545e" providerId="ADAL" clId="{ED9C04F5-3886-4F38-B007-EDED6660CEFE}" dt="2021-03-10T01:57:07.043" v="43" actId="22"/>
          <ac:picMkLst>
            <pc:docMk/>
            <pc:sldMk cId="174284644" sldId="590"/>
            <ac:picMk id="8" creationId="{841E11F7-8D88-4253-9458-7C1EDCF0335F}"/>
          </ac:picMkLst>
        </pc:picChg>
        <pc:inkChg chg="add del">
          <ac:chgData name="Sherif Khattab" userId="c83b1e15-36f3-4f46-aceb-05aac24c545e" providerId="ADAL" clId="{ED9C04F5-3886-4F38-B007-EDED6660CEFE}" dt="2021-03-10T01:56:51.360" v="42"/>
          <ac:inkMkLst>
            <pc:docMk/>
            <pc:sldMk cId="174284644" sldId="590"/>
            <ac:inkMk id="6" creationId="{F7587549-3177-46B7-B795-11BEFC8C98EE}"/>
          </ac:inkMkLst>
        </pc:inkChg>
      </pc:sldChg>
      <pc:sldChg chg="addSp modSp new mod">
        <pc:chgData name="Sherif Khattab" userId="c83b1e15-36f3-4f46-aceb-05aac24c545e" providerId="ADAL" clId="{ED9C04F5-3886-4F38-B007-EDED6660CEFE}" dt="2021-03-10T01:57:34.682" v="73" actId="22"/>
        <pc:sldMkLst>
          <pc:docMk/>
          <pc:sldMk cId="3315090836" sldId="591"/>
        </pc:sldMkLst>
        <pc:spChg chg="mod">
          <ac:chgData name="Sherif Khattab" userId="c83b1e15-36f3-4f46-aceb-05aac24c545e" providerId="ADAL" clId="{ED9C04F5-3886-4F38-B007-EDED6660CEFE}" dt="2021-03-10T01:57:32.301" v="72" actId="20577"/>
          <ac:spMkLst>
            <pc:docMk/>
            <pc:sldMk cId="3315090836" sldId="591"/>
            <ac:spMk id="2" creationId="{1876874F-61FE-478E-9BDF-6D6C59737735}"/>
          </ac:spMkLst>
        </pc:spChg>
        <pc:picChg chg="add">
          <ac:chgData name="Sherif Khattab" userId="c83b1e15-36f3-4f46-aceb-05aac24c545e" providerId="ADAL" clId="{ED9C04F5-3886-4F38-B007-EDED6660CEFE}" dt="2021-03-10T01:57:34.682" v="73" actId="22"/>
          <ac:picMkLst>
            <pc:docMk/>
            <pc:sldMk cId="3315090836" sldId="591"/>
            <ac:picMk id="7" creationId="{DAC60A01-7848-4C56-BB2F-3C6D17BACB7C}"/>
          </ac:picMkLst>
        </pc:pic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77B74AF2-9DFA-49BD-999D-227AA4AEFBEF}"/>
    <pc:docChg chg="undo redo custSel addSld delSld modSld sldOrd">
      <pc:chgData name="Khattab, Sherif" userId="c83b1e15-36f3-4f46-aceb-05aac24c545e" providerId="ADAL" clId="{77B74AF2-9DFA-49BD-999D-227AA4AEFBEF}" dt="2023-02-28T17:47:59.510" v="819" actId="2696"/>
      <pc:docMkLst>
        <pc:docMk/>
      </pc:docMkLst>
      <pc:sldChg chg="addSp modSp mod">
        <pc:chgData name="Khattab, Sherif" userId="c83b1e15-36f3-4f46-aceb-05aac24c545e" providerId="ADAL" clId="{77B74AF2-9DFA-49BD-999D-227AA4AEFBEF}" dt="2023-01-12T18:46:29.222" v="2"/>
        <pc:sldMkLst>
          <pc:docMk/>
          <pc:sldMk cId="1330366002" sldId="454"/>
        </pc:sldMkLst>
        <pc:spChg chg="mod">
          <ac:chgData name="Khattab, Sherif" userId="c83b1e15-36f3-4f46-aceb-05aac24c545e" providerId="ADAL" clId="{77B74AF2-9DFA-49BD-999D-227AA4AEFBEF}" dt="2023-01-12T18:46:28.574" v="1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77B74AF2-9DFA-49BD-999D-227AA4AEFBEF}" dt="2023-01-12T18:46:29.222" v="2"/>
          <ac:picMkLst>
            <pc:docMk/>
            <pc:sldMk cId="1330366002" sldId="454"/>
            <ac:picMk id="5" creationId="{9D94DAC4-4C83-85D6-680A-163CEA7A9C9F}"/>
          </ac:picMkLst>
        </pc:picChg>
      </pc:sldChg>
      <pc:sldChg chg="add del">
        <pc:chgData name="Khattab, Sherif" userId="c83b1e15-36f3-4f46-aceb-05aac24c545e" providerId="ADAL" clId="{77B74AF2-9DFA-49BD-999D-227AA4AEFBEF}" dt="2023-02-23T17:18:39.267" v="43"/>
        <pc:sldMkLst>
          <pc:docMk/>
          <pc:sldMk cId="1215068544" sldId="470"/>
        </pc:sldMkLst>
      </pc:sldChg>
      <pc:sldChg chg="add del">
        <pc:chgData name="Khattab, Sherif" userId="c83b1e15-36f3-4f46-aceb-05aac24c545e" providerId="ADAL" clId="{77B74AF2-9DFA-49BD-999D-227AA4AEFBEF}" dt="2023-02-23T17:18:39.267" v="43"/>
        <pc:sldMkLst>
          <pc:docMk/>
          <pc:sldMk cId="1416205421" sldId="473"/>
        </pc:sldMkLst>
      </pc:sldChg>
      <pc:sldChg chg="add del">
        <pc:chgData name="Khattab, Sherif" userId="c83b1e15-36f3-4f46-aceb-05aac24c545e" providerId="ADAL" clId="{77B74AF2-9DFA-49BD-999D-227AA4AEFBEF}" dt="2023-02-23T17:18:39.267" v="43"/>
        <pc:sldMkLst>
          <pc:docMk/>
          <pc:sldMk cId="2922282012" sldId="474"/>
        </pc:sldMkLst>
      </pc:sldChg>
      <pc:sldChg chg="add del">
        <pc:chgData name="Khattab, Sherif" userId="c83b1e15-36f3-4f46-aceb-05aac24c545e" providerId="ADAL" clId="{77B74AF2-9DFA-49BD-999D-227AA4AEFBEF}" dt="2023-02-23T17:18:39.267" v="43"/>
        <pc:sldMkLst>
          <pc:docMk/>
          <pc:sldMk cId="4191706530" sldId="475"/>
        </pc:sldMkLst>
      </pc:sldChg>
      <pc:sldChg chg="add del">
        <pc:chgData name="Khattab, Sherif" userId="c83b1e15-36f3-4f46-aceb-05aac24c545e" providerId="ADAL" clId="{77B74AF2-9DFA-49BD-999D-227AA4AEFBEF}" dt="2023-02-23T17:18:39.267" v="43"/>
        <pc:sldMkLst>
          <pc:docMk/>
          <pc:sldMk cId="1155444083" sldId="476"/>
        </pc:sldMkLst>
      </pc:sldChg>
      <pc:sldChg chg="add del">
        <pc:chgData name="Khattab, Sherif" userId="c83b1e15-36f3-4f46-aceb-05aac24c545e" providerId="ADAL" clId="{77B74AF2-9DFA-49BD-999D-227AA4AEFBEF}" dt="2023-02-23T17:18:39.267" v="43"/>
        <pc:sldMkLst>
          <pc:docMk/>
          <pc:sldMk cId="2699784146" sldId="477"/>
        </pc:sldMkLst>
      </pc:sldChg>
      <pc:sldChg chg="add del">
        <pc:chgData name="Khattab, Sherif" userId="c83b1e15-36f3-4f46-aceb-05aac24c545e" providerId="ADAL" clId="{77B74AF2-9DFA-49BD-999D-227AA4AEFBEF}" dt="2023-02-23T17:18:39.267" v="43"/>
        <pc:sldMkLst>
          <pc:docMk/>
          <pc:sldMk cId="3905532786" sldId="478"/>
        </pc:sldMkLst>
      </pc:sldChg>
      <pc:sldChg chg="add 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1298367991" sldId="479"/>
        </pc:sldMkLst>
      </pc:sldChg>
      <pc:sldChg chg="add 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1218690417" sldId="480"/>
        </pc:sldMkLst>
      </pc:sldChg>
      <pc:sldChg chg="add 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4050025745" sldId="481"/>
        </pc:sldMkLst>
      </pc:sldChg>
      <pc:sldChg chg="add 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3033252372" sldId="483"/>
        </pc:sldMkLst>
      </pc:sldChg>
      <pc:sldChg chg="add 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892110939" sldId="484"/>
        </pc:sldMkLst>
      </pc:sldChg>
      <pc:sldChg chg="add 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236669778" sldId="486"/>
        </pc:sldMkLst>
      </pc:sldChg>
      <pc:sldChg chg="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7B74AF2-9DFA-49BD-999D-227AA4AEFBEF}" dt="2023-02-23T17:17:33.490" v="21"/>
        <pc:sldMkLst>
          <pc:docMk/>
          <pc:sldMk cId="702367729" sldId="496"/>
        </pc:sldMkLst>
        <pc:spChg chg="mod">
          <ac:chgData name="Khattab, Sherif" userId="c83b1e15-36f3-4f46-aceb-05aac24c545e" providerId="ADAL" clId="{77B74AF2-9DFA-49BD-999D-227AA4AEFBEF}" dt="2023-02-23T17:17:17.562" v="19" actId="27636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77B74AF2-9DFA-49BD-999D-227AA4AEFBEF}" dt="2023-02-23T17:17:59.977" v="24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77B74AF2-9DFA-49BD-999D-227AA4AEFBEF}" dt="2023-02-23T17:17:57.596" v="23" actId="21"/>
        <pc:sldMkLst>
          <pc:docMk/>
          <pc:sldMk cId="2116864396" sldId="505"/>
        </pc:sldMkLst>
        <pc:spChg chg="mod">
          <ac:chgData name="Khattab, Sherif" userId="c83b1e15-36f3-4f46-aceb-05aac24c545e" providerId="ADAL" clId="{77B74AF2-9DFA-49BD-999D-227AA4AEFBEF}" dt="2023-02-23T17:17:57.596" v="23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2826360827" sldId="587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3739213661" sldId="590"/>
        </pc:sldMkLst>
      </pc:sldChg>
      <pc:sldChg chg="modSp add del mod">
        <pc:chgData name="Khattab, Sherif" userId="c83b1e15-36f3-4f46-aceb-05aac24c545e" providerId="ADAL" clId="{77B74AF2-9DFA-49BD-999D-227AA4AEFBEF}" dt="2023-02-23T19:01:53.504" v="818" actId="20577"/>
        <pc:sldMkLst>
          <pc:docMk/>
          <pc:sldMk cId="323889854" sldId="591"/>
        </pc:sldMkLst>
        <pc:spChg chg="mod">
          <ac:chgData name="Khattab, Sherif" userId="c83b1e15-36f3-4f46-aceb-05aac24c545e" providerId="ADAL" clId="{77B74AF2-9DFA-49BD-999D-227AA4AEFBEF}" dt="2023-02-23T19:01:53.504" v="818" actId="20577"/>
          <ac:spMkLst>
            <pc:docMk/>
            <pc:sldMk cId="323889854" sldId="591"/>
            <ac:spMk id="3" creationId="{543FAB30-6965-464C-83D4-426AED6C6022}"/>
          </ac:spMkLst>
        </pc:spChg>
      </pc:sldChg>
      <pc:sldChg chg="add del">
        <pc:chgData name="Khattab, Sherif" userId="c83b1e15-36f3-4f46-aceb-05aac24c545e" providerId="ADAL" clId="{77B74AF2-9DFA-49BD-999D-227AA4AEFBEF}" dt="2023-02-23T17:18:39.267" v="43"/>
        <pc:sldMkLst>
          <pc:docMk/>
          <pc:sldMk cId="712558247" sldId="595"/>
        </pc:sldMkLst>
      </pc:sldChg>
      <pc:sldChg chg="add del">
        <pc:chgData name="Khattab, Sherif" userId="c83b1e15-36f3-4f46-aceb-05aac24c545e" providerId="ADAL" clId="{77B74AF2-9DFA-49BD-999D-227AA4AEFBEF}" dt="2023-02-23T17:18:39.267" v="43"/>
        <pc:sldMkLst>
          <pc:docMk/>
          <pc:sldMk cId="2967156490" sldId="596"/>
        </pc:sldMkLst>
      </pc:sldChg>
      <pc:sldChg chg="add del">
        <pc:chgData name="Khattab, Sherif" userId="c83b1e15-36f3-4f46-aceb-05aac24c545e" providerId="ADAL" clId="{77B74AF2-9DFA-49BD-999D-227AA4AEFBEF}" dt="2023-02-23T17:18:39.267" v="43"/>
        <pc:sldMkLst>
          <pc:docMk/>
          <pc:sldMk cId="3939197551" sldId="597"/>
        </pc:sldMkLst>
      </pc:sldChg>
      <pc:sldChg chg="add del">
        <pc:chgData name="Khattab, Sherif" userId="c83b1e15-36f3-4f46-aceb-05aac24c545e" providerId="ADAL" clId="{77B74AF2-9DFA-49BD-999D-227AA4AEFBEF}" dt="2023-02-23T17:18:39.267" v="43"/>
        <pc:sldMkLst>
          <pc:docMk/>
          <pc:sldMk cId="2175651853" sldId="598"/>
        </pc:sldMkLst>
      </pc:sldChg>
      <pc:sldChg chg="addSp delSp modSp add del mod ord">
        <pc:chgData name="Khattab, Sherif" userId="c83b1e15-36f3-4f46-aceb-05aac24c545e" providerId="ADAL" clId="{77B74AF2-9DFA-49BD-999D-227AA4AEFBEF}" dt="2023-02-23T17:26:52.774" v="597" actId="14100"/>
        <pc:sldMkLst>
          <pc:docMk/>
          <pc:sldMk cId="3043610519" sldId="599"/>
        </pc:sldMkLst>
        <pc:spChg chg="mod">
          <ac:chgData name="Khattab, Sherif" userId="c83b1e15-36f3-4f46-aceb-05aac24c545e" providerId="ADAL" clId="{77B74AF2-9DFA-49BD-999D-227AA4AEFBEF}" dt="2023-02-23T17:18:38.945" v="42"/>
          <ac:spMkLst>
            <pc:docMk/>
            <pc:sldMk cId="3043610519" sldId="599"/>
            <ac:spMk id="2" creationId="{1E30EF80-237B-4976-8DB8-56559DC0E828}"/>
          </ac:spMkLst>
        </pc:spChg>
        <pc:spChg chg="add mod">
          <ac:chgData name="Khattab, Sherif" userId="c83b1e15-36f3-4f46-aceb-05aac24c545e" providerId="ADAL" clId="{77B74AF2-9DFA-49BD-999D-227AA4AEFBEF}" dt="2023-02-23T17:25:40.510" v="570" actId="1076"/>
          <ac:spMkLst>
            <pc:docMk/>
            <pc:sldMk cId="3043610519" sldId="599"/>
            <ac:spMk id="6" creationId="{2841918C-6A75-85AC-29B0-7188611007AD}"/>
          </ac:spMkLst>
        </pc:spChg>
        <pc:spChg chg="add mod">
          <ac:chgData name="Khattab, Sherif" userId="c83b1e15-36f3-4f46-aceb-05aac24c545e" providerId="ADAL" clId="{77B74AF2-9DFA-49BD-999D-227AA4AEFBEF}" dt="2023-02-23T17:25:49.329" v="574" actId="1076"/>
          <ac:spMkLst>
            <pc:docMk/>
            <pc:sldMk cId="3043610519" sldId="599"/>
            <ac:spMk id="8" creationId="{1E7EC9A5-A38E-7E56-0873-FC440448F681}"/>
          </ac:spMkLst>
        </pc:spChg>
        <pc:spChg chg="add mod">
          <ac:chgData name="Khattab, Sherif" userId="c83b1e15-36f3-4f46-aceb-05aac24c545e" providerId="ADAL" clId="{77B74AF2-9DFA-49BD-999D-227AA4AEFBEF}" dt="2023-02-23T17:26:19.933" v="583" actId="14100"/>
          <ac:spMkLst>
            <pc:docMk/>
            <pc:sldMk cId="3043610519" sldId="599"/>
            <ac:spMk id="9" creationId="{642760C8-B864-DBF9-FEE5-120DB3F71D47}"/>
          </ac:spMkLst>
        </pc:spChg>
        <pc:spChg chg="add del mod">
          <ac:chgData name="Khattab, Sherif" userId="c83b1e15-36f3-4f46-aceb-05aac24c545e" providerId="ADAL" clId="{77B74AF2-9DFA-49BD-999D-227AA4AEFBEF}" dt="2023-02-23T17:26:00.259" v="577" actId="478"/>
          <ac:spMkLst>
            <pc:docMk/>
            <pc:sldMk cId="3043610519" sldId="599"/>
            <ac:spMk id="10" creationId="{AB0F1870-2E42-49A4-20DB-C53597376838}"/>
          </ac:spMkLst>
        </pc:spChg>
        <pc:spChg chg="add mod">
          <ac:chgData name="Khattab, Sherif" userId="c83b1e15-36f3-4f46-aceb-05aac24c545e" providerId="ADAL" clId="{77B74AF2-9DFA-49BD-999D-227AA4AEFBEF}" dt="2023-02-23T17:26:27.738" v="587" actId="14100"/>
          <ac:spMkLst>
            <pc:docMk/>
            <pc:sldMk cId="3043610519" sldId="599"/>
            <ac:spMk id="11" creationId="{C73DFA1F-6A52-DFFF-8CE6-22CFD6E9724A}"/>
          </ac:spMkLst>
        </pc:spChg>
        <pc:spChg chg="add mod">
          <ac:chgData name="Khattab, Sherif" userId="c83b1e15-36f3-4f46-aceb-05aac24c545e" providerId="ADAL" clId="{77B74AF2-9DFA-49BD-999D-227AA4AEFBEF}" dt="2023-02-23T17:26:43.843" v="593" actId="14100"/>
          <ac:spMkLst>
            <pc:docMk/>
            <pc:sldMk cId="3043610519" sldId="599"/>
            <ac:spMk id="12" creationId="{6BAE49E1-9B52-2F08-6CD6-195B9EFD30A3}"/>
          </ac:spMkLst>
        </pc:spChg>
        <pc:spChg chg="add mod">
          <ac:chgData name="Khattab, Sherif" userId="c83b1e15-36f3-4f46-aceb-05aac24c545e" providerId="ADAL" clId="{77B74AF2-9DFA-49BD-999D-227AA4AEFBEF}" dt="2023-02-23T17:26:52.774" v="597" actId="14100"/>
          <ac:spMkLst>
            <pc:docMk/>
            <pc:sldMk cId="3043610519" sldId="599"/>
            <ac:spMk id="13" creationId="{3FDD56D3-729F-1A74-D773-1C352CD4BB11}"/>
          </ac:spMkLst>
        </pc:spChg>
        <pc:picChg chg="mod">
          <ac:chgData name="Khattab, Sherif" userId="c83b1e15-36f3-4f46-aceb-05aac24c545e" providerId="ADAL" clId="{77B74AF2-9DFA-49BD-999D-227AA4AEFBEF}" dt="2023-02-23T17:22:51.769" v="261" actId="1076"/>
          <ac:picMkLst>
            <pc:docMk/>
            <pc:sldMk cId="3043610519" sldId="599"/>
            <ac:picMk id="7" creationId="{42B8B6F8-87F3-49A7-9B45-E2EBAC6FDAAE}"/>
          </ac:picMkLst>
        </pc:picChg>
      </pc:sldChg>
      <pc:sldChg chg="add del">
        <pc:chgData name="Khattab, Sherif" userId="c83b1e15-36f3-4f46-aceb-05aac24c545e" providerId="ADAL" clId="{77B74AF2-9DFA-49BD-999D-227AA4AEFBEF}" dt="2023-02-23T17:30:19.725" v="701" actId="47"/>
        <pc:sldMkLst>
          <pc:docMk/>
          <pc:sldMk cId="1749704373" sldId="600"/>
        </pc:sldMkLst>
      </pc:sldChg>
      <pc:sldChg chg="add del">
        <pc:chgData name="Khattab, Sherif" userId="c83b1e15-36f3-4f46-aceb-05aac24c545e" providerId="ADAL" clId="{77B74AF2-9DFA-49BD-999D-227AA4AEFBEF}" dt="2023-02-23T17:30:24.232" v="702" actId="47"/>
        <pc:sldMkLst>
          <pc:docMk/>
          <pc:sldMk cId="3206453647" sldId="601"/>
        </pc:sldMkLst>
      </pc:sldChg>
      <pc:sldChg chg="addSp delSp modSp add del mod">
        <pc:chgData name="Khattab, Sherif" userId="c83b1e15-36f3-4f46-aceb-05aac24c545e" providerId="ADAL" clId="{77B74AF2-9DFA-49BD-999D-227AA4AEFBEF}" dt="2023-02-23T18:57:22.676" v="797" actId="1076"/>
        <pc:sldMkLst>
          <pc:docMk/>
          <pc:sldMk cId="2828430435" sldId="602"/>
        </pc:sldMkLst>
        <pc:spChg chg="mod">
          <ac:chgData name="Khattab, Sherif" userId="c83b1e15-36f3-4f46-aceb-05aac24c545e" providerId="ADAL" clId="{77B74AF2-9DFA-49BD-999D-227AA4AEFBEF}" dt="2023-02-23T18:55:43.355" v="728" actId="20577"/>
          <ac:spMkLst>
            <pc:docMk/>
            <pc:sldMk cId="2828430435" sldId="602"/>
            <ac:spMk id="2" creationId="{3AF6C6BC-021C-455A-A871-1DEC631127E9}"/>
          </ac:spMkLst>
        </pc:spChg>
        <pc:spChg chg="mod">
          <ac:chgData name="Khattab, Sherif" userId="c83b1e15-36f3-4f46-aceb-05aac24c545e" providerId="ADAL" clId="{77B74AF2-9DFA-49BD-999D-227AA4AEFBEF}" dt="2023-02-23T18:56:16.368" v="778" actId="20577"/>
          <ac:spMkLst>
            <pc:docMk/>
            <pc:sldMk cId="2828430435" sldId="602"/>
            <ac:spMk id="3" creationId="{567DF957-D16D-40F2-BF49-46305040FDD8}"/>
          </ac:spMkLst>
        </pc:spChg>
        <pc:picChg chg="add mod modCrop">
          <ac:chgData name="Khattab, Sherif" userId="c83b1e15-36f3-4f46-aceb-05aac24c545e" providerId="ADAL" clId="{77B74AF2-9DFA-49BD-999D-227AA4AEFBEF}" dt="2023-02-23T18:57:22.676" v="797" actId="1076"/>
          <ac:picMkLst>
            <pc:docMk/>
            <pc:sldMk cId="2828430435" sldId="602"/>
            <ac:picMk id="6" creationId="{7D7A09BB-9CD2-5806-45EC-450212488257}"/>
          </ac:picMkLst>
        </pc:picChg>
        <pc:picChg chg="del mod modCrop">
          <ac:chgData name="Khattab, Sherif" userId="c83b1e15-36f3-4f46-aceb-05aac24c545e" providerId="ADAL" clId="{77B74AF2-9DFA-49BD-999D-227AA4AEFBEF}" dt="2023-02-23T18:57:20.898" v="796" actId="478"/>
          <ac:picMkLst>
            <pc:docMk/>
            <pc:sldMk cId="2828430435" sldId="602"/>
            <ac:picMk id="7" creationId="{7CD1CDD8-D760-4928-A96D-4D692802B706}"/>
          </ac:picMkLst>
        </pc:picChg>
      </pc:sldChg>
      <pc:sldChg chg="add 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1377651607" sldId="603"/>
        </pc:sldMkLst>
      </pc:sldChg>
      <pc:sldChg chg="add 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1917878205" sldId="604"/>
        </pc:sldMkLst>
      </pc:sldChg>
      <pc:sldChg chg="add 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3693182178" sldId="605"/>
        </pc:sldMkLst>
      </pc:sldChg>
      <pc:sldChg chg="add 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3115630515" sldId="606"/>
        </pc:sldMkLst>
      </pc:sldChg>
      <pc:sldChg chg="add 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1670379455" sldId="607"/>
        </pc:sldMkLst>
      </pc:sldChg>
      <pc:sldChg chg="add 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3390924536" sldId="608"/>
        </pc:sldMkLst>
      </pc:sldChg>
      <pc:sldChg chg="add 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388662114" sldId="609"/>
        </pc:sldMkLst>
      </pc:sldChg>
      <pc:sldChg chg="add 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86902699" sldId="610"/>
        </pc:sldMkLst>
      </pc:sldChg>
      <pc:sldChg chg="add 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1747732605" sldId="611"/>
        </pc:sldMkLst>
      </pc:sldChg>
      <pc:sldChg chg="add 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1938775688" sldId="612"/>
        </pc:sldMkLst>
      </pc:sldChg>
      <pc:sldChg chg="add 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3925931934" sldId="613"/>
        </pc:sldMkLst>
      </pc:sldChg>
      <pc:sldChg chg="add 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3283012382" sldId="614"/>
        </pc:sldMkLst>
      </pc:sldChg>
      <pc:sldChg chg="add 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68515591" sldId="615"/>
        </pc:sldMkLst>
      </pc:sldChg>
      <pc:sldChg chg="add 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1287194210" sldId="616"/>
        </pc:sldMkLst>
      </pc:sldChg>
      <pc:sldChg chg="add 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3311359803" sldId="617"/>
        </pc:sldMkLst>
      </pc:sldChg>
      <pc:sldChg chg="add 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2378700803" sldId="618"/>
        </pc:sldMkLst>
      </pc:sldChg>
      <pc:sldChg chg="add 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3036780415" sldId="619"/>
        </pc:sldMkLst>
      </pc:sldChg>
      <pc:sldChg chg="add 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868814156" sldId="620"/>
        </pc:sldMkLst>
      </pc:sldChg>
      <pc:sldChg chg="add 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1099529074" sldId="621"/>
        </pc:sldMkLst>
      </pc:sldChg>
      <pc:sldChg chg="add 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1779653332" sldId="622"/>
        </pc:sldMkLst>
      </pc:sldChg>
      <pc:sldChg chg="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1236644830" sldId="623"/>
        </pc:sldMkLst>
      </pc:sldChg>
      <pc:sldChg chg="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2768941197" sldId="624"/>
        </pc:sldMkLst>
      </pc:sldChg>
      <pc:sldChg chg="del">
        <pc:chgData name="Khattab, Sherif" userId="c83b1e15-36f3-4f46-aceb-05aac24c545e" providerId="ADAL" clId="{77B74AF2-9DFA-49BD-999D-227AA4AEFBEF}" dt="2023-02-23T17:18:01.552" v="26" actId="47"/>
        <pc:sldMkLst>
          <pc:docMk/>
          <pc:sldMk cId="3430690568" sldId="625"/>
        </pc:sldMkLst>
      </pc:sldChg>
      <pc:sldChg chg="modSp add del mod modAnim">
        <pc:chgData name="Khattab, Sherif" userId="c83b1e15-36f3-4f46-aceb-05aac24c545e" providerId="ADAL" clId="{77B74AF2-9DFA-49BD-999D-227AA4AEFBEF}" dt="2023-02-23T17:29:18.178" v="700" actId="1076"/>
        <pc:sldMkLst>
          <pc:docMk/>
          <pc:sldMk cId="3510909355" sldId="625"/>
        </pc:sldMkLst>
        <pc:spChg chg="mod">
          <ac:chgData name="Khattab, Sherif" userId="c83b1e15-36f3-4f46-aceb-05aac24c545e" providerId="ADAL" clId="{77B74AF2-9DFA-49BD-999D-227AA4AEFBEF}" dt="2023-02-23T17:29:18.178" v="700" actId="1076"/>
          <ac:spMkLst>
            <pc:docMk/>
            <pc:sldMk cId="3510909355" sldId="625"/>
            <ac:spMk id="3" creationId="{68AB7077-69EC-42F4-8819-ACF0822AEA66}"/>
          </ac:spMkLst>
        </pc:spChg>
        <pc:spChg chg="mod">
          <ac:chgData name="Khattab, Sherif" userId="c83b1e15-36f3-4f46-aceb-05aac24c545e" providerId="ADAL" clId="{77B74AF2-9DFA-49BD-999D-227AA4AEFBEF}" dt="2023-02-23T17:28:20.615" v="681" actId="20577"/>
          <ac:spMkLst>
            <pc:docMk/>
            <pc:sldMk cId="3510909355" sldId="625"/>
            <ac:spMk id="5" creationId="{AFF2CA43-8B5C-49E4-8447-BD57003F82F1}"/>
          </ac:spMkLst>
        </pc:spChg>
      </pc:sldChg>
      <pc:sldChg chg="add del">
        <pc:chgData name="Khattab, Sherif" userId="c83b1e15-36f3-4f46-aceb-05aac24c545e" providerId="ADAL" clId="{77B74AF2-9DFA-49BD-999D-227AA4AEFBEF}" dt="2023-02-23T17:18:39.267" v="43"/>
        <pc:sldMkLst>
          <pc:docMk/>
          <pc:sldMk cId="310650595" sldId="626"/>
        </pc:sldMkLst>
      </pc:sldChg>
      <pc:sldChg chg="del">
        <pc:chgData name="Khattab, Sherif" userId="c83b1e15-36f3-4f46-aceb-05aac24c545e" providerId="ADAL" clId="{77B74AF2-9DFA-49BD-999D-227AA4AEFBEF}" dt="2023-02-23T17:18:00.865" v="25" actId="47"/>
        <pc:sldMkLst>
          <pc:docMk/>
          <pc:sldMk cId="2211750074" sldId="626"/>
        </pc:sldMkLst>
      </pc:sldChg>
      <pc:sldChg chg="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3315090836" sldId="627"/>
        </pc:sldMkLst>
      </pc:sldChg>
      <pc:sldChg chg="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2114761885" sldId="632"/>
        </pc:sldMkLst>
      </pc:sldChg>
      <pc:sldChg chg="del">
        <pc:chgData name="Khattab, Sherif" userId="c83b1e15-36f3-4f46-aceb-05aac24c545e" providerId="ADAL" clId="{77B74AF2-9DFA-49BD-999D-227AA4AEFBEF}" dt="2023-02-28T17:47:59.510" v="819" actId="2696"/>
        <pc:sldMkLst>
          <pc:docMk/>
          <pc:sldMk cId="1689778907" sldId="633"/>
        </pc:sldMkLst>
      </pc:sldChg>
      <pc:sldChg chg="modSp new mod">
        <pc:chgData name="Khattab, Sherif" userId="c83b1e15-36f3-4f46-aceb-05aac24c545e" providerId="ADAL" clId="{77B74AF2-9DFA-49BD-999D-227AA4AEFBEF}" dt="2023-02-23T17:18:10.755" v="38"/>
        <pc:sldMkLst>
          <pc:docMk/>
          <pc:sldMk cId="342155373" sldId="634"/>
        </pc:sldMkLst>
        <pc:spChg chg="mod">
          <ac:chgData name="Khattab, Sherif" userId="c83b1e15-36f3-4f46-aceb-05aac24c545e" providerId="ADAL" clId="{77B74AF2-9DFA-49BD-999D-227AA4AEFBEF}" dt="2023-02-23T17:18:09.457" v="37" actId="5793"/>
          <ac:spMkLst>
            <pc:docMk/>
            <pc:sldMk cId="342155373" sldId="634"/>
            <ac:spMk id="2" creationId="{083512A9-65BA-3B95-7B14-FFAB980083F6}"/>
          </ac:spMkLst>
        </pc:spChg>
        <pc:spChg chg="mod">
          <ac:chgData name="Khattab, Sherif" userId="c83b1e15-36f3-4f46-aceb-05aac24c545e" providerId="ADAL" clId="{77B74AF2-9DFA-49BD-999D-227AA4AEFBEF}" dt="2023-02-23T17:18:10.755" v="38"/>
          <ac:spMkLst>
            <pc:docMk/>
            <pc:sldMk cId="342155373" sldId="634"/>
            <ac:spMk id="3" creationId="{8391D7D7-FF4F-242D-B322-DB43BA73F123}"/>
          </ac:spMkLst>
        </pc:spChg>
      </pc:sldChg>
      <pc:sldChg chg="add del">
        <pc:chgData name="Khattab, Sherif" userId="c83b1e15-36f3-4f46-aceb-05aac24c545e" providerId="ADAL" clId="{77B74AF2-9DFA-49BD-999D-227AA4AEFBEF}" dt="2023-02-23T17:20:50.919" v="45" actId="47"/>
        <pc:sldMkLst>
          <pc:docMk/>
          <pc:sldMk cId="2766677642" sldId="635"/>
        </pc:sldMkLst>
      </pc:sldChg>
      <pc:sldChg chg="modSp add del mod">
        <pc:chgData name="Khattab, Sherif" userId="c83b1e15-36f3-4f46-aceb-05aac24c545e" providerId="ADAL" clId="{77B74AF2-9DFA-49BD-999D-227AA4AEFBEF}" dt="2023-02-23T17:27:46.051" v="678" actId="113"/>
        <pc:sldMkLst>
          <pc:docMk/>
          <pc:sldMk cId="3634502600" sldId="636"/>
        </pc:sldMkLst>
        <pc:spChg chg="mod">
          <ac:chgData name="Khattab, Sherif" userId="c83b1e15-36f3-4f46-aceb-05aac24c545e" providerId="ADAL" clId="{77B74AF2-9DFA-49BD-999D-227AA4AEFBEF}" dt="2023-02-23T17:27:46.051" v="678" actId="113"/>
          <ac:spMkLst>
            <pc:docMk/>
            <pc:sldMk cId="3634502600" sldId="636"/>
            <ac:spMk id="3" creationId="{CF123ADA-0FC4-4A20-B632-FE9CDF3FAA2F}"/>
          </ac:spMkLst>
        </pc:spChg>
      </pc:sldChg>
      <pc:sldChg chg="add del">
        <pc:chgData name="Khattab, Sherif" userId="c83b1e15-36f3-4f46-aceb-05aac24c545e" providerId="ADAL" clId="{77B74AF2-9DFA-49BD-999D-227AA4AEFBEF}" dt="2023-02-23T17:18:39.267" v="43"/>
        <pc:sldMkLst>
          <pc:docMk/>
          <pc:sldMk cId="1564615938" sldId="637"/>
        </pc:sldMkLst>
      </pc:sldChg>
      <pc:sldChg chg="add">
        <pc:chgData name="Khattab, Sherif" userId="c83b1e15-36f3-4f46-aceb-05aac24c545e" providerId="ADAL" clId="{77B74AF2-9DFA-49BD-999D-227AA4AEFBEF}" dt="2023-02-23T17:18:39.267" v="43"/>
        <pc:sldMkLst>
          <pc:docMk/>
          <pc:sldMk cId="2765079122" sldId="638"/>
        </pc:sldMkLst>
      </pc:sldChg>
      <pc:sldChg chg="add del">
        <pc:chgData name="Khattab, Sherif" userId="c83b1e15-36f3-4f46-aceb-05aac24c545e" providerId="ADAL" clId="{77B74AF2-9DFA-49BD-999D-227AA4AEFBEF}" dt="2023-02-23T17:18:38.945" v="42"/>
        <pc:sldMkLst>
          <pc:docMk/>
          <pc:sldMk cId="3286737197" sldId="638"/>
        </pc:sldMkLst>
      </pc:sldChg>
      <pc:sldChg chg="modSp new mod modAnim">
        <pc:chgData name="Khattab, Sherif" userId="c83b1e15-36f3-4f46-aceb-05aac24c545e" providerId="ADAL" clId="{77B74AF2-9DFA-49BD-999D-227AA4AEFBEF}" dt="2023-02-23T17:24:37.792" v="556" actId="20577"/>
        <pc:sldMkLst>
          <pc:docMk/>
          <pc:sldMk cId="526919512" sldId="639"/>
        </pc:sldMkLst>
        <pc:spChg chg="mod">
          <ac:chgData name="Khattab, Sherif" userId="c83b1e15-36f3-4f46-aceb-05aac24c545e" providerId="ADAL" clId="{77B74AF2-9DFA-49BD-999D-227AA4AEFBEF}" dt="2023-02-23T17:21:52.327" v="98" actId="404"/>
          <ac:spMkLst>
            <pc:docMk/>
            <pc:sldMk cId="526919512" sldId="639"/>
            <ac:spMk id="2" creationId="{DE2B208D-A1B6-022B-902F-492DA5204090}"/>
          </ac:spMkLst>
        </pc:spChg>
        <pc:spChg chg="mod">
          <ac:chgData name="Khattab, Sherif" userId="c83b1e15-36f3-4f46-aceb-05aac24c545e" providerId="ADAL" clId="{77B74AF2-9DFA-49BD-999D-227AA4AEFBEF}" dt="2023-02-23T17:24:37.792" v="556" actId="20577"/>
          <ac:spMkLst>
            <pc:docMk/>
            <pc:sldMk cId="526919512" sldId="639"/>
            <ac:spMk id="3" creationId="{F43957FF-D47C-4D45-855C-5B309F5CF2D9}"/>
          </ac:spMkLst>
        </pc:spChg>
      </pc:sldChg>
      <pc:sldChg chg="modSp add mod modAnim">
        <pc:chgData name="Khattab, Sherif" userId="c83b1e15-36f3-4f46-aceb-05aac24c545e" providerId="ADAL" clId="{77B74AF2-9DFA-49BD-999D-227AA4AEFBEF}" dt="2023-02-23T17:27:31.521" v="677" actId="1076"/>
        <pc:sldMkLst>
          <pc:docMk/>
          <pc:sldMk cId="1081695187" sldId="640"/>
        </pc:sldMkLst>
        <pc:spChg chg="mod">
          <ac:chgData name="Khattab, Sherif" userId="c83b1e15-36f3-4f46-aceb-05aac24c545e" providerId="ADAL" clId="{77B74AF2-9DFA-49BD-999D-227AA4AEFBEF}" dt="2023-02-23T17:27:20.749" v="675" actId="20577"/>
          <ac:spMkLst>
            <pc:docMk/>
            <pc:sldMk cId="1081695187" sldId="640"/>
            <ac:spMk id="3" creationId="{039B2AEC-3EAD-40DE-8348-20C829A84C41}"/>
          </ac:spMkLst>
        </pc:spChg>
        <pc:picChg chg="mod">
          <ac:chgData name="Khattab, Sherif" userId="c83b1e15-36f3-4f46-aceb-05aac24c545e" providerId="ADAL" clId="{77B74AF2-9DFA-49BD-999D-227AA4AEFBEF}" dt="2023-02-23T17:27:31.521" v="677" actId="1076"/>
          <ac:picMkLst>
            <pc:docMk/>
            <pc:sldMk cId="1081695187" sldId="640"/>
            <ac:picMk id="7" creationId="{42B8B6F8-87F3-49A7-9B45-E2EBAC6FDAAE}"/>
          </ac:picMkLst>
        </pc:picChg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2766677642" sldId="640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1889463480" sldId="641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2678571284" sldId="642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3381140095" sldId="643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2970243775" sldId="644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3096113971" sldId="645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3786068448" sldId="646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2662776389" sldId="647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3046339744" sldId="648"/>
        </pc:sldMkLst>
      </pc:sldChg>
      <pc:sldChg chg="modSp add del mod">
        <pc:chgData name="Khattab, Sherif" userId="c83b1e15-36f3-4f46-aceb-05aac24c545e" providerId="ADAL" clId="{77B74AF2-9DFA-49BD-999D-227AA4AEFBEF}" dt="2023-02-23T17:25:11.611" v="560"/>
        <pc:sldMkLst>
          <pc:docMk/>
          <pc:sldMk cId="2387529986" sldId="649"/>
        </pc:sldMkLst>
        <pc:spChg chg="mod">
          <ac:chgData name="Khattab, Sherif" userId="c83b1e15-36f3-4f46-aceb-05aac24c545e" providerId="ADAL" clId="{77B74AF2-9DFA-49BD-999D-227AA4AEFBEF}" dt="2023-02-23T17:25:11.611" v="560"/>
          <ac:spMkLst>
            <pc:docMk/>
            <pc:sldMk cId="2387529986" sldId="649"/>
            <ac:spMk id="2" creationId="{86D56F92-0E02-42B5-88E9-7DEEF9EB865D}"/>
          </ac:spMkLst>
        </pc:spChg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1040979176" sldId="650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3938544478" sldId="651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3787538611" sldId="652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1337111343" sldId="653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3715752567" sldId="654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2099357545" sldId="655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2915633449" sldId="656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2132716174" sldId="657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2007714191" sldId="658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2914095737" sldId="659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1472090173" sldId="660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2509374130" sldId="661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1900861596" sldId="662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4204669006" sldId="663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4168533620" sldId="664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1695319819" sldId="665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1027833137" sldId="666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2421508441" sldId="667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578367528" sldId="668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1042310384" sldId="669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1864059341" sldId="670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1263914406" sldId="671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3351958145" sldId="672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1391094576" sldId="673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637914904" sldId="674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3930547650" sldId="675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3574646315" sldId="676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3633176973" sldId="677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3077686007" sldId="678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2671483513" sldId="679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1992434517" sldId="680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234105128" sldId="681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361960032" sldId="682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1828716496" sldId="683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3974564154" sldId="684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3512535129" sldId="685"/>
        </pc:sldMkLst>
      </pc:sldChg>
      <pc:sldChg chg="add del">
        <pc:chgData name="Khattab, Sherif" userId="c83b1e15-36f3-4f46-aceb-05aac24c545e" providerId="ADAL" clId="{77B74AF2-9DFA-49BD-999D-227AA4AEFBEF}" dt="2023-02-23T17:25:11.611" v="560"/>
        <pc:sldMkLst>
          <pc:docMk/>
          <pc:sldMk cId="190779977" sldId="686"/>
        </pc:sldMkLst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081F0F81-EB99-164F-98E9-6807BCC5CFAE}"/>
    <pc:docChg chg="modSld">
      <pc:chgData name="Khattab, Sherif" userId="c83b1e15-36f3-4f46-aceb-05aac24c545e" providerId="ADAL" clId="{081F0F81-EB99-164F-98E9-6807BCC5CFAE}" dt="2021-09-01T06:17:04.309" v="0"/>
      <pc:docMkLst>
        <pc:docMk/>
      </pc:docMkLst>
      <pc:sldChg chg="modSp">
        <pc:chgData name="Khattab, Sherif" userId="c83b1e15-36f3-4f46-aceb-05aac24c545e" providerId="ADAL" clId="{081F0F81-EB99-164F-98E9-6807BCC5CFAE}" dt="2021-09-01T06:17:04.309" v="0"/>
        <pc:sldMkLst>
          <pc:docMk/>
          <pc:sldMk cId="1330366002" sldId="454"/>
        </pc:sldMkLst>
        <pc:spChg chg="mod">
          <ac:chgData name="Khattab, Sherif" userId="c83b1e15-36f3-4f46-aceb-05aac24c545e" providerId="ADAL" clId="{081F0F81-EB99-164F-98E9-6807BCC5CFAE}" dt="2021-09-01T06:17:04.309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Khattab, Sherif" userId="c83b1e15-36f3-4f46-aceb-05aac24c545e" providerId="ADAL" clId="{2F5CFE83-EFA6-4B71-BFFF-032BB5956E3D}"/>
    <pc:docChg chg="undo custSel addSld delSld modSld sldOrd delMainMaster">
      <pc:chgData name="Khattab, Sherif" userId="c83b1e15-36f3-4f46-aceb-05aac24c545e" providerId="ADAL" clId="{2F5CFE83-EFA6-4B71-BFFF-032BB5956E3D}" dt="2021-10-21T15:03:57.041" v="307" actId="478"/>
      <pc:docMkLst>
        <pc:docMk/>
      </pc:docMkLst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420719142" sldId="269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1920820884" sldId="273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017417480" sldId="277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773510753" sldId="280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171235497" sldId="283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099089282" sldId="284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1136622862" sldId="285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1032220564" sldId="287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1268007695" sldId="288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463012687" sldId="289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442392580" sldId="290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574001865" sldId="464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117329803" sldId="466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3643915362" sldId="467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1593910045" sldId="468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3392020218" sldId="469"/>
        </pc:sldMkLst>
      </pc:sldChg>
      <pc:sldChg chg="add del ord">
        <pc:chgData name="Khattab, Sherif" userId="c83b1e15-36f3-4f46-aceb-05aac24c545e" providerId="ADAL" clId="{2F5CFE83-EFA6-4B71-BFFF-032BB5956E3D}" dt="2021-10-21T15:00:11.696" v="290" actId="47"/>
        <pc:sldMkLst>
          <pc:docMk/>
          <pc:sldMk cId="1215068544" sldId="470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416205421" sldId="473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2922282012" sldId="474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4191706530" sldId="475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155444083" sldId="476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2699784146" sldId="477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905532786" sldId="478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298367991" sldId="479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218690417" sldId="480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4050025745" sldId="481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033252372" sldId="483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892110939" sldId="484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412671351" sldId="485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236669778" sldId="486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2F5CFE83-EFA6-4B71-BFFF-032BB5956E3D}" dt="2021-10-20T16:41:05.743" v="287"/>
        <pc:sldMkLst>
          <pc:docMk/>
          <pc:sldMk cId="702367729" sldId="496"/>
        </pc:sldMkLst>
        <pc:spChg chg="mod">
          <ac:chgData name="Khattab, Sherif" userId="c83b1e15-36f3-4f46-aceb-05aac24c545e" providerId="ADAL" clId="{2F5CFE83-EFA6-4B71-BFFF-032BB5956E3D}" dt="2021-10-19T16:10:56.651" v="3" actId="6549"/>
          <ac:spMkLst>
            <pc:docMk/>
            <pc:sldMk cId="702367729" sldId="496"/>
            <ac:spMk id="3" creationId="{2466C52D-9A48-4683-BE7F-268D8DB7FAAD}"/>
          </ac:spMkLst>
        </pc:spChg>
      </pc:sldChg>
      <pc:sldChg chg="modSp add del mod modAnim">
        <pc:chgData name="Khattab, Sherif" userId="c83b1e15-36f3-4f46-aceb-05aac24c545e" providerId="ADAL" clId="{2F5CFE83-EFA6-4B71-BFFF-032BB5956E3D}" dt="2021-10-20T16:39:50.295" v="275"/>
        <pc:sldMkLst>
          <pc:docMk/>
          <pc:sldMk cId="4202616107" sldId="500"/>
        </pc:sldMkLst>
        <pc:spChg chg="mod">
          <ac:chgData name="Khattab, Sherif" userId="c83b1e15-36f3-4f46-aceb-05aac24c545e" providerId="ADAL" clId="{2F5CFE83-EFA6-4B71-BFFF-032BB5956E3D}" dt="2021-10-19T16:22:50.979" v="26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2F5CFE83-EFA6-4B71-BFFF-032BB5956E3D}" dt="2021-10-19T16:23:36.078" v="272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 add del mod">
        <pc:chgData name="Khattab, Sherif" userId="c83b1e15-36f3-4f46-aceb-05aac24c545e" providerId="ADAL" clId="{2F5CFE83-EFA6-4B71-BFFF-032BB5956E3D}" dt="2021-10-19T16:11:38.115" v="106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F5CFE83-EFA6-4B71-BFFF-032BB5956E3D}" dt="2021-10-19T16:11:38.115" v="106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652489610" sldId="506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2987249071" sldId="523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1810255753" sldId="524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1613586742" sldId="525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1883276906" sldId="526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725852215" sldId="527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2733511410" sldId="528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2369676605" sldId="529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2849079961" sldId="530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198862008" sldId="531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3242586881" sldId="532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202149894" sldId="533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1862553252" sldId="534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560037637" sldId="535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261657990" sldId="536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3968698010" sldId="537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645502707" sldId="538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730445920" sldId="539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782470152" sldId="540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036122529" sldId="541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3103852141" sldId="542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3587680791" sldId="543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971477576" sldId="544"/>
        </pc:sldMkLst>
      </pc:sldChg>
      <pc:sldChg chg="delSp add modAnim">
        <pc:chgData name="Khattab, Sherif" userId="c83b1e15-36f3-4f46-aceb-05aac24c545e" providerId="ADAL" clId="{2F5CFE83-EFA6-4B71-BFFF-032BB5956E3D}" dt="2021-10-21T15:00:53.098" v="292"/>
        <pc:sldMkLst>
          <pc:docMk/>
          <pc:sldMk cId="1621208385" sldId="545"/>
        </pc:sldMkLst>
        <pc:cxnChg chg="del">
          <ac:chgData name="Khattab, Sherif" userId="c83b1e15-36f3-4f46-aceb-05aac24c545e" providerId="ADAL" clId="{2F5CFE83-EFA6-4B71-BFFF-032BB5956E3D}" dt="2021-10-21T15:00:35.843" v="291" actId="478"/>
          <ac:cxnSpMkLst>
            <pc:docMk/>
            <pc:sldMk cId="1621208385" sldId="545"/>
            <ac:cxnSpMk id="28722" creationId="{83EC386E-60C3-4B0F-AAC6-1DEE298F26BA}"/>
          </ac:cxnSpMkLst>
        </pc:cxnChg>
      </pc:sldChg>
      <pc:sldChg chg="delSp modSp add">
        <pc:chgData name="Khattab, Sherif" userId="c83b1e15-36f3-4f46-aceb-05aac24c545e" providerId="ADAL" clId="{2F5CFE83-EFA6-4B71-BFFF-032BB5956E3D}" dt="2021-10-21T15:03:30.288" v="305" actId="14100"/>
        <pc:sldMkLst>
          <pc:docMk/>
          <pc:sldMk cId="563809780" sldId="546"/>
        </pc:sldMkLst>
        <pc:spChg chg="mod">
          <ac:chgData name="Khattab, Sherif" userId="c83b1e15-36f3-4f46-aceb-05aac24c545e" providerId="ADAL" clId="{2F5CFE83-EFA6-4B71-BFFF-032BB5956E3D}" dt="2021-10-21T15:03:18.580" v="303" actId="1076"/>
          <ac:spMkLst>
            <pc:docMk/>
            <pc:sldMk cId="563809780" sldId="546"/>
            <ac:spMk id="28718" creationId="{FC8D50AF-002E-470B-ACB9-7FB7BEB9E1FF}"/>
          </ac:spMkLst>
        </pc:spChg>
        <pc:cxnChg chg="del">
          <ac:chgData name="Khattab, Sherif" userId="c83b1e15-36f3-4f46-aceb-05aac24c545e" providerId="ADAL" clId="{2F5CFE83-EFA6-4B71-BFFF-032BB5956E3D}" dt="2021-10-21T15:01:14.904" v="293" actId="478"/>
          <ac:cxnSpMkLst>
            <pc:docMk/>
            <pc:sldMk cId="563809780" sldId="546"/>
            <ac:cxnSpMk id="28722" creationId="{83EC386E-60C3-4B0F-AAC6-1DEE298F26BA}"/>
          </ac:cxnSpMkLst>
        </pc:cxnChg>
        <pc:cxnChg chg="mod">
          <ac:chgData name="Khattab, Sherif" userId="c83b1e15-36f3-4f46-aceb-05aac24c545e" providerId="ADAL" clId="{2F5CFE83-EFA6-4B71-BFFF-032BB5956E3D}" dt="2021-10-21T15:03:30.288" v="305" actId="14100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Khattab, Sherif" userId="c83b1e15-36f3-4f46-aceb-05aac24c545e" providerId="ADAL" clId="{2F5CFE83-EFA6-4B71-BFFF-032BB5956E3D}" dt="2021-10-21T15:03:25.847" v="304" actId="14100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delSp modSp add modAnim">
        <pc:chgData name="Khattab, Sherif" userId="c83b1e15-36f3-4f46-aceb-05aac24c545e" providerId="ADAL" clId="{2F5CFE83-EFA6-4B71-BFFF-032BB5956E3D}" dt="2021-10-21T15:03:57.041" v="307" actId="478"/>
        <pc:sldMkLst>
          <pc:docMk/>
          <pc:sldMk cId="2982848977" sldId="547"/>
        </pc:sldMkLst>
        <pc:spChg chg="mod">
          <ac:chgData name="Khattab, Sherif" userId="c83b1e15-36f3-4f46-aceb-05aac24c545e" providerId="ADAL" clId="{2F5CFE83-EFA6-4B71-BFFF-032BB5956E3D}" dt="2021-10-21T15:02:29.576" v="295" actId="1076"/>
          <ac:spMkLst>
            <pc:docMk/>
            <pc:sldMk cId="2982848977" sldId="547"/>
            <ac:spMk id="28718" creationId="{FC8D50AF-002E-470B-ACB9-7FB7BEB9E1FF}"/>
          </ac:spMkLst>
        </pc:spChg>
        <pc:cxnChg chg="del">
          <ac:chgData name="Khattab, Sherif" userId="c83b1e15-36f3-4f46-aceb-05aac24c545e" providerId="ADAL" clId="{2F5CFE83-EFA6-4B71-BFFF-032BB5956E3D}" dt="2021-10-21T15:03:57.041" v="307" actId="478"/>
          <ac:cxnSpMkLst>
            <pc:docMk/>
            <pc:sldMk cId="2982848977" sldId="547"/>
            <ac:cxnSpMk id="28722" creationId="{83EC386E-60C3-4B0F-AAC6-1DEE298F26BA}"/>
          </ac:cxnSpMkLst>
        </pc:cxnChg>
        <pc:cxnChg chg="mod">
          <ac:chgData name="Khattab, Sherif" userId="c83b1e15-36f3-4f46-aceb-05aac24c545e" providerId="ADAL" clId="{2F5CFE83-EFA6-4B71-BFFF-032BB5956E3D}" dt="2021-10-21T15:02:32.393" v="296" actId="14100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Khattab, Sherif" userId="c83b1e15-36f3-4f46-aceb-05aac24c545e" providerId="ADAL" clId="{2F5CFE83-EFA6-4B71-BFFF-032BB5956E3D}" dt="2021-10-21T15:02:35.244" v="297" actId="14100"/>
          <ac:cxnSpMkLst>
            <pc:docMk/>
            <pc:sldMk cId="2982848977" sldId="547"/>
            <ac:cxnSpMk id="28726" creationId="{4F6EA0F1-1245-4403-9078-8889A1086600}"/>
          </ac:cxnSpMkLst>
        </pc:cxnChg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106578269" sldId="548"/>
        </pc:sldMkLst>
      </pc:sldChg>
      <pc:sldChg chg="add del">
        <pc:chgData name="Khattab, Sherif" userId="c83b1e15-36f3-4f46-aceb-05aac24c545e" providerId="ADAL" clId="{2F5CFE83-EFA6-4B71-BFFF-032BB5956E3D}" dt="2021-10-19T16:12:38.593" v="111" actId="47"/>
        <pc:sldMkLst>
          <pc:docMk/>
          <pc:sldMk cId="1239345036" sldId="549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4026883250" sldId="550"/>
        </pc:sldMkLst>
      </pc:sldChg>
      <pc:sldChg chg="add ord">
        <pc:chgData name="Khattab, Sherif" userId="c83b1e15-36f3-4f46-aceb-05aac24c545e" providerId="ADAL" clId="{2F5CFE83-EFA6-4B71-BFFF-032BB5956E3D}" dt="2021-10-19T16:12:26.453" v="109"/>
        <pc:sldMkLst>
          <pc:docMk/>
          <pc:sldMk cId="2741972698" sldId="551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3111545709" sldId="552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486997367" sldId="553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2967156490" sldId="554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768941197" sldId="588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453902332" sldId="589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74284644" sldId="590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315090836" sldId="591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901168676" sldId="592"/>
        </pc:sldMkLst>
      </pc:sldChg>
      <pc:sldChg chg="add del">
        <pc:chgData name="Khattab, Sherif" userId="c83b1e15-36f3-4f46-aceb-05aac24c545e" providerId="ADAL" clId="{2F5CFE83-EFA6-4B71-BFFF-032BB5956E3D}" dt="2021-10-19T16:12:38.033" v="110" actId="47"/>
        <pc:sldMkLst>
          <pc:docMk/>
          <pc:sldMk cId="1077456904" sldId="593"/>
        </pc:sldMkLst>
      </pc:sldChg>
      <pc:sldChg chg="add del">
        <pc:chgData name="Khattab, Sherif" userId="c83b1e15-36f3-4f46-aceb-05aac24c545e" providerId="ADAL" clId="{2F5CFE83-EFA6-4B71-BFFF-032BB5956E3D}" dt="2021-10-19T16:12:10.247" v="107" actId="47"/>
        <pc:sldMkLst>
          <pc:docMk/>
          <pc:sldMk cId="3269903431" sldId="594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712558247" sldId="595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939197551" sldId="596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2175651853" sldId="597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482409994" sldId="598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655100418" sldId="599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4260117394" sldId="600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2900930762" sldId="601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377651607" sldId="602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917878205" sldId="603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693182178" sldId="604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115630515" sldId="605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670379455" sldId="606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390924536" sldId="607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88662114" sldId="608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86902699" sldId="609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747732605" sldId="610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938775688" sldId="611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925931934" sldId="612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283012382" sldId="613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68515591" sldId="614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287194210" sldId="615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311359803" sldId="616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2378700803" sldId="617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036780415" sldId="618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868814156" sldId="619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099529074" sldId="620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779653332" sldId="621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236644830" sldId="622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931898487" sldId="623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2301043" sldId="624"/>
        </pc:sldMkLst>
      </pc:sldChg>
      <pc:sldChg chg="modSp new mod modAnim modShow">
        <pc:chgData name="Khattab, Sherif" userId="c83b1e15-36f3-4f46-aceb-05aac24c545e" providerId="ADAL" clId="{2F5CFE83-EFA6-4B71-BFFF-032BB5956E3D}" dt="2021-10-20T16:40:15.651" v="286" actId="729"/>
        <pc:sldMkLst>
          <pc:docMk/>
          <pc:sldMk cId="3430690568" sldId="625"/>
        </pc:sldMkLst>
        <pc:spChg chg="mod">
          <ac:chgData name="Khattab, Sherif" userId="c83b1e15-36f3-4f46-aceb-05aac24c545e" providerId="ADAL" clId="{2F5CFE83-EFA6-4B71-BFFF-032BB5956E3D}" dt="2021-10-19T16:23:06.556" v="268"/>
          <ac:spMkLst>
            <pc:docMk/>
            <pc:sldMk cId="3430690568" sldId="625"/>
            <ac:spMk id="2" creationId="{6ABECF1C-1696-401A-8D24-743D55F2B028}"/>
          </ac:spMkLst>
        </pc:spChg>
        <pc:spChg chg="mod">
          <ac:chgData name="Khattab, Sherif" userId="c83b1e15-36f3-4f46-aceb-05aac24c545e" providerId="ADAL" clId="{2F5CFE83-EFA6-4B71-BFFF-032BB5956E3D}" dt="2021-10-20T16:40:05.806" v="283" actId="6549"/>
          <ac:spMkLst>
            <pc:docMk/>
            <pc:sldMk cId="3430690568" sldId="625"/>
            <ac:spMk id="3" creationId="{C46348BA-7CE2-41BC-AF19-D821848F1393}"/>
          </ac:spMkLst>
        </pc:spChg>
      </pc:sldChg>
      <pc:sldChg chg="modSp new mod modAnim">
        <pc:chgData name="Khattab, Sherif" userId="c83b1e15-36f3-4f46-aceb-05aac24c545e" providerId="ADAL" clId="{2F5CFE83-EFA6-4B71-BFFF-032BB5956E3D}" dt="2021-10-20T16:39:56.751" v="277"/>
        <pc:sldMkLst>
          <pc:docMk/>
          <pc:sldMk cId="2211750074" sldId="626"/>
        </pc:sldMkLst>
        <pc:spChg chg="mod">
          <ac:chgData name="Khattab, Sherif" userId="c83b1e15-36f3-4f46-aceb-05aac24c545e" providerId="ADAL" clId="{2F5CFE83-EFA6-4B71-BFFF-032BB5956E3D}" dt="2021-10-19T16:22:45.387" v="260" actId="20577"/>
          <ac:spMkLst>
            <pc:docMk/>
            <pc:sldMk cId="2211750074" sldId="626"/>
            <ac:spMk id="2" creationId="{69A7B88B-E490-43E7-B791-93E151AB1F3A}"/>
          </ac:spMkLst>
        </pc:spChg>
        <pc:spChg chg="mod">
          <ac:chgData name="Khattab, Sherif" userId="c83b1e15-36f3-4f46-aceb-05aac24c545e" providerId="ADAL" clId="{2F5CFE83-EFA6-4B71-BFFF-032BB5956E3D}" dt="2021-10-19T16:22:33.066" v="223" actId="27636"/>
          <ac:spMkLst>
            <pc:docMk/>
            <pc:sldMk cId="2211750074" sldId="626"/>
            <ac:spMk id="3" creationId="{541C1D1F-DAE7-4163-8534-E6FC1481806E}"/>
          </ac:spMkLst>
        </pc:spChg>
      </pc:sldChg>
      <pc:sldMasterChg chg="del delSldLayout">
        <pc:chgData name="Khattab, Sherif" userId="c83b1e15-36f3-4f46-aceb-05aac24c545e" providerId="ADAL" clId="{2F5CFE83-EFA6-4B71-BFFF-032BB5956E3D}" dt="2021-10-21T15:00:11.696" v="290" actId="47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2085155124" sldId="2147483686"/>
          </pc:sldLayoutMkLst>
        </pc:sldLayoutChg>
      </pc:sldMaster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8FEF3888-D13C-4605-82CB-393C4450E002}"/>
    <pc:docChg chg="undo custSel addSld delSld modSld sldOrd delMainMaster">
      <pc:chgData name="Khattab, Sherif" userId="c83b1e15-36f3-4f46-aceb-05aac24c545e" providerId="ADAL" clId="{8FEF3888-D13C-4605-82CB-393C4450E002}" dt="2022-03-01T13:17:50.911" v="445" actId="2696"/>
      <pc:docMkLst>
        <pc:docMk/>
      </pc:docMkLst>
      <pc:sldChg chg="modSp add del">
        <pc:chgData name="Khattab, Sherif" userId="c83b1e15-36f3-4f46-aceb-05aac24c545e" providerId="ADAL" clId="{8FEF3888-D13C-4605-82CB-393C4450E002}" dt="2022-03-01T13:17:50.911" v="445" actId="2696"/>
        <pc:sldMkLst>
          <pc:docMk/>
          <pc:sldMk cId="741449065" sldId="257"/>
        </pc:sldMkLst>
        <pc:spChg chg="mod">
          <ac:chgData name="Khattab, Sherif" userId="c83b1e15-36f3-4f46-aceb-05aac24c545e" providerId="ADAL" clId="{8FEF3888-D13C-4605-82CB-393C4450E002}" dt="2022-02-24T13:43:31.507" v="234"/>
          <ac:spMkLst>
            <pc:docMk/>
            <pc:sldMk cId="741449065" sldId="257"/>
            <ac:spMk id="4" creationId="{F86888FD-447E-F646-B2C5-FFD54872700E}"/>
          </ac:spMkLst>
        </pc:spChg>
      </pc:sldChg>
      <pc:sldChg chg="modSp add del">
        <pc:chgData name="Khattab, Sherif" userId="c83b1e15-36f3-4f46-aceb-05aac24c545e" providerId="ADAL" clId="{8FEF3888-D13C-4605-82CB-393C4450E002}" dt="2022-03-01T13:17:50.911" v="445" actId="2696"/>
        <pc:sldMkLst>
          <pc:docMk/>
          <pc:sldMk cId="530278779" sldId="258"/>
        </pc:sldMkLst>
        <pc:spChg chg="mod">
          <ac:chgData name="Khattab, Sherif" userId="c83b1e15-36f3-4f46-aceb-05aac24c545e" providerId="ADAL" clId="{8FEF3888-D13C-4605-82CB-393C4450E002}" dt="2022-02-24T13:43:31.507" v="234"/>
          <ac:spMkLst>
            <pc:docMk/>
            <pc:sldMk cId="530278779" sldId="258"/>
            <ac:spMk id="4" creationId="{962AAE68-F2C3-F54B-9852-9D218E74AA8D}"/>
          </ac:spMkLst>
        </pc:spChg>
      </pc:sldChg>
      <pc:sldChg chg="modSp add del">
        <pc:chgData name="Khattab, Sherif" userId="c83b1e15-36f3-4f46-aceb-05aac24c545e" providerId="ADAL" clId="{8FEF3888-D13C-4605-82CB-393C4450E002}" dt="2022-03-01T13:17:50.911" v="445" actId="2696"/>
        <pc:sldMkLst>
          <pc:docMk/>
          <pc:sldMk cId="2964626202" sldId="259"/>
        </pc:sldMkLst>
        <pc:spChg chg="mod">
          <ac:chgData name="Khattab, Sherif" userId="c83b1e15-36f3-4f46-aceb-05aac24c545e" providerId="ADAL" clId="{8FEF3888-D13C-4605-82CB-393C4450E002}" dt="2022-02-24T13:43:31.507" v="234"/>
          <ac:spMkLst>
            <pc:docMk/>
            <pc:sldMk cId="2964626202" sldId="259"/>
            <ac:spMk id="17" creationId="{42355C79-BD0B-B24C-BAAB-6624CA6D9EA1}"/>
          </ac:spMkLst>
        </pc:spChg>
      </pc:sldChg>
      <pc:sldChg chg="modSp add del">
        <pc:chgData name="Khattab, Sherif" userId="c83b1e15-36f3-4f46-aceb-05aac24c545e" providerId="ADAL" clId="{8FEF3888-D13C-4605-82CB-393C4450E002}" dt="2022-03-01T13:17:50.911" v="445" actId="2696"/>
        <pc:sldMkLst>
          <pc:docMk/>
          <pc:sldMk cId="3936872045" sldId="260"/>
        </pc:sldMkLst>
        <pc:spChg chg="mod">
          <ac:chgData name="Khattab, Sherif" userId="c83b1e15-36f3-4f46-aceb-05aac24c545e" providerId="ADAL" clId="{8FEF3888-D13C-4605-82CB-393C4450E002}" dt="2022-02-24T13:43:31.507" v="234"/>
          <ac:spMkLst>
            <pc:docMk/>
            <pc:sldMk cId="3936872045" sldId="260"/>
            <ac:spMk id="43" creationId="{C7892F81-1A43-734E-B2A5-957E6D41E8BA}"/>
          </ac:spMkLst>
        </pc:spChg>
      </pc:sldChg>
      <pc:sldChg chg="modSp add del modTransition">
        <pc:chgData name="Khattab, Sherif" userId="c83b1e15-36f3-4f46-aceb-05aac24c545e" providerId="ADAL" clId="{8FEF3888-D13C-4605-82CB-393C4450E002}" dt="2022-03-01T13:17:50.911" v="445" actId="2696"/>
        <pc:sldMkLst>
          <pc:docMk/>
          <pc:sldMk cId="2377821666" sldId="266"/>
        </pc:sldMkLst>
        <pc:spChg chg="mod">
          <ac:chgData name="Khattab, Sherif" userId="c83b1e15-36f3-4f46-aceb-05aac24c545e" providerId="ADAL" clId="{8FEF3888-D13C-4605-82CB-393C4450E002}" dt="2022-02-24T13:43:31.507" v="234"/>
          <ac:spMkLst>
            <pc:docMk/>
            <pc:sldMk cId="2377821666" sldId="266"/>
            <ac:spMk id="4" creationId="{713A9018-A689-CB41-AB47-3465F825F83F}"/>
          </ac:spMkLst>
        </pc:spChg>
      </pc:sldChg>
      <pc:sldChg chg="modSp add del mod ord modTransition">
        <pc:chgData name="Khattab, Sherif" userId="c83b1e15-36f3-4f46-aceb-05aac24c545e" providerId="ADAL" clId="{8FEF3888-D13C-4605-82CB-393C4450E002}" dt="2022-03-01T13:17:50.911" v="445" actId="2696"/>
        <pc:sldMkLst>
          <pc:docMk/>
          <pc:sldMk cId="1762877546" sldId="267"/>
        </pc:sldMkLst>
        <pc:spChg chg="mod">
          <ac:chgData name="Khattab, Sherif" userId="c83b1e15-36f3-4f46-aceb-05aac24c545e" providerId="ADAL" clId="{8FEF3888-D13C-4605-82CB-393C4450E002}" dt="2022-02-24T13:43:31.507" v="234"/>
          <ac:spMkLst>
            <pc:docMk/>
            <pc:sldMk cId="1762877546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8FEF3888-D13C-4605-82CB-393C4450E002}" dt="2022-02-24T13:43:34.057" v="239"/>
          <ac:spMkLst>
            <pc:docMk/>
            <pc:sldMk cId="1762877546" sldId="267"/>
            <ac:spMk id="20483" creationId="{3AC6EFFC-1847-6941-8D99-8ECA2D1F9FFD}"/>
          </ac:spMkLst>
        </pc:spChg>
      </pc:sldChg>
      <pc:sldChg chg="modSp add del ord modTransition">
        <pc:chgData name="Khattab, Sherif" userId="c83b1e15-36f3-4f46-aceb-05aac24c545e" providerId="ADAL" clId="{8FEF3888-D13C-4605-82CB-393C4450E002}" dt="2022-03-01T13:17:50.911" v="445" actId="2696"/>
        <pc:sldMkLst>
          <pc:docMk/>
          <pc:sldMk cId="1964584242" sldId="268"/>
        </pc:sldMkLst>
        <pc:spChg chg="mod">
          <ac:chgData name="Khattab, Sherif" userId="c83b1e15-36f3-4f46-aceb-05aac24c545e" providerId="ADAL" clId="{8FEF3888-D13C-4605-82CB-393C4450E002}" dt="2022-02-24T13:43:31.507" v="234"/>
          <ac:spMkLst>
            <pc:docMk/>
            <pc:sldMk cId="1964584242" sldId="268"/>
            <ac:spMk id="4" creationId="{5E83345C-FDAE-D542-99CA-5CF2112A409A}"/>
          </ac:spMkLst>
        </pc:spChg>
      </pc:sldChg>
      <pc:sldChg chg="modSp add del mod modTransition">
        <pc:chgData name="Khattab, Sherif" userId="c83b1e15-36f3-4f46-aceb-05aac24c545e" providerId="ADAL" clId="{8FEF3888-D13C-4605-82CB-393C4450E002}" dt="2022-03-01T13:17:50.911" v="445" actId="2696"/>
        <pc:sldMkLst>
          <pc:docMk/>
          <pc:sldMk cId="3420719142" sldId="269"/>
        </pc:sldMkLst>
        <pc:spChg chg="mod">
          <ac:chgData name="Khattab, Sherif" userId="c83b1e15-36f3-4f46-aceb-05aac24c545e" providerId="ADAL" clId="{8FEF3888-D13C-4605-82CB-393C4450E002}" dt="2022-02-24T13:43:31.507" v="234"/>
          <ac:spMkLst>
            <pc:docMk/>
            <pc:sldMk cId="3420719142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8FEF3888-D13C-4605-82CB-393C4450E002}" dt="2022-02-24T13:43:34.057" v="239"/>
          <ac:spMkLst>
            <pc:docMk/>
            <pc:sldMk cId="3420719142" sldId="269"/>
            <ac:spMk id="23555" creationId="{5F47E982-A6AB-324A-B90F-B0510EA2AB3E}"/>
          </ac:spMkLst>
        </pc:spChg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1920820884" sldId="273"/>
        </pc:sldMkLst>
      </pc:sldChg>
      <pc:sldChg chg="add del">
        <pc:chgData name="Khattab, Sherif" userId="c83b1e15-36f3-4f46-aceb-05aac24c545e" providerId="ADAL" clId="{8FEF3888-D13C-4605-82CB-393C4450E002}" dt="2022-03-01T13:17:50.911" v="445" actId="2696"/>
        <pc:sldMkLst>
          <pc:docMk/>
          <pc:sldMk cId="2133180735" sldId="275"/>
        </pc:sldMkLst>
      </pc:sldChg>
      <pc:sldChg chg="add del">
        <pc:chgData name="Khattab, Sherif" userId="c83b1e15-36f3-4f46-aceb-05aac24c545e" providerId="ADAL" clId="{8FEF3888-D13C-4605-82CB-393C4450E002}" dt="2022-03-01T13:17:50.911" v="445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017417480" sldId="277"/>
        </pc:sldMkLst>
      </pc:sldChg>
      <pc:sldChg chg="add del">
        <pc:chgData name="Khattab, Sherif" userId="c83b1e15-36f3-4f46-aceb-05aac24c545e" providerId="ADAL" clId="{8FEF3888-D13C-4605-82CB-393C4450E002}" dt="2022-03-01T13:17:50.911" v="445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773510753" sldId="280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171235497" sldId="283"/>
        </pc:sldMkLst>
      </pc:sldChg>
      <pc:sldChg chg="add del">
        <pc:chgData name="Khattab, Sherif" userId="c83b1e15-36f3-4f46-aceb-05aac24c545e" providerId="ADAL" clId="{8FEF3888-D13C-4605-82CB-393C4450E002}" dt="2022-03-01T13:17:50.911" v="445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1136622862" sldId="285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442392580" sldId="290"/>
        </pc:sldMkLst>
      </pc:sldChg>
      <pc:sldChg chg="add del">
        <pc:chgData name="Khattab, Sherif" userId="c83b1e15-36f3-4f46-aceb-05aac24c545e" providerId="ADAL" clId="{8FEF3888-D13C-4605-82CB-393C4450E002}" dt="2022-03-01T13:17:50.911" v="445" actId="2696"/>
        <pc:sldMkLst>
          <pc:docMk/>
          <pc:sldMk cId="4127073533" sldId="294"/>
        </pc:sldMkLst>
      </pc:sldChg>
      <pc:sldChg chg="modSp mod">
        <pc:chgData name="Khattab, Sherif" userId="c83b1e15-36f3-4f46-aceb-05aac24c545e" providerId="ADAL" clId="{8FEF3888-D13C-4605-82CB-393C4450E002}" dt="2022-02-24T13:42:50.642" v="23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8FEF3888-D13C-4605-82CB-393C4450E002}" dt="2022-02-24T13:42:50.642" v="233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8FEF3888-D13C-4605-82CB-393C4450E002}" dt="2022-02-24T13:20:21.483" v="11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3392020218" sldId="469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236669778" sldId="486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3936848013" sldId="488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4132993662" sldId="489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1537398195" sldId="490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1907216448" sldId="491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1636025134" sldId="492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3231356886" sldId="493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3872131497" sldId="494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1089473434" sldId="495"/>
        </pc:sldMkLst>
      </pc:sldChg>
      <pc:sldChg chg="modSp mod">
        <pc:chgData name="Khattab, Sherif" userId="c83b1e15-36f3-4f46-aceb-05aac24c545e" providerId="ADAL" clId="{8FEF3888-D13C-4605-82CB-393C4450E002}" dt="2022-02-24T13:20:11.036" v="0"/>
        <pc:sldMkLst>
          <pc:docMk/>
          <pc:sldMk cId="702367729" sldId="496"/>
        </pc:sldMkLst>
        <pc:spChg chg="mod">
          <ac:chgData name="Khattab, Sherif" userId="c83b1e15-36f3-4f46-aceb-05aac24c545e" providerId="ADAL" clId="{8FEF3888-D13C-4605-82CB-393C4450E002}" dt="2022-02-24T13:20:11.036" v="0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8FEF3888-D13C-4605-82CB-393C4450E002}" dt="2022-02-24T13:41:46.060" v="219"/>
        <pc:sldMkLst>
          <pc:docMk/>
          <pc:sldMk cId="4202616107" sldId="500"/>
        </pc:sldMkLst>
        <pc:spChg chg="mod">
          <ac:chgData name="Khattab, Sherif" userId="c83b1e15-36f3-4f46-aceb-05aac24c545e" providerId="ADAL" clId="{8FEF3888-D13C-4605-82CB-393C4450E002}" dt="2022-02-24T13:39:50.787" v="153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8FEF3888-D13C-4605-82CB-393C4450E002}" dt="2022-02-24T13:41:37.188" v="21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8FEF3888-D13C-4605-82CB-393C4450E002}" dt="2022-02-24T13:21:15.428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8FEF3888-D13C-4605-82CB-393C4450E002}" dt="2022-02-24T13:20:40.025" v="32" actId="5793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8FEF3888-D13C-4605-82CB-393C4450E002}" dt="2022-02-24T13:21:15.428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971477576" sldId="544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1621208385" sldId="545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563809780" sldId="546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982848977" sldId="547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4026883250" sldId="550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741972698" sldId="551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3111545709" sldId="552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486997367" sldId="553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1417188528" sldId="576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3517715337" sldId="577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3183407000" sldId="578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1432894990" sldId="579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1883612794" sldId="580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1594120570" sldId="581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3049654475" sldId="582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2799572395" sldId="583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1377987034" sldId="584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2782214765" sldId="585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3635695113" sldId="586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2826360827" sldId="587"/>
        </pc:sldMkLst>
      </pc:sldChg>
      <pc:sldChg chg="add del ord">
        <pc:chgData name="Khattab, Sherif" userId="c83b1e15-36f3-4f46-aceb-05aac24c545e" providerId="ADAL" clId="{8FEF3888-D13C-4605-82CB-393C4450E002}" dt="2022-02-24T13:21:31.766" v="87"/>
        <pc:sldMkLst>
          <pc:docMk/>
          <pc:sldMk cId="3739213661" sldId="590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901168676" sldId="592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931898487" sldId="623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1236644830" sldId="623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301043" sldId="624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2768941197" sldId="624"/>
        </pc:sldMkLst>
      </pc:sldChg>
      <pc:sldChg chg="modSp mod modAnim">
        <pc:chgData name="Khattab, Sherif" userId="c83b1e15-36f3-4f46-aceb-05aac24c545e" providerId="ADAL" clId="{8FEF3888-D13C-4605-82CB-393C4450E002}" dt="2022-02-24T13:41:59.358" v="229"/>
        <pc:sldMkLst>
          <pc:docMk/>
          <pc:sldMk cId="3430690568" sldId="625"/>
        </pc:sldMkLst>
        <pc:spChg chg="mod">
          <ac:chgData name="Khattab, Sherif" userId="c83b1e15-36f3-4f46-aceb-05aac24c545e" providerId="ADAL" clId="{8FEF3888-D13C-4605-82CB-393C4450E002}" dt="2022-02-24T13:39:57.637" v="159" actId="20577"/>
          <ac:spMkLst>
            <pc:docMk/>
            <pc:sldMk cId="3430690568" sldId="625"/>
            <ac:spMk id="2" creationId="{6ABECF1C-1696-401A-8D24-743D55F2B028}"/>
          </ac:spMkLst>
        </pc:spChg>
        <pc:spChg chg="mod">
          <ac:chgData name="Khattab, Sherif" userId="c83b1e15-36f3-4f46-aceb-05aac24c545e" providerId="ADAL" clId="{8FEF3888-D13C-4605-82CB-393C4450E002}" dt="2022-02-24T13:41:55.818" v="227" actId="6549"/>
          <ac:spMkLst>
            <pc:docMk/>
            <pc:sldMk cId="3430690568" sldId="625"/>
            <ac:spMk id="3" creationId="{C46348BA-7CE2-41BC-AF19-D821848F1393}"/>
          </ac:spMkLst>
        </pc:spChg>
      </pc:sldChg>
      <pc:sldChg chg="modSp mod modAnim">
        <pc:chgData name="Khattab, Sherif" userId="c83b1e15-36f3-4f46-aceb-05aac24c545e" providerId="ADAL" clId="{8FEF3888-D13C-4605-82CB-393C4450E002}" dt="2022-02-24T13:41:31.079" v="192"/>
        <pc:sldMkLst>
          <pc:docMk/>
          <pc:sldMk cId="2211750074" sldId="626"/>
        </pc:sldMkLst>
        <pc:spChg chg="mod">
          <ac:chgData name="Khattab, Sherif" userId="c83b1e15-36f3-4f46-aceb-05aac24c545e" providerId="ADAL" clId="{8FEF3888-D13C-4605-82CB-393C4450E002}" dt="2022-02-24T13:39:24.596" v="134" actId="20577"/>
          <ac:spMkLst>
            <pc:docMk/>
            <pc:sldMk cId="2211750074" sldId="626"/>
            <ac:spMk id="2" creationId="{69A7B88B-E490-43E7-B791-93E151AB1F3A}"/>
          </ac:spMkLst>
        </pc:spChg>
        <pc:spChg chg="mod">
          <ac:chgData name="Khattab, Sherif" userId="c83b1e15-36f3-4f46-aceb-05aac24c545e" providerId="ADAL" clId="{8FEF3888-D13C-4605-82CB-393C4450E002}" dt="2022-02-24T13:41:25.448" v="190" actId="6549"/>
          <ac:spMkLst>
            <pc:docMk/>
            <pc:sldMk cId="2211750074" sldId="626"/>
            <ac:spMk id="3" creationId="{541C1D1F-DAE7-4163-8534-E6FC1481806E}"/>
          </ac:spMkLst>
        </pc:spChg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3315090836" sldId="627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2114761885" sldId="632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1689778907" sldId="633"/>
        </pc:sldMkLst>
      </pc:sldChg>
      <pc:sldChg chg="modSp add del mod modTransition">
        <pc:chgData name="Khattab, Sherif" userId="c83b1e15-36f3-4f46-aceb-05aac24c545e" providerId="ADAL" clId="{8FEF3888-D13C-4605-82CB-393C4450E002}" dt="2022-03-01T13:17:50.911" v="445" actId="2696"/>
        <pc:sldMkLst>
          <pc:docMk/>
          <pc:sldMk cId="2879803682" sldId="634"/>
        </pc:sldMkLst>
        <pc:spChg chg="mod">
          <ac:chgData name="Khattab, Sherif" userId="c83b1e15-36f3-4f46-aceb-05aac24c545e" providerId="ADAL" clId="{8FEF3888-D13C-4605-82CB-393C4450E002}" dt="2022-02-24T13:43:31.507" v="234"/>
          <ac:spMkLst>
            <pc:docMk/>
            <pc:sldMk cId="2879803682" sldId="634"/>
            <ac:spMk id="19" creationId="{383DB0F7-229F-1744-B3C9-18FE8C8C0FDD}"/>
          </ac:spMkLst>
        </pc:spChg>
        <pc:spChg chg="mod">
          <ac:chgData name="Khattab, Sherif" userId="c83b1e15-36f3-4f46-aceb-05aac24c545e" providerId="ADAL" clId="{8FEF3888-D13C-4605-82CB-393C4450E002}" dt="2022-02-24T13:43:34.057" v="239"/>
          <ac:spMkLst>
            <pc:docMk/>
            <pc:sldMk cId="2879803682" sldId="634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8FEF3888-D13C-4605-82CB-393C4450E002}" dt="2022-03-01T13:17:50.911" v="445" actId="2696"/>
        <pc:sldMkLst>
          <pc:docMk/>
          <pc:sldMk cId="2763565484" sldId="635"/>
        </pc:sldMkLst>
      </pc:sldChg>
      <pc:sldChg chg="add del ord">
        <pc:chgData name="Khattab, Sherif" userId="c83b1e15-36f3-4f46-aceb-05aac24c545e" providerId="ADAL" clId="{8FEF3888-D13C-4605-82CB-393C4450E002}" dt="2022-03-01T13:17:50.911" v="445" actId="2696"/>
        <pc:sldMkLst>
          <pc:docMk/>
          <pc:sldMk cId="1980736919" sldId="636"/>
        </pc:sldMkLst>
      </pc:sldChg>
      <pc:sldChg chg="add del">
        <pc:chgData name="Khattab, Sherif" userId="c83b1e15-36f3-4f46-aceb-05aac24c545e" providerId="ADAL" clId="{8FEF3888-D13C-4605-82CB-393C4450E002}" dt="2022-02-24T13:45:03.356" v="371" actId="47"/>
        <pc:sldMkLst>
          <pc:docMk/>
          <pc:sldMk cId="3783687356" sldId="637"/>
        </pc:sldMkLst>
      </pc:sldChg>
      <pc:sldChg chg="modSp new del mod">
        <pc:chgData name="Khattab, Sherif" userId="c83b1e15-36f3-4f46-aceb-05aac24c545e" providerId="ADAL" clId="{8FEF3888-D13C-4605-82CB-393C4450E002}" dt="2022-03-01T13:17:50.911" v="445" actId="2696"/>
        <pc:sldMkLst>
          <pc:docMk/>
          <pc:sldMk cId="2596582874" sldId="638"/>
        </pc:sldMkLst>
        <pc:spChg chg="mod">
          <ac:chgData name="Khattab, Sherif" userId="c83b1e15-36f3-4f46-aceb-05aac24c545e" providerId="ADAL" clId="{8FEF3888-D13C-4605-82CB-393C4450E002}" dt="2022-02-24T13:44:01.384" v="268" actId="20577"/>
          <ac:spMkLst>
            <pc:docMk/>
            <pc:sldMk cId="2596582874" sldId="638"/>
            <ac:spMk id="2" creationId="{4FD33E2D-FAE1-4C89-A717-36B0B3D2A06C}"/>
          </ac:spMkLst>
        </pc:spChg>
        <pc:spChg chg="mod">
          <ac:chgData name="Khattab, Sherif" userId="c83b1e15-36f3-4f46-aceb-05aac24c545e" providerId="ADAL" clId="{8FEF3888-D13C-4605-82CB-393C4450E002}" dt="2022-02-24T13:44:30.673" v="366" actId="20577"/>
          <ac:spMkLst>
            <pc:docMk/>
            <pc:sldMk cId="2596582874" sldId="638"/>
            <ac:spMk id="3" creationId="{CC23BA8C-B401-48B1-80B9-A3439F4802F4}"/>
          </ac:spMkLst>
        </pc:spChg>
      </pc:sldChg>
      <pc:sldChg chg="add del">
        <pc:chgData name="Khattab, Sherif" userId="c83b1e15-36f3-4f46-aceb-05aac24c545e" providerId="ADAL" clId="{8FEF3888-D13C-4605-82CB-393C4450E002}" dt="2022-03-01T13:17:50.911" v="445" actId="2696"/>
        <pc:sldMkLst>
          <pc:docMk/>
          <pc:sldMk cId="1717400977" sldId="639"/>
        </pc:sldMkLst>
      </pc:sldChg>
      <pc:sldChg chg="add del">
        <pc:chgData name="Khattab, Sherif" userId="c83b1e15-36f3-4f46-aceb-05aac24c545e" providerId="ADAL" clId="{8FEF3888-D13C-4605-82CB-393C4450E002}" dt="2022-02-24T13:45:50.319" v="376"/>
        <pc:sldMkLst>
          <pc:docMk/>
          <pc:sldMk cId="1388197773" sldId="640"/>
        </pc:sldMkLst>
      </pc:sldChg>
      <pc:sldChg chg="modSp add del mod">
        <pc:chgData name="Khattab, Sherif" userId="c83b1e15-36f3-4f46-aceb-05aac24c545e" providerId="ADAL" clId="{8FEF3888-D13C-4605-82CB-393C4450E002}" dt="2022-03-01T13:17:50.911" v="445" actId="2696"/>
        <pc:sldMkLst>
          <pc:docMk/>
          <pc:sldMk cId="3997552664" sldId="640"/>
        </pc:sldMkLst>
        <pc:spChg chg="mod">
          <ac:chgData name="Khattab, Sherif" userId="c83b1e15-36f3-4f46-aceb-05aac24c545e" providerId="ADAL" clId="{8FEF3888-D13C-4605-82CB-393C4450E002}" dt="2022-02-24T13:45:52.944" v="379" actId="20577"/>
          <ac:spMkLst>
            <pc:docMk/>
            <pc:sldMk cId="3997552664" sldId="640"/>
            <ac:spMk id="2" creationId="{4FD33E2D-FAE1-4C89-A717-36B0B3D2A06C}"/>
          </ac:spMkLst>
        </pc:spChg>
        <pc:spChg chg="mod">
          <ac:chgData name="Khattab, Sherif" userId="c83b1e15-36f3-4f46-aceb-05aac24c545e" providerId="ADAL" clId="{8FEF3888-D13C-4605-82CB-393C4450E002}" dt="2022-02-24T13:46:20.715" v="444" actId="20577"/>
          <ac:spMkLst>
            <pc:docMk/>
            <pc:sldMk cId="3997552664" sldId="640"/>
            <ac:spMk id="3" creationId="{CC23BA8C-B401-48B1-80B9-A3439F4802F4}"/>
          </ac:spMkLst>
        </pc:spChg>
      </pc:sldChg>
      <pc:sldMasterChg chg="del delSldLayout">
        <pc:chgData name="Khattab, Sherif" userId="c83b1e15-36f3-4f46-aceb-05aac24c545e" providerId="ADAL" clId="{8FEF3888-D13C-4605-82CB-393C4450E002}" dt="2022-03-01T13:17:50.911" v="445" actId="2696"/>
        <pc:sldMasterMkLst>
          <pc:docMk/>
          <pc:sldMasterMk cId="3686217723" sldId="2147483655"/>
        </pc:sldMasterMkLst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2541482665" sldId="2147483656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3981630067" sldId="2147483657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4014227718" sldId="2147483658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3808176534" sldId="2147483659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1249739657" sldId="2147483660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1451621032" sldId="2147483661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3576315397" sldId="2147483662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1138740426" sldId="2147483663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2300389191" sldId="2147483664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3053388388" sldId="2147483665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1006649885" sldId="2147483666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145710708" sldId="2147483667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955583493" sldId="2147483668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2936865431" sldId="2147483669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413405688" sldId="2147483670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2403281218" sldId="2147483671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2730465998" sldId="2147483672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3977979642" sldId="2147483673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1190093936" sldId="2147483674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3913116918" sldId="2147483675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2501717341" sldId="2147483676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1585100204" sldId="2147483677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193756703" sldId="2147483678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3794494433" sldId="2147483679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3214917995" sldId="2147483680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1607980646" sldId="2147483681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1075752774" sldId="2147483682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2965672293" sldId="2147483683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2749430259" sldId="2147483684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2467875483" sldId="2147483685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2068237863" sldId="2147483686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2328858398" sldId="2147483687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3628231971" sldId="2147483688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2711271156" sldId="2147483689"/>
          </pc:sldLayoutMkLst>
        </pc:sldLayoutChg>
      </pc:sldMaster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49:57.5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 10592 0 0,'0'0'9535'0'0,"0"2"-9391"0"0,6 107-128 0 0,-6-96-16 0 0,-5 209 0 0 0,-1-6-77 0 0,11 123-52 0 0,2-184 127 0 0,8 139-8 0 0,-9-84-87 0 0,-3-51 87 0 0,-1 187 273 0 0,-3-188-193 0 0,32 438-70 0 0,-24-495 0 0 0,16 144-30 0 0,-3-48-162 0 0,19 656 102 0 0,-35-324 708 0 0,2-332-52 0 0,0 0 298 0 0,10 283 871 0 0,-11-357-1615 0 0,0 2-15 0 0,-2-83-401 0 0,-5 65-1 0 0,2-89-517 0 0,3 30 0 0 0,-2-32-549 0 0,0 19-6100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5.99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57 35 4144 0 0,'-1'2'34'0'0,"0"0"0"0"0,0 1 0 0 0,0-1 1 0 0,-1 0-1 0 0,1 0 0 0 0,-1 0 0 0 0,1 0 0 0 0,-1 0 0 0 0,0 0 0 0 0,1 0 1 0 0,-40 15 17476 0 0,45-20-16237 0 0,0 0-1172 0 0,1 0-76 0 0,1 1 0 0 0,-1-1-1 0 0,1 1 1 0 0,0 0 0 0 0,-1 1-1 0 0,1-1 1 0 0,0 1 0 0 0,0 0-1 0 0,8 0 1 0 0,1 0 55 0 0,-1-1 29 0 0,0 2 0 0 0,-1 0 0 0 0,23 3 0 0 0,-20-1-63 0 0,0-1 1 0 0,22-1-1 0 0,13-4-79 0 0,-12 2-723 0 0,0-2 1 0 0,0-2-1 0 0,65-17 1 0 0,-79 15-4567 0 0,2 2-1555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6.34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634 1 17071 0 0,'0'0'2744'0'0,"-1"2"-1756"0"0,-34 93 1689 0 0,-34 88-2900 0 0,-117 232 283 0 0,87-203 478 0 0,65-137-329 0 0,-67 158 318 0 0,79-179-412 0 0,6-16-92 0 0,-15 56-1 0 0,29-88-19 0 0,-34 167-790 0 0,35-171 629 0 0,1-1-1 0 0,0 1 1 0 0,0 0-1 0 0,0 0 1 0 0,0 0-1 0 0,0 0 0 0 0,0 0 1 0 0,0-1-1 0 0,1 1 1 0 0,-1 0-1 0 0,1 0 1 0 0,-1 0-1 0 0,1-1 1 0 0,0 1-1 0 0,-1 0 1 0 0,1-1-1 0 0,0 1 0 0 0,0 0 1 0 0,0-1-1 0 0,1 1 1 0 0,-1-1-1 0 0,2 2 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6.73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342 1 14280 0 0,'0'0'1102'0'0,"-2"2"-719"0"0,-24 29 2754 0 0,-12 7 487 0 0,-13 24-3954 0 0,27-32 23 0 0,3-1-465 0 0,1 1 1 0 0,2 1-1 0 0,-19 45 1 0 0,24-50 455 0 0,11-22 274 0 0,-50 109-421 0 0,43-90 603 0 0,1 0 1 0 0,1 1-1 0 0,-4 24 0 0 0,10-31 40 0 0,0 0-1 0 0,1 0 1 0 0,1 1-1 0 0,0-1 0 0 0,2 0 1 0 0,0 0-1 0 0,0-1 1 0 0,10 25-1 0 0,-10-32-159 0 0,1 0 0 0 0,0 0 0 0 0,0 0 0 0 0,1-1 0 0 0,1 1 0 0 0,-1-1 0 0 0,1-1 0 0 0,1 1 0 0 0,-1-1 0 0 0,1 0 0 0 0,0 0 0 0 0,1-1 0 0 0,0 0 0 0 0,0 0 0 0 0,0-1 0 0 0,0 0 0 0 0,17 6 0 0 0,-11-5-37 0 0,0-1 0 0 0,1-1 1 0 0,0 0-1 0 0,0-1 1 0 0,0 0-1 0 0,1-1 1 0 0,-1-1-1 0 0,0-1 0 0 0,1 0 1 0 0,21-3-1 0 0,-24 0 67 0 0,0 0-1 0 0,0-1 0 0 0,0 0 0 0 0,-1-1 0 0 0,0-1 0 0 0,0 0 0 0 0,-1 0 1 0 0,1-1-1 0 0,-1 0 0 0 0,-1-1 0 0 0,1-1 0 0 0,-1 0 0 0 0,11-12 0 0 0,9-14 572 0 0,0-2 0 0 0,31-52-1 0 0,-55 80-498 0 0,21-34 861 0 0,35-71-1 0 0,-53 93-734 0 0,0 0 1 0 0,-2 0-1 0 0,0 0 0 0 0,-2-1 1 0 0,6-43-1 0 0,-11 54-189 0 0,0 0 0 0 0,0 0 1 0 0,-1 0-1 0 0,0 0 0 0 0,-1 0 1 0 0,0 0-1 0 0,-1 1 0 0 0,0-1 1 0 0,0 1-1 0 0,-1 0 0 0 0,-1 0 1 0 0,0 0-1 0 0,-10-16 0 0 0,7 16-44 0 0,0 0 0 0 0,0 1 0 0 0,-1 0-1 0 0,0 0 1 0 0,-1 1 0 0 0,0 0 0 0 0,0 0 0 0 0,0 1-1 0 0,-1 1 1 0 0,0 0 0 0 0,-20-8 0 0 0,-2 4-158 0 0,-1 1-1 0 0,0 2 1 0 0,0 1 0 0 0,-36-1 0 0 0,-20-3-1457 0 0,46 1 565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9.2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1 111 1376 0 0,'0'0'14733'0'0,"2"1"-14327"0"0,9 2-251 0 0,-1 0-1 0 0,1-1 1 0 0,-1-1-1 0 0,19 1 0 0 0,19 1 332 0 0,9 3 296 0 0,-30-4-224 0 0,27 5 0 0 0,-17 0-45 0 0,-5-1 33 0 0,57 19-1 0 0,-3 2-255 0 0,-15-6-205 0 0,-24-7 142 0 0,70 10-1 0 0,-87-18-242 0 0,25 1 130 0 0,1-2 0 0 0,68-3-1 0 0,19 1 88 0 0,-1-1-95 0 0,-80-3-82 0 0,117-3-12 0 0,-5-6 48 0 0,-25-1-60 0 0,-61 3 0 0 0,-18 4 0 0 0,69-6 0 0 0,23-4 0 0 0,-27-6 27 0 0,33-3 10 0 0,55-11-37 0 0,-168 26 18 0 0,25-3 67 0 0,169-9 804 0 0,-67-4-817 0 0,-36 9-90 0 0,144-17 769 0 0,-229 27-422 0 0,75 0 744 0 0,-78 4-722 0 0,63-8 1 0 0,22-9-372 0 0,-133 17-215 0 0,-1 0 1 0 0,16 1 0 0 0,-10 1-1206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0.3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520 94 19087 0 0,'0'0'432'0'0,"-3"0"66"0"0,-38 9 635 0 0,20-5-1107 0 0,1 1 0 0 0,-1 1 0 0 0,-19 8 0 0 0,10 0 66 0 0,-45 27-1 0 0,61-31-92 0 0,0 0 1 0 0,0 1-1 0 0,1 1 0 0 0,-22 24 0 0 0,18-15 91 0 0,0 0 0 0 0,1 2 1 0 0,-21 38-1 0 0,21-27 359 0 0,0 0 0 0 0,3 0 0 0 0,0 1 0 0 0,-13 71 0 0 0,22-86-143 0 0,2 0-1 0 0,1 1 1 0 0,0-1 0 0 0,1 0-1 0 0,2 0 1 0 0,3 22-1 0 0,-3-30-166 0 0,1 1-1 0 0,1-1 1 0 0,0 0-1 0 0,1 0 1 0 0,0 0-1 0 0,1 0 1 0 0,0-1-1 0 0,1 0 1 0 0,0 0-1 0 0,14 14 1 0 0,0-3 56 0 0,1-1 0 0 0,1-1 0 0 0,30 19 0 0 0,-33-26-149 0 0,0-2 1 0 0,1 0-1 0 0,0-1 0 0 0,37 13 1 0 0,-41-18-184 0 0,0 0 0 0 0,0-2 0 0 0,0 0 0 0 0,0 0 0 0 0,1-2 0 0 0,-1 0 1 0 0,1-1-1 0 0,-1-1 0 0 0,0 0 0 0 0,1-1 0 0 0,23-7 0 0 0,-26 4-436 0 0,-1-1 0 0 0,0 0 0 0 0,0-1 0 0 0,-1-1 0 0 0,0 0 0 0 0,0-1 0 0 0,14-13 0 0 0,74-79-4316 0 0,-96 97 4673 0 0,88-108-5350 0 0,-46 51 2284 0 0,78-102-1369 0 0,-86 114 4847 0 0,23-22 5129 0 0,-45 47 4277 0 0,-16 39-6963 0 0,0 0-2257 0 0,0 1 0 0 0,-1 0 0 0 0,0-1 0 0 0,-1 1 0 0 0,-6 23 1 0 0,1 2-52 0 0,3-21-178 0 0,-7 23 0 0 0,-4 18 89 0 0,6 4-195 0 0,0 71 0 0 0,10-89-64 0 0,-1-28-27 0 0,-1 0-1 0 0,-2 23 1 0 0,2-39 11 0 0,0 1 0 0 0,0-1 0 0 0,0 0 0 0 0,1 1 0 0 0,-1-1 0 0 0,3 7 0 0 0,-2-8-24 0 0,-1 0 1 0 0,1 1 0 0 0,-1-1 0 0 0,1 0 0 0 0,-1 0 0 0 0,0 1-1 0 0,1-1 1 0 0,-1 0 0 0 0,-1 1 0 0 0,1-1 0 0 0,0 0-1 0 0,-1 5 1 0 0,0-5-377 0 0,-4-16-5822 0 0,4-14 4459 0 0,0 3 353 0 0,0 11 579 0 0,0 0 1 0 0,2-23 0 0 0,1 2 274 0 0,-3 7 428 0 0,-8-40 0 0 0,2 14 975 0 0,0-1 1988 0 0,-22-87 0 0 0,26 127-1930 0 0,-2-27 1 0 0,2 4 183 0 0,-5-49 692 0 0,5 37-909 0 0,1 25-611 0 0,2-1 0 0 0,0 0 1 0 0,2 1-1 0 0,1-1 1 0 0,1 1-1 0 0,11-40 0 0 0,-12 57-159 0 0,0 0-1 0 0,0 0 1 0 0,1 0-1 0 0,1 0 1 0 0,-1 1-1 0 0,1 0 1 0 0,0 0-1 0 0,1 0 1 0 0,0 0-1 0 0,0 1 1 0 0,14-11-1 0 0,-1 3 97 0 0,2 0-1 0 0,40-19 0 0 0,-50 28-158 0 0,0 1 0 0 0,0 0-1 0 0,18-3 1 0 0,-14 3-8 0 0,-7 2-12 0 0,0 1 0 0 0,0-1-1 0 0,-1 2 1 0 0,1-1 0 0 0,0 1 0 0 0,0 0-1 0 0,0 1 1 0 0,0 0 0 0 0,0 0 0 0 0,0 1-1 0 0,-1-1 1 0 0,1 2 0 0 0,-1-1 0 0 0,1 1-1 0 0,12 8 1 0 0,-15-8 3 0 0,0 0 0 0 0,0 0-1 0 0,-1 1 1 0 0,1 0 0 0 0,-1 0-1 0 0,0 0 1 0 0,0 0 0 0 0,-1 1 0 0 0,1-1-1 0 0,-1 1 1 0 0,0 0 0 0 0,0 0-1 0 0,0 0 1 0 0,-1 0 0 0 0,0 1-1 0 0,0-1 1 0 0,-1 1 0 0 0,1-1-1 0 0,-1 1 1 0 0,0 0 0 0 0,0 0 0 0 0,-1 7-1 0 0,-1 1 5 0 0,0 0 1 0 0,-1 0-1 0 0,-1 0 0 0 0,0-1 0 0 0,-1 1 0 0 0,0-1 1 0 0,-1 0-1 0 0,-1 0 0 0 0,-12 21 0 0 0,-1-3 59 0 0,-1-2 0 0 0,-41 46 0 0 0,6-18-22 0 0,-72 56 0 0 0,80-72-26 0 0,-29 18-66 0 0,59-46-130 0 0,17-13 109 0 0,-14 9 128 0 0,14-9-155 0 0,-1 0 1 0 0,1 1-1 0 0,-1-1 1 0 0,1 0 0 0 0,-1 0-1 0 0,1 1 1 0 0,-1-1 0 0 0,1 0-1 0 0,-1 0 1 0 0,0 0 0 0 0,1 0-1 0 0,-1 0 1 0 0,1 0 0 0 0,-1 1-1 0 0,1-1 1 0 0,-1-1 0 0 0,0 1-1 0 0,1 0 1 0 0,-1 0-1 0 0,1 0 1 0 0,-1 0 0 0 0,1 0-1 0 0,-1 0 1 0 0,-1-1 0 0 0,-1-3-2001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0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0 428 20239 0 0,'0'0'2035'0'0,"2"1"-1864"0"0,6 7-108 0 0,0 0 0 0 0,-1 1 0 0 0,0-1 0 0 0,0 1 0 0 0,7 16 0 0 0,-12-23-86 0 0,-1 1 0 0 0,0 0 0 0 0,0 0 0 0 0,0 0 0 0 0,0 1 0 0 0,-1-1 0 0 0,1 0 0 0 0,-1 0 0 0 0,0 0 0 0 0,0 4 0 0 0,-4 34-67 0 0,0-13 84 0 0,-5 50-66 0 0,5-44 80 0 0,-2 41 0 0 0,5-30 71 0 0,0-25-1 0 0,1 0 0 0 0,1 1 0 0 0,0-1 0 0 0,5 22 0 0 0,9 12 386 0 0,28 68 0 0 0,-37-108-422 0 0,1-1 0 0 0,0 0 0 0 0,1 0 0 0 0,0 0-1 0 0,1-1 1 0 0,10 11 0 0 0,4 0-52 0 0,41 35-1 0 0,-53-50 20 0 0,-1 0-1 0 0,1-1 0 0 0,0 0 0 0 0,1-1 0 0 0,-1-1 1 0 0,21 7-1 0 0,-24-9 15 0 0,0-1 0 0 0,1 0 0 0 0,-1 0-1 0 0,1-1 1 0 0,-1-1 0 0 0,1 1 0 0 0,-1-1 0 0 0,1-1 0 0 0,-1 1 0 0 0,17-5 0 0 0,1-1 51 0 0,-15 4-33 0 0,-1 0 1 0 0,0-1 0 0 0,1-1 0 0 0,15-7-1 0 0,-9 1 50 0 0,-1 0 0 0 0,0-1 0 0 0,-1-1 0 0 0,-1 0 0 0 0,0-1 1 0 0,0-1-1 0 0,-2 0 0 0 0,1-1 0 0 0,-2 0 0 0 0,0-1 0 0 0,-1 0 0 0 0,0-1 0 0 0,7-19 0 0 0,3-15 387 0 0,1 1 28 0 0,-2-1 1 0 0,13-57-1 0 0,-22 62-237 0 0,2-3 3 0 0,-3 0 0 0 0,-1-1 0 0 0,0-52 0 0 0,-7 68-120 0 0,-3 0 0 0 0,0 0-1 0 0,-2 1 1 0 0,-2-1-1 0 0,-12-43 1 0 0,8 47-120 0 0,5 10-86 0 0,-1 1 1 0 0,-1 1 0 0 0,-1-1-1 0 0,0 1 1 0 0,-1 0 0 0 0,-13-17-1 0 0,4 14-728 0 0,-38-35 0 0 0,7 8-1516 0 0,26 19 1091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3.18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1 169 2304 0 0,'2'1'12705'0'0,"0"1"-12479"0"0,1 0 0 0 0,0 0 0 0 0,-1 0 0 0 0,1 0 0 0 0,0-1 0 0 0,0 0 1 0 0,0 1-1 0 0,1-1 0 0 0,-1 0 0 0 0,0 0 0 0 0,0-1 0 0 0,1 1 0 0 0,3 0 0 0 0,10 0-206 0 0,24-2-1 0 0,-16 1 131 0 0,103-3-134 0 0,45 1 711 0 0,-117 4-341 0 0,61 10 0 0 0,-45-6-146 0 0,-8-2-37 0 0,-15 0 137 0 0,79-3 1 0 0,3-1 222 0 0,-50 6-340 0 0,129 1 50 0 0,32-17-183 0 0,-42-4 102 0 0,-117 4-100 0 0,-25 2-24 0 0,13 1-10 0 0,150-19 260 0 0,-103 14-214 0 0,-26 3-61 0 0,519-72 1126 0 0,-335 55-738 0 0,-164 18-106 0 0,1 4 169 0 0,7 0 300 0 0,169-3 1000 0 0,-190 8-1551 0 0,75 6 168 0 0,-2 0-3611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3.63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33 17823 0 0,'0'0'819'0'0,"3"1"-20"0"0,7 1-703 0 0,1 0 1 0 0,0-1-1 0 0,-1 0 1 0 0,1 0-1 0 0,20-2 1 0 0,-3 0 572 0 0,118-5 2392 0 0,87-7-2585 0 0,-79 1-2496 0 0,-112 9 1038 0 0,-32 1 285 0 0,0 1 0 0 0,0 0 0 0 0,0 1 0 0 0,0 0-1 0 0,1 0 1 0 0,-1 1 0 0 0,0 1 0 0 0,12 2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3.96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76 1 14280 0 0,'0'0'1102'0'0,"-1"1"-719"0"0,-6 14-376 0 0,6-13 384 0 0,0 0 1 0 0,0 0-1 0 0,0 0 0 0 0,1 0 1 0 0,-1 1-1 0 0,1-1 1 0 0,0 0-1 0 0,-1 0 0 0 0,1 0 1 0 0,0 1-1 0 0,0-1 0 0 0,1 0 1 0 0,-1 0-1 0 0,0 1 1 0 0,2 2-1 0 0,7 38 2449 0 0,-6-28-2746 0 0,7 23 0 0 0,-3-14-69 0 0,-1 0 0 0 0,-1 0 1 0 0,4 49-1 0 0,-10 75-117 0 0,-2-96 96 0 0,-2 0 0 0 0,-18 72 0 0 0,9-53 60 0 0,9-46-157 0 0,-9 34 0 0 0,-4 3-424 0 0,-7 20-3405 0 0,20-68 1743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4.30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 86 22087 0 0,'0'0'498'0'0,"-2"1"72"0"0,2-1-548 0 0,0 0 0 0 0,0 0 0 0 0,0 0-1 0 0,0 0 1 0 0,-1 0 0 0 0,1 0 0 0 0,0 0-1 0 0,0 0 1 0 0,0 0 0 0 0,0 0 0 0 0,0 0-1 0 0,0 0 1 0 0,-1 0 0 0 0,1 0 0 0 0,0 1 0 0 0,0-1-1 0 0,0 0 1 0 0,0 0 0 0 0,0 0 0 0 0,0 0-1 0 0,0 0 1 0 0,0 0 0 0 0,0 0 0 0 0,-1 0-1 0 0,1 0 1 0 0,0 1 0 0 0,0-1 0 0 0,0 0 0 0 0,0 0-1 0 0,0 0 1 0 0,0 0 0 0 0,0 0 0 0 0,0 0-1 0 0,0 1 1 0 0,0-1 0 0 0,0 0 0 0 0,0 0-1 0 0,0 0 1 0 0,0 0 0 0 0,0 0 0 0 0,0 0 0 0 0,0 1-1 0 0,0-1 1 0 0,0 0 0 0 0,0 0 0 0 0,0 0-1 0 0,0 0 1 0 0,0 0 0 0 0,0 0 0 0 0,0 0-1 0 0,0 1 1 0 0,1-1 0 0 0,-1 0 0 0 0,0 0-1 0 0,0 0 1 0 0,0 0 0 0 0,0 0 0 0 0,0 0 0 0 0,0 0-1 0 0,0 0 1 0 0,0 0 0 0 0,1 1 0 0 0,-1-1-1 0 0,0 0 1 0 0,0 0 0 0 0,0 0 0 0 0,15 2 535 0 0,23-2 111 0 0,155-23-68 0 0,-2-1-648 0 0,32 3-593 0 0,-208 20 266 0 0,-1 0 0 0 0,23-7 0 0 0,-31 6-423 0 0,1 0 0 0 0,-1 0 0 0 0,0-1-1 0 0,7-4 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49:59.4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0 472 2760 0 0,'2'0'207'0'0,"145"-8"9630"0"0,-48-4-8881 0 0,-84 11-957 0 0,0 0 1 0 0,22 1 0 0 0,-21 1 4 0 0,-1-1-1 0 0,22-3 1 0 0,29-4 235 0 0,126 3 0 0 0,-114 5 193 0 0,186 11 1150 0 0,0 0-1421 0 0,-117-6-160 0 0,-85-6-16 0 0,173-5 815 0 0,46-33 510 0 0,-202 28-1146 0 0,8-2-24 0 0,3-2-73 0 0,4 0-58 0 0,101-16 212 0 0,-48 8 70 0 0,-90 13-55 0 0,53-11 139 0 0,-7 2-152 0 0,-39 7-11 0 0,59-13 306 0 0,82-14 209 0 0,-88 26-461 0 0,-75 9-251 0 0,1-2 1 0 0,54-13 0 0 0,-63 10 3 0 0,36-3 0 0 0,16-3-9 0 0,130-23-133 0 0,-163 29 270 0 0,23 2 84 0 0,-52 5-162 0 0,35-6-1 0 0,-25 1 3 0 0,41-2 0 0 0,-69 7-69 0 0,16-2 24 0 0,37-10-1 0 0,-27 6-12 0 0,43-8 299 0 0,-21 2 536 0 0,-6 9-583 0 0,54 2-1 0 0,-69 2-225 0 0,13 6-39 0 0,10-6 0 0 0,-53 0 0 0 0,25 0 18 0 0,1 2 0 0 0,30 5 0 0 0,-39-4 8 0 0,-8-1-2 0 0,23 2 0 0 0,-21-4-3 0 0,25 6-1 0 0,-6-2 3 0 0,24 9-23 0 0,-38-12 24 0 0,0 1-1 0 0,0 1 1 0 0,-1 1-1 0 0,34 10 1 0 0,10 8 94 0 0,-37-14-87 0 0,-6-3-18 0 0,0-1 1 0 0,0-1-1 0 0,29 2 1 0 0,11 2-15 0 0,-55-7 1 0 0,0 0 0 0 0,0 0 0 0 0,0 0 0 0 0,1-1 0 0 0,6 0 0 0 0,-7 0 0 0 0,0 0 0 0 0,0 1 0 0 0,0-1 0 0 0,0 1 0 0 0,6 1 0 0 0,-3 0 9 0 0,-1-1 1 0 0,1 1-1 0 0,0-1 0 0 0,0 0 0 0 0,0-1 0 0 0,6 0 0 0 0,64-4 183 0 0,-57 4 32 0 0,24 0 0 0 0,17-1 239 0 0,-18 2-419 0 0,-31 1-40 0 0,23-2 0 0 0,-19 0 83 0 0,23 1-1 0 0,-28 1-34 0 0,0-1-1 0 0,0 0 0 0 0,0-1 0 0 0,20-3 0 0 0,-29 3-46 0 0,3 0 2 0 0,8 7-75 0 0,-11-5-232 0 0,8-7-2782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4.68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723 1 14280 0 0,'0'0'7634'0'0,"0"3"-6838"0"0,-1 17-424 0 0,-1 0 0 0 0,0 1-1 0 0,-8 27 1 0 0,-23 63-478 0 0,30-101 150 0 0,-94 240-12 0 0,-17-6 203 0 0,62-135-76 0 0,-196 411 1525 0 0,208-431-1723 0 0,5 2 0 0 0,-36 136 1 0 0,60-168-533 0 0,10-54 503 0 0,1-4-31 0 0,-1 0 0 0 0,1 1-1 0 0,0-1 1 0 0,-1 0 0 0 0,1 0-1 0 0,0 1 1 0 0,0-1 0 0 0,0 0-1 0 0,0 1 1 0 0,0-1 0 0 0,0 0-1 0 0,0 0 1 0 0,1 1 0 0 0,-1-1 0 0 0,0 0-1 0 0,1 2 1 0 0,16-1-3192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5.01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260 0 22319 0 0,'-1'2'506'0'0,"-1"1"-357"0"0,-1 1 0 0 0,0-1 0 0 0,0 0 0 0 0,0 0 0 0 0,0 0 0 0 0,-7 4 0 0 0,7-5-36 0 0,-1 1-1 0 0,0 0 0 0 0,1 0 1 0 0,-1 0-1 0 0,1 0 1 0 0,0 1-1 0 0,-4 5 0 0 0,-42 69-201 0 0,16-17-2274 0 0,-36 94-1 0 0,69-154 2348 0 0,-34 102-1075 0 0,29-86 1149 0 0,2 1 1 0 0,0 0-1 0 0,-1 36 1 0 0,4-48-12 0 0,-1 3 87 0 0,1-1 0 0 0,1 1 0 0 0,0 0 1 0 0,0 0-1 0 0,0 0 0 0 0,1-1 0 0 0,3 10 0 0 0,-2-11-91 0 0,0-1 0 0 0,0 0 0 0 0,0 0 0 0 0,1 0-1 0 0,0 0 1 0 0,0-1 0 0 0,0 1 0 0 0,1-1 0 0 0,-1 0 0 0 0,1 0 0 0 0,1-1 0 0 0,-1 0 0 0 0,1 0-1 0 0,-1 0 1 0 0,1 0 0 0 0,0-1 0 0 0,1 0 0 0 0,-1 0 0 0 0,0-1 0 0 0,1 0 0 0 0,-1 0 0 0 0,1 0-1 0 0,0-1 1 0 0,0 0 0 0 0,0 0 0 0 0,0-1 0 0 0,-1 0 0 0 0,1 0 0 0 0,11-2 0 0 0,-7 0 1 0 0,0-1 0 0 0,0 0 1 0 0,0-1-1 0 0,-1 0 0 0 0,19-10 1 0 0,48-34 291 0 0,-75 46-317 0 0,22-15 249 0 0,-1-1 0 0 0,-1-1 0 0 0,-1-1-1 0 0,-1 0 1 0 0,32-43 0 0 0,-39 45 46 0 0,-1-1 0 0 0,-1 0-1 0 0,-1 0 1 0 0,0-1 0 0 0,-2-1-1 0 0,0 1 1 0 0,-1-1 0 0 0,5-31 0 0 0,-11 47-217 0 0,0-1 0 0 0,-1 0 1 0 0,1 1-1 0 0,-1-1 0 0 0,-1 0 0 0 0,1 1 1 0 0,-1-1-1 0 0,0 0 0 0 0,-2-6 1 0 0,2 8-52 0 0,-1 0 1 0 0,0 1-1 0 0,1-1 1 0 0,-1 1-1 0 0,-1-1 1 0 0,1 1-1 0 0,0 0 1 0 0,-1 0-1 0 0,1 0 1 0 0,-1 0-1 0 0,0 0 1 0 0,0 1-1 0 0,0-1 1 0 0,-7-3-1 0 0,0 1-22 0 0,0 0 0 0 0,-1 1 0 0 0,1 0 0 0 0,-1 1 0 0 0,0 0-1 0 0,-13-1 1 0 0,-2 0-133 0 0,-42 1-1 0 0,15 6-616 0 0,-81 13 0 0 0,24-1-3462 0 0,72-11-4079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9.128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0 544 8288 231582 71071,'3'0'736'-2778'698,"12"-1"-584"-1944"502,10-1-152 2702-691,10 0 840 201-512,7-1 144-30 4,9-1 24-59 6,19-1 200-1287 1105,12-2-1208 2111-586,7-3 0 440-531,4 0 0-291 7,3-2 0-224-6,17-1 0-238 4,7-1 0 760 5,0 0 0-51-6,13 0 64-499 3,0 1-64 1187-2,-4 2 424 0 0,-8 3 64 0 0,-7 2 16-4 679,-7 2 0 4-679,-4 3 112 0 0,-3 1 23 0 0,-1 1 9 0 0,1 0 0 0 0,3 2-424 0 0,3 0-80 0 0,2 0-16 0 0,2-1-8 0 0,3-1 8-883 0,3-1 0 883 0,0-1 0 0 0,21-1 160 16 1219,6-1-112-16-1219,-3-1 0 0 0,-6 0 0 0 0,-10 0 48 0 0,-7 0 0 0 0,-4 1 8 0 0,-5 0 0 0 0,-4 1-112 0 0,-5-1-24 0 0,-1 1-8 0 0,11 0 0-671 2,17-1-88 671-2,1 1 64 0 0,-5 0-64 0 0,-11 3 0 0 0,-11 0 0 496 539,-10 1 0-496-539,-10 0 0 0 0,-7 1 0 0 0,-7-1 0 0 0,-5 0 0 0 0,-5-1 0 0 0,-3-1 0 0 0,-5 1 0 0 0,-2-1 0 0 0,-4-1 0 0 0,3-1 64 0 0,-3-2 0 0 0,-4 0-64 0 0,-4 0 0 1399-7,-5-1 64-823 14,-5 2-64-576-7,-5-1 0 0 0,-7 2 0 0 0,-5 0 0 0 0,-3 1 0 4 542,-3 0-128-4-542,-2 1 32 0 0,0 0 8 0 0,0 0 16 0 0,-2-2-72 0 0,-2-1 72 0 0,-3-3 72 0 0,-3-2 0 0 0,-2-2 64 0 0,-7-2 264 0 0,-5-1 32 0 0,-1 0 8 0 0,-1 1 0 0 0,0-1-112 0 0,0 2-32 0 0,0-1 0 0 0,1 1 0 0 0,1 0 8 0 0,0 0 0 0 0,-1 1 0 0 0,2 0 0-538-2,0 0-40-107-2,-4-3 160 645 4,0 0-176 0 0,1 0-32 0 0,-1-3 128 0 0,1 1-136 0 0,2 0-136 0 0,4 2 0 0 0,1 3 0 0 0,1 2 0 0 0,2 1 96 0 0,2 1-16 0 0,0 0 0 0 0,0 1 0 0 0,0 1-80 753 4,1 0 0-753-4,3 2 0 0 0,0-1 64 0 0,-1 1-64 0 0,0-1-136 0 0,2 1 32 0 0,3 1 8 0 0,0 0 96 0 0,2 0 0 0 0,2 1 0 0 0,1 0 0 0 0,1 0 0 0 0,2 2 0 0 0,5 3-96 0 0,4 3 0 0 0,2 2 0 0 0,0 2 0 0 0,4 2 24 0 0,0 0 8 0 0,1 2 0-602-7,0 0 0 602 7,0 0 64 0 0,0 0 0 0 0,-1-1 0 0 0,1-1 0 0 0,-2-1 0 0 0,0-2 88-624 4,0 0-24-171-7,3 0 0 278 5,0-1 0 517-2,-1-1-64 0 0,-1-1 64 0 0,0-2-64 0 0,-2-2 96-516 2,-1-2-96-1-1,-3 1 96 517-1,0-1-96 0 0,0-1 64 0 0,0 0 0 0 0,-2-1-64 0 0,-2 0 96 0 0,-2 0-96 0 0,-2 0 96 0 0,-1 0 72-516-1,-1 0 24 516 1,0 0 0 0 0,-1 0 0 0 0,1 0-104 0 0,0 2-24 0 0,1 4 0 0 0,-1 2 0 0 0,-3 4-64 0 0,-1 3 64 0 0,-4 2-64 0 0,-4 3 64 0 0,-5 3-64 623 2,-9 7-80 625-2,-13 10-152-667 2,-12 13-232-566 542,-8 11-40 1203-544,-4 5-56-1218 0,3-5 280 0 0,4-3-3376 53 513,10-13-17135-53-513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9.895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0 0 18919 205684 78610,'0'0'832'0'0,"0"0"384"0"0,0 0-1216 0 0,0 0 464 0 0,0 0 48 0 0,0 0 16 0 0,3 4 136 0 0,2 3-600 0 0,3 1-64 0 0,1 1 72 0 0,1 1-72 0 0,-1 3 0 0 0,0 1-80 0 0,-1 2 80 0 0,0 3-96 0 0,-3 3 24 607-2,-1 2 8 68 3,-2 2 0-69-6,0 1 64 69 3,-2 2 0-88 8,-1 3 0 0-1,0 1 0-587-5,0 1 0 0 0,0 0 64 0 0,1 1-64 0 0,0 0 0 0 0,2 0 0 0 0,1-2 0 0 0,3-2 0 0 0,2-2 0 0 0,2-4-160-475-5,2-2-24 475 5,3-3 0 0 0,8-1-416-1374-4,10-5-352 250 4,7-7-904 23 4,1-7 288 1101-4,2-11-31 0 0,-3-9-4905 0 0,-8-1-2848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20.316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1 56 10912 209094 78240,'0'0'1184'0'0,"0"0"-1184"0"0,0 0 0 0 0,0 0 840 0 0,0 0 152 0 0,0 0 24 0 0,0 0 8 0 0,2 1-465 0 0,4 3-87 0 0,2 0-24 0 0,4 0 0 0 0,2-1 136 0 0,2 0 24 0 0,3-1 8 0 0,1-2 0 0 0,3 1-104 0 0,2-2-32 0 0,2-2 0 0 0,8 0 224 0 0,4-1-544 0 0,2-1 0 0 0,0 0-8 0 0,8-2-1768 0 0,5-3-456 0 0,-3 0 432 0 0,-3-1-39 0 0,-5 1-4881 0 0,-10 2-2840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20.556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101 1 3224 208074 78519,'0'0'288'0'0,"-2"4"-288"0"0,-1 3 3848 0 0,-1 4 5423 0 0,-1 1-4535 0 0,0 0-3504 0 0,0 4-320 0 0,3 4-456 0 0,2 2-456 0 0,1 2 72 0 0,1 2-472-693-7,-2 5-664-689 9,-2 6-112 891 0,-5 2-104-646 3,-6 0 304 1137-5,-4-1 432-557-6,-3-8-6927 557 6,1-7-3657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20.770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45 11 22543 211922 77694,'-7'6'2480'0'0,"-4"3"-2480"0"0,-1 1 72 0 0,2-2 56 0 0,6-2-1248 0 0,9-6-1792 0 0,9-5-568 0 0,4-4 1401 0 0,1-4-17 0 0,-2 0-8-480 3,-4 3-9328 480-3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21.573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1 170 18863 209315 78715,'1'3'1840'0'0,"-1"4"-1640"0"0,0 4-200 0 0,1 2 0 524 0,1 3 0-524 0,2 1 736 0 0,4 4 960 0 0,3 4-832 0 0,4 1-744 0 0,4 4-200 0 0,3 5-368 0 0,4 3-464-1388 1,0 6-808 366 2,-4 0 1304 341-3,-7-7 344-114-2,-7-9 72 183 4,-5-8 0 612-2,-3-5 64-1180-6,-1-4-64 1180 6,-1-3 88 0 0,0-4-88 0 0,2-1 64-817 4,1-1-64 112 0,0-2 0 140-13,0 0 0 565 9,3-1-80 0 0,4-5-48-525 8,0-4 0 27-14,0-3-8 498 6,2-3 40 0 0,2-2 16 0 0,1-1 0 0 0,-1-3 0 0 0,0 1-96 544 2,-1-1-16-544-2,1 1-8 0 0,0 0 0 0 0,-3 1 200 0 0,-3 2 0 705-1,2 0 0 226 2,2 3 0-931-1,-2 2 216 0 0,-2 3 56 545-2,1 1 16 634 8,0 2 0-521-10,0-1-40-658 4,0 2-8 0 0,-1 1 0 0 0,1 2 0 0 0,5 1-48 0 0,2 0-16 0 0,0 0 0 0 0,-3 2 0 840-2,0 0-176 635 2,2 2 0-1475 0,-2 0 0 0 0,-1 4-104 0 0,1 3-56 0 0,0 1-16-567 1,-2-1 0 567-1,-2 1 88 567-1,-3 0 24-567 1,1 0 0 0 0,1 2 0 0 0,-2 0 64-681 1,-2 0 0 681-1,1 2 0 0 0,1 1 0 0 0,0-3 0-567 0,-2 0 0 567 0,0 0 0 0 0,0-1-64 0 0,1 0 64-568-2,0-2 0 568 2,-2-2 0 0 0,1-4 64-544 7,-1 0 128-69-7,-1-3 32-113-1,0 0 8-206 3,0 0 0 932-2,1-2-136 0 0,3-6 40-658 0,2-4-72 658 0,0-4-64 0 0,-1-2 64 0 0,3-2-64 0 0,1-2 64 0 0,0 0-64 0 0,-1 0 0 0 0,2 0 0 592-5,0 3 0-592 5,0 0 0 0 0,2 3 0 0 0,0 2 0 612 3,2 3-88-612-3,-1 2 88 0 0,2 2 0 0 0,-2 2 0 0 0,-1 3 0 0 0,2 1-80 0 0,0 3-80 0 0,5 5 80 704-6,1 2 80-205 5,-2 2 0-499 1,-2 0 0 0 0,-2 1-96 0 0,-3-1-48 0 0,0 0-16 0 0,-4-1 0 0 0,-2-3 248 0 0,-2-2 40 0 0,2-2 16 0 0,-1-1 96 0 0,3-1-80 567 4,2-1-80-567-4,2-2-80 0 0,3-4 0 0 0,0-4 0 0 0,1-4 0 0 0,1-2 0 0 0,-2-2 0 0 0,-4-3 0 567 2,-1-1 0 46-5,-1 0 0-613 3,-1 0 0 0 0,-1 1 0 0 0,0 0 0 1091 3,-1 0 0-1091-3,0 0 0 0 0,-4-1 0 0 0,-3 0 0 0 0,0 2 0 0 0,-2 3 0 0 0,-1 3 0 0 0,0 5 0 523 3,2 4 0-523-3,-1 3 0-592-7,-1 3 0 592 7,-2 4 0 0 0,0 3 0 0 0,1 4 0 0 0,1 4 0 0 0,-1 2 0 0 0,0 3 0 567-2,1 1 0 436 9,2 2 64-1003-7,-1 0-64 0 0,0 0 64 0 0,1 2 48 0 0,4-1 8 0 0,2 0 0 0 0,2 0 0 0 0,1 1 8 0 0,2-1 0 0 0,3 1 0 0 0,3-3 0 0 0,2-1 16 0 0,1-3 8 0 0,2-1 0 0 0,5-3 0-593-5,3-4-152-543 10,3-3 0 614-9,3-5 64 522 4,11-9-1120-1022-2,5-7-232 478 9,-6-2-20487 544-7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36.09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11056 0 0,'0'1'4898'0'0,"18"30"-690"0"0,0 0-3829 0 0,-5-2-369 0 0,-6-14-10 0 0,-1 0 0 0 0,0 0 0 0 0,5 23 0 0 0,-6-15-10 0 0,7 37 144 0 0,5 63 0 0 0,-1 134 600 0 0,-18 4 290 0 0,-39 231 22 0 0,29-352-828 0 0,3-23-48 0 0,2 161-1032 0 0,9-173-6493 0 0,-2-84 555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37.40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324 15 8288 0 0,'2'0'638'0'0,"22"1"-389"0"0,-15 0 46 0 0,1-1 0 0 0,-1 0 0 0 0,0 0 0 0 0,11-2 0 0 0,23-5 2318 0 0,63-1-1 0 0,48 8-1929 0 0,-70 1-570 0 0,170 12-18 0 0,-143-10 41 0 0,-6 0 48 0 0,104 18 1049 0 0,192 15 798 0 0,-225-26-1720 0 0,286 8 237 0 0,-112-13 252 0 0,-72-9-415 0 0,-72-1 6 0 0,-53 3-69 0 0,67 1-33 0 0,-2 14 114 0 0,-59 4-221 0 0,33 3-44 0 0,-29 0-138 0 0,-76-11-147 0 0,-53-6 29 0 0,44 9-1 0 0,-23-2 329 0 0,60 4-1 0 0,-75-10-224 0 0,0-4 203 0 0,-1 1 10 0 0,-28-1-108 0 0,-8 0 102 0 0,8 24-85 0 0,-7 29 74 0 0,-3-43-167 0 0,-1-1 1 0 0,-2 15-1 0 0,2-17-11 0 0,-1 0 0 0 0,1 0 0 0 0,0 1 0 0 0,1-1 0 0 0,-1 0 0 0 0,3 8 0 0 0,1 5-3 0 0,-1-1 0 0 0,1 36 0 0 0,-4-43 0 0 0,4 20-14 0 0,0-1 0 0 0,10 35 0 0 0,0-3-17 0 0,-9-32-3 0 0,17 48 0 0 0,14 32-4 0 0,15 38 1 0 0,-28-82 31 0 0,23 120 0 0 0,-44-179 8 0 0,4 19 22 0 0,-1 0 1 0 0,-2 1 0 0 0,1 31-1 0 0,-4-47-23 0 0,2-1 0 0 0,-1 1 0 0 0,5 14-1 0 0,-3-15 13 0 0,-1 0 0 0 0,0 0-1 0 0,0 14 1 0 0,-3 3-3 0 0,1-17-7 0 0,0 1 0 0 0,0-1-1 0 0,3 17 1 0 0,-2-18 15 0 0,0 0 1 0 0,0 0-1 0 0,-1 12 1 0 0,1 18 35 0 0,5-24-26 0 0,-5-15-26 0 0,-1 0-1 0 0,1 0 0 0 0,-1 0 0 0 0,1 0 0 0 0,-1-1 1 0 0,1 1-1 0 0,-1 0 0 0 0,0 0 0 0 0,0 0 0 0 0,1 0 0 0 0,-1 0 1 0 0,0 0-1 0 0,0 0 0 0 0,0 0 0 0 0,0 0 0 0 0,0 0 1 0 0,0 1-1 0 0,0-1 0 0 0,0 0 0 0 0,-1 1 0 0 0,-8 18 1 0 0,8-19-3 0 0,1 0 1 0 0,0 0 0 0 0,0 0-1 0 0,-1 0 1 0 0,1 0-1 0 0,-1 0 1 0 0,1 0 0 0 0,-1-1-1 0 0,1 1 1 0 0,-1 0-1 0 0,0 0 1 0 0,1 0 0 0 0,-1 0-1 0 0,0-1 1 0 0,0 1-1 0 0,0 0 1 0 0,1-1 0 0 0,-1 1-1 0 0,0 0 1 0 0,0-1-1 0 0,0 0 1 0 0,0 1 0 0 0,0-1-1 0 0,-1 1 1 0 0,-2 1-6 0 0,-34 20-57 0 0,24-18 73 0 0,0 0-1 0 0,-1-2 1 0 0,0 0-1 0 0,-18 0 1 0 0,11 0-15 0 0,-15 1-42 0 0,-68 3 40 0 0,50-6 11 0 0,-298 5 56 0 0,143 8-113 0 0,-85 7 62 0 0,171-10 123 0 0,-57 7-123 0 0,-46 4-170 0 0,-52 9 203 0 0,98-8-20 0 0,-235 18-22 0 0,202-26-10 0 0,74-3 15 0 0,-169-9 0 0 0,229-8 10 0 0,-31-1 30 0 0,-94 2 31 0 0,15 3 33 0 0,103 3-74 0 0,-236 20 421 0 0,-84 45-157 0 0,345-55-182 0 0,12-1-49 0 0,-84 13 72 0 0,116-21-161 0 0,-100 9-786 0 0,95-10 510 0 0,0-1 1 0 0,-1-1 0 0 0,-23-4 0 0 0,3-4-811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0.8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705 118 10592 0 0,'0'0'964'0'0,"-11"-9"790"0"0,7-1 2942 0 0,3 9-4600 0 0,1 0 1 0 0,0 0-1 0 0,-1 0 0 0 0,1 0 0 0 0,0 0 0 0 0,-1 0 1 0 0,0 0-1 0 0,1 0 0 0 0,-1 0 0 0 0,1 0 0 0 0,-1 0 1 0 0,-1 0-1 0 0,-9-11 207 0 0,6 6-236 0 0,0 1 0 0 0,0 0 0 0 0,0 0 0 0 0,-1 0 0 0 0,-10-6 0 0 0,-4 2-73 0 0,0 2 0 0 0,-28-7-1 0 0,39 11 43 0 0,0 2 0 0 0,-1-1 0 0 0,1 2 0 0 0,-1-1 0 0 0,1 1 0 0 0,-1 0 0 0 0,-16 4 0 0 0,-18 3 198 0 0,31-5-144 0 0,-1 0 0 0 0,1 0 1 0 0,0 2-1 0 0,0-1 0 0 0,0 2 1 0 0,0 0-1 0 0,-15 8 0 0 0,12-2-50 0 0,0 0-1 0 0,0 1 0 0 0,1 1 0 0 0,-15 17 0 0 0,11-11-39 0 0,9-9 0 0 0,-1 1 0 0 0,1 0 0 0 0,1 1 0 0 0,-14 22 0 0 0,4 0-12 0 0,2 1 0 0 0,1 1 0 0 0,2 1 0 0 0,2 0 0 0 0,-12 56 0 0 0,21-73 21 0 0,1-1 0 0 0,0 1 0 0 0,2 22 0 0 0,0-32 33 0 0,1 0 0 0 0,1 0 0 0 0,-1 0 0 0 0,2 0 0 0 0,-1 0 0 0 0,1 0 0 0 0,9 17 0 0 0,-7-17 24 0 0,1 2 63 0 0,1 0 0 0 0,0 0 0 0 0,15 18 0 0 0,2-5 249 0 0,1 0 0 0 0,39 28-1 0 0,-45-39-271 0 0,1-1-1 0 0,0-1 0 0 0,1-1 0 0 0,34 13 1 0 0,-32-16 19 0 0,28 7 1 0 0,-41-13-399 0 0,-1-1 0 0 0,1 1 0 0 0,-1-1 0 0 0,1-1 0 0 0,-1 0 0 0 0,12-2 0 0 0,-6-2-1995 0 0,-3-5-5073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38.2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65 1 19439 0 0,'-5'26'508'0'0,"1"1"-1"0"0,2-1 1 0 0,2 54-1 0 0,1-37-199 0 0,3 326 410 0 0,-4-325-718 0 0,-6 180 0 0 0,2-186 0 0 0,-3 45 0 0 0,-2-4 0 0 0,-1 0 0 0 0,10-62-1 0 0,0-3-2 0 0,-1 0-1 0 0,-1 0 0 0 0,-2 14 0 0 0,-1-12-491 0 0,2 1 0 0 0,0 0 0 0 0,-1 29 0 0 0,4-32-533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38.68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1 133 18023 0 0,'0'0'1804'0'0,"2"-1"-1649"0"0,97-38 464 0 0,106-36-357 0 0,-180 69-268 0 0,-1 2-1 0 0,1 0 0 0 0,0 2 1 0 0,0 1-1 0 0,0 0 0 0 0,0 2 1 0 0,33 6-1 0 0,-47-6 6 0 0,0 1 0 0 0,0 1 0 0 0,0 0 0 0 0,0 0 0 0 0,0 1 0 0 0,14 7 0 0 0,-20-8 24 0 0,0 0 0 0 0,0 1 1 0 0,0 0-1 0 0,0 0 0 0 0,0 0 1 0 0,-1 0-1 0 0,0 1 0 0 0,0 0 1 0 0,0 0-1 0 0,0 0 0 0 0,-1 0 1 0 0,5 11-1 0 0,-5-9 49 0 0,0 0-1 0 0,-1 0 1 0 0,0 0-1 0 0,0 1 1 0 0,-1-1-1 0 0,0 0 1 0 0,0 1-1 0 0,-1-1 1 0 0,0 1 0 0 0,0-1-1 0 0,-1 1 1 0 0,0-1-1 0 0,0 0 1 0 0,-1 1-1 0 0,1-1 1 0 0,-2 0-1 0 0,-3 8 1 0 0,-3 5 150 0 0,-1 0 0 0 0,-2-1 0 0 0,0-1-1 0 0,-21 27 1 0 0,15-25-64 0 0,0 0-1 0 0,-1-1 1 0 0,-25 18-1 0 0,-68 46-25 0 0,71-55-84 0 0,15-11-79 0 0,-2-1 1 0 0,-42 18 0 0 0,41-21-79 0 0,19-8-286 0 0,-1-1 0 0 0,-1 0 0 0 0,1 0 0 0 0,-23 2 0 0 0,-1-3-5955 0 0,13-3-462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39.04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146 1 22663 0 0,'0'2'514'0'0,"-5"88"1452"0"0,3 0-1963 0 0,-1 1-18 0 0,-4-23-169 0 0,3-22-319 0 0,-2 0 0 0 0,-21 83 0 0 0,21-109 492 0 0,3-7-777 0 0,-1-1-1 0 0,-9 18 0 0 0,12-27 554 0 0,0 0 0 0 0,-1-1 0 0 0,0 1 1 0 0,1-1-1 0 0,-1 1 0 0 0,0-1 0 0 0,0 0 0 0 0,0 0 0 0 0,-1 0 1 0 0,1 0-1 0 0,0 0 0 0 0,-1 0 0 0 0,1-1 0 0 0,-1 1 0 0 0,-5 1 0 0 0,4-2-79 0 0,1 0-1 0 0,-1 0 1 0 0,0-1-1 0 0,1 0 0 0 0,-7 0 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39.71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405 0 19695 0 0,'0'0'1975'0'0,"0"3"-1830"0"0,-1 6-234 0 0,0 0 0 0 0,-1 0-1 0 0,0-1 1 0 0,-1 1-1 0 0,0 0 1 0 0,0-1 0 0 0,-1 0-1 0 0,0 1 1 0 0,-6 8 0 0 0,2-2 1 0 0,-11 26 1 0 0,16-30 84 0 0,-9 19 1 0 0,2 2 1 0 0,1-1-1 0 0,2 1 0 0 0,-4 43 0 0 0,9-47 2 0 0,2 0 0 0 0,1 1 0 0 0,1-1 0 0 0,1 0 0 0 0,10 38 0 0 0,-7-45 0 0 0,0-1 0 0 0,2 1 0 0 0,0-1 0 0 0,1 0 0 0 0,1-1 0 0 0,1 0 0 0 0,21 28 0 0 0,-27-41 6 0 0,0-1-1 0 0,0 0 0 0 0,0 0 0 0 0,1 0 0 0 0,0 0 1 0 0,0-1-1 0 0,0 0 0 0 0,0 0 0 0 0,1 0 0 0 0,-1-1 1 0 0,9 3-1 0 0,-10-5 40 0 0,1 1 1 0 0,-1-1 0 0 0,1 0-1 0 0,0 0 1 0 0,-1-1 0 0 0,1 1 0 0 0,0-1-1 0 0,0 0 1 0 0,-1-1 0 0 0,1 0-1 0 0,0 0 1 0 0,-1 0 0 0 0,1 0-1 0 0,-1-1 1 0 0,8-3 0 0 0,4-3 197 0 0,1-2 0 0 0,-2 1 0 0 0,1-2 0 0 0,26-23 1 0 0,-25 19-58 0 0,-1 0 0 0 0,-1-2 0 0 0,-1 0 1 0 0,0 0-1 0 0,17-28 0 0 0,5-22 211 0 0,-32 58-331 0 0,-2-1 0 0 0,1 1 0 0 0,-2-1 0 0 0,1 1 0 0 0,1-19 0 0 0,-1 5 63 0 0,2-46 327 0 0,-5 61-369 0 0,-1 0-1 0 0,0 0 1 0 0,0 0 0 0 0,0 0 0 0 0,-1 0-1 0 0,-4-10 1 0 0,6 18-86 0 0,-6-15 317 0 0,-13-24 0 0 0,16 34-234 0 0,0 0-1 0 0,-1 0 0 0 0,0 1 1 0 0,0-1-1 0 0,0 1 0 0 0,0 0 1 0 0,-10-6-1 0 0,0 0 30 0 0,-1 2-1 0 0,0 0 0 0 0,-1 1 1 0 0,0 0-1 0 0,0 2 0 0 0,0 0 1 0 0,-1 0-1 0 0,1 2 0 0 0,-23-3 1 0 0,-19 2-302 0 0,-80 3 1 0 0,66 2-419 0 0,45-1 144 0 0,-146-2-1977 0 0,61-7-2142 0 0,84 2-2744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41.77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87 92 14368 0 0,'-7'0'222'0'0,"0"1"1"0"0,-1-1 0 0 0,1 1 0 0 0,0 0 0 0 0,0 1 0 0 0,-9 2 0 0 0,13-3-120 0 0,1 0 0 0 0,0 0 0 0 0,-1 0 0 0 0,1-1 0 0 0,-1 1 0 0 0,-7-1 2393 0 0,10 0-2466 0 0,0 0 0 0 0,0 0-1 0 0,0 0 1 0 0,0-1 0 0 0,0 1-1 0 0,-1 0 1 0 0,1 0 0 0 0,0 0 0 0 0,0 0-1 0 0,0 0 1 0 0,0 0 0 0 0,0 0 0 0 0,0 0-1 0 0,0 0 1 0 0,-1 0 0 0 0,1-1 0 0 0,0 1-1 0 0,0 0 1 0 0,0 0 0 0 0,0 0-1 0 0,0 0 1 0 0,0 0 0 0 0,0 0 0 0 0,0-1-1 0 0,0 1 1 0 0,0 0 0 0 0,0 0 0 0 0,0 0-1 0 0,0 0 1 0 0,0 0 0 0 0,0-1 0 0 0,0 1-1 0 0,0 0 1 0 0,0 0 0 0 0,0 0-1 0 0,0 0 1 0 0,0 0 0 0 0,0-1 0 0 0,0 1-1 0 0,0 0 1 0 0,0 0 0 0 0,0 0 0 0 0,0 0-1 0 0,0 0 1 0 0,0 0 0 0 0,0-1 0 0 0,0 1-1 0 0,0 0 1 0 0,1 0 0 0 0,-1 0-1 0 0,0 0 1 0 0,11-9 545 0 0,24-9-527 0 0,-25 13 255 0 0,8-5 15 0 0,-12 6-199 0 0,0 1 1 0 0,0 0 0 0 0,0 0-1 0 0,10-3 1 0 0,64-17 1089 0 0,-60 18-1085 0 0,0 1-1 0 0,1 1 1 0 0,-1 1-1 0 0,0 0 1 0 0,23 3 0 0 0,-28-1-96 0 0,0 2 0 0 0,0 0 0 0 0,24 7 0 0 0,-35-6-104 0 0,7 9-53 0 0,-8-10 99 0 0,-1 0 1 0 0,0 0-1 0 0,0 0 0 0 0,0 0 1 0 0,-1 1-1 0 0,1-1 1 0 0,0 0-1 0 0,-1 1 0 0 0,1-1 1 0 0,-1 1-1 0 0,0-1 0 0 0,0 1 1 0 0,0 0-1 0 0,0 0 1 0 0,0 4-1 0 0,-1 5-147 0 0,0 1 1 0 0,-3 12-1 0 0,2-20 137 0 0,0-1 1 0 0,0 0-1 0 0,0 1 0 0 0,-1-1 1 0 0,0 0-1 0 0,0 0 0 0 0,0 0 1 0 0,0 0-1 0 0,-4 5 0 0 0,1-4 0 0 0,2-1 11 0 0,0-1-1 0 0,1 0 1 0 0,-1 1 0 0 0,1 0-1 0 0,0-1 1 0 0,0 1 0 0 0,0 0 0 0 0,0 0-1 0 0,-1 5 1 0 0,1 4-21 0 0,1-9 45 0 0,1-1 1 0 0,-1 0-1 0 0,1 0 0 0 0,-1 1 1 0 0,0-1-1 0 0,-1 0 1 0 0,1 0-1 0 0,0 0 1 0 0,-3 3-1 0 0,-8 9-31 0 0,9-12 32 0 0,0 0-1 0 0,0 1 1 0 0,1-1 0 0 0,-1 1-1 0 0,1-1 1 0 0,-3 7-1 0 0,3-4 5 0 0,-1 3 0 0 0,-1 1 0 0 0,0-1 0 0 0,-8 13 0 0 0,9-17-1 0 0,1-3 1 0 0,1 0-1 0 0,0 0 0 0 0,-1 0 1 0 0,1 0-1 0 0,0 0 0 0 0,0 0 1 0 0,1 0-1 0 0,-1 0 0 0 0,0 0 0 0 0,1 1 1 0 0,-1-1-1 0 0,1 0 0 0 0,0 5 1 0 0,-2 3-43 0 0,-4 2 32 0 0,7-11 11 0 0,-1-1 0 0 0,0 1 0 0 0,1-1 0 0 0,-1 1 0 0 0,1-1 0 0 0,-1 1 0 0 0,1-1 0 0 0,-1 0 0 0 0,1 1 0 0 0,-1-1 0 0 0,1 0 0 0 0,0 1 0 0 0,-1-1 0 0 0,1 0 0 0 0,-1 0 0 0 0,1 0 0 0 0,0 0 0 0 0,-1 1 0 0 0,1-1 0 0 0,0 0 0 0 0,-1 0 0 0 0,1 0 0 0 0,7 0 0 0 0,-1 0 0 0 0,1 0 0 0 0,-1 0 0 0 0,11-3 0 0 0,10 0 0 0 0,23-9 0 0 0,22 6 0 0 0,-15 2 0 0 0,-49 3 0 0 0,0 1 0 0 0,1 0 0 0 0,-1 1 0 0 0,0 0 0 0 0,0 0 0 0 0,0 1 0 0 0,-1 0 0 0 0,1 1 0 0 0,9 3 0 0 0,-6-1 0 0 0,0 1 0 0 0,-1 0 0 0 0,1 1 0 0 0,-1 0 0 0 0,15 13 0 0 0,-24-18 2 0 0,0 0 0 0 0,0 0-1 0 0,0 0 1 0 0,0 0 0 0 0,0 1-1 0 0,-1-1 1 0 0,1 1 0 0 0,-1-1-1 0 0,0 1 1 0 0,0 0 0 0 0,0-1-1 0 0,0 1 1 0 0,0 0 0 0 0,0 0-1 0 0,-1-1 1 0 0,1 1 0 0 0,-1 0-1 0 0,0 0 1 0 0,0 0 0 0 0,0 0-1 0 0,0 0 1 0 0,-1 0 0 0 0,1 0-1 0 0,-1-1 1 0 0,1 1 0 0 0,-1 0-1 0 0,0 0 1 0 0,0-1 0 0 0,0 1-1 0 0,-1 0 1 0 0,-1 2 0 0 0,-10 12 66 0 0,0-1 0 0 0,0-1 0 0 0,-18 15 0 0 0,-2 0 117 0 0,19-17-43 0 0,-26 18 1 0 0,6-8 347 0 0,-45 21 0 0 0,42-22-127 0 0,29-17-293 0 0,0 0-1 0 0,0 0 1 0 0,-1-1-1 0 0,-9 4 1 0 0,0-3-64 0 0,0-1 1 0 0,0 0-1 0 0,0-1 1 0 0,-1-2-1 0 0,-34 0 1 0 0,20-5-1399 0 0,2-6-4212 0 0,3-3-2069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45.89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22 58 2760 0 0,'-22'4'13636'0'0,"25"-5"-13489"0"0,13-5-74 0 0,-13 5-63 0 0,0-1 1 0 0,1 1 0 0 0,-1 0-1 0 0,0-1 1 0 0,0 1 0 0 0,3-3-1 0 0,0 0 19 0 0,-1 0 0 0 0,1 0 1 0 0,0 1-1 0 0,0 0 0 0 0,0 0 0 0 0,1 0 0 0 0,-1 1 0 0 0,11-2 1 0 0,5 0 365 0 0,28-2 0 0 0,-33 4-217 0 0,3 1-83 0 0,-1 1 0 0 0,0 1-1 0 0,30 5 1 0 0,-25-3-44 0 0,91 20 56 0 0,-46-8-43 0 0,461 62-51 0 0,-151-54 323 0 0,285-22 747 0 0,-474-6-1007 0 0,251-14 157 0 0,86-6-115 0 0,-261 11-107 0 0,-6 1-12 0 0,-100 8 1 0 0,277 4 0 0 0,-290 9 0 0 0,173 12 0 0 0,-168-8-21 0 0,42 5-22 0 0,-68-8 42 0 0,7 1 56 0 0,74 14-45 0 0,-4-1-10 0 0,-200-22 0 0 0,163 10 0 0 0,-87-4 75 0 0,0-4 0 0 0,87-8-1 0 0,-53-5-74 0 0,-11-3 80 0 0,6 2 80 0 0,-18 5-20 0 0,-11 2-136 0 0,69-1 281 0 0,-123 5 1150 0 0,-14 8-1189 0 0,-9-5-193 0 0,0 1 1 0 0,0-1 0 0 0,0 1 0 0 0,-1 0 0 0 0,1-1-1 0 0,-1 1 1 0 0,0 0 0 0 0,0 0 0 0 0,-1 0 0 0 0,1 0-1 0 0,-1 0 1 0 0,0 8 0 0 0,0-3 31 0 0,-1 0-1 0 0,0 1 1 0 0,-1-1 0 0 0,-4 15-1 0 0,4-17-84 0 0,0 0 0 0 0,1 1 0 0 0,0-1 0 0 0,0 10 0 0 0,-2 14 0 0 0,-4 19 0 0 0,3 1 0 0 0,4 83 0 0 0,20 104 0 0 0,-9-131 0 0 0,18 123 0 0 0,-9-80 0 0 0,-6-53 0 0 0,-3-17 0 0 0,3 97 0 0 0,-14-167 0 0 0,-1 0 0 0 0,1-1 0 0 0,-1 1 0 0 0,-1-1 0 0 0,0 1 0 0 0,0-1 0 0 0,-1 0 0 0 0,0 0 0 0 0,-1 0 0 0 0,0 0 0 0 0,-8 13 0 0 0,11-20-14 0 0,-1-1 1 0 0,1 1-1 0 0,-1-1 0 0 0,0 1 0 0 0,0-1 0 0 0,1 0 0 0 0,-1 1 0 0 0,0-1 0 0 0,0 0 1 0 0,0 0-1 0 0,0 0 0 0 0,0-1 0 0 0,0 1 0 0 0,-1 0 0 0 0,1-1 0 0 0,0 0 0 0 0,-4 1 1 0 0,-4-1 28 0 0,0 0 1 0 0,-16-2-1 0 0,14 1 83 0 0,-25 0-36 0 0,28 2-53 0 0,-1-1 0 0 0,-17-3 0 0 0,-139-13-9 0 0,95 10 0 0 0,39 3 4 0 0,-82-4 46 0 0,-263 3-497 0 0,-412 8 856 0 0,349 4-551 0 0,319-5-76 0 0,-220 11 74 0 0,-2 7 19 0 0,6 0-11 0 0,18-1 76 0 0,-38 2 45 0 0,-178-15 79 0 0,314-12-10 0 0,80 2-29 0 0,17 2 3 0 0,-29-2-259 0 0,-67-4 531 0 0,35-3-300 0 0,35 6 280 0 0,83 3-58 0 0,-22-1-28 0 0,-45-6-50 0 0,99 8-141 0 0,-191 5 88 0 0,76-2 348 0 0,23-2 164 0 0,53 4-275 0 0,-73 1-224 0 0,35-12-1115 0 0,59 3-1159 0 0,19 0-3499 0 0,-4-5-1680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46.34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254 1 19895 0 0,'0'0'1803'0'0,"0"1"-1482"0"0,-6 9-288 0 0,5-9 9 0 0,0 1 0 0 0,0-1-1 0 0,0 0 1 0 0,0 1 0 0 0,0-1-1 0 0,1 1 1 0 0,-1-1-1 0 0,0 1 1 0 0,1-1 0 0 0,0 1-1 0 0,-1-1 1 0 0,1 1 0 0 0,-1 2-1 0 0,0 10 520 0 0,0 1 0 0 0,-1-1 1 0 0,-8 25-1 0 0,-2 13-423 0 0,-64 276-45 0 0,18-95 859 0 0,20-22-497 0 0,11-48-1911 0 0,21-142 885 0 0,5-15-143 0 0,-1 0 0 0 0,1 0-1 0 0,-1 11 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46.78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16 206 2304 0 0,'0'-5'200'0'0,"-1"0"925"0"0,0 0 0 0 0,0 0 0 0 0,0 0 0 0 0,0 0 1 0 0,-4-7-1 0 0,0-4 1522 0 0,4 14-2423 0 0,1 0 0 0 0,0 0-1 0 0,0 0 1 0 0,0 0 0 0 0,1 0 0 0 0,-1 0-1 0 0,0 1 1 0 0,1-1 0 0 0,-1 0 0 0 0,1-2-1 0 0,2-7 547 0 0,-2 6-585 0 0,0 1 0 0 0,1 0 0 0 0,-1-1 0 0 0,1 1 0 0 0,0 0 0 0 0,0 0 0 0 0,0 0 0 0 0,1 0 0 0 0,-1 1 0 0 0,1-1 0 0 0,0 1 0 0 0,0-1 0 0 0,0 1 0 0 0,0 0 0 0 0,1 0 0 0 0,-1 1 0 0 0,1-1 0 0 0,0 1 0 0 0,0-1 0 0 0,0 1 0 0 0,6-2 0 0 0,7-3 156 0 0,0 1 0 0 0,1 1 0 0 0,31-6 0 0 0,-21 7-163 0 0,1 2 0 0 0,-1 1-1 0 0,1 0 1 0 0,-1 3-1 0 0,1 0 1 0 0,-1 2 0 0 0,0 1-1 0 0,0 1 1 0 0,49 17-1 0 0,-70-20-177 0 0,1 0 0 0 0,-1 1 0 0 0,0 0 0 0 0,-1 0 0 0 0,1 0 0 0 0,-1 1 0 0 0,1 0-1 0 0,-1 0 1 0 0,-1 0 0 0 0,7 8 0 0 0,-9-9 1 0 0,1 1 0 0 0,-1-1 0 0 0,0 1 0 0 0,0 0 0 0 0,0 1 0 0 0,-1-1 0 0 0,0 0 0 0 0,0 1 0 0 0,0-1 1 0 0,-1 1-1 0 0,0 0 0 0 0,0-1 0 0 0,0 12 0 0 0,0-9 25 0 0,-1 0 1 0 0,-1 0 0 0 0,0 0 0 0 0,0 0 0 0 0,0 0-1 0 0,-1-1 1 0 0,0 1 0 0 0,-1 0 0 0 0,0-1-1 0 0,0 1 1 0 0,-8 11 0 0 0,-9 11 112 0 0,-2-2 0 0 0,-1-1 0 0 0,-32 31 0 0 0,31-34-158 0 0,-68 63-45 0 0,22-29 20 0 0,4-4-640 0 0,61-49 184 0 0,0 0 0 0 0,-1-1-1 0 0,-9 6 1 0 0,4-5-1443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47.21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1 135 18543 0 0,'0'0'900'0'0,"1"0"-390"0"0,7 0-439 0 0,-1-1 1 0 0,1 1-1 0 0,-1-2 0 0 0,0 1 1 0 0,0-1-1 0 0,0 0 1 0 0,0-1-1 0 0,9-3 1 0 0,2-4-255 0 0,29-20 0 0 0,28-9-721 0 0,-66 34 851 0 0,0 0-1 0 0,0 0 1 0 0,0 1-1 0 0,1 0 1 0 0,-1 1-1 0 0,1 0 1 0 0,0 0-1 0 0,0 1 1 0 0,18-2-1 0 0,-12 4 228 0 0,-9-1 16 0 0,0 1 0 0 0,1 0 0 0 0,-1 0 0 0 0,10 3 0 0 0,-16-3-169 0 0,1 0 0 0 0,0 1 1 0 0,-1-1-1 0 0,1 1 0 0 0,-1-1 0 0 0,1 1 1 0 0,-1 0-1 0 0,0 0 0 0 0,1 0 1 0 0,-1 0-1 0 0,0 0 0 0 0,1 0 1 0 0,-1 0-1 0 0,0 0 0 0 0,0 0 1 0 0,0 0-1 0 0,0 1 0 0 0,0-1 1 0 0,0 0-1 0 0,0 1 0 0 0,-1-1 0 0 0,1 1 1 0 0,-1-1-1 0 0,2 4 0 0 0,-1 1-36 0 0,0 0 0 0 0,0 1 0 0 0,-1-1-1 0 0,0 1 1 0 0,0-1 0 0 0,0 1-1 0 0,-1-1 1 0 0,0 0 0 0 0,0 1-1 0 0,-1-1 1 0 0,1 0 0 0 0,-1 0 0 0 0,-1 0-1 0 0,-5 11 1 0 0,-11 18-404 0 0,-32 45 0 0 0,-12 20 194 0 0,56-86 256 0 0,0-1 1 0 0,1 1 0 0 0,1 1-1 0 0,1-1 1 0 0,-6 28 0 0 0,10-40 2 0 0,0 1 0 0 0,0 0 0 0 0,0 0 0 0 0,1-1 1 0 0,-1 1-1 0 0,1 0 0 0 0,-1-1 0 0 0,1 1 0 0 0,0 0 1 0 0,0-1-1 0 0,0 1 0 0 0,0-1 0 0 0,0 0 0 0 0,1 1 1 0 0,-1-1-1 0 0,1 0 0 0 0,0 0 0 0 0,0 0 0 0 0,-1 0 0 0 0,1 0 1 0 0,0 0-1 0 0,1 0 0 0 0,-1-1 0 0 0,4 3 0 0 0,0 0 41 0 0,-1-1 0 0 0,1 0 0 0 0,0 0 0 0 0,0-1 0 0 0,1 1 0 0 0,-1-2 0 0 0,1 1 0 0 0,-1 0 0 0 0,10 0 0 0 0,24-1 552 0 0,76-7 0 0 0,39-16-381 0 0,-144 20-232 0 0,211-35-254 0 0,-107 10-905 0 0,-108 25 860 0 0,27-8-1141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51.83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454 199 16471 0 0,'0'0'1491'0'0,"0"-1"-1227"0"0,0-2-81 0 0,0-1-1 0 0,0 1 0 0 0,0 0 1 0 0,-1 0-1 0 0,1 0 1 0 0,-1 0-1 0 0,0 0 1 0 0,0 0-1 0 0,0 0 1 0 0,0 1-1 0 0,-3-6 0 0 0,-1-7 645 0 0,4 13-789 0 0,1 0-1 0 0,-1 0 0 0 0,1-1 1 0 0,-1 1-1 0 0,0 0 0 0 0,0 0 0 0 0,-2-2 1 0 0,-3-5 29 0 0,0 0 0 0 0,-1 0-1 0 0,-1 1 1 0 0,1 0 0 0 0,-1 1 0 0 0,0 0 0 0 0,-1 0 0 0 0,0 1 0 0 0,-19-11 0 0 0,6 5 252 0 0,17 9-241 0 0,0 0-1 0 0,0 1 0 0 0,0 0 0 0 0,0-1 1 0 0,0 2-1 0 0,-1-1 0 0 0,1 1 0 0 0,-7-2 1 0 0,1 2 89 0 0,-3 0 144 0 0,-30 0 0 0 0,39 1-304 0 0,0 1 1 0 0,0 0-1 0 0,0 0 0 0 0,0 0 1 0 0,0 0-1 0 0,0 1 0 0 0,1 0 1 0 0,-1 0-1 0 0,-6 4 0 0 0,0 2-42 0 0,0 0-1 0 0,1 1 1 0 0,0 0-1 0 0,1 0 0 0 0,0 1 1 0 0,0 0-1 0 0,1 1 1 0 0,1 0-1 0 0,0 0 1 0 0,0 0-1 0 0,1 1 1 0 0,0 0-1 0 0,1 1 1 0 0,1-1-1 0 0,0 1 0 0 0,0 0 1 0 0,1 0-1 0 0,1 0 1 0 0,0 0-1 0 0,1 0 1 0 0,1 1-1 0 0,0-1 1 0 0,0 0-1 0 0,2 0 0 0 0,-1 1 1 0 0,7 19-1 0 0,-4-22 34 0 0,1 0-1 0 0,0 0 1 0 0,1-1-1 0 0,1 1 1 0 0,-1-2-1 0 0,2 1 0 0 0,-1-1 1 0 0,17 16-1 0 0,-15-16 8 0 0,-6-6-5 0 0,1 0 0 0 0,0 0 1 0 0,0 0-1 0 0,0 0 0 0 0,0-1 1 0 0,0 1-1 0 0,1-1 0 0 0,-1 0 1 0 0,1-1-1 0 0,-1 1 1 0 0,1-1-1 0 0,0 0 0 0 0,0 0 1 0 0,-1 0-1 0 0,1-1 0 0 0,0 1 1 0 0,7-2-1 0 0,-4 1 6 0 0,0-1 1 0 0,0 0-1 0 0,0-1 1 0 0,0 1-1 0 0,0-2 1 0 0,-1 1-1 0 0,1-1 0 0 0,-1 0 1 0 0,13-8-1 0 0,-12 5-4 0 0,0 0-1 0 0,-1-1 1 0 0,0 0 0 0 0,-1 0-1 0 0,1 0 1 0 0,5-11-1 0 0,-1 4 0 0 0,-5 5-1 0 0,0-1 0 0 0,-1 0 0 0 0,6-15 0 0 0,-3 8 0 0 0,1-5 0 0 0,-1 0 0 0 0,6-25 0 0 0,-13 43-5 0 0,1 0 0 0 0,0 0-1 0 0,-1 0 1 0 0,1 0-1 0 0,5-5 1 0 0,-6 7 1 0 0,1-1 0 0 0,0 1 0 0 0,-1-1 0 0 0,1 1 0 0 0,-1-1 0 0 0,0 0 0 0 0,0 1 0 0 0,0-1 0 0 0,0 0 0 0 0,0 0 0 0 0,0-5 0 0 0,0-3 4 0 0,-1 11 0 0 0,0 0 0 0 0,0-1 0 0 0,0 1 0 0 0,1 0 0 0 0,-1-1 0 0 0,0 1 0 0 0,0 0 0 0 0,0-1 0 0 0,0 1 0 0 0,1 0 0 0 0,-1-1 0 0 0,0 1 0 0 0,0 0 0 0 0,0-1 0 0 0,1 1 0 0 0,-1 0 0 0 0,0 0 0 0 0,1 0 0 0 0,-1-1 0 0 0,0 1 0 0 0,1 0 0 0 0,-1 0 1 0 0,1 0-1 0 0,-1 0 1 0 0,0 0-1 0 0,0 0 0 0 0,1 0 1 0 0,-1 1-1 0 0,0-1 1 0 0,0 0-1 0 0,0 0 1 0 0,1 0-1 0 0,-1 0 1 0 0,0 1-1 0 0,0-1 0 0 0,0 0 1 0 0,0 0-1 0 0,1 1 1 0 0,-1-1-1 0 0,0 0 1 0 0,0 0-1 0 0,0 1 0 0 0,0-1 1 0 0,0 0-1 0 0,0 0 1 0 0,0 1-1 0 0,0-1 1 0 0,0 0-1 0 0,0 0 0 0 0,0 1 1 0 0,0-1-1 0 0,0 0 1 0 0,0 1-1 0 0,0-1 1 0 0,0 0-1 0 0,0 0 0 0 0,0 1 1 0 0,-2 13 52 0 0,1-10-20 0 0,0 3 14 0 0,1-1 0 0 0,0 1-1 0 0,1-1 1 0 0,-1 1 0 0 0,3 8 0 0 0,0 9 44 0 0,4 30-30 0 0,-4-39-50 0 0,-1-1-1 0 0,-1 1 1 0 0,0 25 0 0 0,-7 20 116 0 0,2-32-70 0 0,2 0-1 0 0,1 0 0 0 0,3 49 1 0 0,0-66-16 0 0,0 0 1 0 0,-2 1 0 0 0,1-1-1 0 0,-1 1 1 0 0,-1-1-1 0 0,-4 23 1 0 0,0-12 100 0 0,-1 6 151 0 0,-12 30 1 0 0,14-48-214 0 0,0-1 0 0 0,-1 0 0 0 0,0 0 0 0 0,0 0 1 0 0,-1 0-1 0 0,-12 14 0 0 0,-5 0 93 0 0,0-1 1 0 0,-47 33-1 0 0,-61 28-1313 0 0,83-59-2086 0 0,27-14-996 0 0,-7 4-3341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1.2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3224 0 0,'0'0'143'0'0,"0"3"-3"0"0,0 23-111 0 0,2 12 2450 0 0,13 52 11772 0 0,-6-40-10298 0 0,-4-19-3933 0 0,23 182 100 0 0,-21-130-120 0 0,1 40 0 0 0,-7-58-8 0 0,-5 126-152 0 0,3-176 86 0 0,1-10-70 0 0,0-1 0 0 0,0 1 1 0 0,-1 0-1 0 0,0-1 0 0 0,0 1 0 0 0,0-1 1 0 0,0 1-1 0 0,-1-1 0 0 0,-2 6 0 0 0,3-8-560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54.92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1 183 11720 0 0,'0'0'4093'0'0,"3"0"-3794"0"0,43-5-13 0 0,7 0-236 0 0,121 1 101 0 0,-48 7 408 0 0,-43 0 149 0 0,92-9 0 0 0,-92-1-329 0 0,44-5 86 0 0,182-19-36 0 0,-117 13-349 0 0,198 4 298 0 0,-380 14-388 0 0,182 4 10 0 0,124-3 0 0 0,-238-3-2 0 0,33-2-60 0 0,-36 0 62 0 0,55-6 0 0 0,-99 7 0 0 0,35 0 0 0 0,4 1 0 0 0,23-4 0 0 0,-30 3 0 0 0,-42 3 0 0 0,0-1 0 0 0,26-5 0 0 0,-21 2 0 0 0,1 1 0 0 0,0 2 0 0 0,35 2 0 0 0,-11 0 0 0 0,58-10 0 0 0,-14 2 31 0 0,-2 1 361 0 0,-51 0-377 0 0,-3 2 41 0 0,2-1-2 0 0,-35 4-51 0 0,0-1-1 0 0,1 2 1 0 0,-1-1 0 0 0,0 1 0 0 0,0 0 0 0 0,0 0 0 0 0,0 0 0 0 0,0 1-1 0 0,7 2 1 0 0,8 1 8 0 0,-8-3 33 0 0,7-1 29 0 0,-6 1-11 0 0,10 7 4 0 0,-2-4-66 0 0,1-3-7 0 0,13-2 94 0 0,-33 2-85 0 0,-2-1 2 0 0,0 0 1 0 0,0 1-1 0 0,0-1 0 0 0,-1 0 0 0 0,1-1 0 0 0,0 1 1 0 0,0 0-1 0 0,0 0 0 0 0,0 0 0 0 0,-1 0 0 0 0,1-1 1 0 0,0 1-1 0 0,0 0 0 0 0,-1-1 0 0 0,1 1 0 0 0,0-1 0 0 0,1 0 1 0 0,1 1 59 0 0,5 0 2 0 0,-6 0 94 0 0,8 8-96 0 0,-7-5-61 0 0,0 0-1 0 0,0 1 1 0 0,-1-1-1 0 0,1 0 1 0 0,-1 1-1 0 0,1-1 1 0 0,-1 1-1 0 0,0 0 1 0 0,-1 0-1 0 0,1 0 1 0 0,-1 0-1 0 0,1 0 1 0 0,-1 0-1 0 0,0 0 1 0 0,-1 1-1 0 0,1-1 1 0 0,-1 6-1 0 0,6 23 85 0 0,-3-24-30 0 0,-1 1 0 0 0,1 13 0 0 0,1 2 32 0 0,6 63-250 0 0,-4-45-63 0 0,-2 1 0 0 0,-2 48 1 0 0,1 20 135 0 0,0-58 89 0 0,11 92 12 0 0,-2-39 53 0 0,-3-7-66 0 0,-7-64 0 0 0,-2-27 0 0 0,0 0 0 0 0,1 1 0 0 0,0-1 0 0 0,3 11 0 0 0,4 17 0 0 0,6 62 0 0 0,-3-17 0 0 0,0-37 0 0 0,-8-32 0 0 0,1-1 0 0 0,1 22 0 0 0,1 9 0 0 0,-3-25 0 0 0,1 31 0 0 0,-4-45 3 0 0,0 0 0 0 0,0 0-1 0 0,1 0 1 0 0,-1 0 0 0 0,1 0-1 0 0,2 6 1 0 0,3 13 42 0 0,-4-19-45 0 0,1-1 0 0 0,2 14 0 0 0,-4 7 64 0 0,-3-15-48 0 0,-1-6 6 0 0,0 0-1 0 0,0-1 1 0 0,-1 0-1 0 0,1 1 1 0 0,-1-1-1 0 0,1 0 0 0 0,-7 2 1 0 0,-30 10 171 0 0,39-14-190 0 0,-33 9 155 0 0,0-2 0 0 0,-1-2 0 0 0,-57 3 0 0 0,47-4-90 0 0,-19 1-64 0 0,-17-5-15 0 0,-312 10-176 0 0,149 4 105 0 0,-133-9 82 0 0,47-19 0 0 0,141 14 0 0 0,-100-2-179 0 0,159 3-62 0 0,93-1 225 0 0,-149 6-48 0 0,-4 7-1 0 0,72-10 11 0 0,-40 5 25 0 0,50-2 29 0 0,51-5 0 0 0,-155 1 168 0 0,114-3 111 0 0,-129-9 633 0 0,162 5-791 0 0,-64-8-626 0 0,84 6-2725 0 0,29 5 27 0 0,-15-3-3658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55.28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50 0 8752 0 0,'-5'20'673'0'0,"5"-19"-662"0"0,0-1 0 0 0,0 1 0 0 0,0-1 0 0 0,0 1 0 0 0,-1-1 0 0 0,1 1 0 0 0,0-1 0 0 0,0 1 0 0 0,0-1 0 0 0,0 1 0 0 0,1-1 0 0 0,-1 1 1 0 0,0-1-1 0 0,0 1 0 0 0,0-1 0 0 0,0 1 0 0 0,0-1 0 0 0,1 1 0 0 0,-1-1 0 0 0,0 0 0 0 0,0 1 0 0 0,1-1 0 0 0,-1 1 0 0 0,2 2-13 0 0,-1 0 290 0 0,-1 0 1 0 0,0 0 0 0 0,0 0-1 0 0,0 0 1 0 0,0 0 0 0 0,0 0 0 0 0,-1-1-1 0 0,0 5 1 0 0,0-3 345 0 0,0-1 0 0 0,1 1 0 0 0,-1 0 0 0 0,1-1 0 0 0,0 6 0 0 0,5 29 4364 0 0,0-7-3436 0 0,0 40 1 0 0,-21 221-2541 0 0,-16 30 454 0 0,20-93-2266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55.77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44 151 16639 0 0,'0'0'1675'0'0,"2"-1"-1534"0"0,11-14-7 0 0,-10 10-26 0 0,1 1 0 0 0,0 0 0 0 0,0 0 0 0 0,0 0 0 0 0,10-7 0 0 0,36-21-69 0 0,8-3 132 0 0,-45 28-72 0 0,0 2 0 0 0,1 0 0 0 0,-1 0 0 0 0,1 2 0 0 0,0-1 0 0 0,0 2 0 0 0,1 0 0 0 0,-1 0 0 0 0,1 2 0 0 0,-1 0 0 0 0,0 0 0 0 0,1 1 0 0 0,-1 1 0 0 0,0 1 0 0 0,25 7 0 0 0,-33-8-99 0 0,0 0 0 0 0,-1 1 0 0 0,1 0 0 0 0,-1 1 0 0 0,0-1 0 0 0,0 1 0 0 0,0 0 0 0 0,-1 0 0 0 0,1 0 0 0 0,3 6 0 0 0,2-1 0 0 0,-8-5 6 0 0,1-1 0 0 0,0 0-1 0 0,-1 0 1 0 0,0 1 0 0 0,0-1-1 0 0,0 1 1 0 0,0 0 0 0 0,-1-1-1 0 0,1 1 1 0 0,-1 0 0 0 0,0 0 0 0 0,0 0-1 0 0,0 0 1 0 0,-1 0 0 0 0,0 0-1 0 0,1 0 1 0 0,-1 0 0 0 0,-1 1-1 0 0,1-1 1 0 0,-1 0 0 0 0,1 0-1 0 0,-2 4 1 0 0,-1 0 33 0 0,1 0 0 0 0,-1 0 0 0 0,0 0 0 0 0,-1-1 0 0 0,0 0 0 0 0,0 0 0 0 0,-1 0 0 0 0,0 0 0 0 0,0 0 0 0 0,-7 6 0 0 0,-29 25 285 0 0,-73 52 0 0 0,-23-4-353 0 0,58-38-250 0 0,68-42 113 0 0,-69 42-1740 0 0,67-43 198 0 0,-3-1-76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56.27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34 106 19895 0 0,'0'0'1998'0'0,"3"-1"-1830"0"0,52-17-182 0 0,90-44-1224 0 0,-128 56 1441 0 0,1 1 1 0 0,-1 1 0 0 0,1 1-1 0 0,0 0 1 0 0,0 1 0 0 0,0 1-1 0 0,31 1 1 0 0,-45 1-174 0 0,0 0-1 0 0,-1 0 1 0 0,1 0 0 0 0,0 0-1 0 0,-1 0 1 0 0,0 1-1 0 0,1 0 1 0 0,-1-1 0 0 0,0 1-1 0 0,0 0 1 0 0,0 1 0 0 0,6 4-1 0 0,0 5-39 0 0,-8-10-8 0 0,0 0 1 0 0,-1 0 0 0 0,1 0 0 0 0,-1 0 0 0 0,0 0 0 0 0,0 0 0 0 0,1 0-1 0 0,-1 0 1 0 0,-1 0 0 0 0,1 1 0 0 0,0-1 0 0 0,0 0 0 0 0,-1 0 0 0 0,1 0-1 0 0,-1 0 1 0 0,0 0 0 0 0,0 0 0 0 0,1 0 0 0 0,-3 2 0 0 0,-1 2-22 0 0,1 1 1 0 0,-2-1 0 0 0,1 0-1 0 0,-6 5 1 0 0,-19 18-100 0 0,-14 17 104 0 0,40-41-45 0 0,-1-1 0 0 0,1 1 0 0 0,1-1 0 0 0,-5 11 0 0 0,7-14-54 0 0,-1 1 93 0 0,1-1 0 0 0,0 0 0 0 0,1 0-1 0 0,-1 0 1 0 0,0 1 0 0 0,0-1 0 0 0,1 0 0 0 0,-1 0 0 0 0,0 1-1 0 0,1-1 1 0 0,-1 0 0 0 0,1 0 0 0 0,1 2 0 0 0,-2-3 65 0 0,5 4-57 0 0,0-1 0 0 0,0 1-1 0 0,0-1 1 0 0,1-1 0 0 0,-1 1 0 0 0,1-1 0 0 0,0 0 0 0 0,0 0 0 0 0,0 0 0 0 0,6 0 0 0 0,37 11 21 0 0,-48-12 6 0 0,1 0 1 0 0,-1-1-1 0 0,0 1 1 0 0,0 0-1 0 0,0 0 0 0 0,0-1 1 0 0,0 1-1 0 0,-1 0 1 0 0,1 0-1 0 0,0 0 1 0 0,0 0-1 0 0,0 0 1 0 0,-1 0-1 0 0,1 1 0 0 0,-1-1 1 0 0,1 0-1 0 0,0 1 1 0 0,2 4-21 0 0,5 5 75 0 0,-6-8-20 0 0,1 0 1 0 0,-1 0-1 0 0,0 0 0 0 0,0 0 1 0 0,0 1-1 0 0,1 5 0 0 0,-2-8-3 0 0,-1 0 0 0 0,0 1-1 0 0,0-1 1 0 0,0 0 0 0 0,0 0 0 0 0,0 1-1 0 0,0-1 1 0 0,0 0 0 0 0,0 0 0 0 0,0 0-1 0 0,-1 1 1 0 0,1-1 0 0 0,-1 0-1 0 0,1 0 1 0 0,-1 0 0 0 0,1 0 0 0 0,-1 1-1 0 0,1-1 1 0 0,-1 0 0 0 0,0 0 0 0 0,0 0-1 0 0,1-1 1 0 0,-1 1 0 0 0,0 0 0 0 0,-1 1-1 0 0,-10 7 196 0 0,1-1-1 0 0,-1-1 1 0 0,-1 0-1 0 0,-18 8 1 0 0,-3 2-2 0 0,3-3-169 0 0,-2 0-1 0 0,0-3 1 0 0,-51 12 0 0 0,50-14-116 0 0,19-6-155 0 0,-1 0 0 0 0,1 0 0 0 0,-1-2 0 0 0,1 0 0 0 0,-1-1 1 0 0,0 0-1 0 0,-15-3 0 0 0,-3-5-1223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0.25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83 0 19895 0 0,'0'0'2456'0'0,"-1"3"-2382"0"0,-11 43-212 0 0,3-16 129 0 0,1 0-1 0 0,2 1 1 0 0,1-1 0 0 0,-2 39-1 0 0,-6 39 168 0 0,4-47-117 0 0,-1 66 1 0 0,8 63-430 0 0,2-133 112 0 0,0-42-384 0 0,1-1 0 0 0,0 0 0 0 0,1 1 0 0 0,1-1 0 0 0,6 20 0 0 0,-8-33 486 0 0,-1 1 0 0 0,1 0-1 0 0,0 0 1 0 0,0-1 0 0 0,0 1 0 0 0,0-1 0 0 0,0 1 0 0 0,0-1 0 0 0,1 1 0 0 0,-1-1-1 0 0,0 0 1 0 0,1 0 0 0 0,-1 0 0 0 0,3 2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0.75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77 102 3224 0 0,'81'-41'2048'0'0,"-24"17"2886"0"0,-34 15-4005 0 0,46-11 0 0 0,-59 18-888 0 0,-1 0 0 0 0,0 0-1 0 0,1 1 1 0 0,0 0-1 0 0,-1 1 1 0 0,1 0-1 0 0,-1 1 1 0 0,1 0 0 0 0,-1 0-1 0 0,1 1 1 0 0,-1 0-1 0 0,0 1 1 0 0,0 0-1 0 0,11 5 1 0 0,-17-6 45 0 0,0 1-1 0 0,0-1 1 0 0,-1 0 0 0 0,1 1 0 0 0,-1 0-1 0 0,1 0 1 0 0,-1 0 0 0 0,0 0 0 0 0,0 0-1 0 0,0 0 1 0 0,0 0 0 0 0,-1 0 0 0 0,1 1-1 0 0,-1-1 1 0 0,0 1 0 0 0,0-1 0 0 0,0 1-1 0 0,0 5 1 0 0,0-2-38 0 0,0 0-1 0 0,-1 0 0 0 0,0 0 1 0 0,0 0-1 0 0,0-1 0 0 0,-1 1 1 0 0,0 0-1 0 0,0 0 0 0 0,-3 6 1 0 0,-1 3-58 0 0,0-1 0 0 0,-1 0 0 0 0,-1 0 0 0 0,-1-1 0 0 0,0 0 0 0 0,0 0 0 0 0,-13 14 0 0 0,-3 6-337 0 0,14-20 296 0 0,10-9 39 0 0,0-1 7 0 0,0-3 46 0 0,-1 0 0 0 0,1 1 0 0 0,0-1 0 0 0,0 0 0 0 0,-1 0 0 0 0,1 1-1 0 0,0-1 1 0 0,1 0 0 0 0,-1 0 0 0 0,0 1 0 0 0,0-1 0 0 0,0 0 0 0 0,1 0 0 0 0,-1 0 0 0 0,0 1 0 0 0,1-1 0 0 0,-1 0 0 0 0,1 0 0 0 0,0 0 0 0 0,-1 0 0 0 0,1 0-1 0 0,1 1 1 0 0,1 1 4 0 0,-1-1-1 0 0,1 0 0 0 0,0 0 0 0 0,0 0 0 0 0,0-1 0 0 0,0 1 0 0 0,4 1 1 0 0,-5-2-19 0 0,20 9 121 0 0,30 16 0 0 0,-37-17-147 0 0,-12-8 0 0 0,-1 0 0 0 0,1 0 0 0 0,0 1 0 0 0,-1-1 0 0 0,1 1 0 0 0,-1 0 0 0 0,0 0 0 0 0,1 0 0 0 0,2 4 0 0 0,6 8 22 0 0,-6-8-32 0 0,0 0 1 0 0,-1 0 0 0 0,0 1 0 0 0,4 7 0 0 0,-7-11 28 0 0,0 0-1 0 0,-1 0 1 0 0,1-1 0 0 0,0 1 0 0 0,-1 0 0 0 0,0 0 0 0 0,1 0-1 0 0,-1 0 1 0 0,0 0 0 0 0,-1 0 0 0 0,1 0 0 0 0,0 0 0 0 0,-1 0-1 0 0,-1 3 1 0 0,-1 2 196 0 0,0 0-1 0 0,0-1 1 0 0,-1 1 0 0 0,0-1-1 0 0,-1 0 1 0 0,1 0 0 0 0,-1 0-1 0 0,-1-1 1 0 0,1 0-1 0 0,-1 0 1 0 0,0 0 0 0 0,-1-1-1 0 0,-7 6 1 0 0,-1-1 170 0 0,0-1 1 0 0,-1 0-1 0 0,0-2 1 0 0,0 0-1 0 0,-20 6 0 0 0,-44 7 292 0 0,38-11-516 0 0,16-4-293 0 0,0-1 1 0 0,0-1 0 0 0,-1-1 0 0 0,-33-2 0 0 0,40-2-3148 0 0,-30-5-1 0 0,18-2-3230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3.84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0 386 11920 0 0,'0'0'1082'0'0,"3"-1"-890"0"0,59-17 198 0 0,-38 10-586 0 0,1 1 0 0 0,0 1 0 0 0,26-3 1 0 0,-50 9 192 0 0,62-9-319 0 0,115-1-1 0 0,-36 5 1252 0 0,-50 0 173 0 0,63-6 119 0 0,56-1-329 0 0,97-8-595 0 0,-218 11-307 0 0,87-10 9 0 0,-56 4 2 0 0,-23 1-2 0 0,111-10 465 0 0,-12 1 249 0 0,-53 7-330 0 0,-26 7-233 0 0,12 5-18 0 0,-115 4-104 0 0,365 3 670 0 0,-179-16 425 0 0,-143 7-822 0 0,40-4 223 0 0,-62 6-345 0 0,-22 2-46 0 0,23-1-1 0 0,154-6 768 0 0,-133 5-632 0 0,-11 3-97 0 0,-26 1-88 0 0,33-4-1 0 0,67-14 745 0 0,88-17-407 0 0,-168 26-219 0 0,69-6-1 0 0,-4 13-25 0 0,-39 3-39 0 0,-63 0-184 0 0,7 1 44 0 0,-8 1 47 0 0,-1 3-58 0 0,0 0 0 0 0,0 0 1 0 0,0 0-1 0 0,-1 0 0 0 0,0 0 1 0 0,-1 0-1 0 0,1 1 1 0 0,-1-1-1 0 0,-1 7 0 0 0,-1 1-1 0 0,0-1-1 0 0,-7 21 1 0 0,0-2-23 0 0,-5 52 28 0 0,7-37 11 0 0,4-21-36 0 0,2 41-1 0 0,-1 4-23 0 0,0-12 56 0 0,3-1 1 0 0,11 79-1 0 0,-6-75 32 0 0,16 115 104 0 0,3 87-316 0 0,-18-144 128 0 0,13 59 56 0 0,-18-167 0 0 0,-1 0 0 0 0,-1 0 0 0 0,0 0 0 0 0,-1 0 0 0 0,0-1 0 0 0,-6 23 0 0 0,7-32-1 0 0,-1-1 0 0 0,0 1 0 0 0,1 0 0 0 0,-1-1 0 0 0,0 1 0 0 0,0 0 0 0 0,0-1 0 0 0,-1 0 0 0 0,1 1 0 0 0,0-1 0 0 0,0 0-1 0 0,-1 1 1 0 0,1-1 0 0 0,-2 1 0 0 0,-25 12-50 0 0,5-3 1 0 0,12-6 48 0 0,0-1 1 0 0,0 0-1 0 0,0 0 0 0 0,-1-1 1 0 0,1-1-1 0 0,-24 3 1 0 0,17-3 1 0 0,-19 2 0 0 0,-54-1 0 0 0,24-2 0 0 0,39 0 0 0 0,-267-1 0 0 0,13-5 0 0 0,176 6 0 0 0,-155 8 0 0 0,47-7 0 0 0,109-3 0 0 0,-287 5 0 0 0,280 0 0 0 0,58-1 0 0 0,-67-5 0 0 0,2-3 0 0 0,6 0 0 0 0,-115-6 0 0 0,50 4 0 0 0,149 5 0 0 0,9 2 0 0 0,-22-4 0 0 0,-82-10 0 0 0,25 4 0 0 0,-49-3 0 0 0,70 7 0 0 0,-47 5 0 0 0,66 2 0 0 0,-218 14 46 0 0,4 19-17 0 0,193-20-444 0 0,-1 1-1524 0 0,25-11-4305 0 0,24-4-600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4.17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142 1 21135 0 0,'0'0'1914'0'0,"1"2"-1577"0"0,4 19-173 0 0,-1 0 0 0 0,0 1 0 0 0,-2-1 0 0 0,0 34 0 0 0,-3-18-450 0 0,-13 71-1 0 0,12-97 258 0 0,-36 161-302 0 0,15-69 224 0 0,7-23 60 0 0,4-28 44 0 0,8-28-586 0 0,-2 1-1 0 0,-18 46 0 0 0,15-52-480 0 0,-2 4-4543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4.54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0 195 14624 0 0,'0'0'670'0'0,"2"-1"-12"0"0,3-1-604 0 0,-1 0 0 0 0,1 0 0 0 0,-1-1 0 0 0,7-5 1 0 0,14-9 2 0 0,61-40 1442 0 0,-81 54-1433 0 0,20-13-23 0 0,1 0 0 0 0,1 2 0 0 0,0 1 0 0 0,1 2 0 0 0,34-11 0 0 0,-46 19 321 0 0,0 1-1 0 0,0 0 0 0 0,30 2 0 0 0,-39 0-216 0 0,-1 0 15 0 0,1 1 1 0 0,0 0-1 0 0,-1 0 0 0 0,1 1 0 0 0,0 0 0 0 0,8 4 0 0 0,11 3 279 0 0,-21-8-390 0 0,-1 1 0 0 0,1 0 0 0 0,-1 0-1 0 0,0 0 1 0 0,1 1 0 0 0,-1-1 0 0 0,0 1-1 0 0,-1 0 1 0 0,1 0 0 0 0,0 0-1 0 0,-1 1 1 0 0,4 4 0 0 0,-5-6-48 0 0,-1 0 0 0 0,1-1 0 0 0,-1 1 0 0 0,0 0 1 0 0,0 1-1 0 0,1-1 0 0 0,-2 0 0 0 0,1 0 0 0 0,0 0 0 0 0,0 1 0 0 0,-1-1 0 0 0,1 0 1 0 0,-1 1-1 0 0,0-1 0 0 0,1 0 0 0 0,-1 1 0 0 0,0-1 0 0 0,-1 0 0 0 0,1 1 0 0 0,0-1 1 0 0,-1 0-1 0 0,1 1 0 0 0,-1-1 0 0 0,0 0 0 0 0,0 0 0 0 0,-1 3 0 0 0,-3 3-3 0 0,0-1 0 0 0,0 0 0 0 0,-1 0 0 0 0,0 0 0 0 0,0-1 0 0 0,-1 1 0 0 0,-14 9 0 0 0,-4 0 0 0 0,-28 14 0 0 0,36-21 0 0 0,-33 16 0 0 0,-22 12 0 0 0,-91 50-61 0 0,137-73-58 0 0,17-10-101 0 0,0-1 0 0 0,0 0-1 0 0,-9 2 1 0 0,-12 4-6510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4.87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132 0 17623 0 0,'0'0'858'0'0,"1"11"196"0"0,0-10-1077 0 0,-1-1-1 0 0,1 1 0 0 0,0-1 1 0 0,0 1-1 0 0,0 0 0 0 0,-1-1 0 0 0,1 1 1 0 0,0 0-1 0 0,-1 0 0 0 0,1 0 1 0 0,-1 0-1 0 0,1-1 0 0 0,-1 1 0 0 0,1 0 1 0 0,-1 0-1 0 0,0 0 0 0 0,1 0 1 0 0,-1 0-1 0 0,0 0 0 0 0,0 0 0 0 0,0 0 1 0 0,0 0-1 0 0,0 0 0 0 0,0 0 1 0 0,0 0-1 0 0,0 0 0 0 0,0 0 0 0 0,0 0 1 0 0,0 0-1 0 0,-1 0 0 0 0,1 0 1 0 0,0 0-1 0 0,-1 0 0 0 0,1 0 0 0 0,-1 1 1 0 0,-2 3-298 0 0,0 0 0 0 0,-1-1 0 0 0,1 1 0 0 0,-8 7 1 0 0,4-5 293 0 0,-13 17-225 0 0,12-15 380 0 0,1 0 1 0 0,-1 1 0 0 0,2-1-1 0 0,-9 17 1 0 0,8-12 130 0 0,-1 1 258 0 0,1 2 0 0 0,0-1 0 0 0,-6 26 0 0 0,12-37-430 0 0,0 0 0 0 0,0 0-1 0 0,1 0 1 0 0,0 0 0 0 0,0 0-1 0 0,0 0 1 0 0,0 0 0 0 0,1 0 0 0 0,-1 0-1 0 0,1 0 1 0 0,1 0 0 0 0,-1 0-1 0 0,1-1 1 0 0,0 1 0 0 0,0 0 0 0 0,0-1-1 0 0,3 5 1 0 0,-2-5-26 0 0,0-1 1 0 0,0 0-1 0 0,0 0 0 0 0,0 0 1 0 0,1 0-1 0 0,-1 0 1 0 0,1-1-1 0 0,0 1 0 0 0,0-1 1 0 0,6 3-1 0 0,-3-2-95 0 0,0-1 0 0 0,0 0 0 0 0,0 0 0 0 0,0 0 0 0 0,11 1 0 0 0,-5-2-55 0 0,0 1 0 0 0,0-2 0 0 0,0 0 0 0 0,1-1 0 0 0,-1 0 1 0 0,0-1-1 0 0,0 0 0 0 0,0-1 0 0 0,0-1 0 0 0,13-5 0 0 0,-11 1-862 0 0,0 0-1 0 0,25-20 1 0 0,-24 14-331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1.5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17159 0 0,'0'0'1558'0'0,"0"-5"-778"0"0,0 1-632 0 0,0-1 1 0 0,1 1-1 0 0,-1 0 1 0 0,1-1-1 0 0,-1 1 1 0 0,2 0-1 0 0,-1-1 1 0 0,0 1-1 0 0,1 0 1 0 0,2-6-1 0 0,-3 9-148 0 0,6-14-201 0 0,1 0 0 0 0,19-25 0 0 0,-21 31 212 0 0,1 0 0 0 0,0 1 0 0 0,0 1-1 0 0,1-1 1 0 0,0 1 0 0 0,1 0 0 0 0,-1 1 0 0 0,1 0-1 0 0,1 0 1 0 0,-1 1 0 0 0,1 0 0 0 0,12-4-1 0 0,10-2 307 0 0,0 1-1 0 0,35-5 0 0 0,-49 12-269 0 0,0 1-1 0 0,0 1 1 0 0,1 0-1 0 0,-1 2 1 0 0,30 3-1 0 0,-35-2-144 0 0,0 1 0 0 0,0 0 0 0 0,25 10 0 0 0,-35-12 70 0 0,1 1 0 0 0,-1 0 0 0 0,0-1 1 0 0,1 1-1 0 0,-1 1 0 0 0,0-1 0 0 0,0 0 1 0 0,-1 1-1 0 0,1 0 0 0 0,0-1 0 0 0,-1 1 1 0 0,0 0-1 0 0,0 0 0 0 0,1 1 0 0 0,-2-1 1 0 0,1 0-1 0 0,0 1 0 0 0,2 6 0 0 0,-3-4 23 0 0,0 0-1 0 0,0 0 0 0 0,-1 0 0 0 0,0 0 0 0 0,0 1 0 0 0,0-1 1 0 0,-1 0-1 0 0,0 0 0 0 0,0 0 0 0 0,0 0 0 0 0,-1-1 1 0 0,0 1-1 0 0,0 0 0 0 0,-4 7 0 0 0,-4 7 9 0 0,-2-1 0 0 0,-22 29 1 0 0,31-44-7 0 0,-21 25 43 0 0,-46 46-1 0 0,-36 20 408 0 0,71-65-245 0 0,-13 12 52 0 0,-50 45 92 0 0,27-24-684 0 0,69-61 249 0 0,-4 5-278 0 0,0-1 1 0 0,-1 0-1 0 0,-9 7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5.2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 0 8288 0 0,'-1'3'-21'0'0,"-1"-1"-1"0"0,1 1 1 0 0,0 0 0 0 0,0-1 0 0 0,0 1 0 0 0,0 4 0 0 0,0-3 720 0 0,1 1 0 0 0,-1-1 0 0 0,1 1 0 0 0,1-1 0 0 0,-1 1 0 0 0,1 4 0 0 0,3 7 2579 0 0,0-1 0 0 0,8 18 0 0 0,-1-3-3700 0 0,-10-25 430 0 0,31 107-639 0 0,-27-89 553 0 0,-2-1 1 0 0,0 0-1 0 0,0 27 0 0 0,-11 123 1245 0 0,3-138-1808 0 0,-9 34 0 0 0,-6-2-4678 0 0,13-47-1590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7.12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82 14 18055 0 0,'0'-1'1804'0'0,"0"-4"-1649"0"0,0-3 1512 0 0,0 12-1579 0 0,-1-1 1 0 0,0 0-1 0 0,1 0 1 0 0,-1 1-1 0 0,0-1 1 0 0,-3 4-1 0 0,-1 6 109 0 0,-5 20 111 0 0,2 2 1 0 0,1-1-1 0 0,1 1 1 0 0,-1 42-1 0 0,-1-2-105 0 0,0-11-160 0 0,-6 124-75 0 0,14-181-22 0 0,0 0 1 0 0,0-1 0 0 0,2 12-1 0 0,-1-12-50 0 0,0 0 0 0 0,0 0 0 0 0,-1 0 0 0 0,-1 8 0 0 0,0-6-40 0 0,0-5-34 0 0,1 0-1 0 0,-1 1 0 0 0,1-1 1 0 0,0 1-1 0 0,0-1 0 0 0,0 0 1 0 0,0 1-1 0 0,0-1 0 0 0,1 1 1 0 0,0-1-1 0 0,1 5 0 0 0,2 1-1557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7.70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295 140 1376 0 0,'7'-4'128'0'0,"1"-6"191"0"0,-3-5 4037 0 0,-3-18 8722 0 0,-3 32-13041 0 0,0 1 0 0 0,1-1-1 0 0,-1 0 1 0 0,0 0 0 0 0,0 0 0 0 0,0 1 0 0 0,0-1 0 0 0,0 1 0 0 0,0-1 0 0 0,0 0 0 0 0,0 1 0 0 0,0 0 0 0 0,-1-1 0 0 0,1 1-1 0 0,-1-1 1 0 0,-2 1 12 0 0,1-1 0 0 0,0 0 0 0 0,0 1 0 0 0,-1-1 0 0 0,1 1 0 0 0,-1 0 0 0 0,1 0 0 0 0,0 1 0 0 0,-1-1 0 0 0,1 1 0 0 0,-5 1-1 0 0,0 1 160 0 0,-1 0 0 0 0,-14 9 0 0 0,-5 2 189 0 0,25-12-367 0 0,0 0 0 0 0,0 0 0 0 0,0 0 0 0 0,0 0 0 0 0,0 0-1 0 0,0 0 1 0 0,1 1 0 0 0,-1-1 0 0 0,1 1 0 0 0,0 0 0 0 0,0 0-1 0 0,0 0 1 0 0,0 0 0 0 0,0 0 0 0 0,1 0 0 0 0,-1 1 0 0 0,-1 5 0 0 0,0 1-37 0 0,1 0 0 0 0,0 0 0 0 0,1 0 0 0 0,0 0 0 0 0,0 12 0 0 0,3-11 7 0 0,0-1-1 0 0,0 0 0 0 0,1 0 0 0 0,1-1 0 0 0,0 1 1 0 0,7 14-1 0 0,-5-12-10 0 0,-1-2-13 0 0,1-1-1 0 0,0 0 0 0 0,1 0 1 0 0,8 9-1 0 0,14 19 7 0 0,8 16 149 0 0,79 86-1 0 0,-114-136-134 0 0,1 0-1 0 0,0 0 1 0 0,-1 0-1 0 0,1 1 1 0 0,-1-1 0 0 0,0 1-1 0 0,0 0 1 0 0,0-1-1 0 0,-1 1 1 0 0,1 0-1 0 0,-1 0 1 0 0,0 0-1 0 0,0 0 1 0 0,0 0-1 0 0,-1 1 1 0 0,1-1-1 0 0,-1 0 1 0 0,0 0 0 0 0,0 0-1 0 0,-1 0 1 0 0,1 1-1 0 0,-3 7 1 0 0,1-5-64 0 0,-1-1 1 0 0,0 1 0 0 0,0 0 0 0 0,-1 0 0 0 0,0-1 0 0 0,0 0-1 0 0,0 0 1 0 0,-1 0 0 0 0,0-1 0 0 0,0 1 0 0 0,0-1 0 0 0,-11 8-1 0 0,0-1-56 0 0,4-3 0 0 0,0 0 0 0 0,-19 9 0 0 0,-56 33-281 0 0,-6 1 314 0 0,31-16 113 0 0,41-28 187 0 0,19-7 178 0 0,-8-16 242 0 0,9 7-475 0 0,0 1 0 0 0,0-1 1 0 0,0 0-1 0 0,1 1 0 0 0,0-1 0 0 0,1 0 0 0 0,1-9 0 0 0,30-104 926 0 0,-12 40-176 0 0,33-86 1 0 0,-34 109-538 0 0,113-267-2159 0 0,-87 222-5609 0 0,-28 60 219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9.53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130 223 14368 0 0,'0'0'1305'0'0,"2"-1"-1076"0"0,39-7 117 0 0,8-3-132 0 0,-18 6-469 0 0,-4 2 74 0 0,-10 0 179 0 0,-1 0 0 0 0,1 2 0 0 0,0 0 0 0 0,24 2 0 0 0,-7 0 60 0 0,139 4 626 0 0,-75 0 129 0 0,99-9-1 0 0,-62-7-549 0 0,187-22 618 0 0,4-14-160 0 0,-315 45-707 0 0,180-32 231 0 0,-120 23 29 0 0,90-10 407 0 0,141-4 178 0 0,-256 20-673 0 0,9 0 58 0 0,-26 5-94 0 0,-12-1-5 0 0,1 1 0 0 0,-1 1 1 0 0,28 5-1 0 0,-15-2 99 0 0,-23-4-149 0 0,-1 1 0 0 0,1 0 0 0 0,12 3 0 0 0,5 1 113 0 0,-23-5-215 0 0,0 0 0 0 0,0 1 1 0 0,-1-1-1 0 0,1 0 0 0 0,0 0 0 0 0,-1 1 0 0 0,1-1 0 0 0,0 1 1 0 0,-1-1-1 0 0,1 1 0 0 0,0-1 0 0 0,-1 1 0 0 0,1-1 1 0 0,0 2-1 0 0,-1 3-4 0 0,0-3-3 0 0,1 5 12 0 0,-1 0 0 0 0,1 0 0 0 0,-1 0 0 0 0,-1 0 1 0 0,1 0-1 0 0,-3 11 0 0 0,-15 41 1 0 0,11-39 2 0 0,-5 25 0 0 0,-11 40-362 0 0,14-55 71 0 0,-8 50 0 0 0,3 1 244 0 0,7-49 47 0 0,2 0 0 0 0,-1 48 0 0 0,5-13-25 0 0,-1-20-19 0 0,3 0 1 0 0,7 53-1 0 0,5-10 43 0 0,-3-18 0 0 0,36 139 0 0 0,-26-156-15 0 0,-10-29-8 0 0,-1 0 0 0 0,7 40 0 0 0,-11-47-24 0 0,-3-16 45 0 0,-1 0 0 0 0,0 0 0 0 0,-1 0 0 0 0,1 0 0 0 0,-1 0-1 0 0,1 0 1 0 0,-1 0 0 0 0,0 0 0 0 0,0 0 0 0 0,-1 5 0 0 0,-2 16-57 0 0,3-19 42 0 0,-1-1 0 0 0,0 1 0 0 0,1-1 0 0 0,-1 1 0 0 0,-1-1 0 0 0,1 1 0 0 0,-1-1 0 0 0,0 0 0 0 0,0 1 0 0 0,-3 4 0 0 0,2-6 8 0 0,-6 13-42 0 0,7-13 50 0 0,-1 1 0 0 0,1-1 0 0 0,-1 0 0 0 0,1 0-1 0 0,-1 0 1 0 0,0 0 0 0 0,0 0 0 0 0,0 0 0 0 0,-1-1 0 0 0,-5 5-1 0 0,-2 0 3 0 0,3-1-1 0 0,3-3 0 0 0,1 0 0 0 0,0 0 0 0 0,-1-1 0 0 0,0 1 0 0 0,1-1 0 0 0,-1 0 0 0 0,-5 1 0 0 0,-11 4 0 0 0,1-2 0 0 0,-29 4 0 0 0,26-6 16 0 0,-38 10 0 0 0,38-7 0 0 0,-39 4 0 0 0,-85-4-15 0 0,12-2 62 0 0,-69-2-165 0 0,112-3 108 0 0,-155-10-6 0 0,239 10 0 0 0,-80-5-6 0 0,-217-7 87 0 0,1 25-17 0 0,-142 20 295 0 0,385-27-1156 0 0,-1-3 0 0 0,0-3 1 0 0,-70-10-1 0 0,93 6-4185 0 0,1-4-1450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9.88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70 0 20127 0 0,'-2'1'1826'0'0,"-5"4"-1504"0"0,7 7-222 0 0,-4-1 118 0 0,3-9-177 0 0,1-1-1 0 0,-1 1 1 0 0,1-1-1 0 0,-1 1 1 0 0,1 0 0 0 0,-1-1-1 0 0,1 1 1 0 0,0 0-1 0 0,0-1 1 0 0,0 1-1 0 0,0 0 1 0 0,0 1 0 0 0,4 16 341 0 0,-3-15-346 0 0,0 1 0 0 0,-1-1-1 0 0,1 0 1 0 0,-1 1 0 0 0,0-1 0 0 0,0 1-1 0 0,0-1 1 0 0,0 1 0 0 0,-2 5 0 0 0,-1 9-223 0 0,0 1 1 0 0,1 34-1 0 0,2-35 160 0 0,-1 0-1 0 0,-1 0 1 0 0,-5 22-1 0 0,2-21 28 0 0,1-9 0 0 0,2 1 0 0 0,-1-1 0 0 0,1 0 0 0 0,0 15 0 0 0,3 15 0 0 0,0-17 0 0 0,-1 0 0 0 0,-4 25 0 0 0,2-26 5 0 0,2 41-1 0 0,1-43-44 0 0,-1 0 0 0 0,-5 33-1 0 0,3-39-660 0 0,1 0-1 0 0,0 18 0 0 0,1-32 583 0 0,0 0-1 0 0,0 0 1 0 0,0 0-1 0 0,0 0 1 0 0,0 0-1 0 0,-1 1 1 0 0,1-1 0 0 0,0 0-1 0 0,-1 0 1 0 0,1 0-1 0 0,-1 0 1 0 0,1 0 0 0 0,-1 0-1 0 0,1 0 1 0 0,-1 0-1 0 0,0 0 1 0 0,1 0-1 0 0,-1 0 1 0 0,0-1 0 0 0,-1 2-1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10.29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52 121 18543 0 0,'0'0'1410'0'0,"3"0"-961"0"0,11 0-293 0 0,-2-5-139 0 0,81-70 26 0 0,-83 69-92 0 0,1 0 0 0 0,-1 1 0 0 0,1 1 0 0 0,0-1-1 0 0,18-3 1 0 0,-22 6 158 0 0,0 1-1 0 0,1-1 0 0 0,-1 1 1 0 0,0 1-1 0 0,1-1 0 0 0,-1 1 1 0 0,0 0-1 0 0,1 1 1 0 0,-1 0-1 0 0,0 0 0 0 0,0 1 1 0 0,1 0-1 0 0,-1 0 0 0 0,0 0 1 0 0,-1 1-1 0 0,1 0 0 0 0,0 0 1 0 0,11 9-1 0 0,8 5 114 0 0,-19-13-207 0 0,-1 0-1 0 0,0 0 0 0 0,0 0 0 0 0,0 1 0 0 0,-1 0 0 0 0,8 8 0 0 0,-12-10-14 0 0,1 1 0 0 0,0 0 0 0 0,-1 0-1 0 0,0 0 1 0 0,0-1 0 0 0,0 1 0 0 0,0 1-1 0 0,0 3 1 0 0,0 1-8 0 0,-1-7 4 0 0,0-1 0 0 0,0 0 1 0 0,0 0-1 0 0,0 1 0 0 0,0-1 1 0 0,0 0-1 0 0,0 0 1 0 0,-1 1-1 0 0,1-1 0 0 0,0 0 1 0 0,-1 0-1 0 0,1 0 0 0 0,-1 0 1 0 0,1 1-1 0 0,-1-1 0 0 0,0 0 1 0 0,0 1-1 0 0,-18 16-76 0 0,11-10 66 0 0,-8 6 75 0 0,-1-1-1 0 0,0 0 1 0 0,-1-1 0 0 0,-20 10 0 0 0,-20 13 85 0 0,39-23-128 0 0,1-2 0 0 0,-2 0 0 0 0,-23 8 0 0 0,-8 4-139 0 0,31-13-109 0 0,-31 11 0 0 0,44-17-163 0 0,0-1 0 0 0,-1-1 0 0 0,1 1 0 0 0,-1-1 0 0 0,1-1 0 0 0,0 1 0 0 0,-13-2 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11.01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352 1 5528 0 0,'0'0'422'0'0,"2"1"-276"0"0,6 6 152 0 0,32 29 7078 0 0,-4-10-4000 0 0,-36-26-3346 0 0,0 1 0 0 0,0-1 0 0 0,0 1-1 0 0,0-1 1 0 0,0 1 0 0 0,0-1 0 0 0,0 1 0 0 0,0-1-1 0 0,0 1 1 0 0,0-1 0 0 0,0 1 0 0 0,0-1 0 0 0,-1 1 0 0 0,1-1-1 0 0,0 1 1 0 0,0-1 0 0 0,0 1 0 0 0,-1-1 0 0 0,1 0-1 0 0,0 1 1 0 0,0-1 0 0 0,-1 1 0 0 0,0-1 0 0 0,1 1 67 0 0,-2 2 18 0 0,1 1 0 0 0,-1-1 0 0 0,0 0 0 0 0,0 0 0 0 0,0-1 0 0 0,0 1-1 0 0,0 0 1 0 0,-1-1 0 0 0,1 1 0 0 0,-1-1 0 0 0,1 0 0 0 0,-1 0 0 0 0,0 0 0 0 0,0 0-1 0 0,0 0 1 0 0,0-1 0 0 0,-1 1 0 0 0,1-1 0 0 0,-6 2 0 0 0,-20 5 406 0 0,-1-1 1 0 0,0-1-1 0 0,-58 4 1 0 0,72-8-498 0 0,-23-1 119 0 0,33-2-121 0 0,-1 1 1 0 0,1 0-1 0 0,-1 0 1 0 0,1 1-1 0 0,-1 0 1 0 0,1 0 0 0 0,-1 0-1 0 0,-10 5 1 0 0,-15 8-225 0 0,6 5 74 0 0,25-18 123 0 0,1-1 0 0 0,-1 1 0 0 0,1-1 0 0 0,-1 1 0 0 0,1-1 0 0 0,0 1 0 0 0,-1-1 0 0 0,1 1 0 0 0,0-1-1 0 0,-1 1 1 0 0,1 0 0 0 0,0-1 0 0 0,0 1 0 0 0,0-1 0 0 0,-1 1 0 0 0,1 0 0 0 0,0-1 0 0 0,0 1 0 0 0,0 0 0 0 0,0-1-1 0 0,0 2 1 0 0,0-1-11 0 0,-6 17-87 0 0,5-16 52 0 0,0 0 0 0 0,1 0 0 0 0,-1 1-1 0 0,0-1 1 0 0,1 0 0 0 0,-1 0 0 0 0,1 0-1 0 0,0 1 1 0 0,-1-1 0 0 0,1 0 0 0 0,0 0-1 0 0,1 3 1 0 0,0-2-14 0 0,-1 0-1 0 0,1-1 1 0 0,0 1 0 0 0,-1 0-1 0 0,0 0 1 0 0,0 0 0 0 0,0 0-1 0 0,0 0 1 0 0,0 0 0 0 0,0 0-1 0 0,-1 0 1 0 0,1-1 0 0 0,-2 6-1 0 0,2-8 62 0 0,-1 0 0 0 0,1 0-1 0 0,0 0 1 0 0,0 0 0 0 0,0 0-1 0 0,0 0 1 0 0,0 1 0 0 0,0-1-1 0 0,0 0 1 0 0,0 0 0 0 0,0 0-1 0 0,0 0 1 0 0,0 0 0 0 0,0 0-1 0 0,0 0 1 0 0,0 0 0 0 0,0 1 0 0 0,0-1-1 0 0,0 0 1 0 0,0 0 0 0 0,0 0-1 0 0,0 0 1 0 0,0 0 0 0 0,0 0-1 0 0,0 0 1 0 0,0 0 0 0 0,0 1-1 0 0,0-1 1 0 0,0 0 0 0 0,0 0-1 0 0,0 0 1 0 0,0 0 0 0 0,0 0-1 0 0,1 0 1 0 0,-1 0 0 0 0,0 0-1 0 0,0 0 1 0 0,0 0 0 0 0,0 1-1 0 0,0-1 1 0 0,0 0 0 0 0,0 0-1 0 0,0 0 1 0 0,1 0 0 0 0,2 2-65 0 0,2 4-61 0 0,7 18-41 0 0,-12-20 171 0 0,3 1 0 0 0,15 5 0 0 0,-7-3 0 0 0,-8-5 0 0 0,0 0 0 0 0,0-1 0 0 0,0 0 0 0 0,0 1 0 0 0,1-1 0 0 0,-1 0 0 0 0,0 0 0 0 0,1-1 0 0 0,-1 1 0 0 0,0-1 0 0 0,1 1 0 0 0,-1-1 0 0 0,0 0 0 0 0,6-1 0 0 0,124 5-72 0 0,-131-4 72 0 0,0-1 0 0 0,-1 1 0 0 0,1 0 0 0 0,0 0 0 0 0,0 0 0 0 0,-1 0 0 0 0,1 0 0 0 0,0 1 0 0 0,-1-1 0 0 0,1 1 0 0 0,0-1 0 0 0,-1 1 0 0 0,3 0 0 0 0,2 2 0 0 0,16 1 0 0 0,-8 2 0 0 0,5 5 29 0 0,-16-9-27 0 0,0-1 0 0 0,0 0-1 0 0,0 1 1 0 0,-1 0-1 0 0,1-1 1 0 0,-1 1-1 0 0,1 0 1 0 0,-1 0-1 0 0,0 1 1 0 0,0-1-1 0 0,0 0 1 0 0,0 1-1 0 0,0-1 1 0 0,0 1-1 0 0,1 4 1 0 0,6 4-50 0 0,-8-10 48 0 0,0 0-1 0 0,0-1 1 0 0,0 1 0 0 0,0 0 0 0 0,-1 0 0 0 0,1-1-1 0 0,0 1 1 0 0,-1 0 0 0 0,1 0 0 0 0,0 0 0 0 0,-1 0-1 0 0,1 0 1 0 0,-1 0 0 0 0,0 0 0 0 0,1 0 0 0 0,-1 0-1 0 0,0 0 1 0 0,1 0 0 0 0,-1 0 0 0 0,0 0 0 0 0,0 1-1 0 0,0-1 1 0 0,0 0 0 0 0,0 0 0 0 0,0 0 0 0 0,-1 1-1 0 0,-21 35 161 0 0,21-35-149 0 0,0-1-1 0 0,0 1 1 0 0,0 0-1 0 0,0-1 1 0 0,0 1-1 0 0,-1-1 1 0 0,1 0-1 0 0,-1 1 0 0 0,1-1 1 0 0,-1 0-1 0 0,1 0 1 0 0,-1 0-1 0 0,-2 1 1 0 0,-25 10 72 0 0,23-9-63 0 0,-7 1-53 0 0,-119 40 201 0 0,116-40-469 0 0,0 0 0 0 0,0-2 0 0 0,0 0-1 0 0,-1 0 1 0 0,1-2 0 0 0,-22-1-1 0 0,25-2-590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11.83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39 18887 0 0,'0'0'1895'0'0,"1"-1"-1735"0"0,0 0-160 0 0,0 1 0 0 0,0-1 0 0 0,-1 1 0 0 0,1-1 0 0 0,0 1 0 0 0,0-1 0 0 0,0 1 0 0 0,0-1 0 0 0,0 1 0 0 0,-1 0 0 0 0,1-1 0 0 0,0 1 0 0 0,0 0 0 0 0,0 0 0 0 0,0 0 0 0 0,0 0 0 0 0,0 0 0 0 0,0 0 0 0 0,0 0 0 0 0,1 0 0 0 0,3 0-28 0 0,8-1-140 0 0,-9 1 94 0 0,0 0 0 0 0,-1 0 0 0 0,1-1 0 0 0,0 0 0 0 0,0 0 0 0 0,-1 0 0 0 0,1 0 1 0 0,-1 0-1 0 0,1-1 0 0 0,5-3 0 0 0,-5 3 124 0 0,0 0 0 0 0,0 1-1 0 0,0-1 1 0 0,0 1 0 0 0,1-1 0 0 0,-1 1 0 0 0,0 0 0 0 0,1 1 0 0 0,-1-1 0 0 0,0 1-1 0 0,8 0 1 0 0,9-5 762 0 0,-10 5-649 0 0,0 0-1 0 0,0 1 1 0 0,0 1-1 0 0,0-1 0 0 0,0 2 1 0 0,18 5-1 0 0,29 6-23 0 0,-46-12-141 0 0,0 1 0 0 0,21 7 0 0 0,-29-9-31 0 0,0 1 1 0 0,-1-1 0 0 0,1 1-1 0 0,0 0 1 0 0,-1 0 0 0 0,0 0-1 0 0,1 1 1 0 0,-1-1 0 0 0,0 1-1 0 0,0 0 1 0 0,5 5 0 0 0,-7-6-11 0 0,-1 0 0 0 0,1 0 0 0 0,0 1 0 0 0,-1-1 1 0 0,0 0-1 0 0,1 0 0 0 0,-1 0 0 0 0,0 4 0 0 0,0 2-69 0 0,0-6 83 0 0,0 1-1 0 0,0 0 0 0 0,0-1 1 0 0,0 1-1 0 0,-1-1 0 0 0,1 1 1 0 0,-1-1-1 0 0,1 0 0 0 0,-1 1 1 0 0,0-1-1 0 0,0 0 0 0 0,0 1 1 0 0,-2 2-1 0 0,-23 28-275 0 0,8-12 171 0 0,10-11 73 0 0,-1 0 1 0 0,0-1-1 0 0,0-1 1 0 0,-17 13-1 0 0,14-12-1 0 0,0 1 0 0 0,-17 18-1 0 0,23-22 66 0 0,0 0 0 0 0,-1-1 0 0 0,1 1 1 0 0,-1-2-1 0 0,-13 8 0 0 0,-13 10 148 0 0,-65 61 999 0 0,50-35-494 0 0,47-46-633 0 0,0-1-1 0 0,-1 0 0 0 0,1 1 1 0 0,0-1-1 0 0,1 1 0 0 0,-1-1 1 0 0,0 1-1 0 0,0 0 0 0 0,1-1 1 0 0,-1 1-1 0 0,0 2 0 0 0,-3 7 86 0 0,4-10-91 0 0,-1 0 0 0 0,1 0 0 0 0,0-1-1 0 0,0 1 1 0 0,0 0 0 0 0,1 0 0 0 0,-1-1 0 0 0,0 1-1 0 0,0 0 1 0 0,0-1 0 0 0,0 1 0 0 0,1 0-1 0 0,-1 0 1 0 0,0-1 0 0 0,1 1 0 0 0,-1-1-1 0 0,1 1 1 0 0,0 1 0 0 0,-1-2 39 0 0,2 5 30 0 0,1-1 0 0 0,-1 0 0 0 0,1 0-1 0 0,0-1 1 0 0,0 1 0 0 0,0-1 0 0 0,0 1 0 0 0,1-1 0 0 0,-1 0 0 0 0,1 0 0 0 0,0-1-1 0 0,0 1 1 0 0,0-1 0 0 0,0 1 0 0 0,0-1 0 0 0,6 1 0 0 0,8 3-83 0 0,0 0-1 0 0,29 4 1 0 0,-42-9 32 0 0,20 2-86 0 0,1-1 1 0 0,0-1 0 0 0,-1-2 0 0 0,1 0 0 0 0,-1-2 0 0 0,38-8 0 0 0,-38 5-676 0 0,-1-1 0 0 0,41-18-1 0 0,-39 11-586 0 0,-3-5-50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12.18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281 0 8752 0 0,'0'0'673'0'0,"-2"1"-437"0"0,-6 4 129 0 0,-14 9 4286 0 0,-6 6 320 0 0,9-6-4664 0 0,-39 25-2841 0 0,42-30 1718 0 0,1 2 0 0 0,-1 0 1 0 0,-15 15-1 0 0,25-20 668 0 0,1 0 0 0 0,0 0 0 0 0,0 1 0 0 0,0 0 0 0 0,1 0 0 0 0,-1 0 0 0 0,2 1 0 0 0,-1-1 0 0 0,1 1 0 0 0,1 0 0 0 0,-4 15 0 0 0,0 10 839 0 0,4-19-384 0 0,0 0 1 0 0,0 0-1 0 0,2 26 0 0 0,1-25-145 0 0,1 1-1 0 0,1-1 1 0 0,0 1-1 0 0,7 18 0 0 0,-8-29-109 0 0,0 0-1 0 0,1 1 1 0 0,0-1 0 0 0,0 0-1 0 0,0-1 1 0 0,0 1-1 0 0,1 0 1 0 0,-1-1-1 0 0,1 0 1 0 0,1 0-1 0 0,-1 0 1 0 0,0 0-1 0 0,1-1 1 0 0,9 6-1 0 0,-7-5-30 0 0,-4-2-15 0 0,1 0 0 0 0,-1 0 0 0 0,0-1-1 0 0,1 1 1 0 0,-1-1 0 0 0,1 0 0 0 0,0 0-1 0 0,-1 0 1 0 0,1 0 0 0 0,0 0 0 0 0,0-1-1 0 0,6 0 1 0 0,13-3 273 0 0,-1-1-1 0 0,1-2 1 0 0,-1 0-1 0 0,26-11 1 0 0,-33 10-38 0 0,0 0 0 0 0,-1 0-1 0 0,0-2 1 0 0,0 0 0 0 0,-1 0 0 0 0,22-21 0 0 0,-29 23-114 0 0,9-7 700 0 0,25-33 1 0 0,-35 41-627 0 0,-2 0 1 0 0,1-1-1 0 0,-1 1 1 0 0,0 0-1 0 0,0-1 1 0 0,-1 0-1 0 0,1 0 1 0 0,-2 0-1 0 0,3-10 1 0 0,-3 6 16 0 0,0 0 0 0 0,-1 0 0 0 0,0 0 0 0 0,-1 0 0 0 0,0 0 0 0 0,-1 0 0 0 0,0 0 0 0 0,0 1 0 0 0,-6-14 0 0 0,6 17-299 0 0,-1 1 0 0 0,-1-1 1 0 0,1 1-1 0 0,-1-1 0 0 0,0 1 1 0 0,-1 0-1 0 0,1 0 0 0 0,-1 1 0 0 0,0-1 1 0 0,-1 1-1 0 0,1 0 0 0 0,-1 1 1 0 0,0-1-1 0 0,-11-5 0 0 0,-16-7-5705 0 0,-8-3-1963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2.0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64 376 17071 0 0,'0'0'2363'0'0,"0"2"-2450"0"0,0 18-86 0 0,1-13 162 0 0,-1 1-1 0 0,0-1 0 0 0,0 1 1 0 0,0-1-1 0 0,-1 1 0 0 0,-1-1 0 0 0,-2 10 1 0 0,1-10 100 0 0,1 1 1 0 0,-1-1 0 0 0,1 1-1 0 0,-2 14 1 0 0,3-6 181 0 0,-7 24 0 0 0,0 1 221 0 0,0 2 63 0 0,5-25-140 0 0,-4 30 1 0 0,-1 77 178 0 0,7-109-540 0 0,2 0 0 0 0,3 28 0 0 0,0 1-69 0 0,-1-24 9 0 0,0 0 1 0 0,1 0-1 0 0,2 0 1 0 0,0-1-1 0 0,1 0 1 0 0,1 0-1 0 0,0 0 1 0 0,2-1-1 0 0,0 0 0 0 0,1-1 1 0 0,25 30-1 0 0,9-5-4 0 0,-42-38 6 0 0,0-1 0 0 0,0 0 0 0 0,1 0 0 0 0,0-1 1 0 0,0 1-1 0 0,0-1 0 0 0,0 0 0 0 0,1 0 0 0 0,-1 0 1 0 0,1 0-1 0 0,-1-1 0 0 0,1 0 0 0 0,8 3 0 0 0,-2-1 4 0 0,7 2-4 0 0,1 0 0 0 0,37 6 0 0 0,-50-12 5 0 0,1 1 1 0 0,-1-1 0 0 0,1 0-1 0 0,-1-1 1 0 0,1 1-1 0 0,-1-1 1 0 0,1-1-1 0 0,-1 1 1 0 0,0-1 0 0 0,1 0-1 0 0,-1-1 1 0 0,11-5-1 0 0,12-7 55 0 0,-19 10-34 0 0,0 0 0 0 0,0 0 0 0 0,17-14 0 0 0,10-24 74 0 0,-24 28-82 0 0,0 0-1 0 0,-1-1 0 0 0,0 0 1 0 0,-2-1-1 0 0,0 0 0 0 0,-1 0 1 0 0,9-22-1 0 0,-1 0 57 0 0,-11 28-36 0 0,0-1-1 0 0,-1 0 0 0 0,-1 0 0 0 0,5-17 0 0 0,-5 9 76 0 0,19-84 735 0 0,-19 89-648 0 0,-1 0 0 0 0,0-1 0 0 0,-1 1 0 0 0,-1-25 0 0 0,3-19 408 0 0,-1 19-91 0 0,-3 0 0 0 0,-7-74 1 0 0,4 88-284 0 0,2 15-96 0 0,-2 0 1 0 0,1 0-1 0 0,-2 0 1 0 0,-6-14 0 0 0,-7-26 274 0 0,15 45-361 0 0,0-1-1 0 0,-1 0 1 0 0,0 0-1 0 0,0 1 1 0 0,-1-1 0 0 0,0 1-1 0 0,-6-7 1 0 0,5 6-20 0 0,0 0 1 0 0,1-1 0 0 0,-1 0-1 0 0,-3-10 1 0 0,5 11-21 0 0,0-1-1 0 0,0 1 1 0 0,-1-1 0 0 0,0 1-1 0 0,0 0 1 0 0,-1 1 0 0 0,-7-10-1 0 0,9 14-21 0 0,1-1-1 0 0,0 0 0 0 0,1 0 0 0 0,-1 0 0 0 0,0 0 0 0 0,1 0 0 0 0,0 0 0 0 0,0 0 0 0 0,0-1 0 0 0,-1-4 0 0 0,1 3-41 0 0,-1 0 1 0 0,1 1-1 0 0,-1-1 0 0 0,-2-5 1 0 0,0 3-141 0 0,1 4 27 0 0,1-1-1 0 0,0 0 0 0 0,0 1 0 0 0,0-1 0 0 0,1 0 0 0 0,-1 0 1 0 0,1 0-1 0 0,0 0 0 0 0,0 0 0 0 0,0-1 0 0 0,1 1 0 0 0,-1 0 1 0 0,1 0-1 0 0,0 0 0 0 0,0-1 0 0 0,2-7 0 0 0,4-20-982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4.91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1 356 4144 0 0,'1'0'4796'0'0,"33"-2"325"0"0,18-5-3168 0 0,0 1-1505 0 0,-25 2-332 0 0,-19 2-93 0 0,0 1 0 0 0,13-1 0 0 0,19 4-41 0 0,-1 1 0 0 0,0 3 0 0 0,49 12 0 0 0,-31-6 922 0 0,88 5 0 0 0,-113-13-588 0 0,26 1 232 0 0,62-1 422 0 0,-99-4-919 0 0,0-1 0 0 0,0-1 0 0 0,31-7 0 0 0,22-1-49 0 0,71-10 89 0 0,-41 0 188 0 0,-36 6-98 0 0,89-10-124 0 0,-43 5 679 0 0,-40 10-465 0 0,106-6-270 0 0,-82 10-4 0 0,102-17 0 0 0,-17 1 105 0 0,-79 11 5 0 0,83-5 10 0 0,-32 3 81 0 0,9 0 260 0 0,-24 3-278 0 0,51-1-176 0 0,-40 11 227 0 0,173-3 82 0 0,-124-13 210 0 0,-180 13-444 0 0,182-29 902 0 0,-69 9-245 0 0,-44 8-269 0 0,42-6 114 0 0,-82 13-441 0 0,33-1 25 0 0,19-4-417 0 0,-62 7-184 0 0,48-2 0 0 0,-79 7-605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5.31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1376 0 0,'3'2'4820'0'0,"0"0"-3218"0"0,1-1 0 0 0,0 1 0 0 0,1-1 0 0 0,-1 0 0 0 0,0 0 0 0 0,0 0 0 0 0,1-1 0 0 0,6 1 0 0 0,44-2 2614 0 0,-28 0-4477 0 0,83-1 428 0 0,59 1-8 0 0,-100 5-105 0 0,74 15-1 0 0,-121-16-177 0 0,-15-2-54 0 0,1 0 0 0 0,0 0-1 0 0,-1 1 1 0 0,1 0-1 0 0,-1 0 1 0 0,1 1 0 0 0,9 5-1 0 0,-14-6-576 0 0,-1-1 0 0 0,0 1 0 0 0,0 0 0 0 0,0 0 0 0 0,0 0 0 0 0,-1 0 0 0 0,1 0 1 0 0,-1 0-1 0 0,1 0 0 0 0,-1 1 0 0 0,2 3 0 0 0,-1-2 241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5.66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17 1 22087 0 0,'-1'2'498'0'0,"-14"20"1463"0"0,15-20-1866 0 0,1 0 1 0 0,-1 1-1 0 0,0-1 1 0 0,1 0-1 0 0,-1 0 0 0 0,0 1 1 0 0,-1-1-1 0 0,1 3 1 0 0,-1 4 116 0 0,2-1-129 0 0,-1 0 0 0 0,2 0 0 0 0,-1-1 0 0 0,1 1 0 0 0,5 12 1 0 0,1 4-43 0 0,5 16-109 0 0,-6-21-130 0 0,-1 0 0 0 0,5 27 0 0 0,-3 1-112 0 0,-3-16 69 0 0,4 58 0 0 0,-9-80 190 0 0,1-1 0 0 0,0 1 0 0 0,3 12 0 0 0,2 15-129 0 0,-1 1-125 0 0,0 20-719 0 0,-5-50 817 0 0,-1-3-190 0 0,1 0-1 0 0,1 0 0 0 0,-1 0 0 0 0,0 1 0 0 0,1-1 0 0 0,0 0 1 0 0,2 5-1 0 0,-2-2-2169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F5629A1F-E8E6-44A2-B369-29D90926DA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0E91F1D9-AA79-4FA3-9AE7-8F59383EC50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949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2302C95B-32B7-48A7-BA5B-1981E200B5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40F3985-38C3-4F1A-BAC0-100106F41EA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018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468B22E8-2607-41EF-B260-D5335BDCE8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925491C-91BA-4282-82D2-AD58C430223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1919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F9474C3F-CEC4-4B05-8E1C-EDF5FB5204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5F7295CD-2E61-4C7C-B397-84B28F02B32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032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BCC29516-33FC-48FD-A93E-C49AE19B65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FF52C35F-9DE9-4485-9FE7-BD388D57F1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4748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36312B34-6837-4CE7-8A75-216AB717C4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EBE8E977-7D08-4927-AED7-AB0B173992D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676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4BD4BBDD-0959-4BB5-9442-7F7695D964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99310C10-749A-4A5C-9C77-11FA85A7DB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694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3E1DD1EC-1F78-45CF-8225-ADEBE3BF52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4517984F-AE13-422C-95CD-C74C89453BC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25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88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4418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28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9866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9" y="4283075"/>
            <a:ext cx="7056437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342933" indent="0" algn="ctr">
              <a:buNone/>
              <a:defRPr/>
            </a:lvl2pPr>
            <a:lvl3pPr marL="685867" indent="0" algn="ctr">
              <a:buNone/>
              <a:defRPr/>
            </a:lvl3pPr>
            <a:lvl4pPr marL="1028800" indent="0" algn="ctr">
              <a:buNone/>
              <a:defRPr/>
            </a:lvl4pPr>
            <a:lvl5pPr marL="1371733" indent="0" algn="ctr">
              <a:buNone/>
              <a:defRPr/>
            </a:lvl5pPr>
            <a:lvl6pPr marL="1714667" indent="0" algn="ctr">
              <a:buNone/>
              <a:defRPr/>
            </a:lvl6pPr>
            <a:lvl7pPr marL="2057600" indent="0" algn="ctr">
              <a:buNone/>
              <a:defRPr/>
            </a:lvl7pPr>
            <a:lvl8pPr marL="2400534" indent="0" algn="ctr">
              <a:buNone/>
              <a:defRPr/>
            </a:lvl8pPr>
            <a:lvl9pPr marL="274346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43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7"/>
            <a:ext cx="10096296" cy="6567487"/>
          </a:xfrm>
        </p:spPr>
        <p:txBody>
          <a:bodyPr>
            <a:normAutofit/>
          </a:bodyPr>
          <a:lstStyle>
            <a:lvl1pPr marL="342933" indent="-342933">
              <a:buFont typeface="Arial" charset="0"/>
              <a:buChar char="•"/>
              <a:defRPr/>
            </a:lvl1pPr>
            <a:lvl2pPr marL="685867" indent="-342933">
              <a:buFont typeface="Arial" charset="0"/>
              <a:buChar char="•"/>
              <a:defRPr/>
            </a:lvl2pPr>
            <a:lvl3pPr marL="943067" indent="-257200">
              <a:buFont typeface="Arial" charset="0"/>
              <a:buChar char="•"/>
              <a:defRPr/>
            </a:lvl3pPr>
            <a:lvl4pPr marL="1286000" indent="-257200">
              <a:buFont typeface="Arial" charset="0"/>
              <a:buChar char="•"/>
              <a:defRPr/>
            </a:lvl4pPr>
            <a:lvl5pPr marL="1628933" indent="-2572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9" y="7260998"/>
            <a:ext cx="4608512" cy="49847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9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6406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33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97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1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9" y="7326315"/>
            <a:ext cx="4608512" cy="4984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342933" algn="l"/>
                <a:tab pos="685867" algn="l"/>
                <a:tab pos="1028800" algn="l"/>
                <a:tab pos="1371733" algn="l"/>
                <a:tab pos="1714667" algn="l"/>
                <a:tab pos="2057600" algn="l"/>
                <a:tab pos="2400534" algn="l"/>
                <a:tab pos="2743467" algn="l"/>
                <a:tab pos="3086401" algn="l"/>
                <a:tab pos="3429333" algn="l"/>
                <a:tab pos="3772267" algn="l"/>
                <a:tab pos="4115200" algn="l"/>
                <a:tab pos="4458134" algn="l"/>
                <a:tab pos="4801067" algn="l"/>
                <a:tab pos="5144001" algn="l"/>
                <a:tab pos="5486933" algn="l"/>
                <a:tab pos="5829867" algn="l"/>
                <a:tab pos="6172800" algn="l"/>
                <a:tab pos="6515734" algn="l"/>
                <a:tab pos="6858667" algn="l"/>
              </a:tabLst>
              <a:defRPr sz="105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9" y="7319964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05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0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342933" algn="l"/>
                <a:tab pos="685867" algn="l"/>
                <a:tab pos="1028800" algn="l"/>
                <a:tab pos="1371733" algn="l"/>
                <a:tab pos="1714667" algn="l"/>
                <a:tab pos="2057600" algn="l"/>
                <a:tab pos="2400534" algn="l"/>
                <a:tab pos="2743467" algn="l"/>
                <a:tab pos="3086401" algn="l"/>
                <a:tab pos="3429333" algn="l"/>
                <a:tab pos="3772267" algn="l"/>
                <a:tab pos="4115200" algn="l"/>
                <a:tab pos="4458134" algn="l"/>
                <a:tab pos="4801067" algn="l"/>
                <a:tab pos="5144001" algn="l"/>
                <a:tab pos="5486933" algn="l"/>
                <a:tab pos="5829867" algn="l"/>
                <a:tab pos="6172800" algn="l"/>
                <a:tab pos="6515734" algn="l"/>
                <a:tab pos="6858667" algn="l"/>
              </a:tabLst>
              <a:defRPr sz="105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125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hdr="0" dt="0"/>
  <p:txStyles>
    <p:titleStyle>
      <a:lvl1pPr algn="ctr" defTabSz="34293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1">
          <a:solidFill>
            <a:srgbClr val="000000"/>
          </a:solidFill>
          <a:latin typeface="+mj-lt"/>
          <a:ea typeface="+mj-ea"/>
          <a:cs typeface="+mj-cs"/>
        </a:defRPr>
      </a:lvl1pPr>
      <a:lvl2pPr algn="l" defTabSz="34293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1">
          <a:solidFill>
            <a:srgbClr val="000000"/>
          </a:solidFill>
          <a:latin typeface="Arial" charset="0"/>
          <a:cs typeface="Arial" charset="0"/>
        </a:defRPr>
      </a:lvl2pPr>
      <a:lvl3pPr algn="l" defTabSz="34293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1">
          <a:solidFill>
            <a:srgbClr val="000000"/>
          </a:solidFill>
          <a:latin typeface="Arial" charset="0"/>
          <a:cs typeface="Arial" charset="0"/>
        </a:defRPr>
      </a:lvl3pPr>
      <a:lvl4pPr algn="l" defTabSz="34293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1">
          <a:solidFill>
            <a:srgbClr val="000000"/>
          </a:solidFill>
          <a:latin typeface="Arial" charset="0"/>
          <a:cs typeface="Arial" charset="0"/>
        </a:defRPr>
      </a:lvl4pPr>
      <a:lvl5pPr algn="l" defTabSz="34293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1">
          <a:solidFill>
            <a:srgbClr val="000000"/>
          </a:solidFill>
          <a:latin typeface="Arial" charset="0"/>
          <a:cs typeface="Arial" charset="0"/>
        </a:defRPr>
      </a:lvl5pPr>
      <a:lvl6pPr marL="1886133" indent="-171467" algn="l" defTabSz="34293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1">
          <a:solidFill>
            <a:srgbClr val="000000"/>
          </a:solidFill>
          <a:latin typeface="Arial" charset="0"/>
          <a:cs typeface="Arial" charset="0"/>
        </a:defRPr>
      </a:lvl6pPr>
      <a:lvl7pPr marL="2229067" indent="-171467" algn="l" defTabSz="34293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1">
          <a:solidFill>
            <a:srgbClr val="000000"/>
          </a:solidFill>
          <a:latin typeface="Arial" charset="0"/>
          <a:cs typeface="Arial" charset="0"/>
        </a:defRPr>
      </a:lvl7pPr>
      <a:lvl8pPr marL="2572000" indent="-171467" algn="l" defTabSz="34293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1">
          <a:solidFill>
            <a:srgbClr val="000000"/>
          </a:solidFill>
          <a:latin typeface="Arial" charset="0"/>
          <a:cs typeface="Arial" charset="0"/>
        </a:defRPr>
      </a:lvl8pPr>
      <a:lvl9pPr marL="2914934" indent="-171467" algn="l" defTabSz="34293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1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257200" indent="-257200" algn="l" defTabSz="342933" rtl="0" eaLnBrk="0" fontAlgn="base" hangingPunct="0">
        <a:spcBef>
          <a:spcPct val="0"/>
        </a:spcBef>
        <a:spcAft>
          <a:spcPts val="1069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557267" indent="-214333" algn="l" defTabSz="342933" rtl="0" eaLnBrk="0" fontAlgn="base" hangingPunct="0">
        <a:spcBef>
          <a:spcPct val="0"/>
        </a:spcBef>
        <a:spcAft>
          <a:spcPts val="853"/>
        </a:spcAft>
        <a:buClr>
          <a:srgbClr val="000000"/>
        </a:buClr>
        <a:buSzPct val="100000"/>
        <a:buFont typeface="Times New Roman" panose="02020603050405020304" pitchFamily="18" charset="0"/>
        <a:defRPr sz="2100">
          <a:solidFill>
            <a:srgbClr val="000000"/>
          </a:solidFill>
          <a:latin typeface="+mn-lt"/>
          <a:cs typeface="+mn-cs"/>
        </a:defRPr>
      </a:lvl2pPr>
      <a:lvl3pPr marL="857334" indent="-171467" algn="l" defTabSz="342933" rtl="0" eaLnBrk="0" fontAlgn="base" hangingPunct="0">
        <a:spcBef>
          <a:spcPct val="0"/>
        </a:spcBef>
        <a:spcAft>
          <a:spcPts val="637"/>
        </a:spcAft>
        <a:buClr>
          <a:srgbClr val="000000"/>
        </a:buClr>
        <a:buSzPct val="100000"/>
        <a:buFont typeface="Times New Roman" panose="02020603050405020304" pitchFamily="18" charset="0"/>
        <a:defRPr sz="1800">
          <a:solidFill>
            <a:srgbClr val="000000"/>
          </a:solidFill>
          <a:latin typeface="+mn-lt"/>
          <a:cs typeface="+mn-cs"/>
        </a:defRPr>
      </a:lvl3pPr>
      <a:lvl4pPr marL="1200266" indent="-171467" algn="l" defTabSz="342933" rtl="0" eaLnBrk="0" fontAlgn="base" hangingPunct="0">
        <a:spcBef>
          <a:spcPct val="0"/>
        </a:spcBef>
        <a:spcAft>
          <a:spcPts val="432"/>
        </a:spcAft>
        <a:buClr>
          <a:srgbClr val="000000"/>
        </a:buClr>
        <a:buSzPct val="100000"/>
        <a:buFont typeface="Times New Roman" panose="02020603050405020304" pitchFamily="18" charset="0"/>
        <a:defRPr sz="1500">
          <a:solidFill>
            <a:srgbClr val="000000"/>
          </a:solidFill>
          <a:latin typeface="+mn-lt"/>
          <a:cs typeface="+mn-cs"/>
        </a:defRPr>
      </a:lvl4pPr>
      <a:lvl5pPr marL="1543200" indent="-171467" algn="l" defTabSz="342933" rtl="0" eaLnBrk="0" fontAlgn="base" hangingPunct="0"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anose="02020603050405020304" pitchFamily="18" charset="0"/>
        <a:defRPr sz="1500">
          <a:solidFill>
            <a:srgbClr val="000000"/>
          </a:solidFill>
          <a:latin typeface="+mn-lt"/>
          <a:cs typeface="+mn-cs"/>
        </a:defRPr>
      </a:lvl5pPr>
      <a:lvl6pPr marL="1886133" indent="-171467" algn="l" defTabSz="342933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cs typeface="+mn-cs"/>
        </a:defRPr>
      </a:lvl6pPr>
      <a:lvl7pPr marL="2229067" indent="-171467" algn="l" defTabSz="342933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cs typeface="+mn-cs"/>
        </a:defRPr>
      </a:lvl7pPr>
      <a:lvl8pPr marL="2572000" indent="-171467" algn="l" defTabSz="342933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cs typeface="+mn-cs"/>
        </a:defRPr>
      </a:lvl8pPr>
      <a:lvl9pPr marL="2914934" indent="-171467" algn="l" defTabSz="342933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3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7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0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3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7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0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34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67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51.png"/><Relationship Id="rId26" Type="http://schemas.openxmlformats.org/officeDocument/2006/relationships/image" Target="../media/image190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30.png"/><Relationship Id="rId42" Type="http://schemas.openxmlformats.org/officeDocument/2006/relationships/image" Target="../media/image270.png"/><Relationship Id="rId47" Type="http://schemas.openxmlformats.org/officeDocument/2006/relationships/customXml" Target="../ink/ink23.xml"/><Relationship Id="rId50" Type="http://schemas.openxmlformats.org/officeDocument/2006/relationships/image" Target="../media/image311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1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80.png"/><Relationship Id="rId32" Type="http://schemas.openxmlformats.org/officeDocument/2006/relationships/image" Target="../media/image220.png"/><Relationship Id="rId37" Type="http://schemas.openxmlformats.org/officeDocument/2006/relationships/customXml" Target="../ink/ink18.xml"/><Relationship Id="rId40" Type="http://schemas.openxmlformats.org/officeDocument/2006/relationships/image" Target="../media/image260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" Type="http://schemas.openxmlformats.org/officeDocument/2006/relationships/customXml" Target="../ink/ink2.xml"/><Relationship Id="rId10" Type="http://schemas.openxmlformats.org/officeDocument/2006/relationships/image" Target="../media/image110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80.png"/><Relationship Id="rId52" Type="http://schemas.openxmlformats.org/officeDocument/2006/relationships/image" Target="../media/image320.png"/><Relationship Id="rId4" Type="http://schemas.openxmlformats.org/officeDocument/2006/relationships/image" Target="../media/image80.png"/><Relationship Id="rId9" Type="http://schemas.openxmlformats.org/officeDocument/2006/relationships/customXml" Target="../ink/ink4.xml"/><Relationship Id="rId14" Type="http://schemas.openxmlformats.org/officeDocument/2006/relationships/image" Target="../media/image131.png"/><Relationship Id="rId22" Type="http://schemas.openxmlformats.org/officeDocument/2006/relationships/image" Target="../media/image171.png"/><Relationship Id="rId27" Type="http://schemas.openxmlformats.org/officeDocument/2006/relationships/customXml" Target="../ink/ink13.xml"/><Relationship Id="rId30" Type="http://schemas.openxmlformats.org/officeDocument/2006/relationships/image" Target="../media/image211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300.png"/><Relationship Id="rId56" Type="http://schemas.openxmlformats.org/officeDocument/2006/relationships/image" Target="../media/image340.png"/><Relationship Id="rId8" Type="http://schemas.openxmlformats.org/officeDocument/2006/relationships/image" Target="../media/image100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2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50.png"/><Relationship Id="rId46" Type="http://schemas.openxmlformats.org/officeDocument/2006/relationships/image" Target="../media/image290.png"/><Relationship Id="rId20" Type="http://schemas.openxmlformats.org/officeDocument/2006/relationships/image" Target="../media/image161.png"/><Relationship Id="rId41" Type="http://schemas.openxmlformats.org/officeDocument/2006/relationships/customXml" Target="../ink/ink20.xml"/><Relationship Id="rId54" Type="http://schemas.openxmlformats.org/officeDocument/2006/relationships/image" Target="../media/image3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0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00.png"/><Relationship Id="rId36" Type="http://schemas.openxmlformats.org/officeDocument/2006/relationships/image" Target="../media/image240.png"/><Relationship Id="rId49" Type="http://schemas.openxmlformats.org/officeDocument/2006/relationships/customXml" Target="../ink/ink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3.xml"/><Relationship Id="rId18" Type="http://schemas.openxmlformats.org/officeDocument/2006/relationships/image" Target="../media/image420.png"/><Relationship Id="rId26" Type="http://schemas.openxmlformats.org/officeDocument/2006/relationships/image" Target="../media/image460.png"/><Relationship Id="rId39" Type="http://schemas.openxmlformats.org/officeDocument/2006/relationships/customXml" Target="../ink/ink46.xml"/><Relationship Id="rId21" Type="http://schemas.openxmlformats.org/officeDocument/2006/relationships/customXml" Target="../ink/ink37.xml"/><Relationship Id="rId34" Type="http://schemas.openxmlformats.org/officeDocument/2006/relationships/image" Target="../media/image500.png"/><Relationship Id="rId42" Type="http://schemas.openxmlformats.org/officeDocument/2006/relationships/image" Target="../media/image540.png"/><Relationship Id="rId47" Type="http://schemas.openxmlformats.org/officeDocument/2006/relationships/customXml" Target="../ink/ink50.xml"/><Relationship Id="rId50" Type="http://schemas.openxmlformats.org/officeDocument/2006/relationships/image" Target="../media/image580.png"/><Relationship Id="rId55" Type="http://schemas.openxmlformats.org/officeDocument/2006/relationships/customXml" Target="../ink/ink54.xml"/><Relationship Id="rId63" Type="http://schemas.openxmlformats.org/officeDocument/2006/relationships/customXml" Target="../ink/ink58.xml"/><Relationship Id="rId7" Type="http://schemas.openxmlformats.org/officeDocument/2006/relationships/customXml" Target="../ink/ink30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11.png"/><Relationship Id="rId29" Type="http://schemas.openxmlformats.org/officeDocument/2006/relationships/customXml" Target="../ink/ink41.xml"/><Relationship Id="rId11" Type="http://schemas.openxmlformats.org/officeDocument/2006/relationships/customXml" Target="../ink/ink32.xml"/><Relationship Id="rId24" Type="http://schemas.openxmlformats.org/officeDocument/2006/relationships/image" Target="../media/image450.png"/><Relationship Id="rId32" Type="http://schemas.openxmlformats.org/officeDocument/2006/relationships/image" Target="../media/image490.png"/><Relationship Id="rId37" Type="http://schemas.openxmlformats.org/officeDocument/2006/relationships/customXml" Target="../ink/ink45.xml"/><Relationship Id="rId40" Type="http://schemas.openxmlformats.org/officeDocument/2006/relationships/image" Target="../media/image530.png"/><Relationship Id="rId45" Type="http://schemas.openxmlformats.org/officeDocument/2006/relationships/customXml" Target="../ink/ink49.xml"/><Relationship Id="rId53" Type="http://schemas.openxmlformats.org/officeDocument/2006/relationships/customXml" Target="../ink/ink53.xml"/><Relationship Id="rId58" Type="http://schemas.openxmlformats.org/officeDocument/2006/relationships/image" Target="../media/image620.png"/><Relationship Id="rId5" Type="http://schemas.openxmlformats.org/officeDocument/2006/relationships/customXml" Target="../ink/ink29.xml"/><Relationship Id="rId61" Type="http://schemas.openxmlformats.org/officeDocument/2006/relationships/customXml" Target="../ink/ink57.xml"/><Relationship Id="rId19" Type="http://schemas.openxmlformats.org/officeDocument/2006/relationships/customXml" Target="../ink/ink36.xml"/><Relationship Id="rId14" Type="http://schemas.openxmlformats.org/officeDocument/2006/relationships/image" Target="../media/image400.png"/><Relationship Id="rId22" Type="http://schemas.openxmlformats.org/officeDocument/2006/relationships/image" Target="../media/image440.png"/><Relationship Id="rId27" Type="http://schemas.openxmlformats.org/officeDocument/2006/relationships/customXml" Target="../ink/ink40.xml"/><Relationship Id="rId30" Type="http://schemas.openxmlformats.org/officeDocument/2006/relationships/image" Target="../media/image480.png"/><Relationship Id="rId35" Type="http://schemas.openxmlformats.org/officeDocument/2006/relationships/customXml" Target="../ink/ink44.xml"/><Relationship Id="rId43" Type="http://schemas.openxmlformats.org/officeDocument/2006/relationships/customXml" Target="../ink/ink48.xml"/><Relationship Id="rId48" Type="http://schemas.openxmlformats.org/officeDocument/2006/relationships/image" Target="../media/image570.png"/><Relationship Id="rId56" Type="http://schemas.openxmlformats.org/officeDocument/2006/relationships/image" Target="../media/image610.png"/><Relationship Id="rId64" Type="http://schemas.openxmlformats.org/officeDocument/2006/relationships/image" Target="../media/image650.png"/><Relationship Id="rId8" Type="http://schemas.openxmlformats.org/officeDocument/2006/relationships/image" Target="../media/image370.png"/><Relationship Id="rId51" Type="http://schemas.openxmlformats.org/officeDocument/2006/relationships/customXml" Target="../ink/ink52.xml"/><Relationship Id="rId3" Type="http://schemas.openxmlformats.org/officeDocument/2006/relationships/customXml" Target="../ink/ink28.xml"/><Relationship Id="rId12" Type="http://schemas.openxmlformats.org/officeDocument/2006/relationships/image" Target="../media/image390.png"/><Relationship Id="rId17" Type="http://schemas.openxmlformats.org/officeDocument/2006/relationships/customXml" Target="../ink/ink35.xml"/><Relationship Id="rId25" Type="http://schemas.openxmlformats.org/officeDocument/2006/relationships/customXml" Target="../ink/ink39.xml"/><Relationship Id="rId33" Type="http://schemas.openxmlformats.org/officeDocument/2006/relationships/customXml" Target="../ink/ink43.xml"/><Relationship Id="rId38" Type="http://schemas.openxmlformats.org/officeDocument/2006/relationships/image" Target="../media/image520.png"/><Relationship Id="rId46" Type="http://schemas.openxmlformats.org/officeDocument/2006/relationships/image" Target="../media/image560.png"/><Relationship Id="rId59" Type="http://schemas.openxmlformats.org/officeDocument/2006/relationships/customXml" Target="../ink/ink56.xml"/><Relationship Id="rId20" Type="http://schemas.openxmlformats.org/officeDocument/2006/relationships/image" Target="../media/image430.png"/><Relationship Id="rId41" Type="http://schemas.openxmlformats.org/officeDocument/2006/relationships/customXml" Target="../ink/ink47.xml"/><Relationship Id="rId54" Type="http://schemas.openxmlformats.org/officeDocument/2006/relationships/image" Target="../media/image600.png"/><Relationship Id="rId62" Type="http://schemas.openxmlformats.org/officeDocument/2006/relationships/image" Target="../media/image6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0.png"/><Relationship Id="rId15" Type="http://schemas.openxmlformats.org/officeDocument/2006/relationships/customXml" Target="../ink/ink34.xml"/><Relationship Id="rId23" Type="http://schemas.openxmlformats.org/officeDocument/2006/relationships/customXml" Target="../ink/ink38.xml"/><Relationship Id="rId28" Type="http://schemas.openxmlformats.org/officeDocument/2006/relationships/image" Target="../media/image470.png"/><Relationship Id="rId36" Type="http://schemas.openxmlformats.org/officeDocument/2006/relationships/image" Target="../media/image510.png"/><Relationship Id="rId49" Type="http://schemas.openxmlformats.org/officeDocument/2006/relationships/customXml" Target="../ink/ink51.xml"/><Relationship Id="rId57" Type="http://schemas.openxmlformats.org/officeDocument/2006/relationships/customXml" Target="../ink/ink55.xml"/><Relationship Id="rId10" Type="http://schemas.openxmlformats.org/officeDocument/2006/relationships/image" Target="../media/image380.png"/><Relationship Id="rId31" Type="http://schemas.openxmlformats.org/officeDocument/2006/relationships/customXml" Target="../ink/ink42.xml"/><Relationship Id="rId44" Type="http://schemas.openxmlformats.org/officeDocument/2006/relationships/image" Target="../media/image550.png"/><Relationship Id="rId52" Type="http://schemas.openxmlformats.org/officeDocument/2006/relationships/image" Target="../media/image590.png"/><Relationship Id="rId60" Type="http://schemas.openxmlformats.org/officeDocument/2006/relationships/image" Target="../media/image630.png"/><Relationship Id="rId4" Type="http://schemas.openxmlformats.org/officeDocument/2006/relationships/image" Target="../media/image350.png"/><Relationship Id="rId9" Type="http://schemas.openxmlformats.org/officeDocument/2006/relationships/customXml" Target="../ink/ink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2023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D94DAC4-4C83-85D6-680A-163CEA7A9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C6BC-021C-455A-A871-1DEC6311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trace our solution!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F957-D16D-40F2-BF49-46305040F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Note: Monitor is another name for 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91FDC-7BBA-4546-B8DC-190EC3CDB1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34293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933" algn="l"/>
                <a:tab pos="685867" algn="l"/>
                <a:tab pos="1028800" algn="l"/>
                <a:tab pos="1371733" algn="l"/>
                <a:tab pos="1714667" algn="l"/>
                <a:tab pos="2057600" algn="l"/>
                <a:tab pos="2400534" algn="l"/>
                <a:tab pos="2743467" algn="l"/>
                <a:tab pos="3086401" algn="l"/>
                <a:tab pos="3429333" algn="l"/>
                <a:tab pos="3772267" algn="l"/>
                <a:tab pos="4115200" algn="l"/>
                <a:tab pos="4458134" algn="l"/>
                <a:tab pos="4801067" algn="l"/>
                <a:tab pos="5144001" algn="l"/>
                <a:tab pos="5486933" algn="l"/>
                <a:tab pos="5829867" algn="l"/>
                <a:tab pos="6172800" algn="l"/>
                <a:tab pos="6515734" algn="l"/>
                <a:tab pos="6858667" algn="l"/>
              </a:tabLst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A1551-B7CB-4CAF-EF3A-E6E875146E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7A09BB-9CD2-5806-45EC-4502124882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16" b="49710"/>
          <a:stretch/>
        </p:blipFill>
        <p:spPr>
          <a:xfrm>
            <a:off x="25054" y="1580531"/>
            <a:ext cx="10174982" cy="347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30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25F2-FB85-4010-A98D-B29B3C75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on semaphore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D53B7-526E-4C44-9FE3-E94745A06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Semaphores can be used as</a:t>
            </a:r>
          </a:p>
          <a:p>
            <a:pPr lvl="1"/>
            <a:r>
              <a:rPr lang="en-US" dirty="0"/>
              <a:t>Resource counters</a:t>
            </a:r>
          </a:p>
          <a:p>
            <a:pPr lvl="1"/>
            <a:r>
              <a:rPr lang="en-US" dirty="0"/>
              <a:t>Waiting spaces</a:t>
            </a:r>
          </a:p>
          <a:p>
            <a:pPr lvl="1"/>
            <a:r>
              <a:rPr lang="en-US" dirty="0"/>
              <a:t>For mutual exclusion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5E281-4464-8813-5348-2BD80CFB2A3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B7134-2056-F156-63B3-3EB7E5A79A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065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434F-2F43-41C0-BD84-C901FE9A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on 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2389C-7AA7-4C6D-9B92-409BD8DF1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class and put all shared variables inside the class</a:t>
            </a:r>
          </a:p>
          <a:p>
            <a:r>
              <a:rPr lang="en-US" dirty="0"/>
              <a:t>Include a mutex and a condition variable in the class</a:t>
            </a:r>
          </a:p>
          <a:p>
            <a:r>
              <a:rPr lang="en-US" dirty="0"/>
              <a:t>For each public method of the class</a:t>
            </a:r>
          </a:p>
          <a:p>
            <a:pPr lvl="1"/>
            <a:r>
              <a:rPr lang="en-US" dirty="0"/>
              <a:t>Start by locking the mutex lock</a:t>
            </a:r>
          </a:p>
          <a:p>
            <a:pPr lvl="1"/>
            <a:r>
              <a:rPr lang="en-US" dirty="0"/>
              <a:t>If need to wait, use a while loop and wait on the condition variable</a:t>
            </a:r>
          </a:p>
          <a:p>
            <a:pPr lvl="1"/>
            <a:r>
              <a:rPr lang="en-US" dirty="0"/>
              <a:t>Before </a:t>
            </a:r>
            <a:r>
              <a:rPr lang="en-US" b="1" u="sng" dirty="0"/>
              <a:t>broadcasting</a:t>
            </a:r>
            <a:r>
              <a:rPr lang="en-US" dirty="0"/>
              <a:t> on the condition variable, make sure to change the waiting condition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7303D-141D-CEDE-BC1A-65584680A51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7C6D0-D6DE-C9A3-A698-8DC5C697DE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6461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6F92-0E02-42B5-88E9-7DEEF9EB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Remarks on Process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FAB30-6965-464C-83D4-426AED6C6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other synchronization mechanisms</a:t>
            </a:r>
          </a:p>
          <a:p>
            <a:pPr lvl="1"/>
            <a:r>
              <a:rPr lang="en-US" dirty="0"/>
              <a:t>Message passing</a:t>
            </a:r>
          </a:p>
          <a:p>
            <a:pPr lvl="1"/>
            <a:r>
              <a:rPr lang="en-US" dirty="0"/>
              <a:t>Barriers</a:t>
            </a:r>
          </a:p>
          <a:p>
            <a:pPr lvl="1"/>
            <a:r>
              <a:rPr lang="en-US" dirty="0" err="1"/>
              <a:t>Futex</a:t>
            </a:r>
            <a:endParaRPr lang="en-US" dirty="0"/>
          </a:p>
          <a:p>
            <a:pPr lvl="1"/>
            <a:r>
              <a:rPr lang="en-US" dirty="0"/>
              <a:t>Re-entrant locks</a:t>
            </a:r>
          </a:p>
          <a:p>
            <a:pPr lvl="1"/>
            <a:r>
              <a:rPr lang="en-US" dirty="0" err="1"/>
              <a:t>AtomicInteger</a:t>
            </a:r>
            <a:r>
              <a:rPr lang="en-US" dirty="0"/>
              <a:t>, </a:t>
            </a:r>
            <a:r>
              <a:rPr lang="en-US" dirty="0" err="1"/>
              <a:t>AtomicX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30D7D-6678-4670-9A73-4963D5EC052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8F71B-9E52-4F49-8BBD-10DF685CD4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89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86FD-ACD7-4500-A6CB-046B515D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Day: CPU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3B547-69A8-4C94-BB8C-ACAD36369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does the </a:t>
            </a:r>
            <a:r>
              <a:rPr lang="en-US" b="1" i="1" dirty="0"/>
              <a:t>short-term scheduler </a:t>
            </a:r>
            <a:r>
              <a:rPr lang="en-US" dirty="0"/>
              <a:t>select the next process to run?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7B0F3-A813-4A4F-9897-D8D3B5234C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4C8DE-66CA-44A4-ACD8-A6B2BFD500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079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1955F746-344D-4502-874B-6359F36BED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CPU Scheduling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B93A81E3-4C4D-4BD0-A5D6-A2B6E3655A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Scheduling the processor among all ready processes</a:t>
            </a:r>
          </a:p>
          <a:p>
            <a:pPr>
              <a:lnSpc>
                <a:spcPct val="90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User-oriented criteria</a:t>
            </a:r>
          </a:p>
          <a:p>
            <a:pPr lvl="1">
              <a:lnSpc>
                <a:spcPct val="90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>
                <a:solidFill>
                  <a:srgbClr val="FF9966"/>
                </a:solidFill>
              </a:rPr>
              <a:t>Response Time</a:t>
            </a:r>
            <a:r>
              <a:rPr lang="en-GB" altLang="en-US"/>
              <a:t>: Elapsed time between the submission of a request and the receipt of a response</a:t>
            </a:r>
          </a:p>
          <a:p>
            <a:pPr lvl="1">
              <a:lnSpc>
                <a:spcPct val="90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>
                <a:solidFill>
                  <a:srgbClr val="FF9966"/>
                </a:solidFill>
              </a:rPr>
              <a:t>Turnaround Time</a:t>
            </a:r>
            <a:r>
              <a:rPr lang="en-GB" altLang="en-US"/>
              <a:t>: Elapsed time between the submission of a process to its completion</a:t>
            </a:r>
          </a:p>
          <a:p>
            <a:pPr>
              <a:lnSpc>
                <a:spcPct val="90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System-oriented criteria</a:t>
            </a:r>
          </a:p>
          <a:p>
            <a:pPr lvl="1">
              <a:lnSpc>
                <a:spcPct val="90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Processor utilization</a:t>
            </a:r>
          </a:p>
          <a:p>
            <a:pPr lvl="1">
              <a:lnSpc>
                <a:spcPct val="90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Throughput: number of process completed per unit time</a:t>
            </a:r>
          </a:p>
          <a:p>
            <a:pPr lvl="1">
              <a:lnSpc>
                <a:spcPct val="90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Fairness</a:t>
            </a:r>
          </a:p>
          <a:p>
            <a:pPr lvl="1">
              <a:lnSpc>
                <a:spcPct val="90000"/>
              </a:lnSpc>
              <a:spcBef>
                <a:spcPts val="648"/>
              </a:spcBef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sz="2644"/>
          </a:p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1FF88-3CAD-40CD-B84F-E2F0AE3D5D6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D6067A-05A1-42FE-89B0-4E11641FA97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506854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522206D1-4DDC-47D9-9088-90C5CFB6F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Autofit/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3201"/>
              <a:t>Short-Term Scheduler Dispatcher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C570F62B-5E72-4698-A9CD-B82D69B1B3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The dispatcher is the module that gives control of the CPU to the process selected by the short-term scheduler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The functions of the dispatcher include:	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Switching context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Switching to user mode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Jumping to the location in the user program to restart execution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The dispatch latency must be minimal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F98A8-A1F2-450D-82CF-2ED88520FB3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813236-8B8F-4096-AD46-1CA9A921239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6205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62C40A63-7AEB-4A3F-820B-BC2E23CF6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The CPU-I/O Cycle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8FA9C2D3-E42F-4A88-98BE-A8B3EE2EB9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Processes require alternate use of processor and I/O in a repetitive fashion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Each cycle consist of a CPU burst followed by an I/O burst 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A process terminates on a CPU burst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CPU-bound processes have longer CPU bursts than I/O-bound processes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6E38A-BBB5-4D22-9BE1-AC143426CD4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FAF124-F9B6-474A-B09B-B27BF28DF28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48CE91-B69A-499D-AD74-F7B7CC4B663F}"/>
              </a:ext>
            </a:extLst>
          </p:cNvPr>
          <p:cNvGrpSpPr/>
          <p:nvPr/>
        </p:nvGrpSpPr>
        <p:grpSpPr>
          <a:xfrm>
            <a:off x="1157486" y="4718181"/>
            <a:ext cx="2280960" cy="2207880"/>
            <a:chOff x="1157486" y="4718181"/>
            <a:chExt cx="2280960" cy="220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5B1F85F-8E89-4156-B1A5-234A3071336E}"/>
                    </a:ext>
                  </a:extLst>
                </p14:cNvPr>
                <p14:cNvContentPartPr/>
                <p14:nvPr/>
              </p14:nvContentPartPr>
              <p14:xfrm>
                <a:off x="1157486" y="4718181"/>
                <a:ext cx="74160" cy="2207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5B1F85F-8E89-4156-B1A5-234A3071336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8486" y="4709181"/>
                  <a:ext cx="91800" cy="22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181A8F8-B103-40BD-96C2-4BC1794F4714}"/>
                    </a:ext>
                  </a:extLst>
                </p14:cNvPr>
                <p14:cNvContentPartPr/>
                <p14:nvPr/>
              </p14:nvContentPartPr>
              <p14:xfrm>
                <a:off x="1219766" y="5839941"/>
                <a:ext cx="2218680" cy="169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181A8F8-B103-40BD-96C2-4BC1794F471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10766" y="5830941"/>
                  <a:ext cx="22363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D71A373-3B0C-47D2-9A2A-3E5BFFBC34C6}"/>
                    </a:ext>
                  </a:extLst>
                </p14:cNvPr>
                <p14:cNvContentPartPr/>
                <p14:nvPr/>
              </p14:nvContentPartPr>
              <p14:xfrm>
                <a:off x="1734206" y="6169341"/>
                <a:ext cx="253800" cy="350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D71A373-3B0C-47D2-9A2A-3E5BFFBC34C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25206" y="6160341"/>
                  <a:ext cx="2714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D99F822-0788-4CD9-91D7-20727D952BE6}"/>
                    </a:ext>
                  </a:extLst>
                </p14:cNvPr>
                <p14:cNvContentPartPr/>
                <p14:nvPr/>
              </p14:nvContentPartPr>
              <p14:xfrm>
                <a:off x="2081246" y="6282741"/>
                <a:ext cx="27000" cy="353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D99F822-0788-4CD9-91D7-20727D952BE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72364" y="6273750"/>
                  <a:ext cx="44408" cy="370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8062CBE-BC55-4844-A93C-1B15741A943D}"/>
                    </a:ext>
                  </a:extLst>
                </p14:cNvPr>
                <p14:cNvContentPartPr/>
                <p14:nvPr/>
              </p14:nvContentPartPr>
              <p14:xfrm>
                <a:off x="2074766" y="6196341"/>
                <a:ext cx="208080" cy="261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8062CBE-BC55-4844-A93C-1B15741A943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65766" y="6187341"/>
                  <a:ext cx="2257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FA39A50-EAD1-4B08-A3D8-402404496F9C}"/>
                    </a:ext>
                  </a:extLst>
                </p14:cNvPr>
                <p14:cNvContentPartPr/>
                <p14:nvPr/>
              </p14:nvContentPartPr>
              <p14:xfrm>
                <a:off x="2368886" y="6082221"/>
                <a:ext cx="267840" cy="48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FA39A50-EAD1-4B08-A3D8-402404496F9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59886" y="6073221"/>
                  <a:ext cx="285480" cy="50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4C0ABD-AA1F-4E7B-A0E6-B96518D12822}"/>
              </a:ext>
            </a:extLst>
          </p:cNvPr>
          <p:cNvGrpSpPr/>
          <p:nvPr/>
        </p:nvGrpSpPr>
        <p:grpSpPr>
          <a:xfrm>
            <a:off x="3535646" y="5758941"/>
            <a:ext cx="1761120" cy="853200"/>
            <a:chOff x="3535646" y="5758941"/>
            <a:chExt cx="1761120" cy="85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B71DC39-AADD-428C-B1B2-467A7020F1A7}"/>
                    </a:ext>
                  </a:extLst>
                </p14:cNvPr>
                <p14:cNvContentPartPr/>
                <p14:nvPr/>
              </p14:nvContentPartPr>
              <p14:xfrm>
                <a:off x="3535646" y="5758941"/>
                <a:ext cx="1761120" cy="145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B71DC39-AADD-428C-B1B2-467A7020F1A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17642" y="5740941"/>
                  <a:ext cx="1796767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BFE6415-7C9F-4619-8A51-E54757FB6015}"/>
                    </a:ext>
                  </a:extLst>
                </p14:cNvPr>
                <p14:cNvContentPartPr/>
                <p14:nvPr/>
              </p14:nvContentPartPr>
              <p14:xfrm>
                <a:off x="3852446" y="6168621"/>
                <a:ext cx="265680" cy="30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BFE6415-7C9F-4619-8A51-E54757FB601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34446" y="6150621"/>
                  <a:ext cx="3013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F01A05D-ED32-4F7C-8412-31420535CC14}"/>
                    </a:ext>
                  </a:extLst>
                </p14:cNvPr>
                <p14:cNvContentPartPr/>
                <p14:nvPr/>
              </p14:nvContentPartPr>
              <p14:xfrm>
                <a:off x="4025606" y="6199941"/>
                <a:ext cx="39240" cy="237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F01A05D-ED32-4F7C-8412-31420535CC1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07606" y="6181941"/>
                  <a:ext cx="748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7A06600-726A-4642-99A3-1A87DD273DD4}"/>
                    </a:ext>
                  </a:extLst>
                </p14:cNvPr>
                <p14:cNvContentPartPr/>
                <p14:nvPr/>
              </p14:nvContentPartPr>
              <p14:xfrm>
                <a:off x="4001126" y="6415581"/>
                <a:ext cx="201600" cy="27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7A06600-726A-4642-99A3-1A87DD273DD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983126" y="6397341"/>
                  <a:ext cx="237240" cy="63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EA8BF5-B8FB-45CF-899F-F7DCCD38BA43}"/>
                    </a:ext>
                  </a:extLst>
                </p14:cNvPr>
                <p14:cNvContentPartPr/>
                <p14:nvPr/>
              </p14:nvContentPartPr>
              <p14:xfrm>
                <a:off x="4239086" y="6028221"/>
                <a:ext cx="228240" cy="583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EA8BF5-B8FB-45CF-899F-F7DCCD38BA4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221086" y="6010221"/>
                  <a:ext cx="26388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239F05F-C6F4-451E-A595-62697A9F4594}"/>
                    </a:ext>
                  </a:extLst>
                </p14:cNvPr>
                <p14:cNvContentPartPr/>
                <p14:nvPr/>
              </p14:nvContentPartPr>
              <p14:xfrm>
                <a:off x="4550126" y="6202821"/>
                <a:ext cx="280800" cy="335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239F05F-C6F4-451E-A595-62697A9F459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532103" y="6184821"/>
                  <a:ext cx="316486" cy="37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13AFDD5-48C6-419E-9459-07EB37AA4EF7}"/>
              </a:ext>
            </a:extLst>
          </p:cNvPr>
          <p:cNvGrpSpPr/>
          <p:nvPr/>
        </p:nvGrpSpPr>
        <p:grpSpPr>
          <a:xfrm>
            <a:off x="5357246" y="5685861"/>
            <a:ext cx="1590480" cy="747360"/>
            <a:chOff x="5357246" y="5685861"/>
            <a:chExt cx="1590480" cy="74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061E5E0-0C6E-4F65-8DD1-6A48343D9D35}"/>
                    </a:ext>
                  </a:extLst>
                </p14:cNvPr>
                <p14:cNvContentPartPr/>
                <p14:nvPr/>
              </p14:nvContentPartPr>
              <p14:xfrm>
                <a:off x="5357246" y="5685861"/>
                <a:ext cx="1590480" cy="104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061E5E0-0C6E-4F65-8DD1-6A48343D9D3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48246" y="5676861"/>
                  <a:ext cx="16081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178B822-4B8D-4209-91F1-7472E0F99A11}"/>
                    </a:ext>
                  </a:extLst>
                </p14:cNvPr>
                <p14:cNvContentPartPr/>
                <p14:nvPr/>
              </p14:nvContentPartPr>
              <p14:xfrm>
                <a:off x="5668286" y="6017781"/>
                <a:ext cx="549000" cy="415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178B822-4B8D-4209-91F1-7472E0F99A1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59286" y="6008781"/>
                  <a:ext cx="56664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D2077B3-2D83-45D7-8B6B-AE2683A36374}"/>
                    </a:ext>
                  </a:extLst>
                </p14:cNvPr>
                <p14:cNvContentPartPr/>
                <p14:nvPr/>
              </p14:nvContentPartPr>
              <p14:xfrm>
                <a:off x="6382166" y="5883141"/>
                <a:ext cx="316800" cy="496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D2077B3-2D83-45D7-8B6B-AE2683A3637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373176" y="5874141"/>
                  <a:ext cx="334420" cy="51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C8434B-D47F-4F84-B0DB-2B81A5A51359}"/>
              </a:ext>
            </a:extLst>
          </p:cNvPr>
          <p:cNvGrpSpPr/>
          <p:nvPr/>
        </p:nvGrpSpPr>
        <p:grpSpPr>
          <a:xfrm>
            <a:off x="6992726" y="5639421"/>
            <a:ext cx="1581120" cy="907920"/>
            <a:chOff x="6992726" y="5639421"/>
            <a:chExt cx="1581120" cy="90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BB44C3A-74D6-49DD-8FB8-1AB242FC05CC}"/>
                    </a:ext>
                  </a:extLst>
                </p14:cNvPr>
                <p14:cNvContentPartPr/>
                <p14:nvPr/>
              </p14:nvContentPartPr>
              <p14:xfrm>
                <a:off x="6992726" y="5639421"/>
                <a:ext cx="1581120" cy="81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BB44C3A-74D6-49DD-8FB8-1AB242FC05C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74726" y="5621421"/>
                  <a:ext cx="16167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253F759-0DAC-45AC-8B36-951912D7E5B1}"/>
                    </a:ext>
                  </a:extLst>
                </p14:cNvPr>
                <p14:cNvContentPartPr/>
                <p14:nvPr/>
              </p14:nvContentPartPr>
              <p14:xfrm>
                <a:off x="7119446" y="6003021"/>
                <a:ext cx="285480" cy="14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253F759-0DAC-45AC-8B36-951912D7E5B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101469" y="5985021"/>
                  <a:ext cx="321075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6D83465-2DDA-4407-BCE5-0B30242EA559}"/>
                    </a:ext>
                  </a:extLst>
                </p14:cNvPr>
                <p14:cNvContentPartPr/>
                <p14:nvPr/>
              </p14:nvContentPartPr>
              <p14:xfrm>
                <a:off x="7251566" y="6040461"/>
                <a:ext cx="41040" cy="354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6D83465-2DDA-4407-BCE5-0B30242EA55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233566" y="6022461"/>
                  <a:ext cx="7668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ADE09A1-B1F6-49FD-8513-AC79C729A55C}"/>
                    </a:ext>
                  </a:extLst>
                </p14:cNvPr>
                <p14:cNvContentPartPr/>
                <p14:nvPr/>
              </p14:nvContentPartPr>
              <p14:xfrm>
                <a:off x="7195046" y="6320901"/>
                <a:ext cx="276120" cy="34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ADE09A1-B1F6-49FD-8513-AC79C729A5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177046" y="6302712"/>
                  <a:ext cx="311760" cy="70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67C35D0-A305-4D01-9CB5-5C9AC1871770}"/>
                    </a:ext>
                  </a:extLst>
                </p14:cNvPr>
                <p14:cNvContentPartPr/>
                <p14:nvPr/>
              </p14:nvContentPartPr>
              <p14:xfrm>
                <a:off x="7450646" y="5880261"/>
                <a:ext cx="260280" cy="667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67C35D0-A305-4D01-9CB5-5C9AC187177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432646" y="5862261"/>
                  <a:ext cx="295920" cy="70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133A13-E77D-4B96-B065-07F2E51EC215}"/>
                    </a:ext>
                  </a:extLst>
                </p14:cNvPr>
                <p14:cNvContentPartPr/>
                <p14:nvPr/>
              </p14:nvContentPartPr>
              <p14:xfrm>
                <a:off x="7741526" y="6113181"/>
                <a:ext cx="217080" cy="270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133A13-E77D-4B96-B065-07F2E51EC21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723556" y="6095181"/>
                  <a:ext cx="252661" cy="30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822D740-4098-4DB6-A294-F75B40C1F670}"/>
              </a:ext>
            </a:extLst>
          </p:cNvPr>
          <p:cNvGrpSpPr/>
          <p:nvPr/>
        </p:nvGrpSpPr>
        <p:grpSpPr>
          <a:xfrm>
            <a:off x="1332446" y="6854781"/>
            <a:ext cx="2068920" cy="489240"/>
            <a:chOff x="1332446" y="6854781"/>
            <a:chExt cx="2068920" cy="489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A4C5E97-670D-42CC-89AA-B553445A3BF5}"/>
                    </a:ext>
                  </a:extLst>
                </p14:cNvPr>
                <p14:cNvContentPartPr/>
                <p14:nvPr/>
              </p14:nvContentPartPr>
              <p14:xfrm>
                <a:off x="1332446" y="7062141"/>
                <a:ext cx="2068920" cy="281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A4C5E97-670D-42CC-89AA-B553445A3BF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328127" y="7057821"/>
                  <a:ext cx="2077558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4FD93B1-4877-4255-BC15-A962929EDC45}"/>
                    </a:ext>
                  </a:extLst>
                </p14:cNvPr>
                <p14:cNvContentPartPr/>
                <p14:nvPr/>
              </p14:nvContentPartPr>
              <p14:xfrm>
                <a:off x="2087006" y="6854781"/>
                <a:ext cx="139320" cy="240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4FD93B1-4877-4255-BC15-A962929EDC4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82686" y="6850461"/>
                  <a:ext cx="1479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2D11DAF-A7A7-4DA1-89CE-9B9B380A1F60}"/>
                    </a:ext>
                  </a:extLst>
                </p14:cNvPr>
                <p14:cNvContentPartPr/>
                <p14:nvPr/>
              </p14:nvContentPartPr>
              <p14:xfrm>
                <a:off x="2032286" y="6946941"/>
                <a:ext cx="218880" cy="28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2D11DAF-A7A7-4DA1-89CE-9B9B380A1F6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027959" y="6942621"/>
                  <a:ext cx="227534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293AC57-6ADE-4761-A1C7-48F8E319F887}"/>
                    </a:ext>
                  </a:extLst>
                </p14:cNvPr>
                <p14:cNvContentPartPr/>
                <p14:nvPr/>
              </p14:nvContentPartPr>
              <p14:xfrm>
                <a:off x="2269886" y="6973941"/>
                <a:ext cx="36720" cy="141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293AC57-6ADE-4761-A1C7-48F8E319F88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65566" y="6969621"/>
                  <a:ext cx="453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8713AFC-A746-44B8-9B74-817A8C8691E9}"/>
                    </a:ext>
                  </a:extLst>
                </p14:cNvPr>
                <p14:cNvContentPartPr/>
                <p14:nvPr/>
              </p14:nvContentPartPr>
              <p14:xfrm>
                <a:off x="2237486" y="6881781"/>
                <a:ext cx="31320" cy="18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8713AFC-A746-44B8-9B74-817A8C8691E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233166" y="6877461"/>
                  <a:ext cx="399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0DE8186-37C1-40C2-B49C-D365CC108225}"/>
                    </a:ext>
                  </a:extLst>
                </p14:cNvPr>
                <p14:cNvContentPartPr/>
                <p14:nvPr/>
              </p14:nvContentPartPr>
              <p14:xfrm>
                <a:off x="2391566" y="6879981"/>
                <a:ext cx="480240" cy="226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0DE8186-37C1-40C2-B49C-D365CC10822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387243" y="6875661"/>
                  <a:ext cx="488886" cy="23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12558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7100B-B651-450D-8E4E-7FEC2349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time vs. Turnaround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A29A-B250-4ABD-8AA0-96E5F7E55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D9B93-9A8A-440C-B72F-B6CFE34B5AD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5EB08-F0F8-4C22-ADC2-D4EA793CD4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774D8D-5C45-4118-9DC8-0FB0076C5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94222"/>
            <a:ext cx="7103372" cy="618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97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5E0F9F94-F989-4125-BDDE-E01760E23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Scheduling Algorithms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A9E55149-AC71-450D-B27A-2FAC68CBC7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First-Come, First-Served Scheduling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Shortest-Job-First Scheduling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Also referred to as Shortest Process Next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Priority Scheduling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Round-Robin Scheduling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Multilevel Queue Scheduling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Multilevel Feedback Queue Scheduling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7847A-2027-436E-B690-771D4CE5503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4500B9-F99D-46AA-A49A-B9CB985764E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228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Upcoming deadlines</a:t>
            </a:r>
          </a:p>
          <a:p>
            <a:pPr lvl="1"/>
            <a:r>
              <a:rPr lang="en-US" dirty="0"/>
              <a:t>Homework 6 is due </a:t>
            </a:r>
            <a:r>
              <a:rPr lang="en-US" b="1" dirty="0"/>
              <a:t>this Friday</a:t>
            </a:r>
          </a:p>
          <a:p>
            <a:pPr lvl="1"/>
            <a:r>
              <a:rPr lang="en-US" dirty="0"/>
              <a:t>Quiz 1 and Lab 2 due on Tuesday 2/28 at 11:59 pm</a:t>
            </a:r>
          </a:p>
          <a:p>
            <a:pPr lvl="1"/>
            <a:r>
              <a:rPr lang="en-US" dirty="0"/>
              <a:t>Project 2 is due Friday 3/17</a:t>
            </a:r>
            <a:r>
              <a:rPr lang="en-US" b="1" dirty="0"/>
              <a:t> </a:t>
            </a:r>
            <a:r>
              <a:rPr lang="en-US" dirty="0"/>
              <a:t>at 11:59 pm</a:t>
            </a:r>
          </a:p>
          <a:p>
            <a:r>
              <a:rPr lang="en-US" dirty="0"/>
              <a:t>Midterm exam on Thursday 3/2</a:t>
            </a:r>
          </a:p>
          <a:p>
            <a:pPr lvl="1"/>
            <a:r>
              <a:rPr lang="en-US" dirty="0"/>
              <a:t>In-person, on paper, closed book</a:t>
            </a:r>
          </a:p>
          <a:p>
            <a:pPr lvl="1"/>
            <a:r>
              <a:rPr lang="en-US" dirty="0"/>
              <a:t>Study guide, old exam, and practice Midterm on Canvas</a:t>
            </a:r>
          </a:p>
          <a:p>
            <a:r>
              <a:rPr lang="en-US" dirty="0"/>
              <a:t>Lost points because </a:t>
            </a:r>
            <a:r>
              <a:rPr lang="en-US" dirty="0" err="1"/>
              <a:t>autograder</a:t>
            </a:r>
            <a:r>
              <a:rPr lang="en-US" dirty="0"/>
              <a:t> or simple mistake?</a:t>
            </a:r>
          </a:p>
          <a:p>
            <a:pPr lvl="1"/>
            <a:r>
              <a:rPr lang="en-US" dirty="0"/>
              <a:t>please reach out to Grader TA over Piazza</a:t>
            </a:r>
          </a:p>
          <a:p>
            <a:r>
              <a:rPr lang="en-US" dirty="0"/>
              <a:t>Navigating the Panopto Videos</a:t>
            </a:r>
          </a:p>
          <a:p>
            <a:pPr lvl="1"/>
            <a:r>
              <a:rPr lang="en-US" dirty="0"/>
              <a:t>Video contents</a:t>
            </a:r>
          </a:p>
          <a:p>
            <a:pPr lvl="1"/>
            <a:r>
              <a:rPr lang="en-US" dirty="0"/>
              <a:t>Search in captions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20D7B19A-244C-4451-AB31-637CE4D4C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Characterization of Scheduling Policies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612ED614-FC4A-4C8B-8216-6ACBE1A954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6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The </a:t>
            </a:r>
            <a:r>
              <a:rPr lang="en-GB" altLang="en-US" sz="2644">
                <a:solidFill>
                  <a:srgbClr val="FF9966"/>
                </a:solidFill>
              </a:rPr>
              <a:t>selection function</a:t>
            </a:r>
            <a:r>
              <a:rPr lang="en-GB" altLang="en-US" sz="2644"/>
              <a:t> determines which  ready process is selected next for execution</a:t>
            </a:r>
          </a:p>
          <a:p>
            <a:pPr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The </a:t>
            </a:r>
            <a:r>
              <a:rPr lang="en-GB" altLang="en-US" sz="2644">
                <a:solidFill>
                  <a:srgbClr val="FF9966"/>
                </a:solidFill>
              </a:rPr>
              <a:t>decision mode </a:t>
            </a:r>
            <a:r>
              <a:rPr lang="en-GB" altLang="en-US" sz="2644"/>
              <a:t>specifies the instants in time the selection function is exercised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Nonpreemptive</a:t>
            </a:r>
          </a:p>
          <a:p>
            <a:pPr lvl="2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Once a process is in the running state, it will continue until it terminates or blocks for an I/O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Preemptive</a:t>
            </a:r>
          </a:p>
          <a:p>
            <a:pPr lvl="2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Currently running process may be interrupted and moved to the Ready state by the OS</a:t>
            </a:r>
          </a:p>
          <a:p>
            <a:pPr lvl="2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Prevents one process from monopolizing  the processor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6E624-0A3E-4DD3-9D16-BE20815A90D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98BFE0-FB14-4FDF-B239-368AB25C465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170653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46F2E61B-6CE8-4481-A01D-E49CADFFB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Process Mix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731E72-C95C-EB4B-A626-59E28AE89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A7C5A-80A5-42EE-B6CF-BFAE2559854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5FC714-764A-42DC-B362-C00E7889E54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7D38671-CD43-4DAF-A576-A40F174F994B}"/>
              </a:ext>
            </a:extLst>
          </p:cNvPr>
          <p:cNvGrpSpPr/>
          <p:nvPr/>
        </p:nvGrpSpPr>
        <p:grpSpPr>
          <a:xfrm>
            <a:off x="1681869" y="2268538"/>
            <a:ext cx="6548965" cy="2822080"/>
            <a:chOff x="1681869" y="2268538"/>
            <a:chExt cx="6548965" cy="2822080"/>
          </a:xfrm>
        </p:grpSpPr>
        <p:sp>
          <p:nvSpPr>
            <p:cNvPr id="15362" name="AutoShape 2">
              <a:extLst>
                <a:ext uri="{FF2B5EF4-FFF2-40B4-BE49-F238E27FC236}">
                  <a16:creationId xmlns:a16="http://schemas.microsoft.com/office/drawing/2014/main" id="{9EE1E519-72D4-4A5C-A1BC-54BDBE917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401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363" name="Line 3">
              <a:extLst>
                <a:ext uri="{FF2B5EF4-FFF2-40B4-BE49-F238E27FC236}">
                  <a16:creationId xmlns:a16="http://schemas.microsoft.com/office/drawing/2014/main" id="{3B7F1674-4983-4D55-A5DC-4DBE4C058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401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364" name="Line 4">
              <a:extLst>
                <a:ext uri="{FF2B5EF4-FFF2-40B4-BE49-F238E27FC236}">
                  <a16:creationId xmlns:a16="http://schemas.microsoft.com/office/drawing/2014/main" id="{C319B432-6CE9-44F7-AD7F-F6BAF0737C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401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365" name="Line 5">
              <a:extLst>
                <a:ext uri="{FF2B5EF4-FFF2-40B4-BE49-F238E27FC236}">
                  <a16:creationId xmlns:a16="http://schemas.microsoft.com/office/drawing/2014/main" id="{1EC819C5-8F1C-4E16-9973-13633ED5F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401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366" name="Line 6">
              <a:extLst>
                <a:ext uri="{FF2B5EF4-FFF2-40B4-BE49-F238E27FC236}">
                  <a16:creationId xmlns:a16="http://schemas.microsoft.com/office/drawing/2014/main" id="{1B6064B4-EEC4-4DA7-A2DF-92FE5D1C0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401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367" name="Line 7">
              <a:extLst>
                <a:ext uri="{FF2B5EF4-FFF2-40B4-BE49-F238E27FC236}">
                  <a16:creationId xmlns:a16="http://schemas.microsoft.com/office/drawing/2014/main" id="{F0EF7ECA-3328-4CFB-843C-F52CD9214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401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368" name="Line 8">
              <a:extLst>
                <a:ext uri="{FF2B5EF4-FFF2-40B4-BE49-F238E27FC236}">
                  <a16:creationId xmlns:a16="http://schemas.microsoft.com/office/drawing/2014/main" id="{8AAA5D01-E803-4C09-95A4-D40CBB2B1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401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369" name="Line 9">
              <a:extLst>
                <a:ext uri="{FF2B5EF4-FFF2-40B4-BE49-F238E27FC236}">
                  <a16:creationId xmlns:a16="http://schemas.microsoft.com/office/drawing/2014/main" id="{6190BFFE-790F-40EB-952D-D5E1DF83A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401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370" name="Text Box 10">
              <a:extLst>
                <a:ext uri="{FF2B5EF4-FFF2-40B4-BE49-F238E27FC236}">
                  <a16:creationId xmlns:a16="http://schemas.microsoft.com/office/drawing/2014/main" id="{ACF3477B-F811-4A16-87E6-008D17D1F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2" y="2400910"/>
              <a:ext cx="1423601" cy="410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20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5371" name="Text Box 11">
              <a:extLst>
                <a:ext uri="{FF2B5EF4-FFF2-40B4-BE49-F238E27FC236}">
                  <a16:creationId xmlns:a16="http://schemas.microsoft.com/office/drawing/2014/main" id="{D3E61DC4-AF79-4373-AAB9-CFAC08673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5" y="2352499"/>
              <a:ext cx="2172489" cy="410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20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5372" name="Text Box 12">
              <a:extLst>
                <a:ext uri="{FF2B5EF4-FFF2-40B4-BE49-F238E27FC236}">
                  <a16:creationId xmlns:a16="http://schemas.microsoft.com/office/drawing/2014/main" id="{F11E10CF-0CBC-4BF8-BF22-C1CC5D1C7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9" y="2352499"/>
              <a:ext cx="1737715" cy="410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20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5373" name="Text Box 13">
              <a:extLst>
                <a:ext uri="{FF2B5EF4-FFF2-40B4-BE49-F238E27FC236}">
                  <a16:creationId xmlns:a16="http://schemas.microsoft.com/office/drawing/2014/main" id="{07718FC3-F7E5-4F5C-8CAF-81AB285B1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7" y="3024188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15374" name="Text Box 14">
              <a:extLst>
                <a:ext uri="{FF2B5EF4-FFF2-40B4-BE49-F238E27FC236}">
                  <a16:creationId xmlns:a16="http://schemas.microsoft.com/office/drawing/2014/main" id="{4469632C-E59E-4C1B-8D19-F3DC927FD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7" y="3443993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15375" name="Text Box 15">
              <a:extLst>
                <a:ext uri="{FF2B5EF4-FFF2-40B4-BE49-F238E27FC236}">
                  <a16:creationId xmlns:a16="http://schemas.microsoft.com/office/drawing/2014/main" id="{EF82CC15-A16C-43E2-8DC5-F44AE2F0E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7" y="3863799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15376" name="Text Box 16">
              <a:extLst>
                <a:ext uri="{FF2B5EF4-FFF2-40B4-BE49-F238E27FC236}">
                  <a16:creationId xmlns:a16="http://schemas.microsoft.com/office/drawing/2014/main" id="{33203DA8-7A53-4509-9927-D0D973EAD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7" y="4283604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15377" name="Text Box 17">
              <a:extLst>
                <a:ext uri="{FF2B5EF4-FFF2-40B4-BE49-F238E27FC236}">
                  <a16:creationId xmlns:a16="http://schemas.microsoft.com/office/drawing/2014/main" id="{F283CEB2-FFBD-4E4B-A9C0-AF413AAC18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7" y="4703410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15378" name="Text Box 18">
              <a:extLst>
                <a:ext uri="{FF2B5EF4-FFF2-40B4-BE49-F238E27FC236}">
                  <a16:creationId xmlns:a16="http://schemas.microsoft.com/office/drawing/2014/main" id="{1C05A9C5-0D24-4874-8451-BF56F329B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7" y="3024188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15379" name="Text Box 19">
              <a:extLst>
                <a:ext uri="{FF2B5EF4-FFF2-40B4-BE49-F238E27FC236}">
                  <a16:creationId xmlns:a16="http://schemas.microsoft.com/office/drawing/2014/main" id="{2FAA3126-DE60-4E9A-8CFE-40F291825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7" y="3443993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15380" name="Text Box 20">
              <a:extLst>
                <a:ext uri="{FF2B5EF4-FFF2-40B4-BE49-F238E27FC236}">
                  <a16:creationId xmlns:a16="http://schemas.microsoft.com/office/drawing/2014/main" id="{EA45CBD1-7F7C-4F95-B72E-F0A244446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7" y="3863799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15381" name="Text Box 21">
              <a:extLst>
                <a:ext uri="{FF2B5EF4-FFF2-40B4-BE49-F238E27FC236}">
                  <a16:creationId xmlns:a16="http://schemas.microsoft.com/office/drawing/2014/main" id="{5968A63A-13F4-446D-9E71-A4EFD9374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7" y="4283604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15382" name="Text Box 22">
              <a:extLst>
                <a:ext uri="{FF2B5EF4-FFF2-40B4-BE49-F238E27FC236}">
                  <a16:creationId xmlns:a16="http://schemas.microsoft.com/office/drawing/2014/main" id="{CA276496-CA0A-4D41-A212-F33AF6120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7" y="4703410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15383" name="Text Box 23">
              <a:extLst>
                <a:ext uri="{FF2B5EF4-FFF2-40B4-BE49-F238E27FC236}">
                  <a16:creationId xmlns:a16="http://schemas.microsoft.com/office/drawing/2014/main" id="{E5AF1205-5A8B-493B-94C6-922142D81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0" y="3024188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15384" name="Text Box 24">
              <a:extLst>
                <a:ext uri="{FF2B5EF4-FFF2-40B4-BE49-F238E27FC236}">
                  <a16:creationId xmlns:a16="http://schemas.microsoft.com/office/drawing/2014/main" id="{E7CEFAE6-4690-4846-967C-D7891367E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0" y="3443993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15385" name="Text Box 25">
              <a:extLst>
                <a:ext uri="{FF2B5EF4-FFF2-40B4-BE49-F238E27FC236}">
                  <a16:creationId xmlns:a16="http://schemas.microsoft.com/office/drawing/2014/main" id="{5F37B972-1F09-4CA3-84B9-D3C9B64B5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0" y="3863799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15386" name="Text Box 26">
              <a:extLst>
                <a:ext uri="{FF2B5EF4-FFF2-40B4-BE49-F238E27FC236}">
                  <a16:creationId xmlns:a16="http://schemas.microsoft.com/office/drawing/2014/main" id="{08E221BC-1DED-4B22-B5FD-669C52DB7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0" y="4283604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15387" name="Text Box 27">
              <a:extLst>
                <a:ext uri="{FF2B5EF4-FFF2-40B4-BE49-F238E27FC236}">
                  <a16:creationId xmlns:a16="http://schemas.microsoft.com/office/drawing/2014/main" id="{5A2C119C-97E3-492C-A4C7-C931FB930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0" y="4703410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sp>
        <p:nvSpPr>
          <p:cNvPr id="15388" name="Text Box 28">
            <a:extLst>
              <a:ext uri="{FF2B5EF4-FFF2-40B4-BE49-F238E27FC236}">
                <a16:creationId xmlns:a16="http://schemas.microsoft.com/office/drawing/2014/main" id="{AEE1C99E-66AF-42A5-B2D0-EBF1CB486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4" y="5626981"/>
            <a:ext cx="8086509" cy="112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167" tIns="51567" rIns="99167" bIns="51567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10075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  <a:defRPr/>
            </a:pPr>
            <a:r>
              <a:rPr kumimoji="0" lang="en-GB" altLang="en-US" sz="2204" b="1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HG Mincho Light J" charset="0"/>
              </a:rPr>
              <a:t>Service time = total processor time needed in one (CPU-I/O) cycle</a:t>
            </a:r>
          </a:p>
          <a:p>
            <a:pPr marL="0" marR="0" lvl="0" indent="0" algn="l" defTabSz="10075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  <a:defRPr/>
            </a:pPr>
            <a:r>
              <a:rPr kumimoji="0" lang="en-GB" altLang="en-US" sz="2204" b="1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HG Mincho Light J" charset="0"/>
              </a:rPr>
              <a:t>Jobs with long service time are CPU-bound jobs and are referred</a:t>
            </a:r>
          </a:p>
          <a:p>
            <a:pPr marL="0" marR="0" lvl="0" indent="0" algn="l" defTabSz="10075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  <a:defRPr/>
            </a:pPr>
            <a:r>
              <a:rPr kumimoji="0" lang="en-GB" altLang="en-US" sz="2204" b="1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HG Mincho Light J" charset="0"/>
              </a:rPr>
              <a:t>to as “long jobs”</a:t>
            </a:r>
          </a:p>
        </p:txBody>
      </p:sp>
    </p:spTree>
    <p:extLst>
      <p:ext uri="{BB962C8B-B14F-4D97-AF65-F5344CB8AC3E}">
        <p14:creationId xmlns:p14="http://schemas.microsoft.com/office/powerpoint/2010/main" val="115544408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6A11D2B9-CA45-4A0D-B509-8257E2D9B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First Come First Served (FCFS)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2EE14E1C-57AD-4AA5-8D97-EF494DA8A5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Selection function: the process that has been waiting the longest in the ready queue (hence, FCFS)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Decision mode: non-</a:t>
            </a:r>
            <a:r>
              <a:rPr lang="en-GB" altLang="en-US" b="0" err="1"/>
              <a:t>preemptive</a:t>
            </a:r>
            <a:endParaRPr lang="en-GB" altLang="en-US" b="0"/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a process runs until it blocks for an I/O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12AFF-6A18-4D49-A4E6-2CC1827AA03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2F5822-FB95-4FA7-8814-7A997303021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F90F41-E169-4459-BFD6-31D4484907B1}"/>
              </a:ext>
            </a:extLst>
          </p:cNvPr>
          <p:cNvGrpSpPr/>
          <p:nvPr/>
        </p:nvGrpSpPr>
        <p:grpSpPr>
          <a:xfrm>
            <a:off x="1007726" y="5194101"/>
            <a:ext cx="2037960" cy="1241280"/>
            <a:chOff x="1007726" y="5194101"/>
            <a:chExt cx="2037960" cy="12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7F64E05-0DD5-42F1-8308-9DD6318F18F6}"/>
                    </a:ext>
                  </a:extLst>
                </p14:cNvPr>
                <p14:cNvContentPartPr/>
                <p14:nvPr/>
              </p14:nvContentPartPr>
              <p14:xfrm>
                <a:off x="1271966" y="5670381"/>
                <a:ext cx="46800" cy="7390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7F64E05-0DD5-42F1-8308-9DD6318F18F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53966" y="5652381"/>
                  <a:ext cx="82440" cy="77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DB42B41-D6D5-4610-94BD-A3DA69D641F7}"/>
                    </a:ext>
                  </a:extLst>
                </p14:cNvPr>
                <p14:cNvContentPartPr/>
                <p14:nvPr/>
              </p14:nvContentPartPr>
              <p14:xfrm>
                <a:off x="1153526" y="5632941"/>
                <a:ext cx="1892160" cy="802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DB42B41-D6D5-4610-94BD-A3DA69D641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35526" y="5614941"/>
                  <a:ext cx="1927800" cy="8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CAF876-FE82-47DC-874E-7AE58B24ADF4}"/>
                    </a:ext>
                  </a:extLst>
                </p14:cNvPr>
                <p14:cNvContentPartPr/>
                <p14:nvPr/>
              </p14:nvContentPartPr>
              <p14:xfrm>
                <a:off x="1828166" y="5852181"/>
                <a:ext cx="23400" cy="473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CAF876-FE82-47DC-874E-7AE58B24ADF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10166" y="5834181"/>
                  <a:ext cx="5904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EF62B12-FACB-46BD-A507-0E84C2377D80}"/>
                    </a:ext>
                  </a:extLst>
                </p14:cNvPr>
                <p14:cNvContentPartPr/>
                <p14:nvPr/>
              </p14:nvContentPartPr>
              <p14:xfrm>
                <a:off x="1822406" y="5765061"/>
                <a:ext cx="254160" cy="243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EF62B12-FACB-46BD-A507-0E84C2377D8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04406" y="5747061"/>
                  <a:ext cx="2898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29A46CF-60CF-4733-BE6A-B618605D9BE5}"/>
                    </a:ext>
                  </a:extLst>
                </p14:cNvPr>
                <p14:cNvContentPartPr/>
                <p14:nvPr/>
              </p14:nvContentPartPr>
              <p14:xfrm>
                <a:off x="2071166" y="6049101"/>
                <a:ext cx="52920" cy="244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29A46CF-60CF-4733-BE6A-B618605D9BE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53166" y="6031074"/>
                  <a:ext cx="88560" cy="2797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4976F4B-818A-4BDE-BE5C-487E2E92A1C1}"/>
                    </a:ext>
                  </a:extLst>
                </p14:cNvPr>
                <p14:cNvContentPartPr/>
                <p14:nvPr/>
              </p14:nvContentPartPr>
              <p14:xfrm>
                <a:off x="1007726" y="5194101"/>
                <a:ext cx="311760" cy="295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4976F4B-818A-4BDE-BE5C-487E2E92A1C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89726" y="5176123"/>
                  <a:ext cx="347400" cy="33151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CF30C49-5B1D-4C2A-89B6-81E6D6EF44F3}"/>
                  </a:ext>
                </a:extLst>
              </p14:cNvPr>
              <p14:cNvContentPartPr/>
              <p14:nvPr/>
            </p14:nvContentPartPr>
            <p14:xfrm>
              <a:off x="2683886" y="5157381"/>
              <a:ext cx="285840" cy="304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CF30C49-5B1D-4C2A-89B6-81E6D6EF44F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65886" y="5139381"/>
                <a:ext cx="321480" cy="33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72855525-F083-4FAD-A3E5-80E2943332C5}"/>
              </a:ext>
            </a:extLst>
          </p:cNvPr>
          <p:cNvGrpSpPr/>
          <p:nvPr/>
        </p:nvGrpSpPr>
        <p:grpSpPr>
          <a:xfrm>
            <a:off x="2996726" y="5702061"/>
            <a:ext cx="2563560" cy="683280"/>
            <a:chOff x="2996726" y="5702061"/>
            <a:chExt cx="2563560" cy="68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7E7B734-C597-4C13-AC40-B1BC846D69CE}"/>
                    </a:ext>
                  </a:extLst>
                </p14:cNvPr>
                <p14:cNvContentPartPr/>
                <p14:nvPr/>
              </p14:nvContentPartPr>
              <p14:xfrm>
                <a:off x="2996726" y="5702061"/>
                <a:ext cx="2563560" cy="683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7E7B734-C597-4C13-AC40-B1BC846D69C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78729" y="5684061"/>
                  <a:ext cx="2599195" cy="71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7CAF6FB-C295-4352-B3D0-746A05B9F166}"/>
                    </a:ext>
                  </a:extLst>
                </p14:cNvPr>
                <p14:cNvContentPartPr/>
                <p14:nvPr/>
              </p14:nvContentPartPr>
              <p14:xfrm>
                <a:off x="4021286" y="5886741"/>
                <a:ext cx="91800" cy="417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7CAF6FB-C295-4352-B3D0-746A05B9F16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03215" y="5868741"/>
                  <a:ext cx="12758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85DD685-F52A-42A7-9421-B14597CACF91}"/>
                    </a:ext>
                  </a:extLst>
                </p14:cNvPr>
                <p14:cNvContentPartPr/>
                <p14:nvPr/>
              </p14:nvContentPartPr>
              <p14:xfrm>
                <a:off x="4076366" y="5825181"/>
                <a:ext cx="221400" cy="245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85DD685-F52A-42A7-9421-B14597CACF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58395" y="5807207"/>
                  <a:ext cx="256982" cy="280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45D2CB5-7D13-4C39-B415-5FF1CD8C761C}"/>
                    </a:ext>
                  </a:extLst>
                </p14:cNvPr>
                <p14:cNvContentPartPr/>
                <p14:nvPr/>
              </p14:nvContentPartPr>
              <p14:xfrm>
                <a:off x="4254926" y="6090501"/>
                <a:ext cx="373320" cy="198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45D2CB5-7D13-4C39-B415-5FF1CD8C761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236926" y="6072501"/>
                  <a:ext cx="408960" cy="23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3403C92-9415-425C-80D8-8C7E9291E68D}"/>
                  </a:ext>
                </a:extLst>
              </p14:cNvPr>
              <p14:cNvContentPartPr/>
              <p14:nvPr/>
            </p14:nvContentPartPr>
            <p14:xfrm>
              <a:off x="5328446" y="5128941"/>
              <a:ext cx="165240" cy="407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3403C92-9415-425C-80D8-8C7E9291E68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310446" y="5110925"/>
                <a:ext cx="200880" cy="443192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EDDC31E5-2494-4323-8E16-7D7B56C61631}"/>
              </a:ext>
            </a:extLst>
          </p:cNvPr>
          <p:cNvGrpSpPr/>
          <p:nvPr/>
        </p:nvGrpSpPr>
        <p:grpSpPr>
          <a:xfrm>
            <a:off x="5499446" y="5174661"/>
            <a:ext cx="3077640" cy="1165320"/>
            <a:chOff x="5499446" y="5174661"/>
            <a:chExt cx="3077640" cy="11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3E987EF-CA3A-450E-ACA1-B0F473CA1C8A}"/>
                    </a:ext>
                  </a:extLst>
                </p14:cNvPr>
                <p14:cNvContentPartPr/>
                <p14:nvPr/>
              </p14:nvContentPartPr>
              <p14:xfrm>
                <a:off x="5499446" y="5708901"/>
                <a:ext cx="1509480" cy="631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3E987EF-CA3A-450E-ACA1-B0F473CA1C8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481446" y="5690901"/>
                  <a:ext cx="154512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421E85A-94BB-4896-98A7-5134656A49AB}"/>
                    </a:ext>
                  </a:extLst>
                </p14:cNvPr>
                <p14:cNvContentPartPr/>
                <p14:nvPr/>
              </p14:nvContentPartPr>
              <p14:xfrm>
                <a:off x="6004886" y="5912661"/>
                <a:ext cx="21960" cy="387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421E85A-94BB-4896-98A7-5134656A49A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986886" y="5894678"/>
                  <a:ext cx="57600" cy="4226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24E7870-5FDB-4BE7-8E05-A878F99C39A0}"/>
                    </a:ext>
                  </a:extLst>
                </p14:cNvPr>
                <p14:cNvContentPartPr/>
                <p14:nvPr/>
              </p14:nvContentPartPr>
              <p14:xfrm>
                <a:off x="5985446" y="5877741"/>
                <a:ext cx="196200" cy="206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24E7870-5FDB-4BE7-8E05-A878F99C39A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67479" y="5859741"/>
                  <a:ext cx="231775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85F647D-3D63-4521-9FB9-77B1B64B1D1A}"/>
                    </a:ext>
                  </a:extLst>
                </p14:cNvPr>
                <p14:cNvContentPartPr/>
                <p14:nvPr/>
              </p14:nvContentPartPr>
              <p14:xfrm>
                <a:off x="6203246" y="6047661"/>
                <a:ext cx="185040" cy="189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85F647D-3D63-4521-9FB9-77B1B64B1D1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85246" y="6029627"/>
                  <a:ext cx="220680" cy="225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B541233-B202-4EC6-9AD5-E84FDFC9405D}"/>
                    </a:ext>
                  </a:extLst>
                </p14:cNvPr>
                <p14:cNvContentPartPr/>
                <p14:nvPr/>
              </p14:nvContentPartPr>
              <p14:xfrm>
                <a:off x="6774926" y="5174661"/>
                <a:ext cx="29880" cy="328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B541233-B202-4EC6-9AD5-E84FDFC9405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756926" y="5156661"/>
                  <a:ext cx="655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DC6E810-571B-4FDB-8A93-DA99CCE792DE}"/>
                    </a:ext>
                  </a:extLst>
                </p14:cNvPr>
                <p14:cNvContentPartPr/>
                <p14:nvPr/>
              </p14:nvContentPartPr>
              <p14:xfrm>
                <a:off x="6860606" y="5198421"/>
                <a:ext cx="209880" cy="272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DC6E810-571B-4FDB-8A93-DA99CCE792D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842606" y="5180421"/>
                  <a:ext cx="2455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14925D2-61B6-404E-9FA9-627795B5CD23}"/>
                    </a:ext>
                  </a:extLst>
                </p14:cNvPr>
                <p14:cNvContentPartPr/>
                <p14:nvPr/>
              </p14:nvContentPartPr>
              <p14:xfrm>
                <a:off x="6934766" y="5613501"/>
                <a:ext cx="1642320" cy="622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14925D2-61B6-404E-9FA9-627795B5CD2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916766" y="5595511"/>
                  <a:ext cx="1677960" cy="6584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D2FC67-A4B2-468A-91AD-21BAA4D84002}"/>
                    </a:ext>
                  </a:extLst>
                </p14:cNvPr>
                <p14:cNvContentPartPr/>
                <p14:nvPr/>
              </p14:nvContentPartPr>
              <p14:xfrm>
                <a:off x="7508246" y="5829861"/>
                <a:ext cx="57960" cy="312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D2FC67-A4B2-468A-91AD-21BAA4D8400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490246" y="5811861"/>
                  <a:ext cx="936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D7F5A03-DBF2-4B8D-8AEF-2FBB4CA350D7}"/>
                    </a:ext>
                  </a:extLst>
                </p14:cNvPr>
                <p14:cNvContentPartPr/>
                <p14:nvPr/>
              </p14:nvContentPartPr>
              <p14:xfrm>
                <a:off x="7519766" y="5761461"/>
                <a:ext cx="214200" cy="154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D7F5A03-DBF2-4B8D-8AEF-2FBB4CA350D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501796" y="5743461"/>
                  <a:ext cx="2497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B1BA86E-9E34-455D-AC91-9953667DA12F}"/>
                    </a:ext>
                  </a:extLst>
                </p14:cNvPr>
                <p14:cNvContentPartPr/>
                <p14:nvPr/>
              </p14:nvContentPartPr>
              <p14:xfrm>
                <a:off x="7731086" y="5924901"/>
                <a:ext cx="129600" cy="150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B1BA86E-9E34-455D-AC91-9953667DA12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713036" y="5906901"/>
                  <a:ext cx="165339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862AF67-0F20-400A-8B95-11AADF021483}"/>
                    </a:ext>
                  </a:extLst>
                </p14:cNvPr>
                <p14:cNvContentPartPr/>
                <p14:nvPr/>
              </p14:nvContentPartPr>
              <p14:xfrm>
                <a:off x="7884086" y="5947221"/>
                <a:ext cx="29160" cy="268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862AF67-0F20-400A-8B95-11AADF02148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866086" y="5929221"/>
                  <a:ext cx="64800" cy="30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107D812-A225-4FBA-AC51-6DC66E026A44}"/>
              </a:ext>
            </a:extLst>
          </p:cNvPr>
          <p:cNvGrpSpPr/>
          <p:nvPr/>
        </p:nvGrpSpPr>
        <p:grpSpPr>
          <a:xfrm>
            <a:off x="8243366" y="5153781"/>
            <a:ext cx="1412640" cy="1041480"/>
            <a:chOff x="8243366" y="5153781"/>
            <a:chExt cx="1412640" cy="104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18C6BD6-5BFE-40C2-AA37-F33E5AC45498}"/>
                    </a:ext>
                  </a:extLst>
                </p14:cNvPr>
                <p14:cNvContentPartPr/>
                <p14:nvPr/>
              </p14:nvContentPartPr>
              <p14:xfrm>
                <a:off x="8243366" y="5168181"/>
                <a:ext cx="29520" cy="259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18C6BD6-5BFE-40C2-AA37-F33E5AC4549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225366" y="5150181"/>
                  <a:ext cx="651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68EBAE3-E0DF-4C87-AC31-D6B8701E880A}"/>
                    </a:ext>
                  </a:extLst>
                </p14:cNvPr>
                <p14:cNvContentPartPr/>
                <p14:nvPr/>
              </p14:nvContentPartPr>
              <p14:xfrm>
                <a:off x="8357126" y="5153781"/>
                <a:ext cx="150480" cy="354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68EBAE3-E0DF-4C87-AC31-D6B8701E880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339126" y="5135781"/>
                  <a:ext cx="18612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55072EF-0F07-4734-A92C-11E7792EBF68}"/>
                    </a:ext>
                  </a:extLst>
                </p14:cNvPr>
                <p14:cNvContentPartPr/>
                <p14:nvPr/>
              </p14:nvContentPartPr>
              <p14:xfrm>
                <a:off x="8523446" y="5563101"/>
                <a:ext cx="993960" cy="632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55072EF-0F07-4734-A92C-11E7792EBF6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505446" y="5545111"/>
                  <a:ext cx="1029600" cy="6677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5A69555-CE01-4DBF-8CE1-4EEF6A2CA017}"/>
                    </a:ext>
                  </a:extLst>
                </p14:cNvPr>
                <p14:cNvContentPartPr/>
                <p14:nvPr/>
              </p14:nvContentPartPr>
              <p14:xfrm>
                <a:off x="8817566" y="5778381"/>
                <a:ext cx="25560" cy="291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5A69555-CE01-4DBF-8CE1-4EEF6A2CA01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799566" y="5760381"/>
                  <a:ext cx="6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0595075-3579-40EF-8BC9-CAD4B1664F21}"/>
                    </a:ext>
                  </a:extLst>
                </p14:cNvPr>
                <p14:cNvContentPartPr/>
                <p14:nvPr/>
              </p14:nvContentPartPr>
              <p14:xfrm>
                <a:off x="8803886" y="5711781"/>
                <a:ext cx="176760" cy="146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0595075-3579-40EF-8BC9-CAD4B1664F2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785886" y="5693781"/>
                  <a:ext cx="2124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6F849FB-8C41-4F33-A4DD-FF6780D5C4DD}"/>
                    </a:ext>
                  </a:extLst>
                </p14:cNvPr>
                <p14:cNvContentPartPr/>
                <p14:nvPr/>
              </p14:nvContentPartPr>
              <p14:xfrm>
                <a:off x="8915846" y="5848581"/>
                <a:ext cx="157680" cy="226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6F849FB-8C41-4F33-A4DD-FF6780D5C4D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897846" y="5830581"/>
                  <a:ext cx="1933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4DF972F-996C-4C48-BEFF-6907AC460FC3}"/>
                    </a:ext>
                  </a:extLst>
                </p14:cNvPr>
                <p14:cNvContentPartPr/>
                <p14:nvPr/>
              </p14:nvContentPartPr>
              <p14:xfrm>
                <a:off x="9272246" y="5223261"/>
                <a:ext cx="196560" cy="225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4DF972F-996C-4C48-BEFF-6907AC460FC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254246" y="5205261"/>
                  <a:ext cx="2322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754820E-D6E4-480F-AB32-235446ACDE70}"/>
                    </a:ext>
                  </a:extLst>
                </p14:cNvPr>
                <p14:cNvContentPartPr/>
                <p14:nvPr/>
              </p14:nvContentPartPr>
              <p14:xfrm>
                <a:off x="9478166" y="5209221"/>
                <a:ext cx="177840" cy="199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754820E-D6E4-480F-AB32-235446ACDE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460166" y="5191221"/>
                  <a:ext cx="21348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4D65B6A-CC20-443F-96DB-2A17C149AE19}"/>
              </a:ext>
            </a:extLst>
          </p:cNvPr>
          <p:cNvGrpSpPr/>
          <p:nvPr/>
        </p:nvGrpSpPr>
        <p:grpSpPr>
          <a:xfrm>
            <a:off x="6255649" y="3178489"/>
            <a:ext cx="3563037" cy="1438496"/>
            <a:chOff x="1681869" y="2268538"/>
            <a:chExt cx="6548965" cy="2887876"/>
          </a:xfrm>
        </p:grpSpPr>
        <p:sp>
          <p:nvSpPr>
            <p:cNvPr id="47" name="AutoShape 2">
              <a:extLst>
                <a:ext uri="{FF2B5EF4-FFF2-40B4-BE49-F238E27FC236}">
                  <a16:creationId xmlns:a16="http://schemas.microsoft.com/office/drawing/2014/main" id="{70478B86-BE7A-4828-91E3-1CFE5358E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" name="Line 3">
              <a:extLst>
                <a:ext uri="{FF2B5EF4-FFF2-40B4-BE49-F238E27FC236}">
                  <a16:creationId xmlns:a16="http://schemas.microsoft.com/office/drawing/2014/main" id="{2CF631FF-A8AA-4A03-8283-182B574ED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" name="Line 4">
              <a:extLst>
                <a:ext uri="{FF2B5EF4-FFF2-40B4-BE49-F238E27FC236}">
                  <a16:creationId xmlns:a16="http://schemas.microsoft.com/office/drawing/2014/main" id="{F74A2888-3D85-47E2-B7D3-8473C2D942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0" name="Line 5">
              <a:extLst>
                <a:ext uri="{FF2B5EF4-FFF2-40B4-BE49-F238E27FC236}">
                  <a16:creationId xmlns:a16="http://schemas.microsoft.com/office/drawing/2014/main" id="{EBDB909D-0417-4FC9-BD5E-EE7408BE5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1" name="Line 6">
              <a:extLst>
                <a:ext uri="{FF2B5EF4-FFF2-40B4-BE49-F238E27FC236}">
                  <a16:creationId xmlns:a16="http://schemas.microsoft.com/office/drawing/2014/main" id="{EB43FF9E-708E-4007-A741-6556D00C9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2" name="Line 7">
              <a:extLst>
                <a:ext uri="{FF2B5EF4-FFF2-40B4-BE49-F238E27FC236}">
                  <a16:creationId xmlns:a16="http://schemas.microsoft.com/office/drawing/2014/main" id="{602FFF44-E1A7-4F08-947C-FCEDB44B1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3" name="Line 8">
              <a:extLst>
                <a:ext uri="{FF2B5EF4-FFF2-40B4-BE49-F238E27FC236}">
                  <a16:creationId xmlns:a16="http://schemas.microsoft.com/office/drawing/2014/main" id="{715B2B2F-4EE5-469D-9CF4-FAD8B81B2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4" name="Line 9">
              <a:extLst>
                <a:ext uri="{FF2B5EF4-FFF2-40B4-BE49-F238E27FC236}">
                  <a16:creationId xmlns:a16="http://schemas.microsoft.com/office/drawing/2014/main" id="{A5F8627F-EC55-4728-8A90-2F3DC4971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" name="Text Box 10">
              <a:extLst>
                <a:ext uri="{FF2B5EF4-FFF2-40B4-BE49-F238E27FC236}">
                  <a16:creationId xmlns:a16="http://schemas.microsoft.com/office/drawing/2014/main" id="{C609B494-ABD1-49AF-BF4D-8838EA5B2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56" name="Text Box 11">
              <a:extLst>
                <a:ext uri="{FF2B5EF4-FFF2-40B4-BE49-F238E27FC236}">
                  <a16:creationId xmlns:a16="http://schemas.microsoft.com/office/drawing/2014/main" id="{7D889010-B299-466D-82B4-177C24431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57" name="Text Box 12">
              <a:extLst>
                <a:ext uri="{FF2B5EF4-FFF2-40B4-BE49-F238E27FC236}">
                  <a16:creationId xmlns:a16="http://schemas.microsoft.com/office/drawing/2014/main" id="{042AE578-9853-41C1-9FEE-2BDC95475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58" name="Text Box 13">
              <a:extLst>
                <a:ext uri="{FF2B5EF4-FFF2-40B4-BE49-F238E27FC236}">
                  <a16:creationId xmlns:a16="http://schemas.microsoft.com/office/drawing/2014/main" id="{3F05F2F3-9971-434B-933D-3540CC1FA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59" name="Text Box 14">
              <a:extLst>
                <a:ext uri="{FF2B5EF4-FFF2-40B4-BE49-F238E27FC236}">
                  <a16:creationId xmlns:a16="http://schemas.microsoft.com/office/drawing/2014/main" id="{3628C920-6348-4060-A082-303D78D4E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60" name="Text Box 15">
              <a:extLst>
                <a:ext uri="{FF2B5EF4-FFF2-40B4-BE49-F238E27FC236}">
                  <a16:creationId xmlns:a16="http://schemas.microsoft.com/office/drawing/2014/main" id="{FCF1BB4B-3271-40FE-8A7A-56EA02CA6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61" name="Text Box 16">
              <a:extLst>
                <a:ext uri="{FF2B5EF4-FFF2-40B4-BE49-F238E27FC236}">
                  <a16:creationId xmlns:a16="http://schemas.microsoft.com/office/drawing/2014/main" id="{97DD194B-BADF-47D0-A7BB-101BA9FDC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62" name="Text Box 17">
              <a:extLst>
                <a:ext uri="{FF2B5EF4-FFF2-40B4-BE49-F238E27FC236}">
                  <a16:creationId xmlns:a16="http://schemas.microsoft.com/office/drawing/2014/main" id="{66FE219A-452F-437D-A047-CFA1EDAE2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63" name="Text Box 18">
              <a:extLst>
                <a:ext uri="{FF2B5EF4-FFF2-40B4-BE49-F238E27FC236}">
                  <a16:creationId xmlns:a16="http://schemas.microsoft.com/office/drawing/2014/main" id="{6EA06320-50FB-478D-BBAF-E714A581E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64" name="Text Box 19">
              <a:extLst>
                <a:ext uri="{FF2B5EF4-FFF2-40B4-BE49-F238E27FC236}">
                  <a16:creationId xmlns:a16="http://schemas.microsoft.com/office/drawing/2014/main" id="{B3A86F32-A86E-4B09-9488-0B074923A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65" name="Text Box 20">
              <a:extLst>
                <a:ext uri="{FF2B5EF4-FFF2-40B4-BE49-F238E27FC236}">
                  <a16:creationId xmlns:a16="http://schemas.microsoft.com/office/drawing/2014/main" id="{424C984F-1DC3-41CA-9F3A-926FBB8C7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66" name="Text Box 21">
              <a:extLst>
                <a:ext uri="{FF2B5EF4-FFF2-40B4-BE49-F238E27FC236}">
                  <a16:creationId xmlns:a16="http://schemas.microsoft.com/office/drawing/2014/main" id="{5F590AB0-3600-4B82-B3AE-A641C99761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67" name="Text Box 22">
              <a:extLst>
                <a:ext uri="{FF2B5EF4-FFF2-40B4-BE49-F238E27FC236}">
                  <a16:creationId xmlns:a16="http://schemas.microsoft.com/office/drawing/2014/main" id="{41E7CC6C-2857-4C8A-9198-ECD1F085B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68" name="Text Box 23">
              <a:extLst>
                <a:ext uri="{FF2B5EF4-FFF2-40B4-BE49-F238E27FC236}">
                  <a16:creationId xmlns:a16="http://schemas.microsoft.com/office/drawing/2014/main" id="{135582FE-2245-4240-8C43-586AD6A39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69" name="Text Box 24">
              <a:extLst>
                <a:ext uri="{FF2B5EF4-FFF2-40B4-BE49-F238E27FC236}">
                  <a16:creationId xmlns:a16="http://schemas.microsoft.com/office/drawing/2014/main" id="{BCE5CEED-A5E9-4C70-9BFF-5129642DD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70" name="Text Box 25">
              <a:extLst>
                <a:ext uri="{FF2B5EF4-FFF2-40B4-BE49-F238E27FC236}">
                  <a16:creationId xmlns:a16="http://schemas.microsoft.com/office/drawing/2014/main" id="{2A4F9820-B9F2-4947-8565-F69BCCB71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71" name="Text Box 26">
              <a:extLst>
                <a:ext uri="{FF2B5EF4-FFF2-40B4-BE49-F238E27FC236}">
                  <a16:creationId xmlns:a16="http://schemas.microsoft.com/office/drawing/2014/main" id="{86D67011-A301-4B85-9A0E-9BFF2444E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72" name="Text Box 27">
              <a:extLst>
                <a:ext uri="{FF2B5EF4-FFF2-40B4-BE49-F238E27FC236}">
                  <a16:creationId xmlns:a16="http://schemas.microsoft.com/office/drawing/2014/main" id="{11BB157E-C005-420B-BC93-6F14A2B09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978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C1EC-93A0-4B6E-8029-E95A8A8D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3507E-98E7-4B68-9A0C-7732334C8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27137-E378-4E5C-BD52-86D441FC2D0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0A8D0-0046-47CB-AB88-CBB80E86A5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A00A13-9F47-415C-BB50-1A9DB0D71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1695"/>
            <a:ext cx="10080625" cy="313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56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3FA5BF51-7963-48D9-BD2B-FB627F72F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FCFS drawbacks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FD2C61C6-866E-4872-9AD1-25125E2391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6000"/>
              </a:lnSpc>
              <a:spcBef>
                <a:spcPts val="648"/>
              </a:spcBef>
              <a:buSzPct val="42000"/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sz="2644" dirty="0"/>
          </a:p>
          <a:p>
            <a:pPr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 dirty="0"/>
              <a:t>Favours CPU-bound processes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 dirty="0"/>
              <a:t>CPU-bound processes monopolize the processor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 dirty="0"/>
              <a:t>I/O-bound processes have to wait until completion of  CPU-bound process </a:t>
            </a:r>
          </a:p>
          <a:p>
            <a:pPr lvl="2"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 dirty="0"/>
              <a:t>I/O-bound processes may have to wait even after their I/</a:t>
            </a:r>
            <a:r>
              <a:rPr lang="en-GB" altLang="en-US" sz="2424" dirty="0" err="1"/>
              <a:t>Os</a:t>
            </a:r>
            <a:r>
              <a:rPr lang="en-GB" altLang="en-US" sz="2424" dirty="0"/>
              <a:t> are completed (poor device utilization)</a:t>
            </a:r>
          </a:p>
          <a:p>
            <a:pPr lvl="2"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 dirty="0"/>
              <a:t>Convoy effect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 dirty="0"/>
              <a:t>Better I/O device utilization could be achieved if  I/O bound processes had higher priority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0AAE5-A143-485B-8675-C5B93A7A5FB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62ACD1-570C-402E-8392-9B5493153BD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5532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723-12C0-47DF-B65F-D4C4375B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Convoy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6ADF1-23D0-4087-BA82-3E3C8D98C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9287F-5CE8-4753-BA46-17D285C5D8B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7D162-6908-4B6B-959E-D1C00F2116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D9FB0B-A48B-4C02-9ADE-0F6E7887F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941625"/>
            <a:ext cx="8923629" cy="595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5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Sleepy Barbers solution using Condition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2A9-65BA-3B95-7B14-FFAB9800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1D7D7-FF4F-242D-B322-DB43BA73F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implement condition variables</a:t>
            </a:r>
          </a:p>
          <a:p>
            <a:r>
              <a:rPr lang="en-US" dirty="0"/>
              <a:t>Reflections on using semaphores and condition variables</a:t>
            </a:r>
          </a:p>
          <a:p>
            <a:r>
              <a:rPr lang="en-US" dirty="0"/>
              <a:t>CPU Scheduling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C13BF-9483-E939-5470-AD4575014D2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AC41-CF8C-D1A5-678A-D6367E3EC7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215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208D-A1B6-022B-902F-492DA520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User-level implementation of 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957FF-D47C-4D45-855C-5B309F5CF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Some operating systems don’t have condition variables</a:t>
            </a:r>
          </a:p>
          <a:p>
            <a:pPr lvl="1"/>
            <a:r>
              <a:rPr lang="en-US" dirty="0"/>
              <a:t>Another exercise on solving synchronization problems with semaphores</a:t>
            </a:r>
          </a:p>
          <a:p>
            <a:r>
              <a:rPr lang="en-US" dirty="0"/>
              <a:t>What are the waiting situations?</a:t>
            </a:r>
          </a:p>
          <a:p>
            <a:pPr lvl="1"/>
            <a:r>
              <a:rPr lang="en-US" dirty="0"/>
              <a:t>waiting to acquire the lock</a:t>
            </a:r>
          </a:p>
          <a:p>
            <a:pPr lvl="1"/>
            <a:r>
              <a:rPr lang="en-US" dirty="0"/>
              <a:t>waiting on the condition variable</a:t>
            </a:r>
          </a:p>
          <a:p>
            <a:pPr lvl="1"/>
            <a:r>
              <a:rPr lang="en-US" dirty="0"/>
              <a:t>waiting after signaling on a condition variable</a:t>
            </a:r>
          </a:p>
          <a:p>
            <a:pPr lvl="2"/>
            <a:r>
              <a:rPr lang="en-US" dirty="0"/>
              <a:t>This is Hoare semantics</a:t>
            </a:r>
          </a:p>
          <a:p>
            <a:pPr lvl="3"/>
            <a:r>
              <a:rPr lang="en-US" dirty="0"/>
              <a:t>signaling process waits</a:t>
            </a:r>
          </a:p>
          <a:p>
            <a:pPr lvl="2"/>
            <a:r>
              <a:rPr lang="en-US" dirty="0"/>
              <a:t>Compare to Mesa semantics</a:t>
            </a:r>
          </a:p>
          <a:p>
            <a:pPr lvl="3"/>
            <a:r>
              <a:rPr lang="en-US" dirty="0"/>
              <a:t>signaled process waits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6DF84-2B6E-1C41-C811-0C8E922777B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C8D7E-051B-C207-8E12-927ED84F76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2691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EF80-237B-4976-8DB8-56559DC0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Lock and Condition Variable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B2AEC-3EAD-40DE-8348-20C829A8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50A83-F34E-40B0-ABFB-025AC83CD3E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34293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933" algn="l"/>
                <a:tab pos="685867" algn="l"/>
                <a:tab pos="1028800" algn="l"/>
                <a:tab pos="1371733" algn="l"/>
                <a:tab pos="1714667" algn="l"/>
                <a:tab pos="2057600" algn="l"/>
                <a:tab pos="2400534" algn="l"/>
                <a:tab pos="2743467" algn="l"/>
                <a:tab pos="3086401" algn="l"/>
                <a:tab pos="3429333" algn="l"/>
                <a:tab pos="3772267" algn="l"/>
                <a:tab pos="4115200" algn="l"/>
                <a:tab pos="4458134" algn="l"/>
                <a:tab pos="4801067" algn="l"/>
                <a:tab pos="5144001" algn="l"/>
                <a:tab pos="5486933" algn="l"/>
                <a:tab pos="5829867" algn="l"/>
                <a:tab pos="6172800" algn="l"/>
                <a:tab pos="6515734" algn="l"/>
                <a:tab pos="6858667" algn="l"/>
              </a:tabLst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B8B6F8-87F3-49A7-9B45-E2EBAC6FD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39" y="1149311"/>
            <a:ext cx="8298209" cy="553324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B8BE6-102B-DADC-66A1-E2260CE57E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41918C-6A75-85AC-29B0-7188611007AD}"/>
              </a:ext>
            </a:extLst>
          </p:cNvPr>
          <p:cNvSpPr/>
          <p:nvPr/>
        </p:nvSpPr>
        <p:spPr bwMode="auto">
          <a:xfrm>
            <a:off x="3458546" y="934102"/>
            <a:ext cx="1399593" cy="7174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7EC9A5-A38E-7E56-0873-FC440448F681}"/>
              </a:ext>
            </a:extLst>
          </p:cNvPr>
          <p:cNvSpPr/>
          <p:nvPr/>
        </p:nvSpPr>
        <p:spPr bwMode="auto">
          <a:xfrm>
            <a:off x="3458545" y="1100339"/>
            <a:ext cx="911291" cy="7174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2760C8-B864-DBF9-FEE5-120DB3F71D47}"/>
              </a:ext>
            </a:extLst>
          </p:cNvPr>
          <p:cNvSpPr/>
          <p:nvPr/>
        </p:nvSpPr>
        <p:spPr bwMode="auto">
          <a:xfrm>
            <a:off x="3718474" y="2674777"/>
            <a:ext cx="1805249" cy="4719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3DFA1F-6A52-DFFF-8CE6-22CFD6E9724A}"/>
              </a:ext>
            </a:extLst>
          </p:cNvPr>
          <p:cNvSpPr/>
          <p:nvPr/>
        </p:nvSpPr>
        <p:spPr bwMode="auto">
          <a:xfrm>
            <a:off x="6377698" y="3146769"/>
            <a:ext cx="1039103" cy="5854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AE49E1-9B52-2F08-6CD6-195B9EFD30A3}"/>
              </a:ext>
            </a:extLst>
          </p:cNvPr>
          <p:cNvSpPr/>
          <p:nvPr/>
        </p:nvSpPr>
        <p:spPr bwMode="auto">
          <a:xfrm>
            <a:off x="2020301" y="5082073"/>
            <a:ext cx="1344940" cy="3079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DD56D3-729F-1A74-D773-1C352CD4BB11}"/>
              </a:ext>
            </a:extLst>
          </p:cNvPr>
          <p:cNvSpPr/>
          <p:nvPr/>
        </p:nvSpPr>
        <p:spPr bwMode="auto">
          <a:xfrm>
            <a:off x="2203802" y="5814469"/>
            <a:ext cx="1514671" cy="2442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61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EF80-237B-4976-8DB8-56559DC0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Lock and Condition Variable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B2AEC-3EAD-40DE-8348-20C829A8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have a semaphore for each waiting situation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50A83-F34E-40B0-ABFB-025AC83CD3E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34293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933" algn="l"/>
                <a:tab pos="685867" algn="l"/>
                <a:tab pos="1028800" algn="l"/>
                <a:tab pos="1371733" algn="l"/>
                <a:tab pos="1714667" algn="l"/>
                <a:tab pos="2057600" algn="l"/>
                <a:tab pos="2400534" algn="l"/>
                <a:tab pos="2743467" algn="l"/>
                <a:tab pos="3086401" algn="l"/>
                <a:tab pos="3429333" algn="l"/>
                <a:tab pos="3772267" algn="l"/>
                <a:tab pos="4115200" algn="l"/>
                <a:tab pos="4458134" algn="l"/>
                <a:tab pos="4801067" algn="l"/>
                <a:tab pos="5144001" algn="l"/>
                <a:tab pos="5486933" algn="l"/>
                <a:tab pos="5829867" algn="l"/>
                <a:tab pos="6172800" algn="l"/>
                <a:tab pos="6515734" algn="l"/>
                <a:tab pos="6858667" algn="l"/>
              </a:tabLst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B8B6F8-87F3-49A7-9B45-E2EBAC6FD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41" y="1398127"/>
            <a:ext cx="8298209" cy="553324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B8BE6-102B-DADC-66A1-E2260CE57E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8169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1E5B-B776-43BC-873F-9B6C3E57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User-level implementation of 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23ADA-0FC4-4A20-B632-FE9CDF3FA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54" y="1285091"/>
            <a:ext cx="9265831" cy="57999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A Lock with two waiting queues</a:t>
            </a:r>
          </a:p>
          <a:p>
            <a:pPr marL="0" indent="0">
              <a:buNone/>
            </a:pPr>
            <a:r>
              <a:rPr lang="en-US" sz="2400" dirty="0"/>
              <a:t>struct Lock {</a:t>
            </a:r>
          </a:p>
          <a:p>
            <a:pPr marL="0" indent="0">
              <a:buNone/>
            </a:pPr>
            <a:r>
              <a:rPr lang="en-US" sz="2400" dirty="0"/>
              <a:t>  Semaphore mutex(1);</a:t>
            </a:r>
          </a:p>
          <a:p>
            <a:pPr marL="0" indent="0">
              <a:buNone/>
            </a:pPr>
            <a:r>
              <a:rPr lang="en-US" sz="2400" dirty="0"/>
              <a:t>   Semaphore next(0);</a:t>
            </a:r>
          </a:p>
          <a:p>
            <a:pPr marL="0" indent="0">
              <a:buNone/>
            </a:pPr>
            <a:r>
              <a:rPr lang="en-US" sz="2400" dirty="0"/>
              <a:t>  int </a:t>
            </a:r>
            <a:r>
              <a:rPr lang="en-US" sz="2400" dirty="0" err="1"/>
              <a:t>nextCount</a:t>
            </a:r>
            <a:r>
              <a:rPr lang="en-US" sz="2400" dirty="0"/>
              <a:t> = 0;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b="1" dirty="0"/>
              <a:t>Acquire(){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mutex.down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A8F32-34DA-4276-9FD2-09751B5A20DA}"/>
              </a:ext>
            </a:extLst>
          </p:cNvPr>
          <p:cNvSpPr txBox="1"/>
          <p:nvPr/>
        </p:nvSpPr>
        <p:spPr>
          <a:xfrm>
            <a:off x="5326225" y="3779837"/>
            <a:ext cx="5215812" cy="3206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Release(){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if(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nextCount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&gt; 0){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next.up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();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nextCount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--;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} else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mutex.up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();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79B7F-FD49-FE0F-973D-2DE0D086636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E1071-E69C-2C5F-F6CE-4EA71860E3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3450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5006-D6B0-496F-A78E-191EF098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B7077-69EC-42F4-8819-ACF0822AE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40" y="3030817"/>
            <a:ext cx="4053129" cy="3597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Wait(){</a:t>
            </a:r>
          </a:p>
          <a:p>
            <a:pPr marL="0" indent="0">
              <a:buNone/>
            </a:pPr>
            <a:r>
              <a:rPr lang="en-US" sz="2400" dirty="0"/>
              <a:t>  if(</a:t>
            </a:r>
            <a:r>
              <a:rPr lang="en-US" sz="2400" dirty="0" err="1"/>
              <a:t>lk</a:t>
            </a:r>
            <a:r>
              <a:rPr lang="en-US" sz="2400" dirty="0"/>
              <a:t>-&gt;</a:t>
            </a:r>
            <a:r>
              <a:rPr lang="en-US" sz="2400" dirty="0" err="1"/>
              <a:t>nextCount</a:t>
            </a:r>
            <a:r>
              <a:rPr lang="en-US" sz="2400" dirty="0"/>
              <a:t> &gt; 0)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dirty="0" err="1"/>
              <a:t>lk</a:t>
            </a:r>
            <a:r>
              <a:rPr lang="en-US" sz="2400" dirty="0"/>
              <a:t>-&gt;</a:t>
            </a:r>
            <a:r>
              <a:rPr lang="en-US" sz="2400" dirty="0" err="1"/>
              <a:t>next.up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dirty="0" err="1"/>
              <a:t>lk</a:t>
            </a:r>
            <a:r>
              <a:rPr lang="en-US" sz="2400" dirty="0"/>
              <a:t>-&gt;</a:t>
            </a:r>
            <a:r>
              <a:rPr lang="en-US" sz="2400" dirty="0" err="1"/>
              <a:t>nextCount</a:t>
            </a:r>
            <a:r>
              <a:rPr lang="en-US" sz="2400" dirty="0"/>
              <a:t>--;</a:t>
            </a:r>
          </a:p>
          <a:p>
            <a:pPr marL="0" indent="0">
              <a:buNone/>
            </a:pPr>
            <a:r>
              <a:rPr lang="en-US" sz="2400" dirty="0"/>
              <a:t>  else </a:t>
            </a:r>
            <a:r>
              <a:rPr lang="en-US" sz="2400" dirty="0" err="1"/>
              <a:t>lk</a:t>
            </a:r>
            <a:r>
              <a:rPr lang="en-US" sz="2400" dirty="0"/>
              <a:t>-&gt;mutex.up();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semCount</a:t>
            </a:r>
            <a:r>
              <a:rPr lang="en-US" sz="2400" dirty="0"/>
              <a:t>++;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condSem.down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semCount</a:t>
            </a:r>
            <a:r>
              <a:rPr lang="en-US" sz="2400" dirty="0"/>
              <a:t>--;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33B4E1-FE9B-448F-A94F-0848B228C0C0}"/>
              </a:ext>
            </a:extLst>
          </p:cNvPr>
          <p:cNvSpPr txBox="1">
            <a:spLocks/>
          </p:cNvSpPr>
          <p:nvPr/>
        </p:nvSpPr>
        <p:spPr>
          <a:xfrm>
            <a:off x="6262375" y="3194359"/>
            <a:ext cx="2920766" cy="3597786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Signal(){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if(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semCount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&gt; 0){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condSem.up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lk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-&gt;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nextCount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++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lk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-&gt;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next.down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lk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-&gt;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nextCount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—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}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231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F2CA43-8B5C-49E4-8447-BD57003F82F1}"/>
              </a:ext>
            </a:extLst>
          </p:cNvPr>
          <p:cNvSpPr txBox="1">
            <a:spLocks/>
          </p:cNvSpPr>
          <p:nvPr/>
        </p:nvSpPr>
        <p:spPr>
          <a:xfrm>
            <a:off x="2710951" y="881309"/>
            <a:ext cx="4209374" cy="3597786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struct </a:t>
            </a:r>
            <a:r>
              <a:rPr kumimoji="0" lang="en-US" sz="2315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ConditionVariable</a:t>
            </a:r>
            <a:r>
              <a:rPr kumimoji="0" lang="en-US" sz="231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Semaphore </a:t>
            </a:r>
            <a:r>
              <a:rPr kumimoji="0" lang="en-US" sz="2315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condSem</a:t>
            </a:r>
            <a:r>
              <a:rPr kumimoji="0" lang="en-US" sz="231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(0);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int </a:t>
            </a:r>
            <a:r>
              <a:rPr kumimoji="0" lang="en-US" sz="2315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semCount</a:t>
            </a:r>
            <a:r>
              <a:rPr kumimoji="0" lang="en-US" sz="231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= 0;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Lock *</a:t>
            </a:r>
            <a:r>
              <a:rPr kumimoji="0" lang="en-US" sz="2315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lk</a:t>
            </a:r>
            <a:r>
              <a:rPr kumimoji="0" lang="en-US" sz="231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FCF5D-F069-6E17-B9BE-2046AAD206D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4749D-98E3-6622-A6F1-76894CDA54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1090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1617</TotalTime>
  <Words>1177</Words>
  <Application>Microsoft Office PowerPoint</Application>
  <PresentationFormat>Custom</PresentationFormat>
  <Paragraphs>247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Helvetica</vt:lpstr>
      <vt:lpstr>Times New Roman</vt:lpstr>
      <vt:lpstr>Office Theme</vt:lpstr>
      <vt:lpstr>1_Office Theme</vt:lpstr>
      <vt:lpstr>2_Office Theme</vt:lpstr>
      <vt:lpstr>3_Office Theme</vt:lpstr>
      <vt:lpstr>Introduction to Operating Systems CS 1550</vt:lpstr>
      <vt:lpstr>Announcements</vt:lpstr>
      <vt:lpstr>Previous lecture …</vt:lpstr>
      <vt:lpstr>Today …</vt:lpstr>
      <vt:lpstr>User-level implementation of Condition Variables</vt:lpstr>
      <vt:lpstr>Lock and Condition Variable Implementation</vt:lpstr>
      <vt:lpstr>Lock and Condition Variable Implementation</vt:lpstr>
      <vt:lpstr>User-level implementation of Condition Variables</vt:lpstr>
      <vt:lpstr>Condition Variable</vt:lpstr>
      <vt:lpstr>Let’s trace our solution!</vt:lpstr>
      <vt:lpstr>Reflections on semaphore usage</vt:lpstr>
      <vt:lpstr>Reflections on Condition Variables</vt:lpstr>
      <vt:lpstr>Final Remarks on Process Synchronization</vt:lpstr>
      <vt:lpstr>Problem of the Day: CPU Scheduling</vt:lpstr>
      <vt:lpstr>CPU Scheduling</vt:lpstr>
      <vt:lpstr>Short-Term Scheduler Dispatcher</vt:lpstr>
      <vt:lpstr>The CPU-I/O Cycle</vt:lpstr>
      <vt:lpstr>Response time vs. Turnaround time</vt:lpstr>
      <vt:lpstr>Scheduling Algorithms</vt:lpstr>
      <vt:lpstr>Characterization of Scheduling Policies</vt:lpstr>
      <vt:lpstr>Process Mix Example</vt:lpstr>
      <vt:lpstr>First Come First Served (FCFS)</vt:lpstr>
      <vt:lpstr>Average Response Time</vt:lpstr>
      <vt:lpstr>FCFS drawbacks</vt:lpstr>
      <vt:lpstr>Convoy Effect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2023-02-28T17:48:08Z</dcterms:modified>
</cp:coreProperties>
</file>