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1"/>
  </p:notesMasterIdLst>
  <p:sldIdLst>
    <p:sldId id="454" r:id="rId3"/>
    <p:sldId id="496" r:id="rId4"/>
    <p:sldId id="530" r:id="rId5"/>
    <p:sldId id="556" r:id="rId6"/>
    <p:sldId id="557" r:id="rId7"/>
    <p:sldId id="560" r:id="rId8"/>
    <p:sldId id="564" r:id="rId9"/>
    <p:sldId id="566" r:id="rId10"/>
    <p:sldId id="568" r:id="rId11"/>
    <p:sldId id="567" r:id="rId12"/>
    <p:sldId id="546" r:id="rId13"/>
    <p:sldId id="349" r:id="rId14"/>
    <p:sldId id="547" r:id="rId15"/>
    <p:sldId id="548" r:id="rId16"/>
    <p:sldId id="549" r:id="rId17"/>
    <p:sldId id="550" r:id="rId18"/>
    <p:sldId id="551" r:id="rId19"/>
    <p:sldId id="552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E461F-AF69-42CF-911D-EEAA424E63C9}" v="174" dt="2023-02-02T18:52:20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B0BDA0D1-752B-48E2-B603-29A1D985D9C6}"/>
    <pc:docChg chg="undo custSel addSld delSld modSld sldOrd">
      <pc:chgData name="Khattab, Sherif" userId="c83b1e15-36f3-4f46-aceb-05aac24c545e" providerId="ADAL" clId="{B0BDA0D1-752B-48E2-B603-29A1D985D9C6}" dt="2021-09-30T16:13:10.239" v="365" actId="47"/>
      <pc:docMkLst>
        <pc:docMk/>
      </pc:docMkLst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0BDA0D1-752B-48E2-B603-29A1D985D9C6}" dt="2021-09-23T16:08:18.339" v="92" actId="47"/>
        <pc:sldMkLst>
          <pc:docMk/>
          <pc:sldMk cId="1615265174" sldId="38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0BDA0D1-752B-48E2-B603-29A1D985D9C6}" dt="2021-09-27T16:38:13.649" v="362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0BDA0D1-752B-48E2-B603-29A1D985D9C6}" dt="2021-09-27T16:38:13.649" v="362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39:34.967" v="343"/>
        <pc:sldMkLst>
          <pc:docMk/>
          <pc:sldMk cId="4202616107" sldId="500"/>
        </pc:sldMkLst>
        <pc:spChg chg="mod">
          <ac:chgData name="Khattab, Sherif" userId="c83b1e15-36f3-4f46-aceb-05aac24c545e" providerId="ADAL" clId="{B0BDA0D1-752B-48E2-B603-29A1D985D9C6}" dt="2021-09-23T16:39:15.571" v="338" actId="14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0BDA0D1-752B-48E2-B603-29A1D985D9C6}" dt="2021-09-23T16:06:45.488" v="8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0BDA0D1-752B-48E2-B603-29A1D985D9C6}" dt="2021-09-23T16:06:45.488" v="8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0BDA0D1-752B-48E2-B603-29A1D985D9C6}" dt="2021-09-23T16:08:17.337" v="91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B0BDA0D1-752B-48E2-B603-29A1D985D9C6}" dt="2021-09-23T16:39:57.749" v="347"/>
        <pc:sldMkLst>
          <pc:docMk/>
          <pc:sldMk cId="2487721040" sldId="516"/>
        </pc:sldMkLst>
        <pc:spChg chg="mod">
          <ac:chgData name="Khattab, Sherif" userId="c83b1e15-36f3-4f46-aceb-05aac24c545e" providerId="ADAL" clId="{B0BDA0D1-752B-48E2-B603-29A1D985D9C6}" dt="2021-09-23T16:39:45.912" v="344" actId="6549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40:13.932" v="351"/>
        <pc:sldMkLst>
          <pc:docMk/>
          <pc:sldMk cId="3114182525" sldId="517"/>
        </pc:sldMkLst>
        <pc:spChg chg="mod">
          <ac:chgData name="Khattab, Sherif" userId="c83b1e15-36f3-4f46-aceb-05aac24c545e" providerId="ADAL" clId="{B0BDA0D1-752B-48E2-B603-29A1D985D9C6}" dt="2021-09-23T16:40:10.107" v="349" actId="6549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B0BDA0D1-752B-48E2-B603-29A1D985D9C6}" dt="2021-09-23T16:06:11.540" v="18" actId="2696"/>
        <pc:sldMkLst>
          <pc:docMk/>
          <pc:sldMk cId="547449556" sldId="519"/>
        </pc:sldMkLst>
      </pc:sldChg>
      <pc:sldChg chg="add">
        <pc:chgData name="Khattab, Sherif" userId="c83b1e15-36f3-4f46-aceb-05aac24c545e" providerId="ADAL" clId="{B0BDA0D1-752B-48E2-B603-29A1D985D9C6}" dt="2021-09-23T16:06:18.680" v="19"/>
        <pc:sldMkLst>
          <pc:docMk/>
          <pc:sldMk cId="3046526653" sldId="51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2483671" sldId="520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1895271479" sldId="520"/>
        </pc:sldMkLst>
      </pc:sldChg>
      <pc:sldChg chg="add del">
        <pc:chgData name="Khattab, Sherif" userId="c83b1e15-36f3-4f46-aceb-05aac24c545e" providerId="ADAL" clId="{B0BDA0D1-752B-48E2-B603-29A1D985D9C6}" dt="2021-09-23T16:07:46.601" v="85" actId="2696"/>
        <pc:sldMkLst>
          <pc:docMk/>
          <pc:sldMk cId="3130058091" sldId="520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1401906409" sldId="521"/>
        </pc:sldMkLst>
      </pc:sldChg>
      <pc:sldChg chg="add del">
        <pc:chgData name="Khattab, Sherif" userId="c83b1e15-36f3-4f46-aceb-05aac24c545e" providerId="ADAL" clId="{B0BDA0D1-752B-48E2-B603-29A1D985D9C6}" dt="2021-09-23T16:07:57.879" v="87" actId="2696"/>
        <pc:sldMkLst>
          <pc:docMk/>
          <pc:sldMk cId="1769626274" sldId="521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2885366123" sldId="521"/>
        </pc:sldMkLst>
      </pc:sldChg>
      <pc:sldChg chg="del">
        <pc:chgData name="Khattab, Sherif" userId="c83b1e15-36f3-4f46-aceb-05aac24c545e" providerId="ADAL" clId="{B0BDA0D1-752B-48E2-B603-29A1D985D9C6}" dt="2021-09-23T16:07:09.168" v="83" actId="2696"/>
        <pc:sldMkLst>
          <pc:docMk/>
          <pc:sldMk cId="158309068" sldId="522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2768642374" sldId="52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870353729" sldId="53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729759638" sldId="538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696636401" sldId="53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075118613" sldId="540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082589092" sldId="54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50740189" sldId="549"/>
        </pc:sldMkLst>
      </pc:sldChg>
    </pc:docChg>
  </pc:docChgLst>
  <pc:docChgLst>
    <pc:chgData name="Khattab, Sherif" userId="c83b1e15-36f3-4f46-aceb-05aac24c545e" providerId="ADAL" clId="{B6CE461F-AF69-42CF-911D-EEAA424E63C9}"/>
    <pc:docChg chg="custSel addSld delSld modSld">
      <pc:chgData name="Khattab, Sherif" userId="c83b1e15-36f3-4f46-aceb-05aac24c545e" providerId="ADAL" clId="{B6CE461F-AF69-42CF-911D-EEAA424E63C9}" dt="2023-02-07T18:22:28.751" v="192" actId="2696"/>
      <pc:docMkLst>
        <pc:docMk/>
      </pc:docMkLst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1271999567" sldId="349"/>
        </pc:sldMkLst>
      </pc:sldChg>
      <pc:sldChg chg="modSp modAnim">
        <pc:chgData name="Khattab, Sherif" userId="c83b1e15-36f3-4f46-aceb-05aac24c545e" providerId="ADAL" clId="{B6CE461F-AF69-42CF-911D-EEAA424E63C9}" dt="2023-02-02T18:43:25.935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CE461F-AF69-42CF-911D-EEAA424E63C9}" dt="2023-02-02T18:43:25.935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B6CE461F-AF69-42CF-911D-EEAA424E63C9}" dt="2023-02-02T18:43:33.207" v="8" actId="47"/>
        <pc:sldMkLst>
          <pc:docMk/>
          <pc:sldMk cId="844471493" sldId="531"/>
        </pc:sldMkLst>
      </pc:sldChg>
      <pc:sldChg chg="modSp add del mod">
        <pc:chgData name="Khattab, Sherif" userId="c83b1e15-36f3-4f46-aceb-05aac24c545e" providerId="ADAL" clId="{B6CE461F-AF69-42CF-911D-EEAA424E63C9}" dt="2023-02-02T18:50:15.411" v="188" actId="20577"/>
        <pc:sldMkLst>
          <pc:docMk/>
          <pc:sldMk cId="2257956633" sldId="546"/>
        </pc:sldMkLst>
        <pc:spChg chg="mod">
          <ac:chgData name="Khattab, Sherif" userId="c83b1e15-36f3-4f46-aceb-05aac24c545e" providerId="ADAL" clId="{B6CE461F-AF69-42CF-911D-EEAA424E63C9}" dt="2023-02-02T18:50:15.411" v="188" actId="20577"/>
          <ac:spMkLst>
            <pc:docMk/>
            <pc:sldMk cId="2257956633" sldId="546"/>
            <ac:spMk id="2" creationId="{966B7E5D-19D8-4D3C-84F7-FF513C862142}"/>
          </ac:spMkLst>
        </pc:spChg>
        <pc:spChg chg="mod">
          <ac:chgData name="Khattab, Sherif" userId="c83b1e15-36f3-4f46-aceb-05aac24c545e" providerId="ADAL" clId="{B6CE461F-AF69-42CF-911D-EEAA424E63C9}" dt="2023-02-02T18:50:10.669" v="179" actId="21"/>
          <ac:spMkLst>
            <pc:docMk/>
            <pc:sldMk cId="2257956633" sldId="546"/>
            <ac:spMk id="3" creationId="{BE853139-7B08-43AF-8135-12093295C99D}"/>
          </ac:spMkLst>
        </pc:spChg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4084766676" sldId="547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4091543246" sldId="548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492702480" sldId="549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2578595600" sldId="550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3650207921" sldId="551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292615581" sldId="552"/>
        </pc:sldMkLst>
      </pc:sldChg>
      <pc:sldChg chg="add del">
        <pc:chgData name="Khattab, Sherif" userId="c83b1e15-36f3-4f46-aceb-05aac24c545e" providerId="ADAL" clId="{B6CE461F-AF69-42CF-911D-EEAA424E63C9}" dt="2023-02-07T18:22:28.751" v="192" actId="2696"/>
        <pc:sldMkLst>
          <pc:docMk/>
          <pc:sldMk cId="1079843258" sldId="553"/>
        </pc:sldMkLst>
      </pc:sldChg>
      <pc:sldChg chg="add del">
        <pc:chgData name="Khattab, Sherif" userId="c83b1e15-36f3-4f46-aceb-05aac24c545e" providerId="ADAL" clId="{B6CE461F-AF69-42CF-911D-EEAA424E63C9}" dt="2023-02-07T18:22:28.751" v="192" actId="2696"/>
        <pc:sldMkLst>
          <pc:docMk/>
          <pc:sldMk cId="537861301" sldId="554"/>
        </pc:sldMkLst>
      </pc:sldChg>
      <pc:sldChg chg="del">
        <pc:chgData name="Khattab, Sherif" userId="c83b1e15-36f3-4f46-aceb-05aac24c545e" providerId="ADAL" clId="{B6CE461F-AF69-42CF-911D-EEAA424E63C9}" dt="2023-02-02T18:43:58.288" v="16" actId="47"/>
        <pc:sldMkLst>
          <pc:docMk/>
          <pc:sldMk cId="2690636170" sldId="561"/>
        </pc:sldMkLst>
      </pc:sldChg>
      <pc:sldChg chg="del">
        <pc:chgData name="Khattab, Sherif" userId="c83b1e15-36f3-4f46-aceb-05aac24c545e" providerId="ADAL" clId="{B6CE461F-AF69-42CF-911D-EEAA424E63C9}" dt="2023-02-02T18:47:17.638" v="105" actId="47"/>
        <pc:sldMkLst>
          <pc:docMk/>
          <pc:sldMk cId="206149075" sldId="562"/>
        </pc:sldMkLst>
      </pc:sldChg>
      <pc:sldChg chg="del">
        <pc:chgData name="Khattab, Sherif" userId="c83b1e15-36f3-4f46-aceb-05aac24c545e" providerId="ADAL" clId="{B6CE461F-AF69-42CF-911D-EEAA424E63C9}" dt="2023-02-02T18:47:18.333" v="106" actId="47"/>
        <pc:sldMkLst>
          <pc:docMk/>
          <pc:sldMk cId="401523692" sldId="563"/>
        </pc:sldMkLst>
      </pc:sldChg>
      <pc:sldChg chg="addSp modSp modAnim">
        <pc:chgData name="Khattab, Sherif" userId="c83b1e15-36f3-4f46-aceb-05aac24c545e" providerId="ADAL" clId="{B6CE461F-AF69-42CF-911D-EEAA424E63C9}" dt="2023-02-02T18:46:48.367" v="104" actId="1076"/>
        <pc:sldMkLst>
          <pc:docMk/>
          <pc:sldMk cId="66830202" sldId="564"/>
        </pc:sldMkLst>
        <pc:spChg chg="mod">
          <ac:chgData name="Khattab, Sherif" userId="c83b1e15-36f3-4f46-aceb-05aac24c545e" providerId="ADAL" clId="{B6CE461F-AF69-42CF-911D-EEAA424E63C9}" dt="2023-02-02T18:46:39.621" v="100" actId="27636"/>
          <ac:spMkLst>
            <pc:docMk/>
            <pc:sldMk cId="66830202" sldId="564"/>
            <ac:spMk id="3" creationId="{672D86A1-B2AB-45DF-97E1-7745B511B50E}"/>
          </ac:spMkLst>
        </pc:spChg>
        <pc:picChg chg="add mod">
          <ac:chgData name="Khattab, Sherif" userId="c83b1e15-36f3-4f46-aceb-05aac24c545e" providerId="ADAL" clId="{B6CE461F-AF69-42CF-911D-EEAA424E63C9}" dt="2023-02-02T18:46:48.367" v="104" actId="1076"/>
          <ac:picMkLst>
            <pc:docMk/>
            <pc:sldMk cId="66830202" sldId="564"/>
            <ac:picMk id="5" creationId="{D2CEE9C9-1497-E88C-B74A-8563AEF7A67C}"/>
          </ac:picMkLst>
        </pc:picChg>
      </pc:sldChg>
      <pc:sldChg chg="del">
        <pc:chgData name="Khattab, Sherif" userId="c83b1e15-36f3-4f46-aceb-05aac24c545e" providerId="ADAL" clId="{B6CE461F-AF69-42CF-911D-EEAA424E63C9}" dt="2023-02-02T18:47:19.134" v="107" actId="47"/>
        <pc:sldMkLst>
          <pc:docMk/>
          <pc:sldMk cId="492404092" sldId="565"/>
        </pc:sldMkLst>
      </pc:sldChg>
      <pc:sldChg chg="modSp mod modAnim">
        <pc:chgData name="Khattab, Sherif" userId="c83b1e15-36f3-4f46-aceb-05aac24c545e" providerId="ADAL" clId="{B6CE461F-AF69-42CF-911D-EEAA424E63C9}" dt="2023-02-02T18:48:06.854" v="153" actId="20577"/>
        <pc:sldMkLst>
          <pc:docMk/>
          <pc:sldMk cId="1978042385" sldId="566"/>
        </pc:sldMkLst>
        <pc:spChg chg="mod">
          <ac:chgData name="Khattab, Sherif" userId="c83b1e15-36f3-4f46-aceb-05aac24c545e" providerId="ADAL" clId="{B6CE461F-AF69-42CF-911D-EEAA424E63C9}" dt="2023-02-02T18:47:26.810" v="109" actId="20577"/>
          <ac:spMkLst>
            <pc:docMk/>
            <pc:sldMk cId="1978042385" sldId="566"/>
            <ac:spMk id="2" creationId="{C9858C67-D4AE-4248-BE76-AB32777E60D2}"/>
          </ac:spMkLst>
        </pc:spChg>
        <pc:spChg chg="mod">
          <ac:chgData name="Khattab, Sherif" userId="c83b1e15-36f3-4f46-aceb-05aac24c545e" providerId="ADAL" clId="{B6CE461F-AF69-42CF-911D-EEAA424E63C9}" dt="2023-02-02T18:48:06.854" v="153" actId="20577"/>
          <ac:spMkLst>
            <pc:docMk/>
            <pc:sldMk cId="1978042385" sldId="566"/>
            <ac:spMk id="3" creationId="{FBFE21D9-18E9-4186-982C-9B73CD8929E5}"/>
          </ac:spMkLst>
        </pc:spChg>
      </pc:sldChg>
      <pc:sldChg chg="modSp add mod modAnim">
        <pc:chgData name="Khattab, Sherif" userId="c83b1e15-36f3-4f46-aceb-05aac24c545e" providerId="ADAL" clId="{B6CE461F-AF69-42CF-911D-EEAA424E63C9}" dt="2023-02-02T18:48:36.009" v="175" actId="27636"/>
        <pc:sldMkLst>
          <pc:docMk/>
          <pc:sldMk cId="493895885" sldId="568"/>
        </pc:sldMkLst>
        <pc:spChg chg="mod">
          <ac:chgData name="Khattab, Sherif" userId="c83b1e15-36f3-4f46-aceb-05aac24c545e" providerId="ADAL" clId="{B6CE461F-AF69-42CF-911D-EEAA424E63C9}" dt="2023-02-02T18:48:18.980" v="166" actId="20577"/>
          <ac:spMkLst>
            <pc:docMk/>
            <pc:sldMk cId="493895885" sldId="568"/>
            <ac:spMk id="2" creationId="{C9858C67-D4AE-4248-BE76-AB32777E60D2}"/>
          </ac:spMkLst>
        </pc:spChg>
        <pc:spChg chg="mod">
          <ac:chgData name="Khattab, Sherif" userId="c83b1e15-36f3-4f46-aceb-05aac24c545e" providerId="ADAL" clId="{B6CE461F-AF69-42CF-911D-EEAA424E63C9}" dt="2023-02-02T18:48:36.009" v="175" actId="27636"/>
          <ac:spMkLst>
            <pc:docMk/>
            <pc:sldMk cId="493895885" sldId="568"/>
            <ac:spMk id="3" creationId="{FBFE21D9-18E9-4186-982C-9B73CD8929E5}"/>
          </ac:spMkLst>
        </pc:spChg>
      </pc:sldChg>
      <pc:sldChg chg="modSp add del mod">
        <pc:chgData name="Khattab, Sherif" userId="c83b1e15-36f3-4f46-aceb-05aac24c545e" providerId="ADAL" clId="{B6CE461F-AF69-42CF-911D-EEAA424E63C9}" dt="2023-02-07T18:22:28.751" v="192" actId="2696"/>
        <pc:sldMkLst>
          <pc:docMk/>
          <pc:sldMk cId="3446618930" sldId="569"/>
        </pc:sldMkLst>
        <pc:spChg chg="mod">
          <ac:chgData name="Khattab, Sherif" userId="c83b1e15-36f3-4f46-aceb-05aac24c545e" providerId="ADAL" clId="{B6CE461F-AF69-42CF-911D-EEAA424E63C9}" dt="2023-02-02T18:51:54.595" v="191" actId="20577"/>
          <ac:spMkLst>
            <pc:docMk/>
            <pc:sldMk cId="3446618930" sldId="569"/>
            <ac:spMk id="3" creationId="{6B841683-66D3-46E0-A50A-D6C680862A12}"/>
          </ac:spMkLst>
        </pc:spChg>
      </pc:sldChg>
      <pc:sldChg chg="add del">
        <pc:chgData name="Khattab, Sherif" userId="c83b1e15-36f3-4f46-aceb-05aac24c545e" providerId="ADAL" clId="{B6CE461F-AF69-42CF-911D-EEAA424E63C9}" dt="2023-02-02T18:43:45.834" v="9" actId="47"/>
        <pc:sldMkLst>
          <pc:docMk/>
          <pc:sldMk cId="3533053184" sldId="628"/>
        </pc:sldMkLst>
      </pc:sldChg>
      <pc:sldChg chg="add del">
        <pc:chgData name="Khattab, Sherif" userId="c83b1e15-36f3-4f46-aceb-05aac24c545e" providerId="ADAL" clId="{B6CE461F-AF69-42CF-911D-EEAA424E63C9}" dt="2023-02-02T18:43:46.958" v="10" actId="47"/>
        <pc:sldMkLst>
          <pc:docMk/>
          <pc:sldMk cId="1677114058" sldId="629"/>
        </pc:sldMkLst>
      </pc:sldChg>
      <pc:sldChg chg="add del">
        <pc:chgData name="Khattab, Sherif" userId="c83b1e15-36f3-4f46-aceb-05aac24c545e" providerId="ADAL" clId="{B6CE461F-AF69-42CF-911D-EEAA424E63C9}" dt="2023-02-02T18:35:32.067" v="1"/>
        <pc:sldMkLst>
          <pc:docMk/>
          <pc:sldMk cId="1617374467" sldId="630"/>
        </pc:sldMkLst>
      </pc:sldChg>
      <pc:sldChg chg="add del">
        <pc:chgData name="Khattab, Sherif" userId="c83b1e15-36f3-4f46-aceb-05aac24c545e" providerId="ADAL" clId="{B6CE461F-AF69-42CF-911D-EEAA424E63C9}" dt="2023-02-02T18:43:47.410" v="11" actId="47"/>
        <pc:sldMkLst>
          <pc:docMk/>
          <pc:sldMk cId="4282829915" sldId="630"/>
        </pc:sldMkLst>
      </pc:sldChg>
      <pc:sldChg chg="add del">
        <pc:chgData name="Khattab, Sherif" userId="c83b1e15-36f3-4f46-aceb-05aac24c545e" providerId="ADAL" clId="{B6CE461F-AF69-42CF-911D-EEAA424E63C9}" dt="2023-02-02T18:35:32.067" v="1"/>
        <pc:sldMkLst>
          <pc:docMk/>
          <pc:sldMk cId="251583238" sldId="631"/>
        </pc:sldMkLst>
      </pc:sldChg>
      <pc:sldChg chg="add del">
        <pc:chgData name="Khattab, Sherif" userId="c83b1e15-36f3-4f46-aceb-05aac24c545e" providerId="ADAL" clId="{B6CE461F-AF69-42CF-911D-EEAA424E63C9}" dt="2023-02-02T18:43:48.123" v="12" actId="47"/>
        <pc:sldMkLst>
          <pc:docMk/>
          <pc:sldMk cId="798315631" sldId="631"/>
        </pc:sldMkLst>
      </pc:sldChg>
      <pc:sldChg chg="add del">
        <pc:chgData name="Khattab, Sherif" userId="c83b1e15-36f3-4f46-aceb-05aac24c545e" providerId="ADAL" clId="{B6CE461F-AF69-42CF-911D-EEAA424E63C9}" dt="2023-02-02T18:35:45.795" v="4"/>
        <pc:sldMkLst>
          <pc:docMk/>
          <pc:sldMk cId="3224006927" sldId="636"/>
        </pc:sldMkLst>
      </pc:sldChg>
      <pc:sldChg chg="add del">
        <pc:chgData name="Khattab, Sherif" userId="c83b1e15-36f3-4f46-aceb-05aac24c545e" providerId="ADAL" clId="{B6CE461F-AF69-42CF-911D-EEAA424E63C9}" dt="2023-02-02T18:43:51.029" v="14" actId="47"/>
        <pc:sldMkLst>
          <pc:docMk/>
          <pc:sldMk cId="3335359783" sldId="636"/>
        </pc:sldMkLst>
      </pc:sldChg>
      <pc:sldChg chg="add del">
        <pc:chgData name="Khattab, Sherif" userId="c83b1e15-36f3-4f46-aceb-05aac24c545e" providerId="ADAL" clId="{B6CE461F-AF69-42CF-911D-EEAA424E63C9}" dt="2023-02-02T18:43:50.428" v="13" actId="47"/>
        <pc:sldMkLst>
          <pc:docMk/>
          <pc:sldMk cId="549408926" sldId="637"/>
        </pc:sldMkLst>
      </pc:sldChg>
      <pc:sldChg chg="add del">
        <pc:chgData name="Khattab, Sherif" userId="c83b1e15-36f3-4f46-aceb-05aac24c545e" providerId="ADAL" clId="{B6CE461F-AF69-42CF-911D-EEAA424E63C9}" dt="2023-02-02T18:43:51.586" v="15" actId="47"/>
        <pc:sldMkLst>
          <pc:docMk/>
          <pc:sldMk cId="952811776" sldId="638"/>
        </pc:sldMkLst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7F6D9211-5523-4AC2-A075-9833E6091579}"/>
    <pc:docChg chg="modSld">
      <pc:chgData name="Khattab, Sherif" userId="c83b1e15-36f3-4f46-aceb-05aac24c545e" providerId="ADAL" clId="{7F6D9211-5523-4AC2-A075-9833E6091579}" dt="2023-01-12T18:44:53.064" v="4" actId="20577"/>
      <pc:docMkLst>
        <pc:docMk/>
      </pc:docMkLst>
      <pc:sldChg chg="addSp modSp mod">
        <pc:chgData name="Khattab, Sherif" userId="c83b1e15-36f3-4f46-aceb-05aac24c545e" providerId="ADAL" clId="{7F6D9211-5523-4AC2-A075-9833E6091579}" dt="2023-01-12T18:44:53.064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7F6D9211-5523-4AC2-A075-9833E6091579}" dt="2023-01-12T18:44:49.56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7F6D9211-5523-4AC2-A075-9833E6091579}" dt="2023-01-12T18:44:53.064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F6D9211-5523-4AC2-A075-9833E6091579}" dt="2023-01-12T18:44:50.253" v="2"/>
          <ac:picMkLst>
            <pc:docMk/>
            <pc:sldMk cId="1330366002" sldId="454"/>
            <ac:picMk id="5" creationId="{786E5D3E-1FA3-738C-9D1D-D01FEC85B2D8}"/>
          </ac:picMkLst>
        </pc:picChg>
      </pc:sldChg>
    </pc:docChg>
  </pc:docChgLst>
  <pc:docChgLst>
    <pc:chgData name="Khattab, Sherif" userId="c83b1e15-36f3-4f46-aceb-05aac24c545e" providerId="ADAL" clId="{5F2F6BF5-D84C-49C2-A88A-A14AEB5A6666}"/>
    <pc:docChg chg="undo custSel addSld delSld modSld">
      <pc:chgData name="Khattab, Sherif" userId="c83b1e15-36f3-4f46-aceb-05aac24c545e" providerId="ADAL" clId="{5F2F6BF5-D84C-49C2-A88A-A14AEB5A6666}" dt="2022-02-03T19:22:00.267" v="1647" actId="1076"/>
      <pc:docMkLst>
        <pc:docMk/>
      </pc:docMkLst>
      <pc:sldChg chg="modSp mod">
        <pc:chgData name="Khattab, Sherif" userId="c83b1e15-36f3-4f46-aceb-05aac24c545e" providerId="ADAL" clId="{5F2F6BF5-D84C-49C2-A88A-A14AEB5A6666}" dt="2022-02-03T14:11:59.137" v="6"/>
        <pc:sldMkLst>
          <pc:docMk/>
          <pc:sldMk cId="1330366002" sldId="454"/>
        </pc:sldMkLst>
        <pc:spChg chg="mod">
          <ac:chgData name="Khattab, Sherif" userId="c83b1e15-36f3-4f46-aceb-05aac24c545e" providerId="ADAL" clId="{5F2F6BF5-D84C-49C2-A88A-A14AEB5A6666}" dt="2022-02-03T14:11:59.137" v="6"/>
          <ac:spMkLst>
            <pc:docMk/>
            <pc:sldMk cId="1330366002" sldId="454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5F2F6BF5-D84C-49C2-A88A-A14AEB5A6666}" dt="2022-02-03T14:13:04.171" v="2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F2F6BF5-D84C-49C2-A88A-A14AEB5A6666}" dt="2022-02-03T14:13:04.171" v="2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114182525" sldId="517"/>
        </pc:sldMkLst>
      </pc:sldChg>
      <pc:sldChg chg="modSp add del mod">
        <pc:chgData name="Khattab, Sherif" userId="c83b1e15-36f3-4f46-aceb-05aac24c545e" providerId="ADAL" clId="{5F2F6BF5-D84C-49C2-A88A-A14AEB5A6666}" dt="2022-02-03T14:13:23.297" v="68" actId="20577"/>
        <pc:sldMkLst>
          <pc:docMk/>
          <pc:sldMk cId="624014562" sldId="530"/>
        </pc:sldMkLst>
        <pc:spChg chg="mod">
          <ac:chgData name="Khattab, Sherif" userId="c83b1e15-36f3-4f46-aceb-05aac24c545e" providerId="ADAL" clId="{5F2F6BF5-D84C-49C2-A88A-A14AEB5A6666}" dt="2022-02-03T14:13:23.297" v="68" actId="20577"/>
          <ac:spMkLst>
            <pc:docMk/>
            <pc:sldMk cId="624014562" sldId="530"/>
            <ac:spMk id="3" creationId="{93532249-5E17-2A4B-B649-961DDDF1F5F6}"/>
          </ac:spMkLst>
        </pc:spChg>
      </pc:sldChg>
      <pc:sldChg chg="modSp add mod modAnim">
        <pc:chgData name="Khattab, Sherif" userId="c83b1e15-36f3-4f46-aceb-05aac24c545e" providerId="ADAL" clId="{5F2F6BF5-D84C-49C2-A88A-A14AEB5A6666}" dt="2022-02-03T14:21:59.773" v="873" actId="20577"/>
        <pc:sldMkLst>
          <pc:docMk/>
          <pc:sldMk cId="844471493" sldId="531"/>
        </pc:sldMkLst>
        <pc:spChg chg="mod">
          <ac:chgData name="Khattab, Sherif" userId="c83b1e15-36f3-4f46-aceb-05aac24c545e" providerId="ADAL" clId="{5F2F6BF5-D84C-49C2-A88A-A14AEB5A6666}" dt="2022-02-03T14:21:59.773" v="873" actId="20577"/>
          <ac:spMkLst>
            <pc:docMk/>
            <pc:sldMk cId="844471493" sldId="531"/>
            <ac:spMk id="2" creationId="{6BF01C35-B7E9-AD43-99C8-95170559C8A0}"/>
          </ac:spMkLst>
        </pc:spChg>
        <pc:spChg chg="mod">
          <ac:chgData name="Khattab, Sherif" userId="c83b1e15-36f3-4f46-aceb-05aac24c545e" providerId="ADAL" clId="{5F2F6BF5-D84C-49C2-A88A-A14AEB5A6666}" dt="2022-02-03T14:13:28.202" v="69" actId="6549"/>
          <ac:spMkLst>
            <pc:docMk/>
            <pc:sldMk cId="844471493" sldId="531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5F2F6BF5-D84C-49C2-A88A-A14AEB5A6666}" dt="2022-02-03T14:12:52.737" v="8"/>
        <pc:sldMkLst>
          <pc:docMk/>
          <pc:sldMk cId="3822432923" sldId="531"/>
        </pc:sldMkLst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998070191" sldId="553"/>
        </pc:sldMkLst>
        <pc:spChg chg="mod">
          <ac:chgData name="Khattab, Sherif" userId="c83b1e15-36f3-4f46-aceb-05aac24c545e" providerId="ADAL" clId="{5F2F6BF5-D84C-49C2-A88A-A14AEB5A6666}" dt="2022-02-03T14:13:33.022" v="72" actId="6549"/>
          <ac:spMkLst>
            <pc:docMk/>
            <pc:sldMk cId="998070191" sldId="553"/>
            <ac:spMk id="3" creationId="{0C1DED7C-9EC9-4AD5-AF6E-18D4CA1E848B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811289827" sldId="554"/>
        </pc:sldMkLst>
        <pc:spChg chg="mod">
          <ac:chgData name="Khattab, Sherif" userId="c83b1e15-36f3-4f46-aceb-05aac24c545e" providerId="ADAL" clId="{5F2F6BF5-D84C-49C2-A88A-A14AEB5A6666}" dt="2022-02-03T14:13:37.374" v="73" actId="6549"/>
          <ac:spMkLst>
            <pc:docMk/>
            <pc:sldMk cId="811289827" sldId="554"/>
            <ac:spMk id="3" creationId="{A5026D35-753B-4BE4-ADA9-22811800D3D5}"/>
          </ac:spMkLst>
        </pc:spChg>
      </pc:sldChg>
      <pc:sldChg chg="modSp add del mod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3572321521" sldId="555"/>
        </pc:sldMkLst>
        <pc:spChg chg="mod">
          <ac:chgData name="Khattab, Sherif" userId="c83b1e15-36f3-4f46-aceb-05aac24c545e" providerId="ADAL" clId="{5F2F6BF5-D84C-49C2-A88A-A14AEB5A6666}" dt="2022-02-03T14:13:30.627" v="71" actId="27636"/>
          <ac:spMkLst>
            <pc:docMk/>
            <pc:sldMk cId="3572321521" sldId="555"/>
            <ac:spMk id="3" creationId="{2A95C756-46CE-459D-BFAE-5BB3EBAF84C4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14:09.691" v="140" actId="20577"/>
        <pc:sldMkLst>
          <pc:docMk/>
          <pc:sldMk cId="3612085669" sldId="556"/>
        </pc:sldMkLst>
        <pc:spChg chg="mod">
          <ac:chgData name="Khattab, Sherif" userId="c83b1e15-36f3-4f46-aceb-05aac24c545e" providerId="ADAL" clId="{5F2F6BF5-D84C-49C2-A88A-A14AEB5A6666}" dt="2022-02-03T14:14:09.691" v="140" actId="20577"/>
          <ac:spMkLst>
            <pc:docMk/>
            <pc:sldMk cId="3612085669" sldId="556"/>
            <ac:spMk id="3" creationId="{34D1CC0D-B866-4CE5-A7D4-A686C1DB25CF}"/>
          </ac:spMkLst>
        </pc:spChg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477320872" sldId="557"/>
        </pc:sldMkLst>
      </pc:sldChg>
      <pc:sldChg chg="add del">
        <pc:chgData name="Khattab, Sherif" userId="c83b1e15-36f3-4f46-aceb-05aac24c545e" providerId="ADAL" clId="{5F2F6BF5-D84C-49C2-A88A-A14AEB5A6666}" dt="2022-02-03T14:14:21.326" v="141" actId="47"/>
        <pc:sldMkLst>
          <pc:docMk/>
          <pc:sldMk cId="3299591313" sldId="558"/>
        </pc:sldMkLst>
      </pc:sldChg>
      <pc:sldChg chg="add del">
        <pc:chgData name="Khattab, Sherif" userId="c83b1e15-36f3-4f46-aceb-05aac24c545e" providerId="ADAL" clId="{5F2F6BF5-D84C-49C2-A88A-A14AEB5A6666}" dt="2022-02-03T14:14:21.853" v="142" actId="47"/>
        <pc:sldMkLst>
          <pc:docMk/>
          <pc:sldMk cId="3581853608" sldId="559"/>
        </pc:sldMkLst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508927020" sldId="560"/>
        </pc:sldMkLst>
      </pc:sldChg>
      <pc:sldChg chg="addSp delSp modSp new mod">
        <pc:chgData name="Khattab, Sherif" userId="c83b1e15-36f3-4f46-aceb-05aac24c545e" providerId="ADAL" clId="{5F2F6BF5-D84C-49C2-A88A-A14AEB5A6666}" dt="2022-02-03T14:17:34.156" v="429" actId="403"/>
        <pc:sldMkLst>
          <pc:docMk/>
          <pc:sldMk cId="2690636170" sldId="561"/>
        </pc:sldMkLst>
        <pc:spChg chg="mod">
          <ac:chgData name="Khattab, Sherif" userId="c83b1e15-36f3-4f46-aceb-05aac24c545e" providerId="ADAL" clId="{5F2F6BF5-D84C-49C2-A88A-A14AEB5A6666}" dt="2022-02-03T14:14:51.922" v="169" actId="20577"/>
          <ac:spMkLst>
            <pc:docMk/>
            <pc:sldMk cId="2690636170" sldId="561"/>
            <ac:spMk id="2" creationId="{8EA8CF8B-B1F2-4B0F-86B6-D32922BA2A53}"/>
          </ac:spMkLst>
        </pc:spChg>
        <pc:spChg chg="mod">
          <ac:chgData name="Khattab, Sherif" userId="c83b1e15-36f3-4f46-aceb-05aac24c545e" providerId="ADAL" clId="{5F2F6BF5-D84C-49C2-A88A-A14AEB5A6666}" dt="2022-02-03T14:17:34.156" v="429" actId="403"/>
          <ac:spMkLst>
            <pc:docMk/>
            <pc:sldMk cId="2690636170" sldId="561"/>
            <ac:spMk id="3" creationId="{45D402E1-232C-4373-88A2-85A6A0CE49D1}"/>
          </ac:spMkLst>
        </pc:spChg>
        <pc:grpChg chg="del mod">
          <ac:chgData name="Khattab, Sherif" userId="c83b1e15-36f3-4f46-aceb-05aac24c545e" providerId="ADAL" clId="{5F2F6BF5-D84C-49C2-A88A-A14AEB5A6666}" dt="2022-02-03T14:16:04.423" v="238" actId="478"/>
          <ac:grpSpMkLst>
            <pc:docMk/>
            <pc:sldMk cId="2690636170" sldId="561"/>
            <ac:grpSpMk id="11" creationId="{C4560504-9336-4184-9DDF-48A92B37129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27" creationId="{0F472117-BB8C-4F80-A524-CC21E76669E6}"/>
          </ac:grpSpMkLst>
        </pc:grpChg>
        <pc:grpChg chg="del mod">
          <ac:chgData name="Khattab, Sherif" userId="c83b1e15-36f3-4f46-aceb-05aac24c545e" providerId="ADAL" clId="{5F2F6BF5-D84C-49C2-A88A-A14AEB5A6666}" dt="2022-02-03T14:15:57.277" v="237" actId="478"/>
          <ac:grpSpMkLst>
            <pc:docMk/>
            <pc:sldMk cId="2690636170" sldId="561"/>
            <ac:grpSpMk id="28" creationId="{2203C290-77B9-4C41-8A8B-903EC759D6AB}"/>
          </ac:grpSpMkLst>
        </pc:grpChg>
        <pc:grpChg chg="del mod">
          <ac:chgData name="Khattab, Sherif" userId="c83b1e15-36f3-4f46-aceb-05aac24c545e" providerId="ADAL" clId="{5F2F6BF5-D84C-49C2-A88A-A14AEB5A6666}" dt="2022-02-03T14:15:53.983" v="234" actId="478"/>
          <ac:grpSpMkLst>
            <pc:docMk/>
            <pc:sldMk cId="2690636170" sldId="561"/>
            <ac:grpSpMk id="29" creationId="{C28BF392-136A-4893-A33F-50E499D95235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2" creationId="{22A11F7F-1B7B-4DD9-8948-5A7A0FE05038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3" creationId="{5FDD1F4D-AEEB-4F56-98C0-17EBED5F51C7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4" creationId="{E640AF07-C6FE-42B7-834B-0E02ACE2B36C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1" creationId="{7CFE2E9E-9A49-48B7-ADDE-C5C906C9C25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2" creationId="{7F67080C-AE41-48FD-984F-820A6BC0E9A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3" creationId="{7BFFA4E2-6D82-43A7-8167-236F4EC575B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4" creationId="{2FBF3CCD-CF92-4E42-8A60-01426C27632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5" creationId="{C36EBB22-D7EC-453B-BA06-6A7CD1AE3486}"/>
          </ac:grpSpMkLst>
        </pc:grpChg>
        <pc:grpChg chg="del mod">
          <ac:chgData name="Khattab, Sherif" userId="c83b1e15-36f3-4f46-aceb-05aac24c545e" providerId="ADAL" clId="{5F2F6BF5-D84C-49C2-A88A-A14AEB5A6666}" dt="2022-02-03T14:15:50.135" v="233" actId="478"/>
          <ac:grpSpMkLst>
            <pc:docMk/>
            <pc:sldMk cId="2690636170" sldId="561"/>
            <ac:grpSpMk id="76" creationId="{3F68E3B3-44A1-43DD-A7BC-C84B799E6EF6}"/>
          </ac:grpSpMkLst>
        </pc:grp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5" creationId="{F7C7DB7E-241A-40BA-9F7E-296F12E46E7A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6" creationId="{60550EB0-9CF6-4B73-AFE4-C172D2F20304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7" creationId="{2C252722-9BE2-44F0-B196-FEA61C12F47F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8" creationId="{A833B97E-11E1-4920-A0AE-3236B1B3DAD2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9" creationId="{AA0DE65D-94BA-493E-89D6-42F1BB0BAC38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10" creationId="{2143B06B-C512-4BD1-8133-10CB34F46DF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2" creationId="{2EB05E12-AF3E-4AF1-8B08-483FCC967BE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3" creationId="{E368AD0B-05A8-46AA-A529-5C0AE1B56EBD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4" creationId="{D390EC62-1FC3-44B6-879D-EB722CB8B74F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5" creationId="{62C1DBBF-EF54-46AF-8721-A09CBF4E8AE4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6" creationId="{A572D7C1-40E0-423B-8955-92C3B00A6E30}"/>
          </ac:inkMkLst>
        </pc:inkChg>
        <pc:inkChg chg="add del">
          <ac:chgData name="Khattab, Sherif" userId="c83b1e15-36f3-4f46-aceb-05aac24c545e" providerId="ADAL" clId="{5F2F6BF5-D84C-49C2-A88A-A14AEB5A6666}" dt="2022-02-03T14:15:55.607" v="235" actId="478"/>
          <ac:inkMkLst>
            <pc:docMk/>
            <pc:sldMk cId="2690636170" sldId="561"/>
            <ac:inkMk id="17" creationId="{C1B1DFC6-9312-45B8-93F1-8448B2FBD89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8" creationId="{21CAED45-CC41-499A-8F5E-04DCCB5CA3D3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9" creationId="{0C7E4555-C368-4FFF-80F2-BD13EF667B3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0" creationId="{E862AF7D-6D59-49C5-8900-B0E0DC95FF25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1" creationId="{7DE49538-525A-44EC-B611-63EC5619275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2" creationId="{AB041BF1-FB84-4CE4-89DE-C954DD5CAC7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3" creationId="{8C87FD57-6A5B-43B4-98C2-1FCCAD99DF5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4" creationId="{F49BF2E4-E7D3-4BF9-9A5C-3676DAF6B89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5" creationId="{0A9F84DD-ECF1-4CA7-9FCF-E350688FD89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6" creationId="{AAE4677F-7299-42C8-849B-EA8AD98B2B9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0" creationId="{B6F194C7-E1AD-4183-A52E-12210FB381F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1" creationId="{76D3DFB2-32F6-4E16-A8C4-943B04FEA3C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2" creationId="{D40878EC-D241-42F7-80DB-5122F04B71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3" creationId="{60887C96-3279-4455-8C8D-814C67D4A3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4" creationId="{49636577-3F0D-46D3-A8B1-377B8529E0D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5" creationId="{A0208FB1-A9E0-4A2A-A2EF-4EC14566784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6" creationId="{90F11145-ACA5-40C4-A2F7-E9D616929E1F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7" creationId="{958BDD74-249E-432C-A496-8DAD615CAA1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8" creationId="{96EADA02-3359-4A7D-B03E-09778A2E23CB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9" creationId="{14C7AC07-AC0C-4320-A85C-FC75CFAFC6D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0" creationId="{BDCF260F-0B99-4300-B8DC-D8CFCF829C4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1" creationId="{ACC1F742-A677-4B9D-8CCD-B98FCD9A55A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5" creationId="{5FAB28B7-0720-4459-B28F-FFE8172B108A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6" creationId="{5FED4D26-24A0-437E-AB78-15CB57C6BA2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7" creationId="{44497576-C994-40E2-A48D-676715D6F37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8" creationId="{867C201F-F3EF-4C5C-9A84-17478932969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9" creationId="{D70990A4-F86F-41F9-BDA9-57C3AF3D984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0" creationId="{AD579903-78C3-4F8C-B6AB-E17FB2134BD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1" creationId="{954D29ED-8CA6-4237-BCDA-7BC934FC722D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2" creationId="{8F6AAA4F-115D-4756-AC4B-A97378390A4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3" creationId="{43A53D58-86A0-4367-BAF3-6ACD55A249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4" creationId="{CD83D173-7FCC-4875-8810-2B106359D96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5" creationId="{65AC748A-C473-4764-9CD0-495593B3D06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6" creationId="{CCAF71F4-7DDB-4DA1-A68C-BA660150D9E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7" creationId="{ACDCA13B-841B-4462-A939-B1859163E2E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8" creationId="{03F5B4BC-4A4E-48B7-A498-3224BC19E7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9" creationId="{409F9698-A0CD-45A3-8499-285D1B7D29D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0" creationId="{604DE050-F75B-4F17-A544-71B218ADBFA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1" creationId="{43DE29EF-7CFA-4FC6-B6B9-4792EC50F47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2" creationId="{AF39864C-EF37-439C-BA79-BAD473A8908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3" creationId="{341224C4-B33E-43DD-86D5-C88D49A2F8A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4" creationId="{DE38EE6A-B28F-499E-976B-299776AD2E1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5" creationId="{02B02893-96C2-4DDC-8422-A651262E12B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6" creationId="{FA8F361A-1E79-4EBA-B748-E73CC3E4E3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7" creationId="{2E31B089-778D-481C-8118-302194BD5A1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8" creationId="{6BA8EC44-C9A1-4E0A-8BD4-9BEA6053A10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9" creationId="{D5DC0EEF-D7E6-4C28-8E38-094E419359E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70" creationId="{25BFE638-3DDB-420F-B0DF-C46EA168F289}"/>
          </ac:inkMkLst>
        </pc:inkChg>
      </pc:sldChg>
      <pc:sldChg chg="addSp modSp new mod">
        <pc:chgData name="Khattab, Sherif" userId="c83b1e15-36f3-4f46-aceb-05aac24c545e" providerId="ADAL" clId="{5F2F6BF5-D84C-49C2-A88A-A14AEB5A6666}" dt="2022-02-03T14:18:21.633" v="464"/>
        <pc:sldMkLst>
          <pc:docMk/>
          <pc:sldMk cId="206149075" sldId="562"/>
        </pc:sldMkLst>
        <pc:spChg chg="mod">
          <ac:chgData name="Khattab, Sherif" userId="c83b1e15-36f3-4f46-aceb-05aac24c545e" providerId="ADAL" clId="{5F2F6BF5-D84C-49C2-A88A-A14AEB5A6666}" dt="2022-02-03T14:17:53.327" v="460" actId="20577"/>
          <ac:spMkLst>
            <pc:docMk/>
            <pc:sldMk cId="206149075" sldId="562"/>
            <ac:spMk id="2" creationId="{B95A537A-44B4-47DA-9B9B-936EFF5E4293}"/>
          </ac:spMkLst>
        </pc:spChg>
        <pc:grpChg chg="mod">
          <ac:chgData name="Khattab, Sherif" userId="c83b1e15-36f3-4f46-aceb-05aac24c545e" providerId="ADAL" clId="{5F2F6BF5-D84C-49C2-A88A-A14AEB5A6666}" dt="2022-02-03T14:18:21.633" v="464"/>
          <ac:grpSpMkLst>
            <pc:docMk/>
            <pc:sldMk cId="206149075" sldId="562"/>
            <ac:grpSpMk id="8" creationId="{31D47E36-BF62-45A2-B0AF-7DBD33382F88}"/>
          </ac:grpSpMkLst>
        </pc:grpChg>
        <pc:picChg chg="add mod">
          <ac:chgData name="Khattab, Sherif" userId="c83b1e15-36f3-4f46-aceb-05aac24c545e" providerId="ADAL" clId="{5F2F6BF5-D84C-49C2-A88A-A14AEB5A6666}" dt="2022-02-03T14:18:09.522" v="461"/>
          <ac:picMkLst>
            <pc:docMk/>
            <pc:sldMk cId="206149075" sldId="562"/>
            <ac:picMk id="5" creationId="{C9716E5D-0E02-4AAA-B530-9D8A26A6500A}"/>
          </ac:picMkLst>
        </pc:pic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6" creationId="{7E4A1448-4519-43AF-B400-4198FC2A7479}"/>
          </ac:inkMkLst>
        </pc:ink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7" creationId="{C2E99657-6203-4DE2-BAE1-95CA162A3A93}"/>
          </ac:inkMkLst>
        </pc:inkChg>
      </pc:sldChg>
      <pc:sldChg chg="addSp delSp modSp add mod">
        <pc:chgData name="Khattab, Sherif" userId="c83b1e15-36f3-4f46-aceb-05aac24c545e" providerId="ADAL" clId="{5F2F6BF5-D84C-49C2-A88A-A14AEB5A6666}" dt="2022-02-03T19:16:27.776" v="999" actId="20577"/>
        <pc:sldMkLst>
          <pc:docMk/>
          <pc:sldMk cId="401523692" sldId="563"/>
        </pc:sldMkLst>
        <pc:spChg chg="mod">
          <ac:chgData name="Khattab, Sherif" userId="c83b1e15-36f3-4f46-aceb-05aac24c545e" providerId="ADAL" clId="{5F2F6BF5-D84C-49C2-A88A-A14AEB5A6666}" dt="2022-02-03T19:16:27.776" v="999" actId="20577"/>
          <ac:spMkLst>
            <pc:docMk/>
            <pc:sldMk cId="401523692" sldId="563"/>
            <ac:spMk id="3" creationId="{D5291290-B762-483B-8F8C-11B52611EC7F}"/>
          </ac:spMkLst>
        </pc:spChg>
        <pc:spChg chg="add mod">
          <ac:chgData name="Khattab, Sherif" userId="c83b1e15-36f3-4f46-aceb-05aac24c545e" providerId="ADAL" clId="{5F2F6BF5-D84C-49C2-A88A-A14AEB5A6666}" dt="2022-02-03T19:16:17.616" v="988" actId="20577"/>
          <ac:spMkLst>
            <pc:docMk/>
            <pc:sldMk cId="401523692" sldId="563"/>
            <ac:spMk id="6" creationId="{7E7E0BF0-2041-4397-98B6-1BECD0E57B1A}"/>
          </ac:spMkLst>
        </pc:spChg>
        <pc:spChg chg="add del mod">
          <ac:chgData name="Khattab, Sherif" userId="c83b1e15-36f3-4f46-aceb-05aac24c545e" providerId="ADAL" clId="{5F2F6BF5-D84C-49C2-A88A-A14AEB5A6666}" dt="2022-02-03T14:19:04.376" v="472"/>
          <ac:spMkLst>
            <pc:docMk/>
            <pc:sldMk cId="401523692" sldId="563"/>
            <ac:spMk id="9" creationId="{D1C877D9-414E-40EC-856C-7EC7915A14D1}"/>
          </ac:spMkLst>
        </pc:spChg>
        <pc:spChg chg="add mod">
          <ac:chgData name="Khattab, Sherif" userId="c83b1e15-36f3-4f46-aceb-05aac24c545e" providerId="ADAL" clId="{5F2F6BF5-D84C-49C2-A88A-A14AEB5A6666}" dt="2022-02-03T14:19:44.121" v="523" actId="403"/>
          <ac:spMkLst>
            <pc:docMk/>
            <pc:sldMk cId="401523692" sldId="563"/>
            <ac:spMk id="10" creationId="{F6B8954E-6089-4571-B256-AC2775B50896}"/>
          </ac:spMkLst>
        </pc:spChg>
        <pc:grpChg chg="del">
          <ac:chgData name="Khattab, Sherif" userId="c83b1e15-36f3-4f46-aceb-05aac24c545e" providerId="ADAL" clId="{5F2F6BF5-D84C-49C2-A88A-A14AEB5A6666}" dt="2022-02-03T14:18:32.912" v="467" actId="478"/>
          <ac:grpSpMkLst>
            <pc:docMk/>
            <pc:sldMk cId="401523692" sldId="563"/>
            <ac:grpSpMk id="8" creationId="{31D47E36-BF62-45A2-B0AF-7DBD33382F88}"/>
          </ac:grpSpMkLst>
        </pc:grpChg>
        <pc:picChg chg="del">
          <ac:chgData name="Khattab, Sherif" userId="c83b1e15-36f3-4f46-aceb-05aac24c545e" providerId="ADAL" clId="{5F2F6BF5-D84C-49C2-A88A-A14AEB5A6666}" dt="2022-02-03T14:18:30.569" v="466" actId="478"/>
          <ac:picMkLst>
            <pc:docMk/>
            <pc:sldMk cId="401523692" sldId="563"/>
            <ac:picMk id="5" creationId="{C9716E5D-0E02-4AAA-B530-9D8A26A6500A}"/>
          </ac:picMkLst>
        </pc:picChg>
      </pc:sldChg>
      <pc:sldChg chg="modSp new mod modAnim">
        <pc:chgData name="Khattab, Sherif" userId="c83b1e15-36f3-4f46-aceb-05aac24c545e" providerId="ADAL" clId="{5F2F6BF5-D84C-49C2-A88A-A14AEB5A6666}" dt="2022-02-03T14:21:45.138" v="865" actId="20577"/>
        <pc:sldMkLst>
          <pc:docMk/>
          <pc:sldMk cId="66830202" sldId="564"/>
        </pc:sldMkLst>
        <pc:spChg chg="mod">
          <ac:chgData name="Khattab, Sherif" userId="c83b1e15-36f3-4f46-aceb-05aac24c545e" providerId="ADAL" clId="{5F2F6BF5-D84C-49C2-A88A-A14AEB5A6666}" dt="2022-02-03T14:20:40.890" v="634" actId="20577"/>
          <ac:spMkLst>
            <pc:docMk/>
            <pc:sldMk cId="66830202" sldId="564"/>
            <ac:spMk id="2" creationId="{F1FDE028-45F8-4A2C-92A3-9C4A5CDB9C71}"/>
          </ac:spMkLst>
        </pc:spChg>
        <pc:spChg chg="mod">
          <ac:chgData name="Khattab, Sherif" userId="c83b1e15-36f3-4f46-aceb-05aac24c545e" providerId="ADAL" clId="{5F2F6BF5-D84C-49C2-A88A-A14AEB5A6666}" dt="2022-02-03T14:21:45.138" v="865" actId="20577"/>
          <ac:spMkLst>
            <pc:docMk/>
            <pc:sldMk cId="66830202" sldId="564"/>
            <ac:spMk id="3" creationId="{672D86A1-B2AB-45DF-97E1-7745B511B50E}"/>
          </ac:spMkLst>
        </pc:spChg>
      </pc:sldChg>
      <pc:sldChg chg="add">
        <pc:chgData name="Khattab, Sherif" userId="c83b1e15-36f3-4f46-aceb-05aac24c545e" providerId="ADAL" clId="{5F2F6BF5-D84C-49C2-A88A-A14AEB5A6666}" dt="2022-02-03T19:14:47.466" v="877"/>
        <pc:sldMkLst>
          <pc:docMk/>
          <pc:sldMk cId="492404092" sldId="565"/>
        </pc:sldMkLst>
      </pc:sldChg>
      <pc:sldChg chg="add del">
        <pc:chgData name="Khattab, Sherif" userId="c83b1e15-36f3-4f46-aceb-05aac24c545e" providerId="ADAL" clId="{5F2F6BF5-D84C-49C2-A88A-A14AEB5A6666}" dt="2022-02-03T19:14:47.448" v="876"/>
        <pc:sldMkLst>
          <pc:docMk/>
          <pc:sldMk cId="970752448" sldId="565"/>
        </pc:sldMkLst>
      </pc:sldChg>
      <pc:sldChg chg="modSp new mod modAnim">
        <pc:chgData name="Khattab, Sherif" userId="c83b1e15-36f3-4f46-aceb-05aac24c545e" providerId="ADAL" clId="{5F2F6BF5-D84C-49C2-A88A-A14AEB5A6666}" dt="2022-02-03T19:20:53.465" v="1590"/>
        <pc:sldMkLst>
          <pc:docMk/>
          <pc:sldMk cId="1978042385" sldId="566"/>
        </pc:sldMkLst>
        <pc:spChg chg="mod">
          <ac:chgData name="Khattab, Sherif" userId="c83b1e15-36f3-4f46-aceb-05aac24c545e" providerId="ADAL" clId="{5F2F6BF5-D84C-49C2-A88A-A14AEB5A6666}" dt="2022-02-03T19:16:47.530" v="1008" actId="20577"/>
          <ac:spMkLst>
            <pc:docMk/>
            <pc:sldMk cId="1978042385" sldId="566"/>
            <ac:spMk id="2" creationId="{C9858C67-D4AE-4248-BE76-AB32777E60D2}"/>
          </ac:spMkLst>
        </pc:spChg>
        <pc:spChg chg="mod">
          <ac:chgData name="Khattab, Sherif" userId="c83b1e15-36f3-4f46-aceb-05aac24c545e" providerId="ADAL" clId="{5F2F6BF5-D84C-49C2-A88A-A14AEB5A6666}" dt="2022-02-03T19:20:47.613" v="1588" actId="6549"/>
          <ac:spMkLst>
            <pc:docMk/>
            <pc:sldMk cId="1978042385" sldId="566"/>
            <ac:spMk id="3" creationId="{FBFE21D9-18E9-4186-982C-9B73CD8929E5}"/>
          </ac:spMkLst>
        </pc:spChg>
      </pc:sldChg>
      <pc:sldChg chg="addSp modSp new mod">
        <pc:chgData name="Khattab, Sherif" userId="c83b1e15-36f3-4f46-aceb-05aac24c545e" providerId="ADAL" clId="{5F2F6BF5-D84C-49C2-A88A-A14AEB5A6666}" dt="2022-02-03T19:22:00.267" v="1647" actId="1076"/>
        <pc:sldMkLst>
          <pc:docMk/>
          <pc:sldMk cId="2984486663" sldId="567"/>
        </pc:sldMkLst>
        <pc:spChg chg="mod">
          <ac:chgData name="Khattab, Sherif" userId="c83b1e15-36f3-4f46-aceb-05aac24c545e" providerId="ADAL" clId="{5F2F6BF5-D84C-49C2-A88A-A14AEB5A6666}" dt="2022-02-03T19:21:17.697" v="1642" actId="404"/>
          <ac:spMkLst>
            <pc:docMk/>
            <pc:sldMk cId="2984486663" sldId="567"/>
            <ac:spMk id="2" creationId="{84956429-172D-4C98-8FF4-5DD8DA95250B}"/>
          </ac:spMkLst>
        </pc:spChg>
        <pc:picChg chg="add mod">
          <ac:chgData name="Khattab, Sherif" userId="c83b1e15-36f3-4f46-aceb-05aac24c545e" providerId="ADAL" clId="{5F2F6BF5-D84C-49C2-A88A-A14AEB5A6666}" dt="2022-02-03T19:22:00.267" v="1647" actId="1076"/>
          <ac:picMkLst>
            <pc:docMk/>
            <pc:sldMk cId="2984486663" sldId="567"/>
            <ac:picMk id="6" creationId="{540D19B8-68C5-4084-A4A5-081F30EAF9B7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57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86E5D3E-1FA3-738C-9D1D-D01FEC85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429-172D-4C98-8FF4-5DD8DA9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Solving Bounded Buffer Using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8CAB-D910-4377-AEFC-07F13C57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BED2-F3F5-430C-8FA3-3EF3027166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D19B8-68C5-4084-A4A5-081F30EA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4" y="899868"/>
            <a:ext cx="9539786" cy="63611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7F2D7-7EF2-194C-CD00-6AED9C346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448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E5D-19D8-4D3C-84F7-FF513C8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Readers &amp; Writers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139-7B08-43AF-8135-1209329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84" dirty="0"/>
              <a:t>Many processes that may read and/or write</a:t>
            </a:r>
          </a:p>
          <a:p>
            <a:r>
              <a:rPr lang="en-US" altLang="en-US" sz="2384" dirty="0"/>
              <a:t>Only one writer allowed at any time</a:t>
            </a:r>
          </a:p>
          <a:p>
            <a:r>
              <a:rPr lang="en-US" altLang="en-US" sz="2384" dirty="0"/>
              <a:t>Many readers allowed, but not while a process is writing</a:t>
            </a:r>
          </a:p>
          <a:p>
            <a:r>
              <a:rPr lang="en-US" altLang="en-US" sz="2384" dirty="0"/>
              <a:t>Real-world Applications</a:t>
            </a:r>
          </a:p>
          <a:p>
            <a:pPr lvl="1"/>
            <a:r>
              <a:rPr lang="en-US" altLang="en-US" sz="1984" dirty="0"/>
              <a:t>Database queries</a:t>
            </a:r>
          </a:p>
          <a:p>
            <a:pPr lvl="1"/>
            <a:r>
              <a:rPr lang="en-US" altLang="en-US" sz="1984" dirty="0"/>
              <a:t>We have this problem in Project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C749-754A-4E1B-963F-52A1074B9D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7752-8360-4108-B797-F4E3ED18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Semaphore-based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47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5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5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3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Lab 1 is due on Tuesday 2/7 at 11:59 pm</a:t>
            </a:r>
          </a:p>
          <a:p>
            <a:pPr lvl="1"/>
            <a:r>
              <a:rPr lang="en-US" dirty="0"/>
              <a:t>Project 1 is due on Friday 2/17 at 11:59 pm</a:t>
            </a:r>
          </a:p>
          <a:p>
            <a:pPr lvl="2"/>
            <a:r>
              <a:rPr lang="en-US" dirty="0"/>
              <a:t>Discussed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5F8EB-7D63-E7EA-1AC2-6C06F9121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buffer problem</a:t>
            </a:r>
          </a:p>
          <a:p>
            <a:pPr lvl="1"/>
            <a:r>
              <a:rPr lang="en-US" dirty="0"/>
              <a:t>semaphore-based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F10E-34F5-76AB-57A6-CEA2CE5F2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8A45-BAAD-4DBE-A9F3-5900713D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CC0D-B866-4CE5-A7D4-A686C1DB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9940212" cy="656748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easy to make mistakes when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AD6B-3A51-4971-AE36-1755C50BA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B7E7-B402-FDDF-9C07-58480AEF5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20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2B48-9471-43B3-A3FF-C02EB11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Produces Consumers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A2D-F000-4E76-89F2-3EEA1A6C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2962B-7BD7-40C9-BF58-D2FAC5AA8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C4D7-ADC7-496A-9E7F-2F0A8D4E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" b="38445"/>
          <a:stretch/>
        </p:blipFill>
        <p:spPr>
          <a:xfrm>
            <a:off x="176989" y="1837744"/>
            <a:ext cx="9726645" cy="39918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E3B7-0748-1B24-840A-00CFD4EEF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73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DB03-CBD9-4AE4-B2A9-A043FAD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Solving Producers Consumers using Semaphores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ABD8-7FC9-428C-9C7B-EF6810CDB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6" y="790575"/>
            <a:ext cx="9849262" cy="6567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5BA08-BDA1-499C-8B38-5FE88142AE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041B2-7D21-9CDB-345F-93849D3B6C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892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028-45F8-4A2C-92A3-9C4A5CD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6A1-B2AB-45DF-97E1-7745B511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5295331" cy="6567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we need the count variable?</a:t>
            </a:r>
          </a:p>
          <a:p>
            <a:r>
              <a:rPr lang="en-US" dirty="0"/>
              <a:t>If we have one producer and one consumer</a:t>
            </a:r>
          </a:p>
          <a:p>
            <a:pPr lvl="1"/>
            <a:r>
              <a:rPr lang="en-US" dirty="0"/>
              <a:t>do we need the mutex?</a:t>
            </a:r>
          </a:p>
          <a:p>
            <a:r>
              <a:rPr lang="en-US" dirty="0"/>
              <a:t>For multiple producers and consumers</a:t>
            </a:r>
          </a:p>
          <a:p>
            <a:pPr lvl="1"/>
            <a:r>
              <a:rPr lang="en-US" dirty="0"/>
              <a:t>Why do we need the mutex?</a:t>
            </a:r>
          </a:p>
          <a:p>
            <a:pPr lvl="1"/>
            <a:r>
              <a:rPr lang="en-US" dirty="0"/>
              <a:t>what benefit would we get if we have one mutex for producers and one for consumers?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B37E-370F-4F37-AFDF-9CA559C9AE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2CEE9C9-1497-E88C-B74A-8563AEF7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6927" y="2006220"/>
            <a:ext cx="4717773" cy="314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0E4D-6C31-38CD-899D-0C8B2BD7C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8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C67-D4AE-4248-BE76-AB32777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1D9-18E9-4186-982C-9B73CD89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Yet another construct for process/thread synchronization</a:t>
            </a:r>
          </a:p>
          <a:p>
            <a:pPr lvl="1"/>
            <a:r>
              <a:rPr lang="en-US" dirty="0"/>
              <a:t>(Add to Spinlock and Semaphore)</a:t>
            </a:r>
          </a:p>
          <a:p>
            <a:r>
              <a:rPr lang="en-US" dirty="0"/>
              <a:t>Has 3 operations</a:t>
            </a:r>
          </a:p>
          <a:p>
            <a:pPr lvl="1"/>
            <a:r>
              <a:rPr lang="en-US" dirty="0"/>
              <a:t>wait()</a:t>
            </a:r>
          </a:p>
          <a:p>
            <a:pPr lvl="1"/>
            <a:r>
              <a:rPr lang="en-US" dirty="0"/>
              <a:t>signal()</a:t>
            </a:r>
          </a:p>
          <a:p>
            <a:pPr lvl="1"/>
            <a:r>
              <a:rPr lang="en-US" dirty="0"/>
              <a:t>broadcast()</a:t>
            </a:r>
          </a:p>
          <a:p>
            <a:r>
              <a:rPr lang="en-US" dirty="0"/>
              <a:t>Not foreign to us at all</a:t>
            </a:r>
          </a:p>
          <a:p>
            <a:pPr lvl="1"/>
            <a:r>
              <a:rPr lang="en-US" dirty="0"/>
              <a:t>Every object variable in Java is a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5B04-ED99-48AD-86DB-4D667DAA42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0677D-15EA-ABC2-79CE-7198A15E10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80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C67-D4AE-4248-BE76-AB32777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1D9-18E9-4186-982C-9B73CD89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These 3 operations must be called while holding a mutex lock</a:t>
            </a:r>
          </a:p>
          <a:p>
            <a:pPr lvl="1"/>
            <a:r>
              <a:rPr lang="en-US" dirty="0"/>
              <a:t>wait()</a:t>
            </a:r>
          </a:p>
          <a:p>
            <a:pPr lvl="2"/>
            <a:r>
              <a:rPr lang="en-US" dirty="0"/>
              <a:t>unlock mutex</a:t>
            </a:r>
          </a:p>
          <a:p>
            <a:pPr lvl="2"/>
            <a:r>
              <a:rPr lang="en-US" dirty="0"/>
              <a:t>block process</a:t>
            </a:r>
          </a:p>
          <a:p>
            <a:pPr lvl="2"/>
            <a:r>
              <a:rPr lang="en-US" dirty="0"/>
              <a:t>when awake, relock mutex</a:t>
            </a:r>
          </a:p>
          <a:p>
            <a:pPr lvl="2"/>
            <a:r>
              <a:rPr lang="en-US" dirty="0"/>
              <a:t>when successful, return</a:t>
            </a:r>
          </a:p>
          <a:p>
            <a:pPr lvl="1"/>
            <a:r>
              <a:rPr lang="en-US" dirty="0"/>
              <a:t>signal()</a:t>
            </a:r>
          </a:p>
          <a:p>
            <a:pPr lvl="2"/>
            <a:r>
              <a:rPr lang="en-US" dirty="0"/>
              <a:t>wakeup one waiting process in the condition variable’s queue if any</a:t>
            </a:r>
          </a:p>
          <a:p>
            <a:pPr lvl="1"/>
            <a:r>
              <a:rPr lang="en-US" dirty="0"/>
              <a:t>broadcast()</a:t>
            </a:r>
          </a:p>
          <a:p>
            <a:pPr lvl="2"/>
            <a:r>
              <a:rPr lang="en-US" dirty="0"/>
              <a:t>wakeup all waiting processes in the condition variable’s queue if 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5B04-ED99-48AD-86DB-4D667DAA42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61C8A-0F65-58BA-CA7F-7C1D74572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38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6561</TotalTime>
  <Words>812</Words>
  <Application>Microsoft Office PowerPoint</Application>
  <PresentationFormat>Custom</PresentationFormat>
  <Paragraphs>188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Problem of the Day</vt:lpstr>
      <vt:lpstr>Produces Consumers Problem</vt:lpstr>
      <vt:lpstr>Solving Producers Consumers using Semaphores</vt:lpstr>
      <vt:lpstr>Some thoughts</vt:lpstr>
      <vt:lpstr>Condition Variables</vt:lpstr>
      <vt:lpstr>Condition Variables Operations</vt:lpstr>
      <vt:lpstr>Solving Bounded Buffer Using Condition Variables</vt:lpstr>
      <vt:lpstr>Readers &amp; Writers Problem</vt:lpstr>
      <vt:lpstr>Semaphore-based Solution</vt:lpstr>
      <vt:lpstr>Solution Tracing</vt:lpstr>
      <vt:lpstr>Solution Tracing</vt:lpstr>
      <vt:lpstr>Solution Tracing</vt:lpstr>
      <vt:lpstr>Writer Events</vt:lpstr>
      <vt:lpstr>Writer Events</vt:lpstr>
      <vt:lpstr>Writer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2023-02-07T18:22:29Z</dcterms:modified>
</cp:coreProperties>
</file>