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0"/>
  </p:notesMasterIdLst>
  <p:sldIdLst>
    <p:sldId id="454" r:id="rId3"/>
    <p:sldId id="498" r:id="rId4"/>
    <p:sldId id="505" r:id="rId5"/>
    <p:sldId id="546" r:id="rId6"/>
    <p:sldId id="349" r:id="rId7"/>
    <p:sldId id="547" r:id="rId8"/>
    <p:sldId id="548" r:id="rId9"/>
    <p:sldId id="549" r:id="rId10"/>
    <p:sldId id="550" r:id="rId11"/>
    <p:sldId id="551" r:id="rId12"/>
    <p:sldId id="552" r:id="rId13"/>
    <p:sldId id="555" r:id="rId14"/>
    <p:sldId id="556" r:id="rId15"/>
    <p:sldId id="569" r:id="rId16"/>
    <p:sldId id="570" r:id="rId17"/>
    <p:sldId id="381" r:id="rId18"/>
    <p:sldId id="563" r:id="rId19"/>
    <p:sldId id="564" r:id="rId20"/>
    <p:sldId id="456" r:id="rId21"/>
    <p:sldId id="590" r:id="rId22"/>
    <p:sldId id="461" r:id="rId23"/>
    <p:sldId id="591" r:id="rId24"/>
    <p:sldId id="458" r:id="rId25"/>
    <p:sldId id="592" r:id="rId26"/>
    <p:sldId id="593" r:id="rId27"/>
    <p:sldId id="594" r:id="rId28"/>
    <p:sldId id="582" r:id="rId2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3C032-EBDF-40EB-89E3-ECB1C9BAE9FD}" v="24" dt="2023-02-07T18:34:3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custSel addSld delSld modSld">
      <pc:chgData name="Khattab, Sherif" userId="c83b1e15-36f3-4f46-aceb-05aac24c545e" providerId="ADAL" clId="{E6AB764D-2824-4613-BFFF-A2420CC730EF}" dt="2022-02-10T19:11:00.640" v="957" actId="13926"/>
      <pc:docMkLst>
        <pc:docMk/>
      </pc:docMkLst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167711490" sldId="343"/>
        </pc:sldMkLst>
      </pc:sldChg>
      <pc:sldChg chg="modSp add del mod modAnim">
        <pc:chgData name="Khattab, Sherif" userId="c83b1e15-36f3-4f46-aceb-05aac24c545e" providerId="ADAL" clId="{E6AB764D-2824-4613-BFFF-A2420CC730EF}" dt="2022-02-08T14:03:02.040" v="292"/>
        <pc:sldMkLst>
          <pc:docMk/>
          <pc:sldMk cId="1271999567" sldId="349"/>
        </pc:sldMkLst>
        <pc:spChg chg="mod">
          <ac:chgData name="Khattab, Sherif" userId="c83b1e15-36f3-4f46-aceb-05aac24c545e" providerId="ADAL" clId="{E6AB764D-2824-4613-BFFF-A2420CC730EF}" dt="2022-02-08T14:02:42.870" v="288" actId="20577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E6AB764D-2824-4613-BFFF-A2420CC730EF}" dt="2022-02-08T13:57:30.962" v="7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E6AB764D-2824-4613-BFFF-A2420CC730EF}" dt="2022-02-08T13:57:30.962" v="7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6AB764D-2824-4613-BFFF-A2420CC730EF}" dt="2022-02-08T13:58:17.924" v="12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6AB764D-2824-4613-BFFF-A2420CC730EF}" dt="2022-02-08T13:57:52.704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6AB764D-2824-4613-BFFF-A2420CC730EF}" dt="2022-02-08T13:58:17.924" v="12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486560120" sldId="544"/>
        </pc:sldMkLst>
      </pc:sldChg>
      <pc:sldChg chg="modSp new mod">
        <pc:chgData name="Khattab, Sherif" userId="c83b1e15-36f3-4f46-aceb-05aac24c545e" providerId="ADAL" clId="{E6AB764D-2824-4613-BFFF-A2420CC730EF}" dt="2022-02-08T13:58:25.714" v="146" actId="20577"/>
        <pc:sldMkLst>
          <pc:docMk/>
          <pc:sldMk cId="1613903820" sldId="545"/>
        </pc:sldMkLst>
        <pc:spChg chg="mod">
          <ac:chgData name="Khattab, Sherif" userId="c83b1e15-36f3-4f46-aceb-05aac24c545e" providerId="ADAL" clId="{E6AB764D-2824-4613-BFFF-A2420CC730EF}" dt="2022-02-08T13:58:25.714" v="146" actId="20577"/>
          <ac:spMkLst>
            <pc:docMk/>
            <pc:sldMk cId="1613903820" sldId="545"/>
            <ac:spMk id="2" creationId="{FF19F288-FB41-4E4D-8396-4E3B44B9C120}"/>
          </ac:spMkLst>
        </pc:spChg>
      </pc:sldChg>
      <pc:sldChg chg="modSp new mod modAnim">
        <pc:chgData name="Khattab, Sherif" userId="c83b1e15-36f3-4f46-aceb-05aac24c545e" providerId="ADAL" clId="{E6AB764D-2824-4613-BFFF-A2420CC730EF}" dt="2022-02-08T14:02:00.725" v="256"/>
        <pc:sldMkLst>
          <pc:docMk/>
          <pc:sldMk cId="2257956633" sldId="546"/>
        </pc:sldMkLst>
        <pc:spChg chg="mod">
          <ac:chgData name="Khattab, Sherif" userId="c83b1e15-36f3-4f46-aceb-05aac24c545e" providerId="ADAL" clId="{E6AB764D-2824-4613-BFFF-A2420CC730EF}" dt="2022-02-08T14:00:50.257" v="166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E6AB764D-2824-4613-BFFF-A2420CC730EF}" dt="2022-02-08T14:01:52.527" v="254" actId="20577"/>
          <ac:spMkLst>
            <pc:docMk/>
            <pc:sldMk cId="2257956633" sldId="546"/>
            <ac:spMk id="3" creationId="{BE853139-7B08-43AF-8135-12093295C99D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09:55.630" v="366" actId="13926"/>
        <pc:sldMkLst>
          <pc:docMk/>
          <pc:sldMk cId="4084766676" sldId="547"/>
        </pc:sldMkLst>
        <pc:spChg chg="mod">
          <ac:chgData name="Khattab, Sherif" userId="c83b1e15-36f3-4f46-aceb-05aac24c545e" providerId="ADAL" clId="{E6AB764D-2824-4613-BFFF-A2420CC730EF}" dt="2022-02-08T14:08:49.493" v="316" actId="20577"/>
          <ac:spMkLst>
            <pc:docMk/>
            <pc:sldMk cId="4084766676" sldId="547"/>
            <ac:spMk id="2" creationId="{3D438D10-F705-448B-B534-E88F28B3AB85}"/>
          </ac:spMkLst>
        </pc:spChg>
        <pc:spChg chg="mod">
          <ac:chgData name="Khattab, Sherif" userId="c83b1e15-36f3-4f46-aceb-05aac24c545e" providerId="ADAL" clId="{E6AB764D-2824-4613-BFFF-A2420CC730EF}" dt="2022-02-08T14:09:47.646" v="365" actId="20577"/>
          <ac:spMkLst>
            <pc:docMk/>
            <pc:sldMk cId="4084766676" sldId="547"/>
            <ac:spMk id="3" creationId="{8940A756-E007-42ED-98F7-FC3A4404693B}"/>
          </ac:spMkLst>
        </pc:spChg>
        <pc:spChg chg="add mod">
          <ac:chgData name="Khattab, Sherif" userId="c83b1e15-36f3-4f46-aceb-05aac24c545e" providerId="ADAL" clId="{E6AB764D-2824-4613-BFFF-A2420CC730EF}" dt="2022-02-08T14:09:55.630" v="366" actId="13926"/>
          <ac:spMkLst>
            <pc:docMk/>
            <pc:sldMk cId="4084766676" sldId="547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09.212" v="373" actId="13926"/>
        <pc:sldMkLst>
          <pc:docMk/>
          <pc:sldMk cId="4091543246" sldId="548"/>
        </pc:sldMkLst>
        <pc:spChg chg="mod">
          <ac:chgData name="Khattab, Sherif" userId="c83b1e15-36f3-4f46-aceb-05aac24c545e" providerId="ADAL" clId="{E6AB764D-2824-4613-BFFF-A2420CC730EF}" dt="2022-02-08T14:10:02.925" v="371" actId="20577"/>
          <ac:spMkLst>
            <pc:docMk/>
            <pc:sldMk cId="4091543246" sldId="548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09.212" v="373" actId="13926"/>
          <ac:spMkLst>
            <pc:docMk/>
            <pc:sldMk cId="4091543246" sldId="548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10T19:11:00.640" v="957" actId="13926"/>
        <pc:sldMkLst>
          <pc:docMk/>
          <pc:sldMk cId="492702480" sldId="549"/>
        </pc:sldMkLst>
        <pc:spChg chg="mod">
          <ac:chgData name="Khattab, Sherif" userId="c83b1e15-36f3-4f46-aceb-05aac24c545e" providerId="ADAL" clId="{E6AB764D-2824-4613-BFFF-A2420CC730EF}" dt="2022-02-08T14:10:18.205" v="382" actId="20577"/>
          <ac:spMkLst>
            <pc:docMk/>
            <pc:sldMk cId="492702480" sldId="549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10T19:11:00.640" v="957" actId="13926"/>
          <ac:spMkLst>
            <pc:docMk/>
            <pc:sldMk cId="492702480" sldId="549"/>
            <ac:spMk id="6" creationId="{ED030354-1589-4C40-9D15-4DF96C58ED95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10:57.628" v="418" actId="20577"/>
        <pc:sldMkLst>
          <pc:docMk/>
          <pc:sldMk cId="2578595600" sldId="550"/>
        </pc:sldMkLst>
        <pc:spChg chg="mod">
          <ac:chgData name="Khattab, Sherif" userId="c83b1e15-36f3-4f46-aceb-05aac24c545e" providerId="ADAL" clId="{E6AB764D-2824-4613-BFFF-A2420CC730EF}" dt="2022-02-08T14:10:57.628" v="418" actId="20577"/>
          <ac:spMkLst>
            <pc:docMk/>
            <pc:sldMk cId="2578595600" sldId="550"/>
            <ac:spMk id="2" creationId="{8DFC70C5-1B36-4815-AB01-2A1FF91A6B1F}"/>
          </ac:spMkLst>
        </pc:spChg>
        <pc:spChg chg="mod">
          <ac:chgData name="Khattab, Sherif" userId="c83b1e15-36f3-4f46-aceb-05aac24c545e" providerId="ADAL" clId="{E6AB764D-2824-4613-BFFF-A2420CC730EF}" dt="2022-02-08T14:10:48.065" v="404" actId="20577"/>
          <ac:spMkLst>
            <pc:docMk/>
            <pc:sldMk cId="2578595600" sldId="550"/>
            <ac:spMk id="3" creationId="{C95A10A7-1C84-4345-AC6C-992CD231C5A1}"/>
          </ac:spMkLst>
        </pc:spChg>
        <pc:spChg chg="add mod">
          <ac:chgData name="Khattab, Sherif" userId="c83b1e15-36f3-4f46-aceb-05aac24c545e" providerId="ADAL" clId="{E6AB764D-2824-4613-BFFF-A2420CC730EF}" dt="2022-02-08T14:10:52.105" v="405" actId="13926"/>
          <ac:spMkLst>
            <pc:docMk/>
            <pc:sldMk cId="2578595600" sldId="550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14.430" v="426" actId="13926"/>
        <pc:sldMkLst>
          <pc:docMk/>
          <pc:sldMk cId="3650207921" sldId="551"/>
        </pc:sldMkLst>
        <pc:spChg chg="mod">
          <ac:chgData name="Khattab, Sherif" userId="c83b1e15-36f3-4f46-aceb-05aac24c545e" providerId="ADAL" clId="{E6AB764D-2824-4613-BFFF-A2420CC730EF}" dt="2022-02-08T14:11:09.471" v="424" actId="20577"/>
          <ac:spMkLst>
            <pc:docMk/>
            <pc:sldMk cId="3650207921" sldId="551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14.430" v="426" actId="13926"/>
          <ac:spMkLst>
            <pc:docMk/>
            <pc:sldMk cId="3650207921" sldId="551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26.156" v="438" actId="13926"/>
        <pc:sldMkLst>
          <pc:docMk/>
          <pc:sldMk cId="292615581" sldId="552"/>
        </pc:sldMkLst>
        <pc:spChg chg="mod">
          <ac:chgData name="Khattab, Sherif" userId="c83b1e15-36f3-4f46-aceb-05aac24c545e" providerId="ADAL" clId="{E6AB764D-2824-4613-BFFF-A2420CC730EF}" dt="2022-02-08T14:11:21.657" v="436" actId="20577"/>
          <ac:spMkLst>
            <pc:docMk/>
            <pc:sldMk cId="292615581" sldId="552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26.156" v="438" actId="13926"/>
          <ac:spMkLst>
            <pc:docMk/>
            <pc:sldMk cId="292615581" sldId="552"/>
            <ac:spMk id="6" creationId="{6FB83B1F-A08D-44B4-B575-20CEF2F6E505}"/>
          </ac:spMkLst>
        </pc:spChg>
      </pc:sldChg>
      <pc:sldChg chg="addSp delSp modSp new mod modAnim">
        <pc:chgData name="Khattab, Sherif" userId="c83b1e15-36f3-4f46-aceb-05aac24c545e" providerId="ADAL" clId="{E6AB764D-2824-4613-BFFF-A2420CC730EF}" dt="2022-02-08T14:13:29.517" v="593" actId="27636"/>
        <pc:sldMkLst>
          <pc:docMk/>
          <pc:sldMk cId="1079843258" sldId="553"/>
        </pc:sldMkLst>
        <pc:spChg chg="mod">
          <ac:chgData name="Khattab, Sherif" userId="c83b1e15-36f3-4f46-aceb-05aac24c545e" providerId="ADAL" clId="{E6AB764D-2824-4613-BFFF-A2420CC730EF}" dt="2022-02-08T14:11:38.397" v="449" actId="20577"/>
          <ac:spMkLst>
            <pc:docMk/>
            <pc:sldMk cId="1079843258" sldId="553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3:29.517" v="593" actId="27636"/>
          <ac:spMkLst>
            <pc:docMk/>
            <pc:sldMk cId="1079843258" sldId="553"/>
            <ac:spMk id="3" creationId="{3F6B336D-9D2D-4710-89E4-444D79F1482A}"/>
          </ac:spMkLst>
        </pc:spChg>
        <pc:spChg chg="add mod">
          <ac:chgData name="Khattab, Sherif" userId="c83b1e15-36f3-4f46-aceb-05aac24c545e" providerId="ADAL" clId="{E6AB764D-2824-4613-BFFF-A2420CC730EF}" dt="2022-02-08T14:13:23.870" v="590" actId="1076"/>
          <ac:spMkLst>
            <pc:docMk/>
            <pc:sldMk cId="1079843258" sldId="553"/>
            <ac:spMk id="6" creationId="{B54D0833-D468-4579-AA17-87C1E04A796F}"/>
          </ac:spMkLst>
        </pc:spChg>
        <pc:spChg chg="add del mod">
          <ac:chgData name="Khattab, Sherif" userId="c83b1e15-36f3-4f46-aceb-05aac24c545e" providerId="ADAL" clId="{E6AB764D-2824-4613-BFFF-A2420CC730EF}" dt="2022-02-08T14:13:21.297" v="589" actId="478"/>
          <ac:spMkLst>
            <pc:docMk/>
            <pc:sldMk cId="1079843258" sldId="553"/>
            <ac:spMk id="7" creationId="{1574EE08-9D3C-4152-838D-2F9953254215}"/>
          </ac:spMkLst>
        </pc:spChg>
        <pc:spChg chg="add mod">
          <ac:chgData name="Khattab, Sherif" userId="c83b1e15-36f3-4f46-aceb-05aac24c545e" providerId="ADAL" clId="{E6AB764D-2824-4613-BFFF-A2420CC730EF}" dt="2022-02-08T14:13:26.261" v="591" actId="1076"/>
          <ac:spMkLst>
            <pc:docMk/>
            <pc:sldMk cId="1079843258" sldId="553"/>
            <ac:spMk id="8" creationId="{A1D33533-79E2-4621-ACBC-C6FF3C3B5843}"/>
          </ac:spMkLst>
        </pc:spChg>
      </pc:sldChg>
      <pc:sldChg chg="modSp add mod">
        <pc:chgData name="Khattab, Sherif" userId="c83b1e15-36f3-4f46-aceb-05aac24c545e" providerId="ADAL" clId="{E6AB764D-2824-4613-BFFF-A2420CC730EF}" dt="2022-02-08T14:15:18.963" v="788" actId="20577"/>
        <pc:sldMkLst>
          <pc:docMk/>
          <pc:sldMk cId="537861301" sldId="554"/>
        </pc:sldMkLst>
        <pc:spChg chg="mod">
          <ac:chgData name="Khattab, Sherif" userId="c83b1e15-36f3-4f46-aceb-05aac24c545e" providerId="ADAL" clId="{E6AB764D-2824-4613-BFFF-A2420CC730EF}" dt="2022-02-08T14:13:55.751" v="596" actId="20577"/>
          <ac:spMkLst>
            <pc:docMk/>
            <pc:sldMk cId="537861301" sldId="554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5:18.963" v="788" actId="20577"/>
          <ac:spMkLst>
            <pc:docMk/>
            <pc:sldMk cId="537861301" sldId="554"/>
            <ac:spMk id="3" creationId="{3F6B336D-9D2D-4710-89E4-444D79F1482A}"/>
          </ac:spMkLst>
        </pc:spChg>
      </pc:sldChg>
      <pc:sldChg chg="add del">
        <pc:chgData name="Khattab, Sherif" userId="c83b1e15-36f3-4f46-aceb-05aac24c545e" providerId="ADAL" clId="{E6AB764D-2824-4613-BFFF-A2420CC730EF}" dt="2022-02-08T14:15:29.787" v="789" actId="47"/>
        <pc:sldMkLst>
          <pc:docMk/>
          <pc:sldMk cId="1475445910" sldId="555"/>
        </pc:sldMkLst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375143652" sldId="556"/>
        </pc:sldMkLst>
      </pc:sldChg>
      <pc:sldChg chg="modSp new mod">
        <pc:chgData name="Khattab, Sherif" userId="c83b1e15-36f3-4f46-aceb-05aac24c545e" providerId="ADAL" clId="{E6AB764D-2824-4613-BFFF-A2420CC730EF}" dt="2022-02-08T14:14:21.617" v="645" actId="404"/>
        <pc:sldMkLst>
          <pc:docMk/>
          <pc:sldMk cId="3446618930" sldId="557"/>
        </pc:sldMkLst>
        <pc:spChg chg="mod">
          <ac:chgData name="Khattab, Sherif" userId="c83b1e15-36f3-4f46-aceb-05aac24c545e" providerId="ADAL" clId="{E6AB764D-2824-4613-BFFF-A2420CC730EF}" dt="2022-02-08T14:14:21.617" v="645" actId="404"/>
          <ac:spMkLst>
            <pc:docMk/>
            <pc:sldMk cId="3446618930" sldId="557"/>
            <ac:spMk id="2" creationId="{791AD302-6D43-481D-B8B7-E4F5EBB68928}"/>
          </ac:spMkLst>
        </pc:spChg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E6AB764D-2824-4613-BFFF-A2420CC730EF}" dt="2022-02-08T14:15:34.344" v="791"/>
        <pc:sldMkLst>
          <pc:docMk/>
          <pc:sldMk cId="3876688249" sldId="558"/>
        </pc:sldMkLst>
      </pc:sldChg>
      <pc:sldChg chg="modSp new del mod">
        <pc:chgData name="Khattab, Sherif" userId="c83b1e15-36f3-4f46-aceb-05aac24c545e" providerId="ADAL" clId="{E6AB764D-2824-4613-BFFF-A2420CC730EF}" dt="2022-02-10T14:15:35.826" v="956" actId="2696"/>
        <pc:sldMkLst>
          <pc:docMk/>
          <pc:sldMk cId="355203031" sldId="559"/>
        </pc:sldMkLst>
        <pc:spChg chg="mod">
          <ac:chgData name="Khattab, Sherif" userId="c83b1e15-36f3-4f46-aceb-05aac24c545e" providerId="ADAL" clId="{E6AB764D-2824-4613-BFFF-A2420CC730EF}" dt="2022-02-08T14:16:39.903" v="840" actId="404"/>
          <ac:spMkLst>
            <pc:docMk/>
            <pc:sldMk cId="355203031" sldId="559"/>
            <ac:spMk id="2" creationId="{DA38EBC9-99A2-4242-9B09-0A47BFE12641}"/>
          </ac:spMkLst>
        </pc:spChg>
        <pc:spChg chg="mod">
          <ac:chgData name="Khattab, Sherif" userId="c83b1e15-36f3-4f46-aceb-05aac24c545e" providerId="ADAL" clId="{E6AB764D-2824-4613-BFFF-A2420CC730EF}" dt="2022-02-08T14:18:08.292" v="955" actId="20577"/>
          <ac:spMkLst>
            <pc:docMk/>
            <pc:sldMk cId="355203031" sldId="559"/>
            <ac:spMk id="3" creationId="{42E5A9B4-0B88-4EC0-B36A-ECBA81F67C6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30F3C032-EBDF-40EB-89E3-ECB1C9BAE9FD}"/>
    <pc:docChg chg="undo custSel addSld delSld modSld">
      <pc:chgData name="Khattab, Sherif" userId="c83b1e15-36f3-4f46-aceb-05aac24c545e" providerId="ADAL" clId="{30F3C032-EBDF-40EB-89E3-ECB1C9BAE9FD}" dt="2023-02-07T18:38:17.968" v="49" actId="47"/>
      <pc:docMkLst>
        <pc:docMk/>
      </pc:docMkLst>
      <pc:sldChg chg="delSp modSp">
        <pc:chgData name="Khattab, Sherif" userId="c83b1e15-36f3-4f46-aceb-05aac24c545e" providerId="ADAL" clId="{30F3C032-EBDF-40EB-89E3-ECB1C9BAE9FD}" dt="2023-02-07T18:34:36.607" v="48" actId="1076"/>
        <pc:sldMkLst>
          <pc:docMk/>
          <pc:sldMk cId="1271999567" sldId="349"/>
        </pc:sldMkLst>
        <pc:spChg chg="del">
          <ac:chgData name="Khattab, Sherif" userId="c83b1e15-36f3-4f46-aceb-05aac24c545e" providerId="ADAL" clId="{30F3C032-EBDF-40EB-89E3-ECB1C9BAE9FD}" dt="2023-02-07T18:34:18.950" v="42" actId="478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30F3C032-EBDF-40EB-89E3-ECB1C9BAE9FD}" dt="2023-02-07T18:34:36.607" v="48" actId="1076"/>
          <ac:spMkLst>
            <pc:docMk/>
            <pc:sldMk cId="1271999567" sldId="349"/>
            <ac:spMk id="117763" creationId="{89772631-038C-E54C-A258-8571A9CC85FE}"/>
          </ac:spMkLst>
        </pc:spChg>
        <pc:spChg chg="mod">
          <ac:chgData name="Khattab, Sherif" userId="c83b1e15-36f3-4f46-aceb-05aac24c545e" providerId="ADAL" clId="{30F3C032-EBDF-40EB-89E3-ECB1C9BAE9FD}" dt="2023-02-07T18:34:34.139" v="47" actId="1076"/>
          <ac:spMkLst>
            <pc:docMk/>
            <pc:sldMk cId="1271999567" sldId="349"/>
            <ac:spMk id="117764" creationId="{6DC7AD72-9641-BD45-B4F4-BA4D26229C98}"/>
          </ac:spMkLst>
        </pc:spChg>
        <pc:spChg chg="mod">
          <ac:chgData name="Khattab, Sherif" userId="c83b1e15-36f3-4f46-aceb-05aac24c545e" providerId="ADAL" clId="{30F3C032-EBDF-40EB-89E3-ECB1C9BAE9FD}" dt="2023-02-07T18:34:30.674" v="46" actId="1076"/>
          <ac:spMkLst>
            <pc:docMk/>
            <pc:sldMk cId="1271999567" sldId="349"/>
            <ac:spMk id="117765" creationId="{30B21FF5-F950-2946-B630-764AF2557D91}"/>
          </ac:spMkLst>
        </pc:spChg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1337868689" sldId="381"/>
        </pc:sldMkLst>
      </pc:sldChg>
      <pc:sldChg chg="addSp modSp mod">
        <pc:chgData name="Khattab, Sherif" userId="c83b1e15-36f3-4f46-aceb-05aac24c545e" providerId="ADAL" clId="{30F3C032-EBDF-40EB-89E3-ECB1C9BAE9FD}" dt="2023-01-12T18:44:16.79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0F3C032-EBDF-40EB-89E3-ECB1C9BAE9FD}" dt="2023-01-12T18:44:14.864" v="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30F3C032-EBDF-40EB-89E3-ECB1C9BAE9FD}" dt="2023-01-12T18:44:16.79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30F3C032-EBDF-40EB-89E3-ECB1C9BAE9FD}" dt="2023-01-12T18:44:12.501" v="0"/>
          <ac:picMkLst>
            <pc:docMk/>
            <pc:sldMk cId="1330366002" sldId="454"/>
            <ac:picMk id="5" creationId="{FC37AB54-DBC9-D4CD-06E6-4706C161E244}"/>
          </ac:picMkLst>
        </pc:picChg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30F3C032-EBDF-40EB-89E3-ECB1C9BAE9FD}" dt="2023-02-07T18:22:03.908" v="5"/>
        <pc:sldMkLst>
          <pc:docMk/>
          <pc:sldMk cId="3903507516" sldId="498"/>
        </pc:sldMkLst>
        <pc:spChg chg="mod">
          <ac:chgData name="Khattab, Sherif" userId="c83b1e15-36f3-4f46-aceb-05aac24c545e" providerId="ADAL" clId="{30F3C032-EBDF-40EB-89E3-ECB1C9BAE9FD}" dt="2023-02-07T18:22:03.908" v="5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30F3C032-EBDF-40EB-89E3-ECB1C9BAE9FD}" dt="2023-02-07T18:22:52.515" v="6" actId="47"/>
        <pc:sldMkLst>
          <pc:docMk/>
          <pc:sldMk cId="1613903820" sldId="545"/>
        </pc:sldMkLst>
      </pc:sldChg>
      <pc:sldChg chg="del">
        <pc:chgData name="Khattab, Sherif" userId="c83b1e15-36f3-4f46-aceb-05aac24c545e" providerId="ADAL" clId="{30F3C032-EBDF-40EB-89E3-ECB1C9BAE9FD}" dt="2023-02-07T18:38:17.968" v="49" actId="47"/>
        <pc:sldMkLst>
          <pc:docMk/>
          <pc:sldMk cId="1079843258" sldId="553"/>
        </pc:sldMkLst>
      </pc:sldChg>
      <pc:sldChg chg="del">
        <pc:chgData name="Khattab, Sherif" userId="c83b1e15-36f3-4f46-aceb-05aac24c545e" providerId="ADAL" clId="{30F3C032-EBDF-40EB-89E3-ECB1C9BAE9FD}" dt="2023-02-07T18:38:17.968" v="49" actId="47"/>
        <pc:sldMkLst>
          <pc:docMk/>
          <pc:sldMk cId="537861301" sldId="554"/>
        </pc:sldMkLst>
      </pc:sldChg>
      <pc:sldChg chg="add">
        <pc:chgData name="Khattab, Sherif" userId="c83b1e15-36f3-4f46-aceb-05aac24c545e" providerId="ADAL" clId="{30F3C032-EBDF-40EB-89E3-ECB1C9BAE9FD}" dt="2023-02-07T18:23:10.444" v="10"/>
        <pc:sldMkLst>
          <pc:docMk/>
          <pc:sldMk cId="710461483" sldId="555"/>
        </pc:sldMkLst>
      </pc:sldChg>
      <pc:sldChg chg="add del">
        <pc:chgData name="Khattab, Sherif" userId="c83b1e15-36f3-4f46-aceb-05aac24c545e" providerId="ADAL" clId="{30F3C032-EBDF-40EB-89E3-ECB1C9BAE9FD}" dt="2023-02-07T18:23:10.361" v="9"/>
        <pc:sldMkLst>
          <pc:docMk/>
          <pc:sldMk cId="2521879820" sldId="555"/>
        </pc:sldMkLst>
      </pc:sldChg>
      <pc:sldChg chg="add del">
        <pc:chgData name="Khattab, Sherif" userId="c83b1e15-36f3-4f46-aceb-05aac24c545e" providerId="ADAL" clId="{30F3C032-EBDF-40EB-89E3-ECB1C9BAE9FD}" dt="2023-02-07T18:23:10.361" v="9"/>
        <pc:sldMkLst>
          <pc:docMk/>
          <pc:sldMk cId="823719095" sldId="556"/>
        </pc:sldMkLst>
      </pc:sldChg>
      <pc:sldChg chg="add">
        <pc:chgData name="Khattab, Sherif" userId="c83b1e15-36f3-4f46-aceb-05aac24c545e" providerId="ADAL" clId="{30F3C032-EBDF-40EB-89E3-ECB1C9BAE9FD}" dt="2023-02-07T18:23:10.444" v="10"/>
        <pc:sldMkLst>
          <pc:docMk/>
          <pc:sldMk cId="2522967032" sldId="556"/>
        </pc:sldMkLst>
      </pc:sldChg>
      <pc:sldChg chg="del">
        <pc:chgData name="Khattab, Sherif" userId="c83b1e15-36f3-4f46-aceb-05aac24c545e" providerId="ADAL" clId="{30F3C032-EBDF-40EB-89E3-ECB1C9BAE9FD}" dt="2023-02-07T18:23:05.796" v="7" actId="47"/>
        <pc:sldMkLst>
          <pc:docMk/>
          <pc:sldMk cId="3446618930" sldId="557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1163018378" sldId="563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1704561566" sldId="564"/>
        </pc:sldMkLst>
      </pc:sldChg>
      <pc:sldChg chg="add del">
        <pc:chgData name="Khattab, Sherif" userId="c83b1e15-36f3-4f46-aceb-05aac24c545e" providerId="ADAL" clId="{30F3C032-EBDF-40EB-89E3-ECB1C9BAE9FD}" dt="2023-02-07T18:23:10.444" v="10"/>
        <pc:sldMkLst>
          <pc:docMk/>
          <pc:sldMk cId="3446618930" sldId="569"/>
        </pc:sldMkLst>
      </pc:sldChg>
      <pc:sldChg chg="delSp modSp add del mod">
        <pc:chgData name="Khattab, Sherif" userId="c83b1e15-36f3-4f46-aceb-05aac24c545e" providerId="ADAL" clId="{30F3C032-EBDF-40EB-89E3-ECB1C9BAE9FD}" dt="2023-02-07T18:26:34.401" v="37" actId="20577"/>
        <pc:sldMkLst>
          <pc:docMk/>
          <pc:sldMk cId="1850740189" sldId="570"/>
        </pc:sldMkLst>
        <pc:spChg chg="del mod">
          <ac:chgData name="Khattab, Sherif" userId="c83b1e15-36f3-4f46-aceb-05aac24c545e" providerId="ADAL" clId="{30F3C032-EBDF-40EB-89E3-ECB1C9BAE9FD}" dt="2023-02-07T18:26:20.155" v="15" actId="478"/>
          <ac:spMkLst>
            <pc:docMk/>
            <pc:sldMk cId="1850740189" sldId="570"/>
            <ac:spMk id="28" creationId="{7116BF4A-1256-458D-8770-0AAA0B6783D8}"/>
          </ac:spMkLst>
        </pc:spChg>
        <pc:spChg chg="mod">
          <ac:chgData name="Khattab, Sherif" userId="c83b1e15-36f3-4f46-aceb-05aac24c545e" providerId="ADAL" clId="{30F3C032-EBDF-40EB-89E3-ECB1C9BAE9FD}" dt="2023-02-07T18:26:34.401" v="37" actId="20577"/>
          <ac:spMkLst>
            <pc:docMk/>
            <pc:sldMk cId="1850740189" sldId="570"/>
            <ac:spMk id="118786" creationId="{26D54543-5CF1-B947-A0EE-00F2D893EE94}"/>
          </ac:spMkLst>
        </pc:spChg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87963889" sldId="590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859212682" sldId="591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979694929" sldId="592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971514464" sldId="593"/>
        </pc:sldMkLst>
      </pc:sldChg>
      <pc:sldChg chg="add del">
        <pc:chgData name="Khattab, Sherif" userId="c83b1e15-36f3-4f46-aceb-05aac24c545e" providerId="ADAL" clId="{30F3C032-EBDF-40EB-89E3-ECB1C9BAE9FD}" dt="2023-02-07T18:25:53.803" v="13"/>
        <pc:sldMkLst>
          <pc:docMk/>
          <pc:sldMk cId="2670576502" sldId="594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317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47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37AB54-DBC9-D4CD-06E6-4706C161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4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Dining Philosophers Problem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76" y="1193624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02" y="3125610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129295" y="423156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53" y="3248106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8250203" y="361733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34" y="5276268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462738" y="5706750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43" y="4970032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039" y="4907034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008" y="5645503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9458" y="5523007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4691" y="4415305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7466" y="3309353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3279" y="3678587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4" y="6333222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27" y="2695130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1" y="4907034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0" y="5745247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20" y="2469389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5" y="3813330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the chopstick to his left</a:t>
            </a:r>
          </a:p>
          <a:p>
            <a:pPr lvl="1"/>
            <a:r>
              <a:rPr lang="en-US" altLang="en-US" sz="2205" dirty="0"/>
              <a:t>Gets the chopstick to </a:t>
            </a:r>
            <a:r>
              <a:rPr lang="en-US" altLang="en-US" sz="2205"/>
              <a:t>his right</a:t>
            </a:r>
            <a:endParaRPr lang="en-US" altLang="en-US" sz="2205" dirty="0"/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picks left</a:t>
            </a:r>
          </a:p>
          <a:p>
            <a:r>
              <a:rPr lang="en-US" dirty="0"/>
              <a:t>P0 picks right</a:t>
            </a:r>
          </a:p>
          <a:p>
            <a:r>
              <a:rPr lang="en-US" dirty="0"/>
              <a:t>P3 picks left</a:t>
            </a:r>
          </a:p>
          <a:p>
            <a:r>
              <a:rPr lang="en-US" dirty="0"/>
              <a:t>P3 picks right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220CDC-AF73-4502-BA63-7A1456CD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AA126C1-9FD0-4E9D-8EBE-62223BA0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1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Pi picks left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8FB27A7-690B-4F3F-8DBB-22E5F4B8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AC908C-D0A3-4301-AF0E-8554207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56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pPr lvl="2"/>
            <a:r>
              <a:rPr lang="en-US" dirty="0"/>
              <a:t>Discussed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7D2-BF4D-4A7E-B96C-A469DD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Deadlock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04AC-F825-4D12-AF47-9BB2A93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problem</a:t>
            </a:r>
          </a:p>
          <a:p>
            <a:r>
              <a:rPr lang="en-US" dirty="0"/>
              <a:t>Detect and react</a:t>
            </a:r>
          </a:p>
          <a:p>
            <a:r>
              <a:rPr lang="en-US" dirty="0"/>
              <a:t>Prevent (intervene at design-time)</a:t>
            </a:r>
          </a:p>
          <a:p>
            <a:r>
              <a:rPr lang="en-US" dirty="0"/>
              <a:t>Avoid (intervene at run-time)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4479E-15F5-4515-87E5-E8EC7C539A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5DF3-70CE-485F-90E0-28F051FB3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detect a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1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an application/system designer </a:t>
            </a:r>
            <a:r>
              <a:rPr lang="en-US" b="1" dirty="0"/>
              <a:t>prevent</a:t>
            </a:r>
            <a:r>
              <a:rPr lang="en-US" dirty="0"/>
              <a:t>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9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297151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intervene at run-time to avoid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7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 //reached end of loop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23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make mistakes when using semaphores</a:t>
            </a:r>
          </a:p>
          <a:p>
            <a:r>
              <a:rPr lang="en-US" dirty="0"/>
              <a:t>Solution: Mutex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b="1" dirty="0"/>
              <a:t>Readers &amp; Writers</a:t>
            </a:r>
          </a:p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42" y="2127767"/>
            <a:ext cx="5199027" cy="5082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writing.down();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writing.up();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27" y="714375"/>
            <a:ext cx="5360020" cy="13889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nreaders;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407" y="2763260"/>
            <a:ext cx="3198862" cy="2496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6267</TotalTime>
  <Words>1863</Words>
  <Application>Microsoft Office PowerPoint</Application>
  <PresentationFormat>Custom</PresentationFormat>
  <Paragraphs>479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Problem of the Day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  <vt:lpstr>Dining Philosophers Problem</vt:lpstr>
      <vt:lpstr>Dining Philosophers: solution 1</vt:lpstr>
      <vt:lpstr>Tracing: Sequence 1</vt:lpstr>
      <vt:lpstr>Tracing: Sequence 2</vt:lpstr>
      <vt:lpstr>What is a deadlock?</vt:lpstr>
      <vt:lpstr>How to solve the Deadlock problem?</vt:lpstr>
      <vt:lpstr>The Ostrich Algorithm</vt:lpstr>
      <vt:lpstr>Deadlock Detection</vt:lpstr>
      <vt:lpstr>Resource allocation graphs</vt:lpstr>
      <vt:lpstr>Deadlock Prevention</vt:lpstr>
      <vt:lpstr>Dining Philosophers: solution 2</vt:lpstr>
      <vt:lpstr>Deadlock Avoidance</vt:lpstr>
      <vt:lpstr>Deadlock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2023-02-07T18:38:27Z</dcterms:modified>
</cp:coreProperties>
</file>