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55" r:id="rId3"/>
    <p:sldMasterId id="2147483658" r:id="rId4"/>
  </p:sldMasterIdLst>
  <p:notesMasterIdLst>
    <p:notesMasterId r:id="rId29"/>
  </p:notesMasterIdLst>
  <p:sldIdLst>
    <p:sldId id="454" r:id="rId5"/>
    <p:sldId id="498" r:id="rId6"/>
    <p:sldId id="505" r:id="rId7"/>
    <p:sldId id="258" r:id="rId8"/>
    <p:sldId id="589" r:id="rId9"/>
    <p:sldId id="289" r:id="rId10"/>
    <p:sldId id="594" r:id="rId11"/>
    <p:sldId id="595" r:id="rId12"/>
    <p:sldId id="591" r:id="rId13"/>
    <p:sldId id="261" r:id="rId14"/>
    <p:sldId id="262" r:id="rId15"/>
    <p:sldId id="592" r:id="rId16"/>
    <p:sldId id="559" r:id="rId17"/>
    <p:sldId id="569" r:id="rId18"/>
    <p:sldId id="260" r:id="rId19"/>
    <p:sldId id="596" r:id="rId20"/>
    <p:sldId id="597" r:id="rId21"/>
    <p:sldId id="526" r:id="rId22"/>
    <p:sldId id="342" r:id="rId23"/>
    <p:sldId id="343" r:id="rId24"/>
    <p:sldId id="545" r:id="rId25"/>
    <p:sldId id="555" r:id="rId26"/>
    <p:sldId id="263" r:id="rId27"/>
    <p:sldId id="264" r:id="rId28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60FBA-1352-46E7-BD82-D25B70500C18}" v="23" dt="2023-02-14T19:22:21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85714" autoAdjust="0"/>
  </p:normalViewPr>
  <p:slideViewPr>
    <p:cSldViewPr snapToGrid="0">
      <p:cViewPr>
        <p:scale>
          <a:sx n="70" d="100"/>
          <a:sy n="70" d="100"/>
        </p:scale>
        <p:origin x="100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EFB3F7B4-AD05-4809-BBC8-95617F00B43D}"/>
    <pc:docChg chg="undo custSel addSld delSld modSld">
      <pc:chgData name="Khattab, Sherif" userId="c83b1e15-36f3-4f46-aceb-05aac24c545e" providerId="ADAL" clId="{EFB3F7B4-AD05-4809-BBC8-95617F00B43D}" dt="2021-10-07T15:50:48.036" v="288" actId="20577"/>
      <pc:docMkLst>
        <pc:docMk/>
      </pc:docMkLst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017417480" sldId="277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949722242" sldId="286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463012687" sldId="289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271999567" sldId="349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337868689" sldId="381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591837287" sldId="384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400641916" sldId="456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840639230" sldId="457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116012598" sldId="458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4107670357" sldId="460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EFB3F7B4-AD05-4809-BBC8-95617F00B43D}" dt="2021-10-05T16:11:46.220" v="119" actId="47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EFB3F7B4-AD05-4809-BBC8-95617F00B43D}" dt="2021-10-07T15:50:48.036" v="288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EFB3F7B4-AD05-4809-BBC8-95617F00B43D}" dt="2021-10-07T15:50:48.036" v="288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add del mod modAnim">
        <pc:chgData name="Khattab, Sherif" userId="c83b1e15-36f3-4f46-aceb-05aac24c545e" providerId="ADAL" clId="{EFB3F7B4-AD05-4809-BBC8-95617F00B43D}" dt="2021-10-05T16:12:37.696" v="216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EFB3F7B4-AD05-4809-BBC8-95617F00B43D}" dt="2021-10-05T16:12:37.696" v="21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FB3F7B4-AD05-4809-BBC8-95617F00B43D}" dt="2021-10-05T16:11:55.639" v="123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FB3F7B4-AD05-4809-BBC8-95617F00B43D}" dt="2021-10-05T16:12:28.535" v="21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FB3F7B4-AD05-4809-BBC8-95617F00B43D}" dt="2021-10-05T16:12:28.535" v="21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EFB3F7B4-AD05-4809-BBC8-95617F00B43D}" dt="2021-10-05T16:12:48.482" v="217" actId="47"/>
        <pc:sldMkLst>
          <pc:docMk/>
          <pc:sldMk cId="3504930043" sldId="519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971477576" sldId="544"/>
        </pc:sldMkLst>
      </pc:sldChg>
      <pc:sldChg chg="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901168676" sldId="545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4082589092" sldId="549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2768642374" sldId="550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850740189" sldId="551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1401906409" sldId="552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441821993" sldId="553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3858160310" sldId="554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924667073" sldId="555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2842851832" sldId="556"/>
        </pc:sldMkLst>
      </pc:sldChg>
      <pc:sldChg chg="add">
        <pc:chgData name="Khattab, Sherif" userId="c83b1e15-36f3-4f46-aceb-05aac24c545e" providerId="ADAL" clId="{EFB3F7B4-AD05-4809-BBC8-95617F00B43D}" dt="2021-10-05T16:12:01.210" v="124"/>
        <pc:sldMkLst>
          <pc:docMk/>
          <pc:sldMk cId="2000814537" sldId="557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931898487" sldId="558"/>
        </pc:sldMkLst>
      </pc:sldChg>
      <pc:sldChg chg="add del">
        <pc:chgData name="Khattab, Sherif" userId="c83b1e15-36f3-4f46-aceb-05aac24c545e" providerId="ADAL" clId="{EFB3F7B4-AD05-4809-BBC8-95617F00B43D}" dt="2021-10-07T15:08:24.547" v="218" actId="2696"/>
        <pc:sldMkLst>
          <pc:docMk/>
          <pc:sldMk cId="2301043" sldId="559"/>
        </pc:sldMkLst>
      </pc:sldChg>
    </pc:docChg>
  </pc:docChgLst>
  <pc:docChgLst>
    <pc:chgData name="Khattab, Sherif" userId="c83b1e15-36f3-4f46-aceb-05aac24c545e" providerId="ADAL" clId="{D512194B-B1A9-4109-A709-CD09CF87BD1F}"/>
    <pc:docChg chg="undo custSel addSld delSld modSld delMainMaster">
      <pc:chgData name="Khattab, Sherif" userId="c83b1e15-36f3-4f46-aceb-05aac24c545e" providerId="ADAL" clId="{D512194B-B1A9-4109-A709-CD09CF87BD1F}" dt="2022-02-22T13:32:57.529" v="2012" actId="20577"/>
      <pc:docMkLst>
        <pc:docMk/>
      </pc:docMkLst>
      <pc:sldChg chg="modSp add mod">
        <pc:chgData name="Khattab, Sherif" userId="c83b1e15-36f3-4f46-aceb-05aac24c545e" providerId="ADAL" clId="{D512194B-B1A9-4109-A709-CD09CF87BD1F}" dt="2022-02-17T19:03:11.986" v="169" actId="20577"/>
        <pc:sldMkLst>
          <pc:docMk/>
          <pc:sldMk cId="93700986" sldId="258"/>
        </pc:sldMkLst>
        <pc:spChg chg="mod">
          <ac:chgData name="Khattab, Sherif" userId="c83b1e15-36f3-4f46-aceb-05aac24c545e" providerId="ADAL" clId="{D512194B-B1A9-4109-A709-CD09CF87BD1F}" dt="2022-02-17T19:03:11.986" v="169" actId="20577"/>
          <ac:spMkLst>
            <pc:docMk/>
            <pc:sldMk cId="93700986" sldId="258"/>
            <ac:spMk id="2" creationId="{B6C39682-8270-48E5-8F34-EC5587B7126B}"/>
          </ac:spMkLst>
        </pc:spChg>
      </pc:sldChg>
      <pc:sldChg chg="modSp add mod">
        <pc:chgData name="Khattab, Sherif" userId="c83b1e15-36f3-4f46-aceb-05aac24c545e" providerId="ADAL" clId="{D512194B-B1A9-4109-A709-CD09CF87BD1F}" dt="2022-02-17T19:06:22.224" v="427" actId="1076"/>
        <pc:sldMkLst>
          <pc:docMk/>
          <pc:sldMk cId="185307695" sldId="259"/>
        </pc:sldMkLst>
        <pc:spChg chg="mod">
          <ac:chgData name="Khattab, Sherif" userId="c83b1e15-36f3-4f46-aceb-05aac24c545e" providerId="ADAL" clId="{D512194B-B1A9-4109-A709-CD09CF87BD1F}" dt="2022-02-17T19:05:56.266" v="344" actId="404"/>
          <ac:spMkLst>
            <pc:docMk/>
            <pc:sldMk cId="185307695" sldId="259"/>
            <ac:spMk id="2" creationId="{72AC027E-2255-4B19-AD72-07CB6CD92257}"/>
          </ac:spMkLst>
        </pc:spChg>
        <pc:spChg chg="mod">
          <ac:chgData name="Khattab, Sherif" userId="c83b1e15-36f3-4f46-aceb-05aac24c545e" providerId="ADAL" clId="{D512194B-B1A9-4109-A709-CD09CF87BD1F}" dt="2022-02-17T19:06:17.181" v="426" actId="20577"/>
          <ac:spMkLst>
            <pc:docMk/>
            <pc:sldMk cId="185307695" sldId="259"/>
            <ac:spMk id="3" creationId="{38FF52C9-AF14-48B3-81CA-12064ED469FB}"/>
          </ac:spMkLst>
        </pc:spChg>
        <pc:inkChg chg="mod">
          <ac:chgData name="Khattab, Sherif" userId="c83b1e15-36f3-4f46-aceb-05aac24c545e" providerId="ADAL" clId="{D512194B-B1A9-4109-A709-CD09CF87BD1F}" dt="2022-02-17T19:06:22.224" v="427" actId="1076"/>
          <ac:inkMkLst>
            <pc:docMk/>
            <pc:sldMk cId="185307695" sldId="259"/>
            <ac:inkMk id="4" creationId="{6DB925FA-38EE-40C4-BE9D-2A282BD5F7B1}"/>
          </ac:inkMkLst>
        </pc:inkChg>
      </pc:sldChg>
      <pc:sldChg chg="modSp add mod">
        <pc:chgData name="Khattab, Sherif" userId="c83b1e15-36f3-4f46-aceb-05aac24c545e" providerId="ADAL" clId="{D512194B-B1A9-4109-A709-CD09CF87BD1F}" dt="2022-02-17T19:07:33.433" v="639" actId="1076"/>
        <pc:sldMkLst>
          <pc:docMk/>
          <pc:sldMk cId="3546903315" sldId="260"/>
        </pc:sldMkLst>
        <pc:spChg chg="mod">
          <ac:chgData name="Khattab, Sherif" userId="c83b1e15-36f3-4f46-aceb-05aac24c545e" providerId="ADAL" clId="{D512194B-B1A9-4109-A709-CD09CF87BD1F}" dt="2022-02-17T19:06:44.580" v="469" actId="20577"/>
          <ac:spMkLst>
            <pc:docMk/>
            <pc:sldMk cId="3546903315" sldId="260"/>
            <ac:spMk id="2" creationId="{B174A2AD-2148-4B74-AD57-AE144DFF6DD6}"/>
          </ac:spMkLst>
        </pc:spChg>
        <pc:spChg chg="mod">
          <ac:chgData name="Khattab, Sherif" userId="c83b1e15-36f3-4f46-aceb-05aac24c545e" providerId="ADAL" clId="{D512194B-B1A9-4109-A709-CD09CF87BD1F}" dt="2022-02-17T19:07:25.951" v="638" actId="20577"/>
          <ac:spMkLst>
            <pc:docMk/>
            <pc:sldMk cId="3546903315" sldId="260"/>
            <ac:spMk id="3" creationId="{6C0F760E-8AD2-4467-9B49-D1DD841070BF}"/>
          </ac:spMkLst>
        </pc:spChg>
        <pc:inkChg chg="mod">
          <ac:chgData name="Khattab, Sherif" userId="c83b1e15-36f3-4f46-aceb-05aac24c545e" providerId="ADAL" clId="{D512194B-B1A9-4109-A709-CD09CF87BD1F}" dt="2022-02-17T19:07:33.433" v="639" actId="1076"/>
          <ac:inkMkLst>
            <pc:docMk/>
            <pc:sldMk cId="3546903315" sldId="260"/>
            <ac:inkMk id="4" creationId="{C68F5AB8-9663-4685-96C4-822656D972C5}"/>
          </ac:inkMkLst>
        </pc:inkChg>
      </pc:sldChg>
      <pc:sldChg chg="modSp add mod">
        <pc:chgData name="Khattab, Sherif" userId="c83b1e15-36f3-4f46-aceb-05aac24c545e" providerId="ADAL" clId="{D512194B-B1A9-4109-A709-CD09CF87BD1F}" dt="2022-02-17T19:13:15.769" v="1744" actId="20577"/>
        <pc:sldMkLst>
          <pc:docMk/>
          <pc:sldMk cId="4145307266" sldId="261"/>
        </pc:sldMkLst>
        <pc:spChg chg="mod">
          <ac:chgData name="Khattab, Sherif" userId="c83b1e15-36f3-4f46-aceb-05aac24c545e" providerId="ADAL" clId="{D512194B-B1A9-4109-A709-CD09CF87BD1F}" dt="2022-02-17T19:13:15.769" v="1744" actId="20577"/>
          <ac:spMkLst>
            <pc:docMk/>
            <pc:sldMk cId="4145307266" sldId="261"/>
            <ac:spMk id="2" creationId="{5BDC9EAA-BA37-4C14-9C38-26970CB782F3}"/>
          </ac:spMkLst>
        </pc:spChg>
      </pc:sldChg>
      <pc:sldChg chg="addSp delSp modSp add mod">
        <pc:chgData name="Khattab, Sherif" userId="c83b1e15-36f3-4f46-aceb-05aac24c545e" providerId="ADAL" clId="{D512194B-B1A9-4109-A709-CD09CF87BD1F}" dt="2022-02-22T13:32:07.484" v="1821" actId="20577"/>
        <pc:sldMkLst>
          <pc:docMk/>
          <pc:sldMk cId="2618241519" sldId="262"/>
        </pc:sldMkLst>
        <pc:spChg chg="mod">
          <ac:chgData name="Khattab, Sherif" userId="c83b1e15-36f3-4f46-aceb-05aac24c545e" providerId="ADAL" clId="{D512194B-B1A9-4109-A709-CD09CF87BD1F}" dt="2022-02-22T13:32:07.484" v="1821" actId="20577"/>
          <ac:spMkLst>
            <pc:docMk/>
            <pc:sldMk cId="2618241519" sldId="262"/>
            <ac:spMk id="2" creationId="{C3B40876-BBE0-4DDE-8B42-1EB5A29B7156}"/>
          </ac:spMkLst>
        </pc:spChg>
        <pc:spChg chg="mod">
          <ac:chgData name="Khattab, Sherif" userId="c83b1e15-36f3-4f46-aceb-05aac24c545e" providerId="ADAL" clId="{D512194B-B1A9-4109-A709-CD09CF87BD1F}" dt="2022-02-17T19:13:38.628" v="1779" actId="20577"/>
          <ac:spMkLst>
            <pc:docMk/>
            <pc:sldMk cId="2618241519" sldId="262"/>
            <ac:spMk id="3" creationId="{F89DAC40-BACB-4E86-B008-20D7D7EEB323}"/>
          </ac:spMkLst>
        </pc:spChg>
        <pc:inkChg chg="del mod">
          <ac:chgData name="Khattab, Sherif" userId="c83b1e15-36f3-4f46-aceb-05aac24c545e" providerId="ADAL" clId="{D512194B-B1A9-4109-A709-CD09CF87BD1F}" dt="2022-02-17T19:14:16.584" v="1787" actId="478"/>
          <ac:inkMkLst>
            <pc:docMk/>
            <pc:sldMk cId="2618241519" sldId="262"/>
            <ac:inkMk id="4" creationId="{6D14E9E6-6591-4141-AA34-A2D4964E367E}"/>
          </ac:inkMkLst>
        </pc:inkChg>
        <pc:inkChg chg="add mod">
          <ac:chgData name="Khattab, Sherif" userId="c83b1e15-36f3-4f46-aceb-05aac24c545e" providerId="ADAL" clId="{D512194B-B1A9-4109-A709-CD09CF87BD1F}" dt="2022-02-17T19:14:28.423" v="1792" actId="1076"/>
          <ac:inkMkLst>
            <pc:docMk/>
            <pc:sldMk cId="2618241519" sldId="262"/>
            <ac:inkMk id="6" creationId="{8745D3E3-1926-461A-B7F8-F4946487E84A}"/>
          </ac:inkMkLst>
        </pc:inkChg>
      </pc:sldChg>
      <pc:sldChg chg="add del">
        <pc:chgData name="Khattab, Sherif" userId="c83b1e15-36f3-4f46-aceb-05aac24c545e" providerId="ADAL" clId="{D512194B-B1A9-4109-A709-CD09CF87BD1F}" dt="2022-02-17T19:14:33.410" v="1793" actId="47"/>
        <pc:sldMkLst>
          <pc:docMk/>
          <pc:sldMk cId="1241095996" sldId="263"/>
        </pc:sldMkLst>
      </pc:sldChg>
      <pc:sldChg chg="delSp add del mod">
        <pc:chgData name="Khattab, Sherif" userId="c83b1e15-36f3-4f46-aceb-05aac24c545e" providerId="ADAL" clId="{D512194B-B1A9-4109-A709-CD09CF87BD1F}" dt="2022-02-17T19:14:34.109" v="1794" actId="47"/>
        <pc:sldMkLst>
          <pc:docMk/>
          <pc:sldMk cId="98484605" sldId="264"/>
        </pc:sldMkLst>
        <pc:inkChg chg="del">
          <ac:chgData name="Khattab, Sherif" userId="c83b1e15-36f3-4f46-aceb-05aac24c545e" providerId="ADAL" clId="{D512194B-B1A9-4109-A709-CD09CF87BD1F}" dt="2022-02-17T19:14:13.111" v="1786" actId="21"/>
          <ac:inkMkLst>
            <pc:docMk/>
            <pc:sldMk cId="98484605" sldId="264"/>
            <ac:inkMk id="4" creationId="{2A987DCD-4280-4A2C-9D51-13D2A7E5444E}"/>
          </ac:inkMkLst>
        </pc:inkChg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4202765649" sldId="286"/>
        </pc:sldMkLst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1268007695" sldId="288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463012687" sldId="289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1206829104" sldId="289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3746139306" sldId="289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271999567" sldId="349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990797458" sldId="378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337868689" sldId="381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591837287" sldId="384"/>
        </pc:sldMkLst>
      </pc:sldChg>
      <pc:sldChg chg="modSp mod">
        <pc:chgData name="Khattab, Sherif" userId="c83b1e15-36f3-4f46-aceb-05aac24c545e" providerId="ADAL" clId="{D512194B-B1A9-4109-A709-CD09CF87BD1F}" dt="2022-02-17T18:59:53.313" v="26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D512194B-B1A9-4109-A709-CD09CF87BD1F}" dt="2022-02-17T18:59:53.313" v="26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3909131520" sldId="457"/>
        </pc:sldMkLst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1011508301" sldId="460"/>
        </pc:sldMkLst>
      </pc:sldChg>
      <pc:sldChg chg="modSp mod">
        <pc:chgData name="Khattab, Sherif" userId="c83b1e15-36f3-4f46-aceb-05aac24c545e" providerId="ADAL" clId="{D512194B-B1A9-4109-A709-CD09CF87BD1F}" dt="2022-02-17T19:00:46.344" v="69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D512194B-B1A9-4109-A709-CD09CF87BD1F}" dt="2022-02-17T19:00:46.344" v="69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D512194B-B1A9-4109-A709-CD09CF87BD1F}" dt="2022-02-17T19:15:40.053" v="1813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D512194B-B1A9-4109-A709-CD09CF87BD1F}" dt="2022-02-17T19:15:40.053" v="1813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D512194B-B1A9-4109-A709-CD09CF87BD1F}" dt="2022-02-17T19:01:53.224" v="148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D512194B-B1A9-4109-A709-CD09CF87BD1F}" dt="2022-02-17T19:00:56.913" v="91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D512194B-B1A9-4109-A709-CD09CF87BD1F}" dt="2022-02-17T19:01:53.224" v="148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D512194B-B1A9-4109-A709-CD09CF87BD1F}" dt="2022-02-17T19:15:21.170" v="1796" actId="2696"/>
        <pc:sldMkLst>
          <pc:docMk/>
          <pc:sldMk cId="707882026" sldId="509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108493189" sldId="510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017477705" sldId="513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468641068" sldId="514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793897325" sldId="515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699469998" sldId="522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471214150" sldId="523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839202036" sldId="524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301141676" sldId="525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336646820" sldId="526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989127528" sldId="527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1074631222" sldId="528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2374416172" sldId="528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2733511410" sldId="528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1869275987" sldId="529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2369676605" sldId="529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3760929830" sldId="529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1742022305" sldId="530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2849079961" sldId="530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4112156760" sldId="530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198862008" sldId="531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792403486" sldId="531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4102803579" sldId="531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857660217" sldId="532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2950674921" sldId="532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3242586881" sldId="532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171539654" sldId="533"/>
        </pc:sldMkLst>
      </pc:sldChg>
      <pc:sldChg chg="addSp 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202149894" sldId="533"/>
        </pc:sldMkLst>
        <pc:inkChg chg="add">
          <ac:chgData name="Khattab, Sherif" userId="c83b1e15-36f3-4f46-aceb-05aac24c545e" providerId="ADAL" clId="{D512194B-B1A9-4109-A709-CD09CF87BD1F}" dt="2022-02-15T23:34:49.049" v="3"/>
          <ac:inkMkLst>
            <pc:docMk/>
            <pc:sldMk cId="202149894" sldId="533"/>
            <ac:inkMk id="18" creationId="{0A58FCF8-6691-4EC7-BDBC-9EACE8045FCF}"/>
          </ac:inkMkLst>
        </pc:inkChg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2662521281" sldId="533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1862553252" sldId="534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3113376370" sldId="534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3813788523" sldId="534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718964789" sldId="543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486560120" sldId="544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959171718" sldId="545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259346312" sldId="546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876805328" sldId="547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302483671" sldId="548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4082589092" sldId="549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768642374" sldId="550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850740189" sldId="551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1401906409" sldId="552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441821993" sldId="553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858160310" sldId="554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842851832" sldId="556"/>
        </pc:sldMkLst>
      </pc:sldChg>
      <pc:sldChg chg="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000814537" sldId="557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2858246217" sldId="558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55203031" sldId="561"/>
        </pc:sldMkLst>
      </pc:sldChg>
      <pc:sldChg chg="add del">
        <pc:chgData name="Khattab, Sherif" userId="c83b1e15-36f3-4f46-aceb-05aac24c545e" providerId="ADAL" clId="{D512194B-B1A9-4109-A709-CD09CF87BD1F}" dt="2022-02-17T19:04:01.953" v="172" actId="2696"/>
        <pc:sldMkLst>
          <pc:docMk/>
          <pc:sldMk cId="931898487" sldId="581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725852215" sldId="583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2197698616" sldId="583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2214167853" sldId="583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146137" sldId="584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2987249071" sldId="584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3961506278" sldId="584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846674517" sldId="585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1810255753" sldId="585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2440828612" sldId="585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1613586742" sldId="586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2063157098" sldId="586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3961842516" sldId="586"/>
        </pc:sldMkLst>
      </pc:sldChg>
      <pc:sldChg chg="add">
        <pc:chgData name="Khattab, Sherif" userId="c83b1e15-36f3-4f46-aceb-05aac24c545e" providerId="ADAL" clId="{D512194B-B1A9-4109-A709-CD09CF87BD1F}" dt="2022-02-17T19:05:31.522" v="285"/>
        <pc:sldMkLst>
          <pc:docMk/>
          <pc:sldMk cId="1731783951" sldId="587"/>
        </pc:sldMkLst>
      </pc:sldChg>
      <pc:sldChg chg="add del">
        <pc:chgData name="Khattab, Sherif" userId="c83b1e15-36f3-4f46-aceb-05aac24c545e" providerId="ADAL" clId="{D512194B-B1A9-4109-A709-CD09CF87BD1F}" dt="2022-02-17T19:04:44.526" v="173" actId="2696"/>
        <pc:sldMkLst>
          <pc:docMk/>
          <pc:sldMk cId="1883276906" sldId="587"/>
        </pc:sldMkLst>
      </pc:sldChg>
      <pc:sldChg chg="add del">
        <pc:chgData name="Khattab, Sherif" userId="c83b1e15-36f3-4f46-aceb-05aac24c545e" providerId="ADAL" clId="{D512194B-B1A9-4109-A709-CD09CF87BD1F}" dt="2022-02-17T19:05:31.445" v="284"/>
        <pc:sldMkLst>
          <pc:docMk/>
          <pc:sldMk cId="2967044390" sldId="587"/>
        </pc:sldMkLst>
      </pc:sldChg>
      <pc:sldChg chg="add del">
        <pc:chgData name="Khattab, Sherif" userId="c83b1e15-36f3-4f46-aceb-05aac24c545e" providerId="ADAL" clId="{D512194B-B1A9-4109-A709-CD09CF87BD1F}" dt="2022-02-17T19:15:03.127" v="1795" actId="2696"/>
        <pc:sldMkLst>
          <pc:docMk/>
          <pc:sldMk cId="375143652" sldId="588"/>
        </pc:sldMkLst>
      </pc:sldChg>
      <pc:sldChg chg="modSp new mod">
        <pc:chgData name="Khattab, Sherif" userId="c83b1e15-36f3-4f46-aceb-05aac24c545e" providerId="ADAL" clId="{D512194B-B1A9-4109-A709-CD09CF87BD1F}" dt="2022-02-17T19:05:24.960" v="282" actId="20577"/>
        <pc:sldMkLst>
          <pc:docMk/>
          <pc:sldMk cId="4096915098" sldId="589"/>
        </pc:sldMkLst>
        <pc:spChg chg="mod">
          <ac:chgData name="Khattab, Sherif" userId="c83b1e15-36f3-4f46-aceb-05aac24c545e" providerId="ADAL" clId="{D512194B-B1A9-4109-A709-CD09CF87BD1F}" dt="2022-02-17T19:05:00.432" v="193" actId="313"/>
          <ac:spMkLst>
            <pc:docMk/>
            <pc:sldMk cId="4096915098" sldId="589"/>
            <ac:spMk id="2" creationId="{9DD88BCF-551D-4478-AD74-3D73773FB868}"/>
          </ac:spMkLst>
        </pc:spChg>
        <pc:spChg chg="mod">
          <ac:chgData name="Khattab, Sherif" userId="c83b1e15-36f3-4f46-aceb-05aac24c545e" providerId="ADAL" clId="{D512194B-B1A9-4109-A709-CD09CF87BD1F}" dt="2022-02-17T19:05:24.960" v="282" actId="20577"/>
          <ac:spMkLst>
            <pc:docMk/>
            <pc:sldMk cId="4096915098" sldId="589"/>
            <ac:spMk id="3" creationId="{3152CA5E-A5B9-48C3-8B23-EEADD61CA7F1}"/>
          </ac:spMkLst>
        </pc:spChg>
      </pc:sldChg>
      <pc:sldChg chg="modSp new mod">
        <pc:chgData name="Khattab, Sherif" userId="c83b1e15-36f3-4f46-aceb-05aac24c545e" providerId="ADAL" clId="{D512194B-B1A9-4109-A709-CD09CF87BD1F}" dt="2022-02-17T19:08:52.014" v="950" actId="20577"/>
        <pc:sldMkLst>
          <pc:docMk/>
          <pc:sldMk cId="2279394268" sldId="590"/>
        </pc:sldMkLst>
        <pc:spChg chg="mod">
          <ac:chgData name="Khattab, Sherif" userId="c83b1e15-36f3-4f46-aceb-05aac24c545e" providerId="ADAL" clId="{D512194B-B1A9-4109-A709-CD09CF87BD1F}" dt="2022-02-17T19:08:52.014" v="950" actId="20577"/>
          <ac:spMkLst>
            <pc:docMk/>
            <pc:sldMk cId="2279394268" sldId="590"/>
            <ac:spMk id="2" creationId="{E17B5F7D-D357-42DA-9A50-ED1D5F88C708}"/>
          </ac:spMkLst>
        </pc:spChg>
        <pc:spChg chg="mod">
          <ac:chgData name="Khattab, Sherif" userId="c83b1e15-36f3-4f46-aceb-05aac24c545e" providerId="ADAL" clId="{D512194B-B1A9-4109-A709-CD09CF87BD1F}" dt="2022-02-17T19:08:47.564" v="949" actId="20577"/>
          <ac:spMkLst>
            <pc:docMk/>
            <pc:sldMk cId="2279394268" sldId="590"/>
            <ac:spMk id="3" creationId="{1702F243-0CAE-49C1-AA21-30E39B858D1A}"/>
          </ac:spMkLst>
        </pc:spChg>
      </pc:sldChg>
      <pc:sldChg chg="modSp new mod">
        <pc:chgData name="Khattab, Sherif" userId="c83b1e15-36f3-4f46-aceb-05aac24c545e" providerId="ADAL" clId="{D512194B-B1A9-4109-A709-CD09CF87BD1F}" dt="2022-02-17T19:11:53.047" v="1554" actId="20577"/>
        <pc:sldMkLst>
          <pc:docMk/>
          <pc:sldMk cId="3631983123" sldId="591"/>
        </pc:sldMkLst>
        <pc:spChg chg="mod">
          <ac:chgData name="Khattab, Sherif" userId="c83b1e15-36f3-4f46-aceb-05aac24c545e" providerId="ADAL" clId="{D512194B-B1A9-4109-A709-CD09CF87BD1F}" dt="2022-02-17T19:09:07.613" v="987" actId="20577"/>
          <ac:spMkLst>
            <pc:docMk/>
            <pc:sldMk cId="3631983123" sldId="591"/>
            <ac:spMk id="2" creationId="{91C28295-A4A9-4183-9390-1F5DD38C1F5D}"/>
          </ac:spMkLst>
        </pc:spChg>
        <pc:spChg chg="mod">
          <ac:chgData name="Khattab, Sherif" userId="c83b1e15-36f3-4f46-aceb-05aac24c545e" providerId="ADAL" clId="{D512194B-B1A9-4109-A709-CD09CF87BD1F}" dt="2022-02-17T19:11:53.047" v="1554" actId="20577"/>
          <ac:spMkLst>
            <pc:docMk/>
            <pc:sldMk cId="3631983123" sldId="591"/>
            <ac:spMk id="3" creationId="{ED45F720-6056-412B-8DA5-110EDD144AD2}"/>
          </ac:spMkLst>
        </pc:spChg>
      </pc:sldChg>
      <pc:sldChg chg="delSp modSp add mod">
        <pc:chgData name="Khattab, Sherif" userId="c83b1e15-36f3-4f46-aceb-05aac24c545e" providerId="ADAL" clId="{D512194B-B1A9-4109-A709-CD09CF87BD1F}" dt="2022-02-22T13:32:57.529" v="2012" actId="20577"/>
        <pc:sldMkLst>
          <pc:docMk/>
          <pc:sldMk cId="2609468486" sldId="592"/>
        </pc:sldMkLst>
        <pc:spChg chg="mod">
          <ac:chgData name="Khattab, Sherif" userId="c83b1e15-36f3-4f46-aceb-05aac24c545e" providerId="ADAL" clId="{D512194B-B1A9-4109-A709-CD09CF87BD1F}" dt="2022-02-22T13:32:57.529" v="2012" actId="20577"/>
          <ac:spMkLst>
            <pc:docMk/>
            <pc:sldMk cId="2609468486" sldId="592"/>
            <ac:spMk id="3" creationId="{F89DAC40-BACB-4E86-B008-20D7D7EEB323}"/>
          </ac:spMkLst>
        </pc:spChg>
        <pc:inkChg chg="del">
          <ac:chgData name="Khattab, Sherif" userId="c83b1e15-36f3-4f46-aceb-05aac24c545e" providerId="ADAL" clId="{D512194B-B1A9-4109-A709-CD09CF87BD1F}" dt="2022-02-22T13:32:14.861" v="1824" actId="478"/>
          <ac:inkMkLst>
            <pc:docMk/>
            <pc:sldMk cId="2609468486" sldId="592"/>
            <ac:inkMk id="6" creationId="{8745D3E3-1926-461A-B7F8-F4946487E84A}"/>
          </ac:inkMkLst>
        </pc:inkChg>
      </pc:sldChg>
      <pc:sldMasterChg chg="del delSldLayout">
        <pc:chgData name="Khattab, Sherif" userId="c83b1e15-36f3-4f46-aceb-05aac24c545e" providerId="ADAL" clId="{D512194B-B1A9-4109-A709-CD09CF87BD1F}" dt="2022-02-17T19:15:21.170" v="1796" actId="2696"/>
        <pc:sldMasterMkLst>
          <pc:docMk/>
          <pc:sldMasterMk cId="3660072822" sldId="2147483652"/>
        </pc:sldMasterMkLst>
        <pc:sldLayoutChg chg="del">
          <pc:chgData name="Khattab, Sherif" userId="c83b1e15-36f3-4f46-aceb-05aac24c545e" providerId="ADAL" clId="{D512194B-B1A9-4109-A709-CD09CF87BD1F}" dt="2022-02-17T19:15:21.170" v="1796" actId="2696"/>
          <pc:sldLayoutMkLst>
            <pc:docMk/>
            <pc:sldMasterMk cId="3660072822" sldId="2147483652"/>
            <pc:sldLayoutMk cId="1150804440" sldId="2147483653"/>
          </pc:sldLayoutMkLst>
        </pc:sldLayoutChg>
        <pc:sldLayoutChg chg="del">
          <pc:chgData name="Khattab, Sherif" userId="c83b1e15-36f3-4f46-aceb-05aac24c545e" providerId="ADAL" clId="{D512194B-B1A9-4109-A709-CD09CF87BD1F}" dt="2022-02-17T19:15:21.170" v="1796" actId="2696"/>
          <pc:sldLayoutMkLst>
            <pc:docMk/>
            <pc:sldMasterMk cId="3660072822" sldId="2147483652"/>
            <pc:sldLayoutMk cId="1015562918" sldId="2147483654"/>
          </pc:sldLayoutMkLst>
        </pc:sldLayoutChg>
      </pc:sldMaster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ADB60FBA-1352-46E7-BD82-D25B70500C18}"/>
    <pc:docChg chg="undo custSel addSld delSld modSld sldOrd">
      <pc:chgData name="Khattab, Sherif" userId="c83b1e15-36f3-4f46-aceb-05aac24c545e" providerId="ADAL" clId="{ADB60FBA-1352-46E7-BD82-D25B70500C18}" dt="2023-02-14T19:22:36.385" v="290" actId="20577"/>
      <pc:docMkLst>
        <pc:docMk/>
      </pc:docMkLst>
      <pc:sldChg chg="modSp mod">
        <pc:chgData name="Khattab, Sherif" userId="c83b1e15-36f3-4f46-aceb-05aac24c545e" providerId="ADAL" clId="{ADB60FBA-1352-46E7-BD82-D25B70500C18}" dt="2023-02-14T19:16:30.980" v="110" actId="20577"/>
        <pc:sldMkLst>
          <pc:docMk/>
          <pc:sldMk cId="93700986" sldId="258"/>
        </pc:sldMkLst>
        <pc:spChg chg="mod">
          <ac:chgData name="Khattab, Sherif" userId="c83b1e15-36f3-4f46-aceb-05aac24c545e" providerId="ADAL" clId="{ADB60FBA-1352-46E7-BD82-D25B70500C18}" dt="2023-02-14T19:16:30.980" v="110" actId="20577"/>
          <ac:spMkLst>
            <pc:docMk/>
            <pc:sldMk cId="93700986" sldId="258"/>
            <ac:spMk id="2" creationId="{B6C39682-8270-48E5-8F34-EC5587B7126B}"/>
          </ac:spMkLst>
        </pc:spChg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185307695" sldId="259"/>
        </pc:sldMkLst>
      </pc:sldChg>
      <pc:sldChg chg="modSp add del mod">
        <pc:chgData name="Khattab, Sherif" userId="c83b1e15-36f3-4f46-aceb-05aac24c545e" providerId="ADAL" clId="{ADB60FBA-1352-46E7-BD82-D25B70500C18}" dt="2023-02-14T19:22:36.385" v="290" actId="20577"/>
        <pc:sldMkLst>
          <pc:docMk/>
          <pc:sldMk cId="2399059046" sldId="260"/>
        </pc:sldMkLst>
        <pc:spChg chg="mod">
          <ac:chgData name="Khattab, Sherif" userId="c83b1e15-36f3-4f46-aceb-05aac24c545e" providerId="ADAL" clId="{ADB60FBA-1352-46E7-BD82-D25B70500C18}" dt="2023-02-14T19:22:36.385" v="290" actId="20577"/>
          <ac:spMkLst>
            <pc:docMk/>
            <pc:sldMk cId="2399059046" sldId="260"/>
            <ac:spMk id="2" creationId="{F79100F7-7E5C-45CB-A67E-5D6548BF6EF3}"/>
          </ac:spMkLst>
        </pc:spChg>
      </pc:sldChg>
      <pc:sldChg chg="del">
        <pc:chgData name="Khattab, Sherif" userId="c83b1e15-36f3-4f46-aceb-05aac24c545e" providerId="ADAL" clId="{ADB60FBA-1352-46E7-BD82-D25B70500C18}" dt="2023-02-14T19:14:28.185" v="15" actId="47"/>
        <pc:sldMkLst>
          <pc:docMk/>
          <pc:sldMk cId="3546903315" sldId="260"/>
        </pc:sldMkLst>
      </pc:sldChg>
      <pc:sldChg chg="add del">
        <pc:chgData name="Khattab, Sherif" userId="c83b1e15-36f3-4f46-aceb-05aac24c545e" providerId="ADAL" clId="{ADB60FBA-1352-46E7-BD82-D25B70500C18}" dt="2023-02-14T19:15:21.797" v="20"/>
        <pc:sldMkLst>
          <pc:docMk/>
          <pc:sldMk cId="3301507374" sldId="263"/>
        </pc:sldMkLst>
      </pc:sldChg>
      <pc:sldChg chg="add del">
        <pc:chgData name="Khattab, Sherif" userId="c83b1e15-36f3-4f46-aceb-05aac24c545e" providerId="ADAL" clId="{ADB60FBA-1352-46E7-BD82-D25B70500C18}" dt="2023-02-14T19:15:21.797" v="20"/>
        <pc:sldMkLst>
          <pc:docMk/>
          <pc:sldMk cId="1135402025" sldId="264"/>
        </pc:sldMkLst>
      </pc:sldChg>
      <pc:sldChg chg="delSp modSp mod">
        <pc:chgData name="Khattab, Sherif" userId="c83b1e15-36f3-4f46-aceb-05aac24c545e" providerId="ADAL" clId="{ADB60FBA-1352-46E7-BD82-D25B70500C18}" dt="2023-02-14T19:16:51.297" v="139" actId="20577"/>
        <pc:sldMkLst>
          <pc:docMk/>
          <pc:sldMk cId="3746139306" sldId="289"/>
        </pc:sldMkLst>
        <pc:spChg chg="mod">
          <ac:chgData name="Khattab, Sherif" userId="c83b1e15-36f3-4f46-aceb-05aac24c545e" providerId="ADAL" clId="{ADB60FBA-1352-46E7-BD82-D25B70500C18}" dt="2023-02-14T19:16:51.297" v="139" actId="20577"/>
          <ac:spMkLst>
            <pc:docMk/>
            <pc:sldMk cId="3746139306" sldId="289"/>
            <ac:spMk id="46082" creationId="{15E50D80-617E-410E-98DB-B2F2274843A1}"/>
          </ac:spMkLst>
        </pc:spChg>
        <pc:grpChg chg="del">
          <ac:chgData name="Khattab, Sherif" userId="c83b1e15-36f3-4f46-aceb-05aac24c545e" providerId="ADAL" clId="{ADB60FBA-1352-46E7-BD82-D25B70500C18}" dt="2023-02-14T19:14:08.105" v="10" actId="478"/>
          <ac:grpSpMkLst>
            <pc:docMk/>
            <pc:sldMk cId="3746139306" sldId="289"/>
            <ac:grpSpMk id="5" creationId="{07EE03A1-8A90-4B73-A932-362DDC4DAE68}"/>
          </ac:grpSpMkLst>
        </pc:grpChg>
        <pc:grpChg chg="del">
          <ac:chgData name="Khattab, Sherif" userId="c83b1e15-36f3-4f46-aceb-05aac24c545e" providerId="ADAL" clId="{ADB60FBA-1352-46E7-BD82-D25B70500C18}" dt="2023-02-14T19:14:06.899" v="9" actId="478"/>
          <ac:grpSpMkLst>
            <pc:docMk/>
            <pc:sldMk cId="3746139306" sldId="289"/>
            <ac:grpSpMk id="8" creationId="{FD2C3776-ED61-4F82-A7E4-1CD1A4DD5B67}"/>
          </ac:grpSpMkLst>
        </pc:grpChg>
      </pc:sldChg>
      <pc:sldChg chg="add del">
        <pc:chgData name="Khattab, Sherif" userId="c83b1e15-36f3-4f46-aceb-05aac24c545e" providerId="ADAL" clId="{ADB60FBA-1352-46E7-BD82-D25B70500C18}" dt="2023-02-14T19:15:21.797" v="20"/>
        <pc:sldMkLst>
          <pc:docMk/>
          <pc:sldMk cId="1806563943" sldId="342"/>
        </pc:sldMkLst>
      </pc:sldChg>
      <pc:sldChg chg="add del">
        <pc:chgData name="Khattab, Sherif" userId="c83b1e15-36f3-4f46-aceb-05aac24c545e" providerId="ADAL" clId="{ADB60FBA-1352-46E7-BD82-D25B70500C18}" dt="2023-02-14T19:15:21.797" v="20"/>
        <pc:sldMkLst>
          <pc:docMk/>
          <pc:sldMk cId="1167711490" sldId="343"/>
        </pc:sldMkLst>
      </pc:sldChg>
      <pc:sldChg chg="addSp modSp mod">
        <pc:chgData name="Khattab, Sherif" userId="c83b1e15-36f3-4f46-aceb-05aac24c545e" providerId="ADAL" clId="{ADB60FBA-1352-46E7-BD82-D25B70500C18}" dt="2023-01-12T18:47:00.987" v="4"/>
        <pc:sldMkLst>
          <pc:docMk/>
          <pc:sldMk cId="1330366002" sldId="454"/>
        </pc:sldMkLst>
        <pc:spChg chg="mod">
          <ac:chgData name="Khattab, Sherif" userId="c83b1e15-36f3-4f46-aceb-05aac24c545e" providerId="ADAL" clId="{ADB60FBA-1352-46E7-BD82-D25B70500C18}" dt="2023-01-12T18:46:58.605" v="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ADB60FBA-1352-46E7-BD82-D25B70500C18}" dt="2023-01-12T18:47:00.423" v="3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ADB60FBA-1352-46E7-BD82-D25B70500C18}" dt="2023-01-12T18:47:00.987" v="4"/>
          <ac:picMkLst>
            <pc:docMk/>
            <pc:sldMk cId="1330366002" sldId="454"/>
            <ac:picMk id="5" creationId="{CEABF713-5F84-A0AB-0738-B49805DD533D}"/>
          </ac:picMkLst>
        </pc:picChg>
      </pc:sldChg>
      <pc:sldChg chg="modSp mod">
        <pc:chgData name="Khattab, Sherif" userId="c83b1e15-36f3-4f46-aceb-05aac24c545e" providerId="ADAL" clId="{ADB60FBA-1352-46E7-BD82-D25B70500C18}" dt="2023-02-14T17:56:31.046" v="7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ADB60FBA-1352-46E7-BD82-D25B70500C18}" dt="2023-02-14T17:56:31.046" v="7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ADB60FBA-1352-46E7-BD82-D25B70500C18}" dt="2023-02-14T19:13:52.099" v="8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ADB60FBA-1352-46E7-BD82-D25B70500C18}" dt="2023-02-14T19:16:21.586" v="9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ADB60FBA-1352-46E7-BD82-D25B70500C18}" dt="2023-02-14T19:16:21.586" v="9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del mod">
        <pc:chgData name="Khattab, Sherif" userId="c83b1e15-36f3-4f46-aceb-05aac24c545e" providerId="ADAL" clId="{ADB60FBA-1352-46E7-BD82-D25B70500C18}" dt="2023-02-14T19:15:21.797" v="20"/>
        <pc:sldMkLst>
          <pc:docMk/>
          <pc:sldMk cId="3336646820" sldId="526"/>
        </pc:sldMkLst>
        <pc:spChg chg="mod">
          <ac:chgData name="Khattab, Sherif" userId="c83b1e15-36f3-4f46-aceb-05aac24c545e" providerId="ADAL" clId="{ADB60FBA-1352-46E7-BD82-D25B70500C18}" dt="2023-02-14T19:15:21.737" v="19"/>
          <ac:spMkLst>
            <pc:docMk/>
            <pc:sldMk cId="3336646820" sldId="526"/>
            <ac:spMk id="2" creationId="{1E30EF80-237B-4976-8DB8-56559DC0E828}"/>
          </ac:spMkLst>
        </pc:spChg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2374416172" sldId="528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3760929830" sldId="529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4112156760" sldId="530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792403486" sldId="531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2950674921" sldId="532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171539654" sldId="533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3113376370" sldId="534"/>
        </pc:sldMkLst>
      </pc:sldChg>
      <pc:sldChg chg="add del">
        <pc:chgData name="Khattab, Sherif" userId="c83b1e15-36f3-4f46-aceb-05aac24c545e" providerId="ADAL" clId="{ADB60FBA-1352-46E7-BD82-D25B70500C18}" dt="2023-02-14T19:15:21.797" v="20"/>
        <pc:sldMkLst>
          <pc:docMk/>
          <pc:sldMk cId="2959171718" sldId="545"/>
        </pc:sldMkLst>
      </pc:sldChg>
      <pc:sldChg chg="add del">
        <pc:chgData name="Khattab, Sherif" userId="c83b1e15-36f3-4f46-aceb-05aac24c545e" providerId="ADAL" clId="{ADB60FBA-1352-46E7-BD82-D25B70500C18}" dt="2023-02-14T19:15:21.797" v="20"/>
        <pc:sldMkLst>
          <pc:docMk/>
          <pc:sldMk cId="924667073" sldId="555"/>
        </pc:sldMkLst>
      </pc:sldChg>
      <pc:sldChg chg="modSp add del mod">
        <pc:chgData name="Khattab, Sherif" userId="c83b1e15-36f3-4f46-aceb-05aac24c545e" providerId="ADAL" clId="{ADB60FBA-1352-46E7-BD82-D25B70500C18}" dt="2023-02-14T19:20:06.175" v="184" actId="20577"/>
        <pc:sldMkLst>
          <pc:docMk/>
          <pc:sldMk cId="760541996" sldId="559"/>
        </pc:sldMkLst>
        <pc:spChg chg="mod">
          <ac:chgData name="Khattab, Sherif" userId="c83b1e15-36f3-4f46-aceb-05aac24c545e" providerId="ADAL" clId="{ADB60FBA-1352-46E7-BD82-D25B70500C18}" dt="2023-02-14T19:20:06.175" v="184" actId="20577"/>
          <ac:spMkLst>
            <pc:docMk/>
            <pc:sldMk cId="760541996" sldId="559"/>
            <ac:spMk id="3" creationId="{789CDCA7-D176-4691-957D-64D6CCB7E289}"/>
          </ac:spMkLst>
        </pc:spChg>
      </pc:sldChg>
      <pc:sldChg chg="add del ord">
        <pc:chgData name="Khattab, Sherif" userId="c83b1e15-36f3-4f46-aceb-05aac24c545e" providerId="ADAL" clId="{ADB60FBA-1352-46E7-BD82-D25B70500C18}" dt="2023-02-14T19:22:24.736" v="253"/>
        <pc:sldMkLst>
          <pc:docMk/>
          <pc:sldMk cId="3446618930" sldId="569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2197698616" sldId="583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3961506278" sldId="584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846674517" sldId="585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3961842516" sldId="586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1731783951" sldId="587"/>
        </pc:sldMkLst>
      </pc:sldChg>
      <pc:sldChg chg="del">
        <pc:chgData name="Khattab, Sherif" userId="c83b1e15-36f3-4f46-aceb-05aac24c545e" providerId="ADAL" clId="{ADB60FBA-1352-46E7-BD82-D25B70500C18}" dt="2023-02-14T19:14:25.387" v="14" actId="47"/>
        <pc:sldMkLst>
          <pc:docMk/>
          <pc:sldMk cId="2279394268" sldId="590"/>
        </pc:sldMkLst>
      </pc:sldChg>
      <pc:sldChg chg="modSp mod modAnim">
        <pc:chgData name="Khattab, Sherif" userId="c83b1e15-36f3-4f46-aceb-05aac24c545e" providerId="ADAL" clId="{ADB60FBA-1352-46E7-BD82-D25B70500C18}" dt="2023-02-14T19:17:51.428" v="154"/>
        <pc:sldMkLst>
          <pc:docMk/>
          <pc:sldMk cId="3631983123" sldId="591"/>
        </pc:sldMkLst>
        <pc:spChg chg="mod">
          <ac:chgData name="Khattab, Sherif" userId="c83b1e15-36f3-4f46-aceb-05aac24c545e" providerId="ADAL" clId="{ADB60FBA-1352-46E7-BD82-D25B70500C18}" dt="2023-02-14T19:17:45.412" v="152" actId="6549"/>
          <ac:spMkLst>
            <pc:docMk/>
            <pc:sldMk cId="3631983123" sldId="591"/>
            <ac:spMk id="3" creationId="{ED45F720-6056-412B-8DA5-110EDD144AD2}"/>
          </ac:spMkLst>
        </pc:spChg>
      </pc:sldChg>
      <pc:sldChg chg="modSp mod modAnim">
        <pc:chgData name="Khattab, Sherif" userId="c83b1e15-36f3-4f46-aceb-05aac24c545e" providerId="ADAL" clId="{ADB60FBA-1352-46E7-BD82-D25B70500C18}" dt="2023-02-14T19:19:43.503" v="177"/>
        <pc:sldMkLst>
          <pc:docMk/>
          <pc:sldMk cId="2609468486" sldId="592"/>
        </pc:sldMkLst>
        <pc:spChg chg="mod">
          <ac:chgData name="Khattab, Sherif" userId="c83b1e15-36f3-4f46-aceb-05aac24c545e" providerId="ADAL" clId="{ADB60FBA-1352-46E7-BD82-D25B70500C18}" dt="2023-02-14T19:19:37.355" v="175" actId="15"/>
          <ac:spMkLst>
            <pc:docMk/>
            <pc:sldMk cId="2609468486" sldId="592"/>
            <ac:spMk id="3" creationId="{F89DAC40-BACB-4E86-B008-20D7D7EEB323}"/>
          </ac:spMkLst>
        </pc:spChg>
      </pc:sldChg>
      <pc:sldChg chg="add del">
        <pc:chgData name="Khattab, Sherif" userId="c83b1e15-36f3-4f46-aceb-05aac24c545e" providerId="ADAL" clId="{ADB60FBA-1352-46E7-BD82-D25B70500C18}" dt="2023-02-14T19:14:14.270" v="12"/>
        <pc:sldMkLst>
          <pc:docMk/>
          <pc:sldMk cId="690499335" sldId="594"/>
        </pc:sldMkLst>
      </pc:sldChg>
      <pc:sldChg chg="modSp add">
        <pc:chgData name="Khattab, Sherif" userId="c83b1e15-36f3-4f46-aceb-05aac24c545e" providerId="ADAL" clId="{ADB60FBA-1352-46E7-BD82-D25B70500C18}" dt="2023-02-14T19:17:18.668" v="148" actId="15"/>
        <pc:sldMkLst>
          <pc:docMk/>
          <pc:sldMk cId="3864090337" sldId="594"/>
        </pc:sldMkLst>
        <pc:spChg chg="mod">
          <ac:chgData name="Khattab, Sherif" userId="c83b1e15-36f3-4f46-aceb-05aac24c545e" providerId="ADAL" clId="{ADB60FBA-1352-46E7-BD82-D25B70500C18}" dt="2023-02-14T19:17:18.668" v="148" actId="15"/>
          <ac:spMkLst>
            <pc:docMk/>
            <pc:sldMk cId="3864090337" sldId="594"/>
            <ac:spMk id="3" creationId="{1702F243-0CAE-49C1-AA21-30E39B858D1A}"/>
          </ac:spMkLst>
        </pc:spChg>
      </pc:sldChg>
      <pc:sldChg chg="add del">
        <pc:chgData name="Khattab, Sherif" userId="c83b1e15-36f3-4f46-aceb-05aac24c545e" providerId="ADAL" clId="{ADB60FBA-1352-46E7-BD82-D25B70500C18}" dt="2023-02-14T19:14:14.270" v="12"/>
        <pc:sldMkLst>
          <pc:docMk/>
          <pc:sldMk cId="2333651539" sldId="595"/>
        </pc:sldMkLst>
      </pc:sldChg>
      <pc:sldChg chg="add">
        <pc:chgData name="Khattab, Sherif" userId="c83b1e15-36f3-4f46-aceb-05aac24c545e" providerId="ADAL" clId="{ADB60FBA-1352-46E7-BD82-D25B70500C18}" dt="2023-02-14T19:14:14.352" v="13"/>
        <pc:sldMkLst>
          <pc:docMk/>
          <pc:sldMk cId="3213876605" sldId="595"/>
        </pc:sldMkLst>
      </pc:sldChg>
      <pc:sldChg chg="add del">
        <pc:chgData name="Khattab, Sherif" userId="c83b1e15-36f3-4f46-aceb-05aac24c545e" providerId="ADAL" clId="{ADB60FBA-1352-46E7-BD82-D25B70500C18}" dt="2023-02-14T19:15:21.797" v="20"/>
        <pc:sldMkLst>
          <pc:docMk/>
          <pc:sldMk cId="3726598648" sldId="596"/>
        </pc:sldMkLst>
      </pc:sldChg>
      <pc:sldChg chg="add del">
        <pc:chgData name="Khattab, Sherif" userId="c83b1e15-36f3-4f46-aceb-05aac24c545e" providerId="ADAL" clId="{ADB60FBA-1352-46E7-BD82-D25B70500C18}" dt="2023-02-14T19:15:21.797" v="20"/>
        <pc:sldMkLst>
          <pc:docMk/>
          <pc:sldMk cId="3570637409" sldId="597"/>
        </pc:sldMkLst>
      </pc:sldChg>
      <pc:sldChg chg="modSp new del mod">
        <pc:chgData name="Khattab, Sherif" userId="c83b1e15-36f3-4f46-aceb-05aac24c545e" providerId="ADAL" clId="{ADB60FBA-1352-46E7-BD82-D25B70500C18}" dt="2023-02-14T19:22:18.060" v="248" actId="47"/>
        <pc:sldMkLst>
          <pc:docMk/>
          <pc:sldMk cId="3614460493" sldId="598"/>
        </pc:sldMkLst>
        <pc:spChg chg="mod">
          <ac:chgData name="Khattab, Sherif" userId="c83b1e15-36f3-4f46-aceb-05aac24c545e" providerId="ADAL" clId="{ADB60FBA-1352-46E7-BD82-D25B70500C18}" dt="2023-02-14T19:21:47.543" v="247" actId="20577"/>
          <ac:spMkLst>
            <pc:docMk/>
            <pc:sldMk cId="3614460493" sldId="598"/>
            <ac:spMk id="2" creationId="{1C720C2E-D594-0423-7A44-795728D41428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7:42:03.890" v="504"/>
      <pc:docMkLst>
        <pc:docMk/>
      </pc:docMkLst>
      <pc:sldChg chg="addSp delSp modSp del mod">
        <pc:chgData name="Sherif Khattab" userId="c83b1e15-36f3-4f46-aceb-05aac24c545e" providerId="ADAL" clId="{68922303-928D-411F-A7C3-3BB84E857E8F}" dt="2021-02-25T17:35:38.927" v="498" actId="47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2773510753" sldId="280"/>
        </pc:sldMkLst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71235497" sldId="283"/>
        </pc:sldMkLst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136622862" sldId="285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delAnim modAnim">
        <pc:chgData name="Sherif Khattab" userId="c83b1e15-36f3-4f46-aceb-05aac24c545e" providerId="ADAL" clId="{68922303-928D-411F-A7C3-3BB84E857E8F}" dt="2021-02-25T17:41:32.819" v="501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7:41:31.991" v="500" actId="478"/>
          <ac:spMkLst>
            <pc:docMk/>
            <pc:sldMk cId="2156977365" sldId="465"/>
            <ac:spMk id="23675" creationId="{555D48BE-BDF4-45A4-9993-D73C082B0AEB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">
          <ac:chgData name="Sherif Khattab" userId="c83b1e15-36f3-4f46-aceb-05aac24c545e" providerId="ADAL" clId="{68922303-928D-411F-A7C3-3BB84E857E8F}" dt="2021-02-25T17:41:32.819" v="501" actId="478"/>
          <ac:graphicFrameMkLst>
            <pc:docMk/>
            <pc:sldMk cId="2156977365" sldId="465"/>
            <ac:graphicFrameMk id="23662" creationId="{0042735B-F0F9-4AF5-8BAA-62D85A157ACC}"/>
          </ac:graphicFrameMkLst>
        </pc:graphicFrame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3643915362" sldId="467"/>
        </pc:sldMkLst>
      </pc:sldChg>
      <pc:sldChg chg="delSp modSp 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4191706530" sldId="475"/>
        </pc:sldMkLst>
      </pc:sldChg>
      <pc:sldChg chg="addSp modSp del">
        <pc:chgData name="Sherif Khattab" userId="c83b1e15-36f3-4f46-aceb-05aac24c545e" providerId="ADAL" clId="{68922303-928D-411F-A7C3-3BB84E857E8F}" dt="2021-02-25T17:35:38.927" v="498" actId="47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del mod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3905532786" sldId="478"/>
        </pc:sldMkLst>
      </pc:sldChg>
      <pc:sldChg chg="addSp delSp modSp del mod addAnim delAnim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7:35:38.927" v="498" actId="47"/>
        <pc:sldMkLst>
          <pc:docMk/>
          <pc:sldMk cId="1218690417" sldId="48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modSp mod">
        <pc:chgData name="Sherif Khattab" userId="c83b1e15-36f3-4f46-aceb-05aac24c545e" providerId="ADAL" clId="{68922303-928D-411F-A7C3-3BB84E857E8F}" dt="2021-02-25T17:35:25.959" v="497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68922303-928D-411F-A7C3-3BB84E857E8F}" dt="2021-02-25T17:35:25.959" v="497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7:41:55.200" v="503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7:42:03.890" v="504"/>
        <pc:sldMkLst>
          <pc:docMk/>
          <pc:sldMk cId="2971477576" sldId="544"/>
        </pc:sldMkLst>
      </pc:sldChg>
      <pc:sldChg chg="addSp delSp modSp add 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add modAnim">
        <pc:chgData name="Sherif Khattab" userId="c83b1e15-36f3-4f46-aceb-05aac24c545e" providerId="ADAL" clId="{68922303-928D-411F-A7C3-3BB84E857E8F}" dt="2021-02-25T17:41:49.648" v="502"/>
        <pc:sldMkLst>
          <pc:docMk/>
          <pc:sldMk cId="2901168676" sldId="545"/>
        </pc:sldMkLst>
      </pc:sldChg>
      <pc:sldChg chg="modSp add del modAnim">
        <pc:chgData name="Sherif Khattab" userId="c83b1e15-36f3-4f46-aceb-05aac24c545e" providerId="ADAL" clId="{68922303-928D-411F-A7C3-3BB84E857E8F}" dt="2021-02-25T17:35:38.927" v="498" actId="47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 del">
        <pc:chgData name="Sherif Khattab" userId="c83b1e15-36f3-4f46-aceb-05aac24c545e" providerId="ADAL" clId="{68922303-928D-411F-A7C3-3BB84E857E8F}" dt="2021-02-25T17:35:38.927" v="498" actId="47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762E6960-381B-EA40-B6F2-56C9BDF017B5}"/>
    <pc:docChg chg="modSld">
      <pc:chgData name="Khattab, Sherif" userId="c83b1e15-36f3-4f46-aceb-05aac24c545e" providerId="ADAL" clId="{762E6960-381B-EA40-B6F2-56C9BDF017B5}" dt="2021-09-01T06:17:44.874" v="0"/>
      <pc:docMkLst>
        <pc:docMk/>
      </pc:docMkLst>
      <pc:sldChg chg="modSp">
        <pc:chgData name="Khattab, Sherif" userId="c83b1e15-36f3-4f46-aceb-05aac24c545e" providerId="ADAL" clId="{762E6960-381B-EA40-B6F2-56C9BDF017B5}" dt="2021-09-01T06:17:44.874" v="0"/>
        <pc:sldMkLst>
          <pc:docMk/>
          <pc:sldMk cId="1330366002" sldId="454"/>
        </pc:sldMkLst>
        <pc:spChg chg="mod">
          <ac:chgData name="Khattab, Sherif" userId="c83b1e15-36f3-4f46-aceb-05aac24c545e" providerId="ADAL" clId="{762E6960-381B-EA40-B6F2-56C9BDF017B5}" dt="2021-09-01T06:17:44.874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5T14:47:32.8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6478 2096 2350 0,'-10'0'104'0,"8"0"22"0,-1 5-101 0,-6-2-25 16,4-3 0-16,1 7 0 0,1-2 66 0,-3 4 8 0,4 0 2 0,2 5 0 15,-6 1-48-15,3 1-10 16,0 12-2-16,0-5 0 0,3 14-16 0,-3-1 0 16,0 8 0-16,3 8 0 0,0 5 0 0,-6 3 0 0,0 5 0 15,4 4 0-15,-1 4 0 16,0 7 0-16,3-4-10 0,-6-4 10 15,3 4-30-15,-3-4-2 0,6-5 0 0,6-1 0 16,-6-9-28-16,9-16-5 0,-6 3-2 0,8-8 0 0,1-7-157 16,-3-14-31-16,14 12-6 0,9-27-2 0</inkml:trace>
  <inkml:trace contextRef="#ctx0" brushRef="#br0" timeOffset="295.67">7457 1933 2912 0,'-17'2'129'0,"8"3"27"0,-3-2-125 0,4 2-31 0,-1 3 0 0,3 8 0 15,-9-4 40-15,4 1 1 0,2 5 1 0,-2 6 0 0,-1 4-42 0,0 1 0 16,-2 7 0-16,-1 8 0 0,-2 3 0 0,-1 10 0 15,-2 2 0-15,-1 14 8 0,-2 2-8 16,2 11-14-16,-5 5 3 0,3 5 1 16,-3 7-61-16,3 1-12 15,-4 5-2-15,4-5-1 0,2-9-8 16,4-6-2-16,5-9 0 0,0-13 0 0,4-2 47 0,-4-12 9 0,6-7 1 0,1-7 1 16,1 2-69-16,2-18-13 0,-4 1-4 0</inkml:trace>
  <inkml:trace contextRef="#ctx0" brushRef="#br0" timeOffset="1389.16">6294 2806 2775 0,'0'0'123'0,"0"0"25"0,0 0-118 0,12 0-30 0,2-3 0 0,3-2 0 0,4 3 26 0,5-3-1 16,3-3 0-16,7 0 0 16,1 0-17-16,10 1-8 0,3-7 0 0,-1 7 8 15,3-1-8-15,7-7-17 0,2 6 4 0,4-3 1 16,-2 4-32-16,4-8-7 0,0 9-1 0,4-1 0 15,-4 2-12-15,-3-1-2 0,-3 7-1 0,0 0 0 0,1-8 42 0,-7 8 8 16,-5 8 1-16,-7-8 1 0,1 0 15 0,-9 7-9 16,-3 2 9-16,0-4-8 0,-5 2 8 15,-4 9 0-15,-2-8 8 0,-4-1-8 0,-5 7 13 0,-1 1-1 16,-5 0-1-16,0-1 0 0,-6 1 11 0,0 6 2 16,-3-5 1-16,-6 7 0 0,0-8-25 0,-5 6-16 15,2 0 3-15,-6 2 0 0,1-2 13 0,-3 3 0 0,-1-1-10 0,-2-3 10 16,3 4 0-16,-1 1 0 0,4-1 0 15,-1-1 8-15,3 0 18 0,4 3 3 0,-3-2 1 16,7-3 0-16,5-3 14 0,-4 5 4 0,6-2 0 16,6-1 0-16,-1-4-23 0,4 7-4 0,6-7-1 0,-4 2 0 15,7-2-6-15,0-9-2 0,5 7 0 0,-6-12 0 16,10 6 10-16,-1-8 2 0,3 0 0 0,0-8 0 16,3 6-5-16,0-12-1 0,1 1 0 15,-2-5 0-15,5-3-10 0,-5-2-8 0,-1 2 9 0,-1-7-9 16,-6-1 0-16,0 4 0 0,-2-9 0 0,-4 5-10 15,-8-2-14 1,-3 2-2-16,0-7-1 0,-6 5 0 0,-6 2-6 0,-3 1-2 0,-3-3 0 16,-2 3 0-16,-1 4-3 0,-5 1-1 15,-6 2 0-15,0 0 0 0,-1 6 30 0,-2-1 9 0,-3 4 0 0,3 3 0 16,5 2 0-16,-5-4-8 0,6 6 8 0,6-2 0 0,-4 1 15 16,9-2 6-16,1 6 2 0,5 2 0 0,-6-7 5 0,12 1 2 15,3-2 0-15,6 0 0 0,3-4-30 0,5 3 0 16,9-6 0-16,7 7 0 0,1-5 8 15,1 3-8-15,6-3 0 0,3-3 9 0,-3 4 1 0,-1 3 0 16,4 2 0-16,-3-9 0 0,3 9-10 0,-6 1 0 16,0 4 0-16,0 2 0 0,-6 2 0 0,0 4 0 15,-5-1 0-15,-4 6 0 0,0 1 0 0,-2 4 0 16,-4-1 0-16,0 6 0 0,-5 7 11 0,-1 4 0 16,-2 4 0-16,0 3 0 0,-6 5 5 0,0 8 0 15,-3-8 1-15,3 8 0 0,-3-9-17 0,-3-6 0 16,3 8 0-16,0-4 0 0,0-16 13 0,3 9-1 0,0-8 0 15,0 0 0-15,0-8 12 0,-1 0 1 0,4-7 1 0,3 2 0 16,-3-6 2 0,2 1 1-16,1-2 0 0,3-6 0 0,0-6-1 0,2-2-1 15,1 1 0-15,3-6 0 0,-1-3-11 0,0 0-1 0,4-4-1 0,-7-3 0 16,-2 2-14-16,0-8 0 0,2 6 0 0,1 0 0 16,-1-5-12-16,4 6 2 0,-12-1 0 0,6 2 0 15,-4 5 10-15,1-2-12 0,-3 6 12 0,3-1-12 16,-7 5-2-16,4 5-1 0,3-2 0 0,-9 5 0 15,6 0 1-15,2 8 0 0,1 0 0 0,1-1 0 16,-2 6-14 0,3 3-4-16,1 5 0 0,0 2 0 0,0 0 16 0,5-1 2 0,1 6 1 0,2-8 0 15,4-2 3-15,2-2 1 0,3 5 0 0,3-8 0 0,0-5 9 16,3-6 0-16,0 9 10 0,3-11-10 0,-6-11 39 0,-3 4 1 16,3-9 1-16,-5 0 0 0,-2-5-6 15,-1-2-2-15,-4 0 0 0,1-6 0 0,0-7-13 16,-10 5-4-16,-5-11 0 0,-4 9 0 0,2-9-16 15,-8-2 8-15,-1 8-8 0,-7-8 0 0,4 5 0 16,-4-2-9-16,-3 7-1 0,0 0 0 16,1-3-22-16,-1 7-4 0,4 1 0 0,2-2-1 15,3 0-122-15,4 2-24 0,4-4-5 0</inkml:trace>
  <inkml:trace contextRef="#ctx0" brushRef="#br0" timeOffset="1788.86">11547 1700 2829 0,'0'0'125'0,"0"0"27"0,0 0-122 0,0 0-30 0,0 0 0 0,-3 9 0 16,3-6 32-16,-3 5 0 0,3 5 0 0,-6-3 0 0,3 3-32 0,-3 2 0 15,0 6 0-15,1 0 0 0,-1 3 0 0,0 6 0 16,-2 4 0-16,-5 5 0 0,5 8 0 0,-4-3-21 16,-2 8 3-16,0 5 1 0,4 3 1 0,-1 4 1 15,2-9 0-15,0 2 0 0,0 2 15 0,4 1 0 16,1-8 0-16,2 5 0 0,2-2 0 0,0 2 0 15,2-6 0-15,7-1 0 0,-3-7 26 0,6 2 5 16,5-12 1-16,1 3 0 0,0-7-11 0,5 2-1 16,0-5-1-16,0-2 0 0,4-11-10 0,-1 3-1 15,1-7-8-15,1-4 12 16,-1-2-72-16,2-6-16 0,0-4-2 0,0-9-776 16,-3-4-155-16</inkml:trace>
  <inkml:trace contextRef="#ctx0" brushRef="#br0" timeOffset="2271.86">11045 2547 2944 0,'0'0'65'0,"0"0"14"0,0 0 2 0,0 0 1 0,6-7-66 0,0 3-16 0,8-1 0 0,7-2 0 16,5-1 10-16,6 0-2 0,6 8 0 0,3-13 0 15,6 5 13-15,8 0 3 0,4 1 0 0,2-1 0 16,3 0-24-16,0 3 0 0,-3-3 0 0,0 0 0 15,1 6 8-15,-4-3 3 0,-11 5 1 0,-4 5 0 16,-5-3-24-16,1 6-4 0,-11 0 0 0,-4 5-1 16,-4 2 1-16,-2 6 1 0,-7-3 0 0,-2 11 0 15,-6-8 15-15,-3 15 0 0,0 3-10 0,-6 5 10 0,-2 8 0 16,-4 5 0-16,1-11 0 0,-2 4 0 0,5-6 0 0,2-6-12 16,3-1 2-16,0-6 1 15,3-3 1-15,6-1 0 0,0-9 0 0,2-3 0 0,5 3 22 0,-2-7 5 16,3 2 1-16,1-5 0 0,0-8 14 0,5 0 3 15,3 0 1-15,1-14 0 0,2-1-8 0,3-6-2 16,0-2 0-16,0 0 0 0,1-14-28 0,-4 1 0 16,-2-1 0-16,-1-6-10 15,-3-4-19-15,-6-2-4 0,-2 2-1 0,-3-2 0 16,-6-3-3-16,-6 8-1 0,-6-3 0 0,1 3 0 16,-7 3 5-16,-2 9 1 0,-4 9 0 0,-6 0 0 0,-2 5 32 0,-5 2 19 15,-4 9-3-15,0-2 0 0,-3 9 16 0,0 6 4 16,3-3 0-16,1 9 0 0,7-4-5 0,7 2-1 15,0 3 0-15,8-5 0 0,6 8-5 0,6-3-1 16,6 0 0-16,9 2 0 0,8-4-13 0,10 2-3 16,8 3-8-16,8-9 12 0,9-2-12 0,10-3 0 0,4-4-9 15,4-3 9 1,3-11-194-16,-15 3-33 0</inkml:trace>
  <inkml:trace contextRef="#ctx0" brushRef="#br0" timeOffset="3306.51">14461 2659 1785 0,'-41'0'79'0,"15"5"17"0,-7 0-77 0,-4-3-19 0,-4 6 0 0,-3 6 0 15,-2-5 179-15,2 10 32 0,0-1 6 0,3 3 2 16,0 2-179-16,3 0-40 0,3 6 0 0,1 5 0 15,1 2-10-15,4-3 10 0,5 3-13 0,10-7 5 16,3 2-8-16,5-2-2 0,3-6 0 0,12-2 0 16,-1 2 41-16,9-5 8 0,2 0 1 0,4-4 1 15,2-7 13-15,2-1 2 0,-1-6 1 0,3-6 0 16,4-1-20-16,-1-14-4 0,0 5-1 0,3-7 0 0,3-6-12 0,0-6-4 16,0-5 0-16,-1-2 0 0,-5-12-8 0,1-3 0 15,-1 0 0-15,-6 6-11 0,0-4 1 0,-2-10 0 16,-1 5 0-16,-2-7 0 0,-1 2 10 0,-6 5 0 15,4-4 0-15,-3 4 8 0,-1-8 0 0,1 11 0 16,-6-2 0-16,-1 4 0 0,1-2 5 0,-6 13 2 16,-3 1 0-16,3 4 0 0,-1 7 11 0,2-2 2 15,-4 6 1-15,0 13 0 0,2-1 9 0,1 0 2 16,0 9 0-16,-3 2 0 0,0-3-22 0,0 8-4 16,0-3-1-16,0 3 0 0,0 0-13 0,3 11 8 15,0 5-8-15,0 4 0 0,0 11 0 0,0 10 0 16,-3 4-11-16,3 6 11 0,0 4-12 0,0 10 12 15,-3-1-12-15,0 4 12 16,0 12-38-16,2-4 0 0,2-1 0 0,-2-3 0 16,7-4 9-16,0-6 1 0,2-8 1 0,4-2 0 0,0 0 27 0,-1-10 8 15,4-3 0-15,-1-3 0 0,3-5-8 0,1-2 9 0,0-6-9 0,-1-3 10 16,4-4 11-16,-1-3 3 0,0-5 0 0,3-1 0 16,7-1 3-16,-1-12 1 0,-3-1 0 0,3-1 0 15,3-5-17-15,-1-8-3 0,-1-2-8 0,-1-1 12 16,-3-6-12-16,0-4 0 0,3-3 0 0,-6-1 0 15,1 1 0-15,-4 1 0 0,0-8 0 0,0 5 0 16,-2-2 8-16,0 2-8 0,-7 2 0 0,1 6 0 16,-6-10 0-16,-3 9 0 0,-1 9 0 0,-5 0 0 15,0 2 0-15,-3 1 0 0,-3 4 0 0,0 9 0 16,-2-7 0-16,-4 4 0 0,-2 2 0 0,-4 3 0 16,0 5 0-16,-2 0 0 0,0 5 0 0,-1 3 0 0,1 2-13 15,-1 6 4-15,1 5 1 0,0 2 0 16,-1 13 8-16,4-2 0 0,0-1 0 0,2 9 0 15,6-3-28 1,0-2-3-16,6-2-1 0,3 2 0 0,6-6 51 0,3-3 9 0,6 1 3 0,2 2 0 0,6-7-17 0,4-4-3 16,2 1-1-16,9-5 0 0,2-4-10 0,4-1 8 15,-3-11-8-15,2 0 8 0,1-11-8 0,0-7 0 16,-3-5 0-16,3-5 0 16,-7-6-161-16,5-8-25 0,-2-2-5 0,-8 13-1 0</inkml:trace>
  <inkml:trace contextRef="#ctx0" brushRef="#br0" timeOffset="3588.51">16129 1388 2602 0,'-6'-8'116'0,"6"8"23"0,0 0-111 0,-6-2-28 16,6 2 0-16,-2-6 0 0,2 6 90 0,0 0 13 0,0 0 2 0,0 0 1 15,0 0-68-15,0 0-14 0,0 0-2 0,0 0-1 16,2 8-21-16,2 8 0 0,-2-4 0 0,4 4 0 15,-3 13 0-15,0 2-12 0,3 13 4 0,-3 0 0 16,-3 8 8-16,2 13 0 0,-2 2 0 0,0 14 0 16,0 1 0-16,-2-1-8 0,-1 7 8 0,0 3-12 15,-6 5-4-15,3-3-2 0,4-10 0 0,-4-5 0 16,3-3 18-16,0-8 0 0,3 1 0 0,0-11 0 0,3-5 0 0,2-8 0 16,1 2 0-16,0-10 0 15,6-7 0-15,-1 2 11 0,2-2-3 0,1-8-8 0,-3-6 0 0,4-1 0 16,-3-5-10-16,3-9-867 15,-1 0-174-15</inkml:trace>
  <inkml:trace contextRef="#ctx0" brushRef="#br0" timeOffset="4039.74">15677 2451 2534 0,'0'0'225'0,"0"0"-180"16,0 0-36-16,0 0-9 0,0 0 129 0,9 5 24 16,8 3 5-16,4-5 1 0,8-3-129 0,0 5-30 0,3-5 0 0,6 0 0 15,0 0-12-15,3 5-3 16,2-5-1-16,5 0 0 16,-5 0-43-16,1 0-9 0,-1 0-1 0,-1 2-1 15,-2-2-5-15,-2 0-1 0,-6 6 0 0,1-4 0 0,-2-2 52 0,-1 0 9 0,-1 8 3 0,-6-8 0 16,1 0 27-16,-1 0 5 0,-3 0 2 0,1 0 0 15,-4 0 10-15,-2 0 1 0,0-8 1 0,-1 0 0 16,-3 6-8-16,1-8-2 0,0 7 0 0,-6-5 0 16,0-5-4-16,-4 5-2 0,4-5 0 0,-3 3 0 15,-3-3 13-15,-3 3 2 0,1-3 1 0,-4 5 0 16,0-5-23-16,-3-3-11 0,-3 9 10 0,1 1-10 16,-7-1 8-16,4 7-8 0,-7 0 0 0,-2 0 9 15,0 7-9-15,2 4 0 0,-2-1 0 0,-4 6 0 16,1 2-15-16,3 5 5 0,0 1 1 0,2 4 0 0,-2 3 9 0,8 0 0 15,1-2 0-15,8-1-8 0,3 1 28 0,6 2 5 16,3-2 2-16,5 0 0 0,7-6 5 0,2 5 0 16,4-5 1-16,4-2 0 0,8-3-13 0,5-5-2 15,-1-5-1-15,7 0 0 16,3-8-121-16,-1-8-25 0,3-7-5 0,1 1-1155 0</inkml:trace>
  <inkml:trace contextRef="#ctx0" brushRef="#br0" timeOffset="4278.74">17471 2440 806 0,'0'0'72'0,"0"0"-58"16,0-5-14-16,-3 3 0 0,-3-3 376 0,3-1 73 15,-6 6 15-15,1-7 2 0,-4 7-302 0,-2-3-61 16,-4 3-12-16,-2-5-3 0,-4 2-38 0,1 11-8 0,-3-5-2 16,-3 4 0-16,-1-1-32 0,-1 9-8 0,1 1 0 0,1-3 0 15,0 10 8-15,3-7 0 0,2 9 0 0,4-7 0 16,2 11-8-16,7-8 0 0,2 2 0 0,6 6 0 15,3-6 8-15,6 8 2 0,6-2 1 0,2-8 0 16,6 2-11-16,7-10 8 0,2 3-8 0,3-1 8 16,6-7-8-16,3-3 0 0,8-10 0 0,1-3 0 15,-1-2-123 1,1-11-20-16,0-8-4 0,-9 8-1 0</inkml:trace>
  <inkml:trace contextRef="#ctx0" brushRef="#br0" timeOffset="4564.74">18069 1308 3265 0,'0'0'72'16,"-6"0"14"-16,4 0 3 0,2 0 3 0,0 0-73 0,-4 7-19 0,8 4 0 0,-4-1 0 0,5 5 10 0,-2 1-2 15,6 2 0-15,-3 5 0 0,2 9-8 0,1-4 8 16,0 8-8-16,-3 9 8 0,-4-1-8 0,2 10 0 15,-8 8 0-15,2 0 0 0,-4 11 0 0,0 2 0 16,-6 3-9-16,4 0 9 0,-7 2-11 0,3 1 2 0,-5 7 0 16,8-8 0-16,0-5 9 0,4-2-13 0,-1-11 5 15,6 3 8-15,6-13-8 0,-1 0 8 16,7-8 0-16,0-2 0 0,-1-6 0 0,7-10 0 0,5-6 0 16,-3 3 0-1,1-9-79-15,2-12-11 0,9-2-2 0,1-2-1252 0</inkml:trace>
  <inkml:trace contextRef="#ctx0" brushRef="#br0" timeOffset="4770.74">17517 1891 3200 0,'0'0'71'0,"7"0"14"0,4 0 3 0,4 0 1 0,8-3-71 15,9 3-18-15,9-5 0 0,9 3 0 16,8 2 39-16,3 0 4 0,3 0 1 0,3 0 0 16,-2 0-25-16,2 0-5 0,2 2-1 0,-1-2 0 15,-10-2-61-15,-5 2-13 16,-1-5-3-16,-2-4-1385 0</inkml:trace>
  <inkml:trace contextRef="#ctx0" brushRef="#br0" timeOffset="6698.96">20289 2583 2487 0,'-6'-2'55'0,"0"-6"11"0,-5-2 2 0,-4-6 2 0,-6 0-56 0,1-4-14 0,0 4 0 0,-9-7 0 0,-4 7 9 0,1-7-1 0,0 2 0 0,0 1 0 16,-6 4-8-16,0 0-11 0,-3 0 3 0,3 4 0 15,-2 6 8-15,-4 6 0 0,-12 6 0 16,4 1 0-16,5 9 0 0,-3 5 0 0,-5 7 0 0,0 3 0 31,5 11-26-31,0-1-3 0,7 9-1 0,-1 7 0 0,3-3 11 0,15-2 3 0,12-8 0 0,1 0 0 16,5-8 49-16,11 1 11 0,11-6 1 0,1-8 1 15,5 5-11-15,7-7-3 0,2-5 0 0,6-8 0 16,9-3 14-16,-6-5 2 0,3-13 1 0,2 3 0 16,13-17-30-16,-1-9-7 0,-5-3 0 0,2-10-1 15,3-5-25-15,1-3-5 0,-3-5-1 0,-4-3 0 16,3 0-35-16,-2-10-7 0,-3 7-2 15,-3-4 0-15,-6-1 45 0,2-2 9 0,-5 2 2 0,-3-7 0 0,1 2 8 0,-7 1 11 16,0 1-3-16,-2-4 0 0,-4 7 39 0,0 3 7 16,-2 6 2-16,-4 7 0 0,0 9-36 0,-4 0-6 15,-1 14-2-15,-1 0 0 0,-2 11 0 0,0 2 0 16,-1 5 0-16,-5 9 0 0,4-1 23 0,-2 8 4 16,-2 0 1-16,0 0 0 0,0 2-40 0,3 11 0 15,-6 11 0-15,3 4 0 0,-2 14 0 0,-4 4 0 16,-6 14 0-16,-3 12 8 0,0 12-8 0,1 4 0 15,-3 7 0-15,-4 1-8 16,-2 9-36-16,3-5-8 0,2-4 0 0,3-13-1 16,4-2 13-16,2-6 4 0,3-10 0 0,6-6 0 0,0 6 36 0,3-11 0 15,0-4 12-15,6-4-4 0,-3-4 10 0,5-3 2 16,1-11 0-16,-1 1 0 0,2-5-8 0,1-1-2 16,1-10 0-16,5-6 0 0,-2 2 6 0,5-4 2 0,0-10 0 0,3-4 0 15,3-4-8-15,0-5-2 0,4-10 0 0,-4-1 0 16,6-7-8-16,-3 0 0 0,1-9 0 0,-2 1 0 15,-1 1 0-15,-1-4 0 0,-3-5 0 0,3 0-11 16,-6 0 11-16,4-5 0 0,-7 13 0 0,0-3 0 16,-2 3 0-16,-4 3 0 0,-2 2 8 0,-3 10-8 15,-3 1 8-15,-4 5-8 0,-2 2 8 0,0 5-8 16,-5 1 24-16,-1 2 0 0,-3 5 0 0,-5 6 0 16,-1 2-24-16,-3 2 0 0,-1 3 0 0,-5 8 0 15,0 5-12-15,-2-2-6 0,-3 12-2 0,0 1 0 16,3 7 8-16,-1 3 2 0,4 5 0 0,2 0 0 15,7 0 1-15,5 8 0 0,7-11 0 0,2-2 0 0,5 0 9 16,10-3 0-16,-1 1-9 0,10-3 9 0,4-3 0 16,5 0 18-16,-1-8-3 0,6 6-1 0,3-13 10 15,2 4 3-15,4-7 0 0,0-5 0 0,2-6-15 0,1 3-2 16,3-10-1-16,2 3 0 0,1-11-9 16,-1 3 0-16,-3-8 0 0,-2 2 8 0,-3 0-8 0,-4-7-14 15,1 2 3-15,-6 1 1 0,0-4 10 0,-3-4 0 16,-3 4 0-16,-6 4 0 0,-3-3 0 0,-5-6 0 15,-3 5 0-15,-4 4 0 0,-2-4 0 0,-3 3 0 16,-3-2 0-16,-3 5 0 0,-3-3 0 0,-3 0 0 16,1 6 0-16,-7-1 0 0,-3 1-18 0,4 2-2 15,-4 6 0-15,1-7 0 0,-7-1 30 0,-6 7 6 0,4 2 0 0,-3 6 1 16,-3-2-17-16,0 2 8 0,-3 2-8 0,-1 9 0 16,-1-1 0-16,-2 12 0 0,-4-8 0 15,-2 15 0-15,5-6 12 0,-4 9-2 0,3 1 0 0,1 3 0 16,4-4-10-16,4 4 0 0,3-4 9 15,9-4-9-15,2 0 11 0,3-10-3 0,6 3 0 0,3-6 0 16,6 4 4-16,0-1 0 0,3-5 0 0,8-6 0 16,1 2 14-16,5-2 3 0,3-7 1 0,4 0 0 15,3 0-16-15,1-7-3 0,5-7-1 0,-2 7 0 16,1-9-10-16,1 1 0 0,-8-1 0 0,5 0 0 16,-4-2 0-16,-3 3 0 0,1-1 0 0,-2 1 0 15,-2 10-12-15,-2-4 12 0,-4 2-10 0,2 0 10 16,-5 7 0-16,3 0 0 0,1 0 0 0,0 7 0 15,-7-2-35-15,3 6-1 0,1-1 0 0,2 0 0 16,4 11 6-16,0-11 1 0,-1 8 0 0,6 0 0 16,-3-4-27-16,7 1-6 0,1 6-1 15,7-11 0-15,0 3-18 0,6 3-4 0,6-9-1 0,0 2 0 16,2-4 64-16,1 2 13 0,-4-7 9 0,3 6-12 0,-2-6 39 0,-1-6 7 16,1 3 2-16,-3-6 0 0,-6 0-12 0,0 2-3 15,-6-9 0-15,-3 3 0 0,-3-2 11 16,-6-1 3-16,-2-4 0 0,-6 4 0 0,-1-7-35 0,-5-1 0 15,-7 1 0-15,2 2 0 0,-8-7 0 0,-2 7 0 16,-2-3 0-16,-7 9 0 0,-5-6 16 0,-3 6-3 16,-4 2-1-16,-2 10 0 0,-6-10-2 0,-3 13-1 15,-3 0 0-15,0 0 0 0,1 13 2 0,-1-3 0 16,0 8 0-16,1 6 0 0,2-3-11 0,2 2 0 16,-2 9 0-16,12-4 0 0,9 8-12 0,2-13-5 0,4 9-1 15,5-4 0-15,6-5 18 0,6 6 0 0,5-8-8 0,6 2 8 16,7-10 0-16,2 3 16 0,1-9-4 0,5-2 0 15,-1-5-3-15,7-5-1 0,4-2 0 0,-2-9 0 16,1-5-8-16,2 1 0 0,1-4 0 0,-2-5 0 16,-2-2 0-16,-2 3-12 0,0-11 4 0,0 3 8 15,-6-8-17-15,0-3 4 0,-2-2 1 0,-1-8 0 16,0 5 12-16,-3-3-9 0,-3-2 9 0,-6-5-8 16,-2-3 8-16,0 0 0 0,-3-2 0 0,-1 0 0 15,-2-6 11-15,-4 8 4 0,1 6 1 0,-2 7 0 16,-2 0-7-16,-2 13-1 0,-2 2 0 0,-2 9 0 15,2 8 20-15,-4 4 3 0,6 0 1 0,0 3 0 16,-6 13-2-16,6 0 0 0,-9 6 0 0,3 1 0 16,-2 14 1-16,2 2 0 0,-6 13 0 0,4 3 0 15,2 11-15-15,-3 2-2 0,3 3-1 0,-2 9 0 16,1 9-1-16,-1-6-1 0,2 6 0 0,-3 2 0 0,1 0-11 0,-1-2 0 16,0 2-10-16,6-11 10 15,-3 1-121-15,3-13-19 0,3-8-3 0,3-4-1151 0</inkml:trace>
  <inkml:trace contextRef="#ctx0" brushRef="#br0" timeOffset="7131.29">23319 2620 2070 0,'0'0'92'0,"0"0"18"0,0 0-88 0,0 0-22 16,0 0 0-16,6 0 0 0,0-6 81 0,3 4 12 0,-1-6 3 0,1 0 0 15,6-5-36-15,-1-7-6 0,7 4-2 0,-1-7 0 16,4-6-9-16,-1 1-3 0,0-4 0 0,7-4 0 16,-1 0-40-16,3-8-11 0,0 0-1 0,3-1 0 15,-3-1 12-15,0-4 0 0,3-4 8 0,-3 3-8 16,0-15 11-16,3 7-3 0,-3 2 0 0,0-5 0 16,0-3-8-16,-3 5 0 0,1 0 9 0,-1 1-9 15,-6 2 29-15,0 5 2 0,-2 5 0 0,-4 6 0 16,-2 2-31-16,-3-2 0 0,-3 9 0 0,-4 4 0 15,-2-1 0-15,0 6-12 0,-3 5 3 0,-3-3 0 16,0 6 9-16,-6 1 0 0,1 2 0 0,-4 4 0 16,0 0 0-16,-5 0 0 0,-4 8 0 0,-2 8 0 0,-3 0 0 0,-6 7 0 15,0 14-10-15,0-3 10 0,3 5-16 0,0 8 3 16,2 5 1-16,-2 0 0 0,3 13 12 0,3 2 13 16,2 9-2-16,0 5-1 15,-2-6 1-15,6 13 0 0,2-12 0 0,0 7 0 0,1 5 13 0,2-2 2 16,1-8 1-16,-1-5 0 0,3 3-15 0,0-4-4 15,1-9 0-15,5-3 0 16,3-1-43-16,3-9-9 0,3-6-1 0,5-5-1 16,4-8-173-16,5-2-34 0,6-5-7 0</inkml:trace>
  <inkml:trace contextRef="#ctx0" brushRef="#br0" timeOffset="7411.91">24235 2287 2080 0,'6'-14'92'0,"-3"5"20"0,0-4-90 0,0 6-22 0,-3-1 0 16,0 2 0-16,0 6 101 0,0 0 16 0,-3-7 3 0,-3 7 1 15,0 0-45-15,-5 0-8 0,-4 7-3 0,-3 7 0 16,-5 1-43-16,-3 1-9 0,-1 12-1 0,-2-5-1 16,0 6-11-16,0-1-11 0,3 4 3 0,2 9 0 15,4-10 8-15,5 0-8 0,7 3 8 0,5-11-8 16,6 1-6-16,5-3-1 0,7 2 0 0,3-7 0 16,5 4 35-16,0-4 8 0,7-4 0 0,-1-3 1 15,0-2 3-15,3-7 1 0,-3 0 0 0,3-7 0 16,-3-2-11-16,1-3-2 0,-5-6-1 0,2-3 0 15,-7-8-5-15,1 6-1 0,-4-13 0 0,-5 4 0 16,-4-9-4-16,-2 10-1 0,-3-5 0 0,-3 0 0 16,-5 4-8-16,-4-2-9 0,-3 4 9 0,-2 7-13 15,-4-6-3-15,0 8-1 0,4-2 0 0,-4 2 0 16,1 10-119-16,3-9-23 0,2 4-5 0</inkml:trace>
  <inkml:trace contextRef="#ctx0" brushRef="#br0" timeOffset="7697.72">25110 2168 2502 0,'-17'-5'55'0,"8"5"11"0,-6-8 2 0,-2 8 3 0,0 0-57 0,-10 0-14 15,1 0 0-15,-6 8 0 0,-1-8 51 0,-4 8 7 16,-1 0 2-16,3 4 0 0,-3 4 3 0,3 5 1 0,0 0 0 0,3 3 0 16,3 6-43-16,2-1-8 0,7 2-1 0,6 5-1 15,5-7-11-15,9 7 0 0,5-5 0 0,10 3 0 16,3-3 8-16,8 0 0 0,0-8 0 0,12 6 0 16,6-8-8-16,3 2 10 0,5-10-10 0,1 3 10 31,2-9-72-31,-3-7-14 0,4-2-4 0,-1-9-771 0,4 1-154 0</inkml:trace>
  <inkml:trace contextRef="#ctx0" brushRef="#br0" timeOffset="8055.71">25711 1134 1036 0,'0'0'92'0,"0"0"-73"0,0 0-19 0,0 0 0 0,0 0 452 15,0 0 86-15,9 2 18 0,-1 14 3 0,2 5-422 0,1 2-84 16,1 11-17-16,-3 0-3 0,2 17-33 0,-5 1 0 16,-3 13-15-16,-6 10 5 0,-6 11-10 0,-6 5-1 15,-5 5-1-15,-9 0 0 16,0 0-96-16,0-11-19 0,0-2-4 0,2-3-1 16,7-20 75-16,2-1 15 0,7-6 4 0,-1-10 0 0,3-6 77 0,3-1 16 15,0-13 3-15,4 0 1 0,-1-4 8 0,3-9 2 0,0 3 0 0,0-5 0 16,0-8 1-16,0 0 1 0,0 0 0 0,0 0 0 15,9-5-4-15,-1-11-1 0,1 1 0 0,5-1 0 16,-1-18-36-16,4 3-7 0,3 0-1 0,4-13-1 16,-1 3-11-16,6 2 0 0,0 0 0 0,3 5 0 15,0-2 0-15,1 4 0 0,-1 9-11 0,-1-5 11 32,-1-1-43-32,-1 6-3 0,-3 2-1 0,3-7 0 15,-2 9-161-15,-1-1-33 0,21-19-7 0,-15 11 0 0</inkml:trace>
  <inkml:trace contextRef="#ctx0" brushRef="#br0" timeOffset="8260.23">25711 2072 3178 0,'0'0'141'0,"0"0"29"0,0 0-136 0,6 8-34 16,3 8 0-16,3-1 0 0,-1 1 26 0,10 10-2 15,2-3 0-15,3 1 0 0,0-1-13 0,1 3-3 16,1 0-8-16,-1-5 12 16,-1-1-120-16,3-4-25 0,-2-1-5 0,5-2-754 15,-3-5-150-15</inkml:trace>
  <inkml:trace contextRef="#ctx0" brushRef="#br0" timeOffset="8582.23">26708 2116 1152 0,'21'-12'51'0,"-15"4"10"0,0 5-49 0,-1-2-12 15,1 0 0-15,-3-3 0 0,0 5 372 0,0-2 71 16,-6-5 14-16,3 5 3 0,-3-3-340 0,-6-5-68 0,-2 11-13 16,-3-12-3-16,-1 7-36 0,-6-1 0 0,1 5 0 0,-6-2 0 15,3 0 9-15,-4 5-9 0,7 0 0 0,-1 0 9 16,3 0-9-16,7 10 0 0,-1-10 0 0,3 3 0 16,7 5 8-16,-2-1 0 0,8 7 0 0,5-4 0 15,-3 3 15-15,8 7 2 0,3-9 1 0,4 10 0 16,2 0 10-16,7-6 1 0,-1 8 1 0,0-2 0 15,5 2-28-15,-1-2-10 0,-4 2 0 0,-3-1 9 16,0-2-9-16,-5 3 0 0,-1-13 0 0,-8 11 0 16,0-8 0-16,-4-2 0 0,-2 1 0 0,-6 4 0 15,-3-11-42-15,-2 6-1 16,-7-4 0-16,-6 4 0 0,-2-4 24 0,-3-4 5 0,-4 5 1 0,-5-3 0 16,0-5-5-16,0 3-1 0,-6 2 0 0,6-5 0 15,2-5-69-15,7 5-13 16,0-3-3-16,6 3-1 0,2-5-76 0,7-3-15 0,2 5-4 15,6-4 0-15</inkml:trace>
  <inkml:trace contextRef="#ctx0" brushRef="#br0" timeOffset="8883.23">27555 1564 2948 0,'8'-5'65'0,"7"-2"14"0,-1 4 2 0,10-5 1 15,2 3-66-15,6 5-16 0,4 0 0 0,-5 0 0 0,5 5 0 0,4-3 0 0,1 7 0 0,0-2 0 16,-3 4 10-16,0-1-2 0,2 10 0 0,-5-4 0 16,1 5-8-16,-7-3 0 0,-6 3 0 0,-2 3 8 15,-7 4-8-15,-2 0 0 0,-10 8 0 0,-2 1 0 16,-5 1 0-16,-10 14 0 0,-5-8 0 0,-7 8 0 15,-7 0 0-15,-4-3 0 0,-6 3 9 0,-3 0-9 16,3 1 16-16,1-2 0 0,2-4-1 0,0-3 0 16,3 5-15-16,3-5-18 0,3-5 4 0,6-3-882 15,2 1-176-15</inkml:trace>
  <inkml:trace contextRef="#ctx0" brushRef="#br0" timeOffset="9006.25">27963 3063 1152 0,'0'0'51'0,"0"0"10"0,0 0-49 0,3 7-12 0,-1 2 0 0,5-4 0 0,-7-3 471 0,0-2 91 16,0 0 18-16,0 0-1273 15,-7-2-255-15</inkml:trace>
  <inkml:trace contextRef="#ctx0" brushRef="#br0" timeOffset="10015.17">6577 4989 1324 0,'0'0'59'0,"0"14"12"0,-4 1-57 0,-1 5-14 0,-1 4 0 0,0 7 0 16,4 5 348-16,-2 8 66 0,1 6 14 0,1 4 2 15,-2 11-342-15,-2 0-68 0,4 2-20 0,-7 8 9 16,1 5-9-16,4 9 0 0,-7 7 0 16,2 0-11-1,0 7-69-15,-2 1-15 0,2 5-2 0,-3-5-695 0,3-6-140 0</inkml:trace>
  <inkml:trace contextRef="#ctx0" brushRef="#br0" timeOffset="10317.69">7431 4894 1209 0,'0'0'108'0,"0"0"-87"16,0 0-21-16,0 0 0 0,0 0 435 0,0 0 82 15,0 0 17-15,6 7 3 0,3 1-405 0,-6 5-80 16,0 2-17-16,2 6-3 0,-1 2-20 0,-4 6-4 15,0 8-8-15,-4 1 12 0,2 11-12 0,-4 6 11 16,-3 10-11-16,0 7 10 0,-3 1-10 0,-2 4 0 16,-1 9 0-16,0 5 0 0,1 2 0 0,0 4-9 0,-1 1 9 0,1 3-13 15,-1 2-10-15,3-3-1 0,-3-5-1 0,9-2 0 32,-2-2-14-32,2-5-2 0,3-17-1 0,3-3 0 0,0-15 21 0,3-6 4 0,0-9 1 0,3-13 0 31,-1-2-87-31,5-14-17 0,-1 2-3 0</inkml:trace>
  <inkml:trace contextRef="#ctx0" brushRef="#br0" timeOffset="11263.64">6612 6145 3020 0,'0'0'67'0,"0"0"13"0,0 0 4 0,11 4 0 0,6-4-68 0,10 0-16 16,2 0 0-16,6 0 0 0,3 0 0 0,9-9-11 15,6 7 2-15,8-3 0 0,2-3 9 0,8 0 0 16,2-7-9-16,-1 7 9 16,1-8-43-16,6 3-4 0,6-3-1 15,-7 2 0-15,-7-8 20 0,-4 7 3 0,3-5 1 0,-1 4 0 16,-1 3-7-16,-4-3-1 0,-6 8 0 0,-8 0 0 0,-9 1 32 15,-3 7 0-15,-9-5 0 0,0 5 0 0,-6 5 0 0,-5-3 0 16,-3 3 11-16,-4 3-3 0,-2 6 9 0,-4-4 3 16,-1 3 0-16,-4 3 0 0,-4 4-7 0,-7 1-1 15,-3 2 0-15,-4 5 0 0,-6 4-12 0,1-1 0 16,-6 10 0-16,0-2 0 0,0 5 0 0,-4-5 0 0,4 2 0 16,6-2 0-16,3-3 24 0,5-7 0 0,1 3-1 15,8-12 0-15,-3 4 16 0,6-4 3 0,3 1 1 0,12-5 0 16,-4-9-18-16,9 9-3 0,7-9-1 0,2-7 0 15,4 0-21-15,-1-2 0 0,6-11 0 0,0 0 0 16,3-3 12-16,-1-7 4 0,5-6 0 0,-8-1 1 16,-5-7-26-16,4-1-6 0,-7 1-1 0,-3-4 0 31,-8 2-36-31,-7-6-8 0,-2 4-2 0,-8 2 0 0,-2 3-82 16,-7-3-16-16,-1 6-3 0,-11 1-1 0,-3 9-20 15,-1-1-4-15,-4 6 0 0,-5 3-1 0,5 7 101 16,-5 5 20-16,1 3 4 0,1 3 0 0,1-3 111 0,7 6 21 0,0-4 5 0,6 3 1 15,2-2 110-15,6 2 23 0,4-3 4 0,4-2 1 16,4 0-82-16,0 0-16 0,12-2-3 0,5-3-1 0,4 2-72 16,8-2-14-16,1-3-4 0,1 0 0 15,7 6 21-15,12-9 4 0,-6 4 1 0,11 4 0 0,0-5-22 0,4 3-5 16,-4-2-1-16,3 7 0 0,-2-9-7 0,-3 9-2 16,-4 0 0-16,-2 5 0 0,-4-1-9 0,-1 8-16 15,-4-1 4-15,-7 9 1 0,-1 1-1 0,-4 2 0 16,-2 0 0-16,-7 6 0 0,0 8 4 0,-2-1 0 15,-7 8 0-15,2 2 0 0,-2 4-2 0,-5 2 0 16,0-6 0-16,0-4 0 0,-1-4 10 0,2-6 0 16,-2-3 0-16,1-4 0 0,1-6 20 0,-2-4 7 0,2 4 1 15,-2-10 0-15,4-4 14 0,-3-1 3 16,0 3 1-16,-3-7 0 0,5 0-17 0,1 0-3 16,0-2-1-16,3-7 0 0,0 2-14 0,-1-6-3 15,-2-2-8-15,6-7 12 0,3 2-21 0,-4-3-5 0,4-1-1 16,-1 1 0-16,-2-3-5 0,3 10-2 0,-4 1 0 15,4 2 0-15,-3 2 6 0,3 6 0 0,-4-2 1 0,7 7 0 16,-1 0 3-16,4 7 1 0,-2 6 0 0,5 1 0 16,2 1 11-16,-2 0-12 0,2 8 12 0,3-2-12 15,3 3-8-15,-2-8-3 0,-1-4 0 0,3 4 0 16,0-3 11-16,-1-5 3 0,-4-6 0 0,2-2 0 16,-3 0 22-16,-3-7 5 0,4-2 1 0,-6 2 0 15,-7-6 19-15,0 3 4 0,1-11 1 0,-3 0 0 16,-6-3-8-16,-4-4-2 0,-2-3 0 0,-2-5 0 15,-2-3-21-15,-7-3-12 0,-3 3 12 0,-4-4-12 16,6 4-14 0,-5-3-10-16,-10-2-1 0,7 5-1 0,9-5-95 0,-1 3-19 0,-3 2-4 0,4-6-1150 15</inkml:trace>
  <inkml:trace contextRef="#ctx0" brushRef="#br0" timeOffset="11681.64">11868 4598 2131 0,'0'0'189'0,"0"0"-151"0,0 0-30 0,3 8-8 16,-1-8 136-16,-2 7 27 0,4 6 5 0,-4 3 0 15,0-1-129-15,-4-2-27 0,2 10-4 0,-1-2-8 16,-6 8 8-16,0-1-8 0,-2 6 0 0,-1 11 9 16,-3-1-9-16,0 8 0 0,-2-1 0 0,0 6 0 15,-1 0 0-15,-2 3 0 0,0 2 12 0,-1 3-4 16,0-1-8-16,2 4 0 0,-2-8 0 0,4 4 0 15,-2-1 28-15,5-6 3 0,3 0 1 0,-1-2 0 16,9-4 9-16,0 1 3 0,9-8 0 0,0-3 0 0,2-7-9 16,4 2-2-16,6-2 0 0,-1-8 0 0,3 3-21 0,4-6-12 15,-1-2 12-15,4-6-12 0,-2-1 0 0,-1-7-20 16,2-2 2-16,4-10 1 16,1-2-106-16,-4-9-21 0,-7-8-4 0,3-2-1100 0</inkml:trace>
  <inkml:trace contextRef="#ctx0" brushRef="#br0" timeOffset="12168.64">11293 5690 2761 0,'0'0'122'0,"0"0"26"0,0 0-119 0,0 0-29 16,0 0 0-16,9-8 0 0,5 8 56 0,7-8 4 15,5 2 2-15,6-1 0 0,7-1-27 0,4 0-6 0,6 1-1 0,7-2 0 16,2 2-4-16,1-6 0 0,2 5-1 15,0-2 0-15,-3-3-23 0,-2 7-20 0,-3-1 4 0,-7 4 1 32,-2 3-11-32,-6 0-2 0,-6 3-1 0,0 4 0 15,-6-1-2-15,-6 9 0 0,-5 7 0 0,-1-2 0 0,-5 6 11 0,-3 10 1 0,0 1 1 0,-3 6 0 16,-6 10 9-16,1-1 9 0,-2-1-13 0,1-6 5 16,0-2 0-16,3-6 0 0,3 2 0 0,0-6 0 15,3-2 27-15,0-2 5 0,3-1 2 0,-1-10 0 16,1 3 2-16,3-5 1 0,-1-3 0 0,1-6 0 15,3-4 7-15,-1-3 0 0,4-3 1 0,5-4 0 16,0-9-5-16,4-4-2 0,2-9 0 0,-3 0 0 0,1-9-30 16,-4 1 0-16,-2-7-8 0,-4 0 8 31,-3-7-29-31,-2-2 1 0,-9 1 0 0,-1-5 0 0,-2 5-4 0,-5 6-1 0,-4-4 0 0,-6 6 0 16,1 6 20-16,-4 1 4 0,-5 9 1 0,-3 4 0 0,-3 3 8 0,-4 7 0 15,-1 3 0-15,-1 3 0 0,-6 8 0 0,3 3 0 16,0 4 0-16,0 2 0 0,0 5 24 0,6 0 0 15,0 1 0-15,9 1 0 0,0 2 10 0,8-3 2 16,3-4 1-16,10 2 0 0,4 2-21 0,4-7-4 16,9 8 0-16,5-9-1 0,9-2-3 0,6 4 0 15,9-9 0-15,5 0 0 0,9-9-8 0,7 2 0 16,2-9 0-16,6-9 0 16,6-7-137-16,0-4-30 0</inkml:trace>
  <inkml:trace contextRef="#ctx0" brushRef="#br0" timeOffset="12862.74">15354 5617 1209 0,'-65'41'53'0,"27"-17"12"0,-8 4-52 0,-10 8-13 0,3 4 0 0,-2 4 0 15,5-1 301-15,7 1 58 0,5 1 11 0,6-6 2 16,6 2-260-16,5-5-53 0,9-4-11 0,4-2-1 16,5-1-11-16,3-6-1 0,9 3-1 0,2-8 0 15,4 3-19-15,9-8-4 0,-1-5-1 0,9-6 0 16,3-4 2-16,8-6 1 0,1-12 0 0,3 4 0 16,2-12-5-16,1-1 0 0,-1-3-8 0,4-3 12 15,-1-10-51-15,1 9-10 16,-6-8-3-16,-6 5 0 0,-4-5 12 0,-1 2 3 0,-2 3 0 0,-5 0 0 15,-5 3 27-15,-4 3 10 0,1-3 0 0,-6 4-9 0,-4 9 9 16,1 0 14-16,-6 2-3 0,-1 8-1 16,-2 2 14-16,0 4 2 0,-3-1 1 0,0 8 0 15,0 0 32-15,0 0 6 0,-6 8 2 0,3-1 0 16,-3 4-16-16,1 10-3 0,-1-6-1 0,3 6 0 16,-2 7-13-16,1-1-2 0,2 6-1 0,2-2 0 15,2 0-8-15,2 6-2 0,1-1 0 0,4 1 0 0,-4-9-13 0,4 3-8 16,1-3 8-16,-2-5-8 0,1-2-12 0,3 1-8 15,-7-8 0-15,4-5-1 16,-3 3-130-16,2-9-25 0,-2-3-6 0,0-3-1096 0</inkml:trace>
  <inkml:trace contextRef="#ctx0" brushRef="#br0" timeOffset="13333.74">16121 5329 3243 0,'0'0'72'0,"0"13"14"0,0-5 3 16,-4 4 2-16,8 7-73 0,-2 1-18 0,4 4 0 0,0 9 0 0,0-1 10 0,-1-1-2 16,5 5 0-16,1 0 0 0,-2 0-8 0,5 3 0 15,-2-2 0-15,3 4-11 0,0-1-2 0,4 4-1 16,0-8 0-16,4 0 0 15,0-5-22 1,-2-8-5-16,-2-1-1 0,2-2 0 0,2-5 42 16,-2-7 0-16,0 0 0 0,-4-8 0 0,4-3 33 0,-2-2 9 0,2-10 2 0,2 1 0 0,-5-9 6 0,6 0 2 15,-7-11 0-15,0 4 0 0,1-7-39 0,-1-2-13 16,0-3 9-16,-2-4-9 0,-3-4 8 0,-3 4-8 16,-1-11 8-16,-2 5-8 0,3 1 0 0,-3 3-17 15,-3 0 2-15,0 3 1 16,-3 6-60-16,0-2-12 0,0 2-2 0,-3 8-1 15,3-6-94-15,0 2-18 0,-3 6-4 0</inkml:trace>
  <inkml:trace contextRef="#ctx0" brushRef="#br0" timeOffset="13632.49">17159 5321 1267 0,'-9'21'56'0,"3"-13"12"0,-3 8-55 0,-2-1-13 0,-3 11 0 0,-1-3 0 16,-3 0 351-16,-2 6 67 0,-3 2 14 0,-4 3 2 15,-5-3-347-15,0 8-70 0,3-3-17 0,0 6 0 16,0-3 0-16,5-1 0 0,6-1 0 0,4-1 0 31,2-13-16-31,10 3-9 0,-2-3-3 0,8-1 0 0,-2-5 36 0,10-4 8 0,0 0 0 0,5-5 1 16,7 0 39-16,2-8 8 0,3-6 2 0,3-1 0 0,0-9 0 0,3 3 0 16,0-10 0-16,-3 0 0 0,0 0-41 0,-3-4-8 15,-2-3-1-15,-4 1-1 16,-6 0-15-16,-4 3 0 0,-2-7 0 0,-5 10 0 0,-9-6 0 0,-3 3 0 15,-2 0 0-15,-7 3-10 0,-3-1-4 0,-2 4-1 16,-1-3 0-16,-5 1 0 16,6-1-82-16,-1 0-17 0,-2 2-3 0,6-2-1213 0</inkml:trace>
  <inkml:trace contextRef="#ctx0" brushRef="#br0" timeOffset="13797.5">17561 5505 3027 0,'3'34'134'0,"0"-19"28"0,-3 3-130 0,3 9-32 16,-3-4 0-16,3 8 0 0,-3 6 86 0,-3-2 10 0,0 4 3 0,-3 3 0 15,-2-3-74-15,-1-2-14 0,3-2-3 0,0-3-8 32,-2 1-90-32,5-9-25 0,-1 5-5 0,-1-11-1274 0</inkml:trace>
  <inkml:trace contextRef="#ctx0" brushRef="#br0" timeOffset="13930.49">17617 5570 1843 0,'3'-13'81'0,"-3"5"18"0,0-2-79 0,0-3-20 0,0 0 0 0,0-3 0 16,2 1 310-16,-2-5 58 0,0 4 12 0,-2 0 3 16,2 0-342-16,0-4-68 0,0 4-13 0,0-5-888 15,2 1-176-15</inkml:trace>
  <inkml:trace contextRef="#ctx0" brushRef="#br0" timeOffset="14392.42">18252 5438 2516 0,'-8'13'112'0,"5"-11"22"0,0 7-107 16,-3-2-27-16,1-2 0 0,-4 3 0 0,0-5 108 0,-3 9 16 15,-5 1 3-15,-3-2 1 0,-1 7-92 0,-5-3-17 16,-1 3-4-16,4 3-1 0,0 3-14 0,-4 2 0 15,1-1 0-15,3 2 0 0,0-2 0 0,5 9 0 16,1-6 0-16,2-1 0 0,3 7 0 0,3-9 0 16,4 3 0-16,-1-7 0 0,6 3 0 0,6-9 0 0,-3 3 0 0,5-7 0 15,1-4 0-15,3 2 16 0,3-9-4 0,2 0 0 16,4-11 14-16,2-1 2 0,3-10 1 0,0-4 0 31,4-8-49-31,1 4-9 0,-1-6-3 0,-4-1 0 0,-2-2 8 0,-5 3 2 0,-1-8 0 16,-6-1 0-16,2 2 11 0,-5-9 3 0,0 0 0 0,0 0 0 15,-4-5 8-15,-1 3 16 0,-4-6-4 16,2-4-1-16,-4 6 1 0,4-4 1 0,-2 5 0 0,0 2 0 16,-2 1-4-16,-2 7-1 0,1 3 0 0,3 8 0 15,-2 5 3-15,-2 2 0 0,2 9 0 0,2-3 0 16,0 7 14-16,0 8 3 0,-3 0 1 0,3 8 0 16,0 0-8-16,0 0-1 0,0 0-1 0,9 10 0 15,0 12-19-15,2 6 0 0,1 3 0 0,2 5 0 16,4 8 0-16,0 5 0 0,-1 6 0 0,0 4 0 15,-2 7 0-15,2 0 0 0,4 2 0 0,-3 3 0 0,-4-2 0 0,4-4 0 16,-4-5 0-16,1-9 0 16,-4-1-24-16,1-11-6 0,-1-3-1 0,-1-5 0 15,-2-2-78-15,-2-9-16 16,3-4-3-16,2-9-730 0,1-7-146 0</inkml:trace>
  <inkml:trace contextRef="#ctx0" brushRef="#br0" timeOffset="16237.15">20621 5070 1209 0,'-29'-8'53'0,"12"0"12"0,-7 8-52 0,-5-7-13 15,-3 2 0-15,-3-4 0 0,0 9 412 0,0-2 79 16,0 2 16-16,-3 2 3 0,0 7-379 0,-3-2-76 16,0 6-15-16,-3 8-4 0,-2 2-36 0,5 5-15 15,3 4 1-15,3 4 0 0,-2 0 3 0,4 8 1 16,10 3 0-16,3 2 0 0,2-2-6 0,9 4-2 16,9-6 0-16,6-4 0 0,5-4 4 0,4-7 1 15,6-1 0-15,8-5 0 0,6-1 13 0,3-8 16 16,-4-1-3-16,2-7-1 0,2-7 23 0,-1-7 4 15,5-2 1-15,-2-6 0 0,1-9-31 0,6-9-9 16,-3-3 0-16,2-3 0 0,1-13 0 0,-6 0 0 16,0-8 0-16,-3-4 0 15,-7-1-27-15,-1-2-9 0,-4-9-1 0,-2 1-1 0,-4-3 22 0,-6 3 5 0,4-5 1 0,-7-1 0 16,1-2 10-16,-3 3 8 0,-1 0-8 0,1 5 11 16,-5-6-11-16,1 0 0 0,-2 6 0 0,0 8 0 15,0 2 29-15,-3 11 1 0,0 5 0 0,0 12 0 16,-3 1-19-16,0 13-11 0,0 7 12 0,3-5-12 15,0 14 23-15,-3-1-3 0,1 8 0 0,2 0 0 16,-4 8-5-16,-1 8-2 0,-1 9 0 0,0 1 0 16,0 18-13-16,3 0-12 0,-3 21 3 0,4-6 0 15,-2 17-4-15,4 1-1 0,0 1 0 0,4 8 0 16,-2-3-5-16,4 5-1 0,3-8 0 0,3 1 0 16,-1 0 20-16,4-7 0 0,-1-1 0 0,1-5 0 15,0-4 0-15,2-4 8 0,1-6-8 0,2-4 9 16,-2-11-9-16,2-3 12 0,-2-5-12 0,-1-5 12 0,0-3 8 15,1-7 3-15,-1-4 0 0,4-8 0 16,-1-4-14-16,4-4-9 0,-1-8 12 0,3-4-12 0,3-13 0 16,3 1 0-16,-3-8 0 0,4-3 0 0,-7 2-24 0,1-9 2 15,-8-6 0-15,2 0 0 16,0-5-6-16,-4 6-2 0,-5-1 0 0,-3 2 0 0,2 4 17 16,-2 1 3-16,-6 9 1 0,-3 5 0 0,-3 2-1 0,0 8 0 15,0-2 0-15,-3 10 0 0,-2 6 10 0,-1-1 14 16,-3 0-3-16,0 8-1 0,-2 6 7 0,-4 1 2 15,3 9 0-15,-4 5 0 0,-2 4-19 0,3 4 0 16,1 4-11-16,2 1 11 0,4 7-14 0,2-2 4 16,6 6 1-16,6-4 0 0,2-2 9 0,10 0-13 15,0-3 5-15,5-8 8 0,6 4 0 0,1-4 0 0,5-4 0 0,3 2 0 16,0-11 0-16,6 1 8 16,-1-4 0-16,8-3 0 0,0-7-8 0,5-2 0 0,3 0 0 0,-1-7 0 15,-2-2 0-15,-1-6 0 0,-2 2 9 0,3 3-9 16,-5-11 0-16,-1 8-8 0,-6-5 0 0,0-3 0 15,-3 0 0-15,-3 3 0 0,-6-3 0 0,0 1 0 16,-5-1-2-16,-4 5 0 0,-2 1 0 0,-6 0 0 16,-1-1 10-16,-5 3 0 0,0 2 0 0,-4-1 0 15,-2-2 0-15,0 7 0 0,-6-9 0 0,1 8 0 16,-4 3 0-16,0-2 8 0,-2-2-8 0,-1 2 0 16,1 4 16-16,-7-2-2 0,0 2 0 0,-2-2 0 0,3 5-6 0,2 0 0 15,-6 5-8-15,-2-5 12 0,2 3-12 16,2-3 0-16,-5 8 0 0,4-1 0 0,2-1 32 0,-2 2 0 15,2-1 0-15,1 9 0 0,-1-3-32 0,0-2 0 16,4 9 0-16,-1-5 0 0,1 7 0 16,0 1 12-16,2 0-3 0,0 5-1 15,0-4-8-15,0 2 0 0,1-3 0 0,5 6 0 0,0-6 0 16,0 5 0-16,3-4 0 0,1-3 0 0,2-3 0 0,0 3 0 16,0-6 0-16,2 3 0 0,4-8 11 0,-3 6 0 15,1-8 0-15,1-3 0 0,4 3-11 0,2-8 10 16,1 0-10-16,3 0 10 0,0-8-10 0,2 3 0 15,0-5 0-15,1-4 0 0,-1-1-9 0,7-6 9 16,-1 5-12-16,0-4 12 0,-2 5-12 0,-1-3 12 16,0-1-12-16,-2 9 12 0,-3-4-15 0,-4 2 4 0,1 4 1 0,-3 5 0 15,-1-2 10-15,1 3 0 16,-3-4 0-16,-6 6 0 16,6 0-21-16,3 6-9 0,-3-4-2 0,0 6 0 0,-1-2 20 0,4 8 3 0,0 0 1 15,2 1 0-15,-2 1-8 0,9 0-2 0,-1-1 0 16,4 5 0-1,2 1-22-15,3-5-5 0,6-1-1 0,3 1 0 0,3 0 24 0,0-4 5 0,5-4 1 16,1 6 0-16,6-12 16 0,-3 6 0 0,-1-3 0 0,1-5 0 16,3 0 16-16,-4 0 6 0,-2-5 2 0,2-3 0 15,-2 0 4-15,-2-8 2 0,-4 1 0 0,-4 2 0 16,-1-5-48 0,-8-3-10-16,-1 1-1 0,-6-4-1 0,-4 0 5 0,-2-4 1 0,-4 5 0 0,-2-3 0 15,-6 0 12-15,-2 0 4 0,-4 2 0 0,-6 4 0 16,-3-3 22-16,-8 7 5 0,-7 4 1 0,-1 3 0 0,-1 2 16 15,-6 4 4-15,-6 3 1 0,0 3 0 0,-2 4-12 0,-1 2-2 16,0 3-1-16,0 9 0 0,-2-3 10 0,5 8 1 16,3 0 1-16,1 2 0 0,4 1-30 0,7-1-8 15,9-4 0-15,2 4 0 0,10-5 0 0,5-2 0 16,6 3 0-16,5-3 8 0,7-6-8 0,-1 0 0 16,7 1 0-16,2-8 0 0,7 5 0 0,-1-13 11 15,3 0-1-15,0 0 0 0,3-13-10 0,0 2 0 16,0-4 9-16,2-6-9 0,-1-2 0 0,2-3 0 15,-3-5 0-15,-3-1 0 0,0-4-11 0,-3-5 11 16,-6 2-13-16,4-10 5 0,-7 2 8 0,0-2 0 16,1-3 0-16,-7 0-8 0,4-3 8 0,-6-4 0 15,2-6 0-15,1 0 0 0,-4-2 0 0,1 3 11 16,-1 1-3-16,1-10 0 0,0 1 7 0,0-3 1 16,0 2 0-16,-4 5 0 0,7 9-5 0,-6-1-1 0,-1 11 0 0,-2-3 0 15,0 9 2-15,-3 6 0 0,3 6 0 0,-4 8 0 16,-2 2-12-16,0 5 0 0,0 3 0 0,0 10 0 15,0-1 0-15,0 4 0 0,0 0 0 0,4 15 0 16,-4 11 0-16,0 5 0 0,0 8 0 0,-4 12 0 16,4 15 0-16,-2 1 0 0,-2 10-10 0,-1 7 10 15,-1 4-13-15,0 7 3 0,-2-4 1 0,-4 5 0 16,0 0-11-16,0-2-1 0,1-3-1 0,-1-4 0 16,1-14-76-1,-1-5-15-15,3-9-3 0,3-7-1 0,4-8-15 31,-2-7-2-31,8-9-1 16,-2-4 0-16,1-4-49 0,6-12-11 0,15-3-1 0,-1-23-1 0</inkml:trace>
  <inkml:trace contextRef="#ctx0" brushRef="#br0" timeOffset="16472.14">24069 3942 2476 0,'-9'5'220'0,"1"-3"-176"16,-1 12-35-16,3 1-9 0,0 6 188 0,0 10 36 16,-3 2 8-16,1 6 0 0,-1 6-184 0,-3 6-36 15,3 6-12-15,-2 6 0 0,2-3 13 0,3 9-2 16,-3 1-1-16,4 3 0 0,-1 0-10 0,0 2-12 0,0-8 2 0,0 6 1 31,1-9-67-31,-1-3-14 0,0-4-2 0,0-11-1 16,3-2-38-16,3-8-7 0,0-4-2 0,0-12 0 15,3 3-41-15,6-9-9 0,2-4-2 0,7-10-721 0</inkml:trace>
  <inkml:trace contextRef="#ctx0" brushRef="#br0" timeOffset="16778.14">24553 4841 403 0,'0'0'36'0,"0"0"-36"0,0 0 0 0,0 0 0 15,0 0 395-15,-9 0 72 0,-2 0 14 0,-4 5 3 16,-2 6-260-16,-4 2-53 0,-5 8-11 0,0 2-1 15,-1 0-102-15,-2 6-20 0,6 8-4 0,-1-2-1 0,5-3 6 0,4 4 1 16,0 0 0-16,3-5 0 0,10-2-31 16,-2-6-8-16,4 6 0 0,6-6 0 0,3-2 0 0,5-5 0 15,5 4 0-15,4-7 0 0,3-3 31 0,6-5 1 16,0-5 1-16,3 0 0 0,0-7-3 0,0-6-1 16,0 0 0-16,-3-2 0 0,0-6-21 0,-6-2-8 15,-2-1 0-15,-7-4 0 0,0-9 0 0,-4 1 0 16,-7-3 0-16,-4-5 0 0,-2 5 0 0,-2-3 0 15,-8 3 0-15,1-2 0 0,-2 10 0 0,-7 2 0 16,1-2 0-16,-6 10 0 0,-4-2 12 0,1 8-3 16,-3 2-1-16,0-3 0 0,-1 8-8 0,1 1 0 15,3 2 0-15,0-4 0 16,2 9-106-16,4-2-20 0,9 2-4 0,-1 0-1 0</inkml:trace>
  <inkml:trace contextRef="#ctx0" brushRef="#br0" timeOffset="17033.72">25504 4714 2847 0,'-9'0'63'0,"-2"0"13"0,-10 0 2 0,0 0 2 0,2 8-64 0,-8-8-16 0,1 8 0 0,-3 5 0 16,-6-3 21-16,3 3 2 0,-1 8 0 0,5-3 0 15,-2 3 5-15,7 3 0 0,3 4 1 0,5 0 0 16,3 1 13-16,7 2 2 0,5 6 1 0,2-7 0 16,10 7-18-16,6-6-4 0,2 5-1 0,12-7 0 0,8 0-22 0,4-6 0 15,6 0 0-15,5-5 0 16,1-7-90-16,2-6-13 16,3-5-2-16,4-9-1240 0</inkml:trace>
  <inkml:trace contextRef="#ctx0" brushRef="#br0" timeOffset="17383.72">26268 3846 3016 0,'0'0'134'0,"0"0"27"0,0 0-129 0,-3 7-32 0,3 7 0 0,0 9 0 15,0 6 42-15,3 15 2 0,-3 5 0 0,0 5 0 16,6 6-44-16,-3 7 0 0,-3 6-11 0,0 0 3 31,-6 7-80-31,-6-5-15 0,-2 5-3 0,-4-4-1 16,1-9-4-16,-3-2-1 0,2-8 0 0,0-5 0 0,1-6 74 0,0-2 14 0,2-7 4 0,3-6 0 15,1-3 131-15,1-6 26 0,-1-8 6 16,5 2 1-16,0-8-24 0,0 0-5 0,4-3-1 0,2-5 0 16,0 0-42-16,0 0-8 0,0-8-1 0,0-5-1 15,6-10-43-15,0 0-9 0,8-13-2 0,1-1 0 16,8-7-8-16,3 0 0 0,9 0-12 0,0 0 12 15,0-1-16-15,3 2 4 0,0 4 0 0,0-3 1 16,-3 8-13 0,-3 1-2-16,0-4-1 0,0 12 0 0,-2-1-154 0,-1-3-31 0,20-17-7 0,-22 14-1 0</inkml:trace>
  <inkml:trace contextRef="#ctx0" brushRef="#br0" timeOffset="17535.41">26263 4787 3308 0,'0'0'73'0,"5"11"15"0,7 9 4 0,5 3 0 0,10 6-74 0,-1 2-18 0,3-2 0 0,0-1 0 16,0-5-19-16,3-1-7 0,4-7-2 0,-1-2-935 16,3-11-187-16</inkml:trace>
  <inkml:trace contextRef="#ctx0" brushRef="#br0" timeOffset="17817.14">27321 4640 2718 0,'-17'-6'120'0,"8"6"25"0,-6 0-116 0,-2 0-29 0,-4-3 0 0,-2-2 0 16,-3 5 22-16,-1 0-2 0,-2-8 0 0,0 8 0 16,3 0-11-16,0 0-9 0,6 0 12 0,5 4-12 15,0 0 8-15,7-4-8 0,-1 5 0 0,6-2 0 16,0 5 36-16,3-3 0 0,3 5 0 0,5 3 0 15,4 1 4-15,5 4 2 0,4-6 0 0,5 12 0 16,-2-1 2-16,4 5 1 0,5 1 0 0,-1-1 0 16,-3 4-19-16,1-4-4 0,-7 1-1 0,-2-1 0 0,-4-2-21 15,-6 3-18-15,-5-5 3 0,-6-4 1 16,-3 1 1-16,-5-5 0 0,-10 4 0 0,-2-5 0 16,-4-4 3-16,-5 2 1 0,-6-5 0 0,0-3 0 15,3-3-78-15,-3 4-15 0,3-12-3 0,2 4-1215 16</inkml:trace>
  <inkml:trace contextRef="#ctx0" brushRef="#br0" timeOffset="18176.34">28068 4235 3196 0,'0'0'71'0,"14"0"14"0,1 0 3 0,5 0 1 0,7 0-71 0,-1 8-18 0,1-3 0 0,4 2 0 16,1 4 10-16,0-4-2 0,1 7 0 0,-1 1 0 15,-6 1-8-15,-6-4-14 16,-2-3 3-16,-4 6 1 15,1-2-17-15,-3 3-3 0,-4-1-1 0,-4 6 0 0,-8 2 13 0,-2 0 2 0,-5 6 1 0,-7-1 0 16,-2 9 28-16,-7-1 6 0,-4-5 1 0,-16 22 0 0,-3-2 12 16,-2 1 4-16,-3 0 0 0,-4-1 0 0,1-1-6 0,5 2-1 15,4-6 0-15,5-4 0 0,9-4-21 16,6-6-8-16,-1 4 0 0,11-8 9 16,-2 1-111-16,6-6-22 0,7 1-5 15,2-4-783-15,3 1-156 0</inkml:trace>
  <inkml:trace contextRef="#ctx0" brushRef="#br0" timeOffset="18389.09">28141 5591 2210 0,'0'10'98'0,"-3"-2"20"0,0 0-94 0,0 4-24 15,-6 4 0-15,-5 0 0 0,-1 0 66 0,-2 2 9 16,-4-3 1-16,-2 0 1 0,-12 1-53 0,3-3-10 16,3-3-2-16,-1 3-1 0,5 1-11 0,4-4 0 15,6-2 0-15,3-3 0 0,4 2 29 0,5 2 1 16,0-5 0-16,3 5 0 0,6-7 47 0,2 3 10 15,4-2 1-15,3 2 1 0,2-3-1 0,4-2-1 0,2 0 0 0,-2 0 0 16,-4-7-55-16,-2 4-12 0,-1-2-1 0,1-3-1 31,-7-8-129-31,-5 4-25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5T15:21:21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9753 1131 1540 0,'-15'0'68'0,"7"-8"15"0,-7 8-67 0,0-8-16 16,4 6 0-16,-3-9 0 0,-4 8 109 0,0-2 19 15,7 3 3-15,-3-3 1 0,-5-3-77 0,-1 8-15 16,-3-3-4-16,3-2 0 0,-1 5-28 0,-2 0-8 16,-6 0 0-16,-1 0 0 0,10 0 0 0,-6 8 8 15,-6-8-8-15,-1 8 0 0,4-1 26 0,-3 1 1 16,0 3 0-16,3-4 0 0,0 4-3 0,3 2-1 16,-3-5 0-16,5 5 0 0,1-3 21 0,-1 10 5 15,4-6 1-15,0 4 0 0,-1-5-29 0,4 2-5 0,5 9-2 0,1-3 0 16,-1-6 21-16,5 8 4 0,2-2 1 0,2 7 0 15,0-7-24-15,6 3-5 0,3-1-1 0,0-2 0 16,5-1-2-16,1-2 0 16,3-2 0-16,2 2 0 0,4-8-8 0,-1 6 12 0,4-8-12 0,-4 5 12 15,3-5-4-15,3-1-8 0,4-7 12 16,-4 0-4-16,3 0-8 0,0 0 8 0,3-7-8 0,0-1 8 16,3 0-8-16,-6 0 8 0,-2-4-8 0,2-7 8 0,3 1-8 15,-6 2 0-15,-2-2 9 0,-4-7-9 16,-2 1 0-16,-1 3 0 0,0-2 0 0,-2 7 0 15,-1-5 0-15,-5 6 9 0,-3 0-9 0,0-6 0 16,-6 10 13-16,3-2-4 0,0 1-1 0,-3-4 0 16,-3 3 6-16,3 5 1 0,3 6 0 0,-3-6 0 15,-3 3 8-15,3 5 1 0,0 0 1 0,0 0 0 0,0 0-1 0,0 0 0 16,0 0 0-16,0 13 0 0,3-6-11 0,0 1-2 16,0 8-1-16,2 4 0 0,1-4-10 0,3 0 10 15,0 4-10-15,3 3 10 0,-4 1-10 0,4 5 0 16,3-6 0-16,-4 6 0 15,-5-4-87-15,9 1-16 0,-1 0-3 0,4-7-1202 0</inkml:trace>
  <inkml:trace contextRef="#ctx0" brushRef="#br0" timeOffset="296.11">9902 1323 3020 0,'-9'0'67'0,"3"5"13"0,-2 3 4 0,5-8 0 0,3 0-68 0,0 7-16 16,0 1 0-16,3 7 0 0,9 1 39 0,-7 5 4 0,4-5 1 0,0 7 0 16,-1-3-36-16,7 4-8 0,2 4 0 0,-2-7 0 15,2 0-39-15,1 2-9 0,2-7-3 0,-2 7 0 32,-3-7-5-32,2-3 0 0,4 2-1 0,-7-2 0 15,-3-5 12-15,1-3 2 0,3-2 1 0,0-3 0 0,-1-3 82 0,-2-10 16 0,-4 5 3 0,7-12 1 16,3-1 44-16,-3-2 8 0,-7-1 3 0,3-7 0 15,7 2-54-15,-3-4-10 0,-6-6-3 0,2 11 0 16,3-9-32-16,-2 6-6 0,0-5-2 0,0 7 0 16,0-2-66-16,-1 3-14 0,-2 5-2 0,-1-6-1 15,2 8-71-15,-5-2-14 16,1 5-4-16,0-3-685 0,0 8-138 0</inkml:trace>
  <inkml:trace contextRef="#ctx0" brushRef="#br0" timeOffset="601.3">10704 1195 1094 0,'0'0'97'0,"9"3"-77"16,-3 8-20-16,0-9 0 0,0 14 260 0,-4-11 49 16,4 5 10-16,-6-2 1 0,0 10-178 0,0-2-36 15,0 0-7-15,-6 7-2 0,0-3-53 0,0 3-10 16,1 11-2-16,-1-2-1 0,-3-2-23 0,3 4-8 16,4 0 0-16,4-6 0 15,1 6-32-15,0-2-13 0,3-9-3 0,6-3 0 0,2-4 31 0,3 0 5 16,2-9 2-16,0 7 0 0,5-14 61 0,0 2 12 15,1-2 2-15,2-2 1 0,-4-4 24 0,3-2 5 0,1-2 1 0,-1 2 0 16,-6-10-43-16,4 2-8 0,-4 1-1 0,-3 0-1 16,-4-6-21-16,-8 0-4 0,4 6-1 15,-9-9 0-15,-3 9-17 0,-6-14 0 0,-2 8 0 0,-4-2 0 32,1 2-23-32,-4 6-11 0,0-4-2 0,1 6-1 15,-4-8-63-15,4 6-12 0,-1 10-2 0,1-5-1 0,2-3-37 0,1 13-7 0,-3-8-1 16,2 5-908-16</inkml:trace>
  <inkml:trace contextRef="#ctx0" brushRef="#br0" timeOffset="808.42">11556 1357 2602 0,'0'0'116'0,"0"0"23"0,0 9-111 0,6 0-28 16,-3 3 0-16,-1 4 0 0,4 0 96 0,0-1 15 0,0 6 2 0,-3 2 1 15,-1-2-86-15,2-1-18 16,-4-1-10-16,0 1 12 16,0 1-169-16,0-5-34 0</inkml:trace>
  <inkml:trace contextRef="#ctx0" brushRef="#br0" timeOffset="974.39">11678 1048 2973 0,'-11'-8'65'0,"5"3"14"0,-3-3 2 0,3 5 3 0,0-2-67 0,0-2-17 0,4 1 0 0,-2 4 0 15,2-6 0-15,2 8 0 0,-3 0 0 0,3 0-876 16,-3-5-180-16</inkml:trace>
  <inkml:trace contextRef="#ctx0" brushRef="#br0" timeOffset="1496.57">12121 1136 1785 0,'0'0'79'0,"0"0"17"0,0 0-77 0,0 0-19 0,0 0 0 0,0 0 0 0,0 0 185 0,0 0 34 16,0 0 6-16,0 0 2 15,-6 8-154-15,-5-5-30 0,-1-3-7 0,-2 7 0 0,-4 6-47 0,-2-5-9 16,-6 5-1-16,3 3-1 0,-4-2-2 0,1 8 0 16,-1-1 0-16,4 2 0 0,0 0 16 0,2 6 8 15,4 1-10-15,3 4 10 0,-1-2-9 0,3-2 9 16,3 4-8-16,7-2 8 0,-1-9 0 0,6 5 0 16,5-4 0-16,1-1 0 0,-1-5 0 0,5 0 17 0,4-5-2 0,1 0-1 15,2-5 7-15,0 2 2 0,1-10 0 0,2 0 0 16,-2 0-1-16,2-10 0 15,0-3 0-15,7-3 0 0,-5-7-22 0,5-3 0 16,-4-5-12-16,-2-5 4 16,1-1-20-16,-4 6-4 0,-4-10-1 0,1 2 0 0,0 2 14 0,-4 7 3 15,-5-6 1-15,-1-1 0 0,1 6 15 0,-3-3 15 0,0 3-3 0,0-5-1 16,-3 4 8-16,0-4 1 0,0 0 1 0,-1 5 0 16,2-5-11-16,-2 7-2 0,-2 1-8 0,3 4 12 15,3 4 5-15,-6 4 1 0,3 0 0 0,0 3 0 16,0 3 26-16,-3 4 4 0,0-1 2 0,0 7 0 15,0 0-19-15,0 0-4 0,0 0-1 0,0 0 0 0,0 0-17 0,3 16-9 16,-1-1 10-16,5 6-10 16,-5 7 0-16,4 4 0 0,-3 4 0 0,0-2 0 0,3 10 0 15,-3-3 0-15,0 3-8 0,0 1 8 0,-1 3-22 0,4-3 2 16,-3-1 1-16,0-5 0 16,6-3-7-1,-3 0-2-15,0 1 0 0,3-14 0 0,2 5 0 0,1-4-1 0,-6-3 0 0,5-6 0 16,-2-2-63-16,3-2-13 0,-1-4-3 0,1-2-640 15,0-5-129-15</inkml:trace>
  <inkml:trace contextRef="#ctx0" brushRef="#br0" timeOffset="1634.66">12778 1312 921 0,'0'0'82'0,"0"0"-66"0,0 0-16 0,-3 11 0 0,0-4 404 0,1 1 76 0,-2 5 16 0,2 2 4 15,2 6-330-15,-4-5-66 0,2 7-12 0,2-2-4 16,-3 3-56-16,3-9-12 0,0 6-3 0,0 0 0 31,0-6-81-31,0 9-17 0,0-9-3 0,3-2-1209 0</inkml:trace>
  <inkml:trace contextRef="#ctx0" brushRef="#br0" timeOffset="1799.16">12682 1183 2948 0,'0'0'131'0,"0"0"26"0,-3 0-125 0,3 0-32 0,0-8 0 0,0 8 0 15,0-8-36-15,0 0-12 0,0 3-4 0,3-2-1206 16</inkml:trace>
  <inkml:trace contextRef="#ctx0" brushRef="#br0" timeOffset="2601.25">12927 1195 2833 0,'3'9'62'0,"3"3"13"0,-1-1 2 0,4 9 3 16,0-4-64-16,2 7-16 0,1-2 0 0,-3 2 0 0,3 4 53 0,-7-2 7 15,4 1 2-15,-3-2 0 0,0-1-50 0,0 5-12 16,-4-12 0-16,-2 4 0 16,6-9-114-16,-6 2-26 0,0 2-4 0,-2-6-2 15,2-4 74-15,0-5 14 0,0 0 3 0,0 0 1 0,0 0 54 0,0 0 24 16,0 0-1-16,0 0-1 0,0 0 69 0,0 0 13 0,0-5 4 15,2-4 0-15,-2-1-29 0,3 0-6 0,0 0-1 0,3-4 0 16,0-4-32-16,-1 5-8 0,4-8 0 0,1 6-1 16,-2 0-31-16,1 2 0 0,2-3 0 0,-2 3 0 15,0 3 0-15,2-11 0 0,-2 13 0 16,0-5 0 0,0 5-21-16,2 1-11 0,-5-4-1 0,3 6-1 0,0 2 10 0,0-7 3 0,-1 10 0 0,-2-3 0 15,3 3 10-15,-3 0 3 0,3 0 0 0,-3 0 0 16,-1 0 8-16,4 3 0 0,0-3 0 0,-4 6 0 15,7-2 0-15,0-1 0 0,-3-3 0 0,-1 5-8 16,1-2 8-16,3-3 0 0,-7 8 0 0,7-8 0 16,-3 0 0-16,3 0 0 0,3 0 0 0,-1 0 0 0,-3 0 0 15,4 0 0-15,0-8 0 0,-1 5 0 0,1-2 0 16,0-2 0-16,-4-2 0 0,1 2 0 16,2-6 10-16,-2 5-2 0,0 0-8 0,0-5 12 0,-4 5 12 0,1 1 1 15,0-2 1-15,-1 2 0 0,-2 5 4 0,-3-9 1 16,-3 11 0-16,3-3 0 0,-3 3-11 0,0 0-1 15,0 0-1-15,0 0 0 0,0 0-10 0,-6 0-8 16,-2 3 9-16,-1 3-9 0,0-1 0 0,0-3-8 16,0 5-1-16,3 2 0 0,-2-9-4 0,2 7-1 15,0-1 0-15,6-6 0 0,0 0-8 0,0 0-2 16,-3 2 0-16,3-2 0 0,0 0 39 0,0 0 7 16,0 0 2-16,0 0 0 0,0 0-12 0,0 0-1 15,0 0-1-15,0 0 0 0,0 8 2 0,6-3 1 0,-3 3 0 16,3 0 0-16,-3 5-13 0,2-6 0 0,1 6 0 0,0-2 0 15,0 10 0-15,3-6 0 16,-3 14 0-16,3-9 0 0,-1 12-15 0,1-2 4 0,-1 4 1 0,4 0 0 16,-3 3-2-16,0-1 0 15,-1 8 0-15,2 0 0 16,-8 8-40-16,1-8-8 0,0 8-1 0,-6 0-1 0,0-1 10 16,-5 1 3-16,-4-8 0 0,-3 8 0 0,-2 0 33 0,-6-8 8 0,2-3 8 15,-2-4-13-15,-4-4 13 0,1-4 16 0,0-5-3 0,2-4-1 16,-2-4 24-16,3-9 4 0,0 1 0 0,-4-2 1 15,1-12-23-15,3 3-5 0,-3-4-1 0,5-6 0 16,1-5 1-16,2-1 0 0,3-4 0 0,4 0 0 0,3-13 8 16,2 7 2-16,2-2 0 0,8-5 0 15,-2 7 6-15,4-2 2 0,6 2 0 0,2 1 0 16,4-1-4-16,5-1-1 0,3 1 0 0,3-2 0 16,9 7-16-16,4 1-10 0,1-11 12 0,4 6-12 15,-1-3-59-15,1 7-18 16,5-10-4-16,7 4-1320 0</inkml:trace>
  <inkml:trace contextRef="#ctx0" brushRef="#br0" timeOffset="4187.3">15701 1115 1785 0,'0'0'159'0,"0"-2"-127"0,3-9-32 15,-3 8 0-15,0-4 264 0,-3 2 48 0,3-3 8 0,-3 0 3 16,-6 0-226-16,-3 3-45 0,1-2-8 0,-6 4-3 16,-4 3-41-16,-6 0 0 0,-5 3-8 0,0 4 8 31,-3 6-35-31,0 3 1 0,-6-1 0 0,4 3 0 0,-1 6 18 0,0-3 3 0,0 4 1 0,0 3 0 16,3 4 12-16,5 2 0 0,1-3 9 0,6 0-9 15,6 10 16-15,8-9-4 0,3-9 0 0,6 11 0 16,3-14 15-16,5-2 2 0,4-2 1 0,6-3 0 15,0 0-5-15,5-11-1 0,0-2 0 0,6-2 0 16,1-6-8-16,-1-5-1 0,3-8-1 0,-3-2 0 16,0-6-14-16,0-1 0 0,0-7 0 0,0 1 0 15,1 0-10-15,-4-3 2 0,-3 2 0 0,1 1 0 0,-4-3 8 0,0-2 9 16,-2-3-1-16,-1-8-8 16,1 8 0-16,-6-1 0 0,-1-6 0 0,1 7 0 15,-3-9 0-15,-1 10 0 0,1-9 11 0,0 0-3 0,0 8-8 0,-3 0 0 16,-4 5 8-16,4 3-8 0,-3 7 0 15,1 5 0-15,-2 4 0 0,-2 5 8 0,0 2 2 0,3 2 1 16,-3 6 0-16,0 5 0 0,0 0-11 0,0 0 0 16,0 0 0-16,-3 5 0 0,3 11 0 0,0 7-12 15,-2 1 0-15,2 17 1 0,-4-2 11 0,1 10-13 16,0 3 5-16,-2 2 8 16,1 8-39-16,2 6 0 0,-4-1 0 0,3 1 0 15,0-3 5-15,3-6 1 0,3-7 0 0,0 0 0 16,5-8 1-16,1 0 1 0,3-5 0 0,3-5 0 0,-1-3 31 0,7-3 0 15,-1-12 0-15,0 5 0 0,7-11 26 0,2-2 11 0,3-3 3 16,0-10 0-16,-3 5-15 0,6-10-2 0,0-3-1 0,3-6 0 16,0 1-22-16,0-5 0 0,0 0 0 0,-3-6 0 15,0 1 0-15,-3-9 0 0,-3 11 0 0,0-7 0 16,-5-3 0-16,-1 4-10 0,-6 4 1 0,4-8 0 16,-7 4-3-16,1 4 0 0,-9 4 0 0,0 3 0 15,-3 3 12-15,-3 0 0 0,0 8 0 0,-3-3 0 16,-3 13 0-16,0-10 12 0,0 4-4 0,0 6 0 15,-5 0-8-15,-1 8-10 0,1 8 10 0,-4-1-13 16,-3 3 2-16,4 9 1 0,-4 1 0 0,3 6 0 16,1-3 10-16,3 0 0 0,2 3 0 0,6 0 0 31,0 2-28-31,6-8-3 0,5 3-1 0,4-2 0 0,3-6 52 0,6-2 9 0,2 2 3 0,2-2 0 16,5 0-32-16,-1-11 0 0,9 3 0 0,-6 3 0 15,6-11 0-15,-6-3 0 0,3 4 0 0,0-12 0 16,0-1 0-16,0-1 0 0,0 0 0 0,-3-5 0 0,1 5 0 15,-5-8 0-15,-1 1-13 0,-4 2 4 0,4-2 9 0,-8-1 9 16,2 0-1-16,-4 4-8 0,-2-6 13 0,-3-1-4 16,-3 9-1-16,-1-4 0 0,-4 5-8 0,-2-5 0 15,1 2 0-15,-3-4 0 0,0 3 0 0,-3 6 0 16,1-4 0-16,-4-2 0 0,0 5 0 0,-1 6 0 16,-1-9 0-16,-1 3 0 0,1 6 0 15,-1-3 0-15,-3-3 0 0,0 8 0 0,1-8 8 0,-1 8-8 0,-3-2 12 16,4 2-4-16,-1 2-8 0,-3-2 0 0,4 0 9 0,-4 5-9 15,1-2 0-15,-1-3 0 0,1 8 0 16,-1-3 0-16,0 2 0 0,1-4 0 16,-1 8 0-16,4-9-8 0,-4 6 8 0,3 0 0 0,4 5-9 0,-1-10 9 15,0 4 0-15,1 4 0 0,-2-1 0 16,2-2 0-16,-1 4 8 0,3-3 0 16,0-2 0-16,-3 9 0 0,7-3 0 0,-4-3 0 0,0 3 0 0,1 3 0 15,1-4-8-15,2 1 8 0,-2-2-8 0,4 4 8 16,0-7-8-16,0 5 0 0,6-5 0 0,-2 8 0 15,1-9 0-15,1 1 0 0,2-8 0 0,1 5 0 16,3-5 0-16,0 0 0 0,3-5 0 0,2 2 0 16,0-9 18-16,1 1 11 0,2-2 3 0,1 0 0 15,5-2-32-15,-6-1 8 0,-2 3-8 0,-1 5 0 0,1-7 0 0,0 7 0 16,-4 0 0-16,-2 3 0 16,0-3-25-16,-1 8-5 15,1-2-1-15,-4 2 0 0,-8 0 31 0,12 0 0 0,-3 2 0 0,0 6 0 0,-1 3-22 16,1-1-2-16,-1-2 0 0,5 4 0 15,-2 1-18-15,7-2-4 0,-3 4-1 0,2-2 0 16,3-5-33-16,0 0-6 0,7-1-2 16,2 2 0-16,3-4 17 0,0-5 3 0,1 0 1 0,1 0 0 15,-1-5 67-15,1-4 24 0,-1 2-1 0,-1-1 0 0,-1 0 32 16,1-5 6-16,1-2 2 0,-4 4 0 0,-3-2-5 0,1 1-1 16,-1-4 0-16,-3-5 0 0,-3 11-39 0,-2-4-8 15,-6-6-2-15,-4 10 0 0,1-11-8 16,-6 6 0-16,0 1 0 0,-3 7 0 0,-6-9 0 0,-3 3-11 15,-3 10 3-15,-2-4 0 0,0 7 8 0,-4 0 11 16,-2 2-3-16,-4 6 0 0,-2 3-8 0,3-1 8 0,-6 5-8 16,2 1 8-16,-2 5 0 0,3-1 0 0,-1-4 0 0,4 13 0 15,3-8-8-15,2 2 0 0,3 0 0 16,7-2 0-16,2-3 23 0,3 2 5 16,6 1 2-16,3-8 0 0,2-2-22 0,7 4-8 0,3-7 0 0,-1-3 0 15,7-2 13-15,-1-6-3 0,4-2-1 0,-2-3 0 16,2-7-9-16,2 4 0 0,0-9 0 0,0-9 0 15,4 6 0-15,-8-1-11 0,5-9 1 0,-4 4 0 32,-6-2-23-32,3 3-5 0,-2-11-1 0,0 3 0 0,-7-3 28 0,4-3 11 0,-4 6-8 0,1-9 8 15,-3 7 0-15,-3-6 0 0,-1 2 0 0,-2 4 8 0,-1 1 0 16,1 6 0-16,-2 3 0 0,-2 4 0 16,-2 1 35-16,0 4 7 0,-2 9 2 0,-2-3 0 15,2 6 0-15,-2-2 0 0,2 5 0 0,2 4 0 16,-6 4-32-16,-3 5-7 0,0 6-1 0,1-2 0 0,-4 3-12 15,3 12 8-15,1-7-8 0,2 10 0 0,-1 0 12 0,2 6-4 16,2 1-8-16,3 6 12 0,0 0-12 0,3 6 9 16,-6 2-9-16,6-1 8 0,0-1-8 0,-1-4 0 15,-2 6 0-15,0-8 0 16,4 5-118-16,-1-10-26 0,0 5-4 0,0-12-2 0</inkml:trace>
  <inkml:trace contextRef="#ctx0" brushRef="#br0" timeOffset="4433.31">18448 592 3254 0,'0'0'72'0,"0"0"14"0,-2 7 3 0,-7 6 3 0,6-3-74 0,-6 4-18 0,3 9 0 0,3-3 0 15,-3 9 36-15,0-6 4 0,1 14 1 0,-1-1 0 16,-3 11-33-16,-3-3-8 0,4 0 0 0,-4 8 0 16,-3-3-35-16,4 3-9 0,-7 0-1 15,4-1-1 1,-4 4-120-16,-3-1-24 0,2-7-5 0,4 2-646 0,3-10-130 0</inkml:trace>
  <inkml:trace contextRef="#ctx0" brushRef="#br0" timeOffset="4834.13">18687 1108 2174 0,'9'7'96'0,"-9"-7"20"0,-2 5-92 0,-5 6-24 0,5 2 0 0,-2-3 0 0,-1 8 132 0,2 5 21 16,-6-2 5-16,3 3 1 0,4 4-76 0,-2-2-15 15,2 3-4-15,2-1 0 0,2 1-39 0,2-1-8 16,1-2-1-16,4 0-1 0,-3-3-5 0,8-7-1 15,1 4 0-15,3-9 0 0,-7 2-9 0,7 0 0 16,8-2 0-16,0-11 0 0,-6 5 32 0,7-10 5 16,-1-4 1-16,1 2 0 0,-2-6-18 0,-2 3-3 0,1-4-1 0,0-4 0 15,-1-7-16-15,-3 1 0 0,-8-4 0 16,3 4 0-16,-1-5-9 0,-2 1-6 16,-9-3-1-16,-3 3 0 15,0-9-18-15,-3 11-4 0,0-2-1 0,-9-6 0 0,-2 11 17 0,-1-6 3 0,3 14 1 16,-5-9 0-16,-4 12 29 0,1 1 5 0,-3-2 2 0,2 5 0 15,-2 8 20-15,3 0 4 0,-4 0 1 0,4 8 0 16,-1 0 9-16,1 5 1 0,0-5 1 0,8 5 0 16,6-3-45-16,-3 3-9 0,1-3 0 0,5 3 0 15,6 3 0-15,3-3 0 0,5-3 0 16,1 3 0-16,5-5-92 16,6 5-12-16,7-3-2 0,-4 1-1 15,3-9-153-15,3 3-30 0,12-5-6 0,0-5-2 0</inkml:trace>
  <inkml:trace contextRef="#ctx0" brushRef="#br0" timeOffset="5040.68">19592 1071 2235 0,'0'0'99'0,"-6"0"21"0,-9-8-96 0,3 8-24 0,1-5 0 0,-3 5 0 0,-7 0 128 0,-2 0 20 16,2 5 5-16,1 1 1 0,-4 1-69 0,-2 4-13 16,-3 1-4-16,0 2 0 0,-1-4-17 0,5 11-4 15,-8-6-1-15,13 9 0 0,6-9-28 0,1 14-6 16,2-14 0-16,5 14-1 0,6-6-1 0,0 6 0 15,3-9 0-15,6 3 0 0,5 1-10 0,10 5 10 16,2-9-10-16,0 1 10 0,30 5-27 0,-21-13 4 0,-1-13 1 31,2 5-109-31,8-10-22 0,5-3-4 0,1-7-1 0</inkml:trace>
  <inkml:trace contextRef="#ctx0" brushRef="#br0" timeOffset="5413.76">20204 483 3178 0,'0'0'70'0,"0"10"14"0,3 0 4 0,0 11 1 0,0 0-71 0,3 5-18 0,0 2 0 0,0 4 0 16,0 1 0-16,-1-2 0 0,1 5 0 0,0 8 0 15,0 3-48-15,-4-3-12 0,1 11-4 0,1-9 0 16,-8 4-44 0,1-4-10-16,1-1-2 0,-4-6 0 15,0 2 72-15,0-2 15 0,-3-16 2 0,3 6 1 0,-2-4 67 0,2-6 14 0,-3-4 2 0,6-2 1 16,-3 0 84-16,4-2 17 0,-4-4 3 0,3-2 1 0,3-5-71 16,0 0-13-16,-3 0-3 0,3 0-1 0,0 0-43 0,0-7-8 15,0 2-1-15,3-11-1 0,0 3-8 0,5-5-2 16,1-3 0-16,3 5 0 0,3-4-8 0,2-4 0 15,4 4 0-15,-1-3 0 0,0 2 0 0,3-3 0 16,1 9 0-16,0-14 0 16,1 13-64-16,-1-4-16 0,2-1-2 0,-6 5-1 15,1-2-46-15,-3 0-10 0,-1 3-1 0,0-1-1153 0</inkml:trace>
  <inkml:trace contextRef="#ctx0" brushRef="#br0" timeOffset="5794.05">20277 1079 2995 0,'0'0'66'0,"-2"8"14"0,2-3 2 0,0 2 2 0,5-4-68 0,1 8-16 0,2-4 0 0,4 4 0 16,0-4 49-16,6 2 7 0,2 3 0 0,9-4 1 15,6 0-32-15,6 5-6 0,2-11-2 0,5 3 0 16,1-2-25-16,3-3-6 0,1-3-1 0,3-2 0 31,1 3-37-31,-1-11-8 0,3 5-2 0,-7 0 0 0,1 3 42 0,-7-2 8 0,-5-4 1 0,-3 6 1 16,-3-6 10-16,-6 4 0 0,-3-4 0 0,-2 8 0 0,-7-4 0 15,-6 2 8-15,-1-3 0 0,-7 0 0 16,-3 8-8-16,-9 0-10 0,-3-2 10 0,-5 2-13 16,-1 2-15-16,-2-2-4 15,-1 0 0-15,0 0 0 0,4 8 32 0,0 0 0 0,2-3 0 0,3 2 0 0,4-4 25 16,2 8 11-16,-3-9 3 0,7 6 0 0,2-8 14 0,0 8 3 16,2 5 1-16,1-3 0 0,3 1-20 0,0-1-4 15,0 3-1-15,2-3 0 0,1 3 7 0,0 3 1 16,-3-3 0-16,2 2 0 0,1 1-29 0,-3-3-11 15,-3-3 8-15,-3 3-8 0,0 3 0 0,-6-3 0 16,-6-3 0-16,-8 3 0 16,-4-6-30-16,-16 7-11 0,-7-7-3 15,-9 1 0-15,-1 0-67 0,-5 8-13 0,1-11-4 0,-6 3-771 0,-3-1-154 16</inkml:trace>
  <inkml:trace contextRef="#ctx0" brushRef="#br0" timeOffset="6237.39">18632 2028 2016 0,'0'0'179'0,"0"0"-143"0,0 0-36 0,0 0 0 0,0 0 188 0,0 0 32 16,0 0 5-16,-6 2 2 16,-2 3-144-16,-4-2-29 0,0-3-6 0,-6 8 0 0,-2-8-37 0,-6 0-11 15,-6 0 0-15,-3 0 0 0,-9 0 0 0,-5 0-22 16,-7 0 3-16,-5 0 1 0,-3 0 18 0,-6 5 0 15,-9-5 0-15,-6 3 0 0,-11 2 10 0,-9-2 2 16,-9 2 1-16,-8 8 0 0,-12-3 16 0,-12 3 3 16,-6-3 1-16,-14 3 0 0,-12 3-1 0,-8 0 0 0,-10 12 0 15,-3-12 0-15,-2 9 6 0,-5-1 1 16,-2 7 0-16,-5-8 0 0,0 6-10 0,6-3-1 0,3-3-1 0,2 1 0 16,7-1-17-16,3-3-10 0,11 4 12 0,3-4-12 15,3-4 0-15,12 5 0 0,5-6-10 16,12-1 10-1,9-4-77-15,6-2-8 0,2-3-2 0</inkml:trace>
  <inkml:trace contextRef="#ctx0" brushRef="#br0" timeOffset="8437.76">4480 3734 2131 0,'0'2'189'0,"-9"9"-151"16,6-1-30-16,-3 6-8 0,12 10 198 0,-6 5 38 16,6 0 8-16,-6 13 2 0,-6 5-182 0,0-2-36 15,-3 5-7-15,-2 0-1 0,-1-1-20 0,1 6 0 16,-4-2 0-16,3 10 0 16,1-5-140-16,-1 4-23 0,-3 4-4 0</inkml:trace>
  <inkml:trace contextRef="#ctx0" brushRef="#br0" timeOffset="8947.5">4240 3817 1324 0,'3'-16'118'0,"0"3"-94"0,3 3-24 0,-3-3 0 15,6-5 284-15,3 0 52 0,2-5 10 0,6 2 2 16,3 3-223-16,4 2-45 0,2-10-8 0,1 8-3 16,10 0-29-16,-5 0-5 0,9 2-2 0,-9 3 0 15,6 0-20-15,3-2-4 0,-4 6-1 0,1 5 0 0,6 1-8 16,-13-2 0-16,4 5 0 0,-5 8 0 16,1-4 0-16,-4 10 0 0,-4-4 0 0,-2 11 0 15,-4 0-32 1,-5 2-6-16,-1 8-1 0,-8-3 0 0,0 4 6 15,-12 4 1-15,0 0 0 0,-3 0 0 0,-6 3-26 0,-4-3-5 0,-5 9-1 0,-2-4 0 16,0-2 18-16,-13-2 3 0,1 2 1 0,0-3 0 0,4-8 31 0,-10 3 11 16,3-2 0-16,0-9-9 15,1 9 19-15,-1-11 4 0,0 3 1 0,3-5 0 0,0-1 4 0,6-2 1 16,2 0 0-16,5-5 0 0,1 0 17 0,4-6 4 16,3 3 1-16,4-2 0 0,2 2 22 0,2-5 4 15,0 0 0-15,9 0 1 0,0 0-3 0,0 0-1 16,0 0 0-16,0 0 0 0,9 8-35 0,-6-3-7 15,14 6-2-15,-4-6 0 0,6 2-12 0,8 1-9 0,-4 0 12 0,13 0-12 16,-5 4 0-16,7-3 0 16,-2-2 0-16,-2-4-9 15,-5 2-79-15,7 3-16 0,-7-1-4 0,0-7 0 16,0 0-108-16,3-2-23 0,3-6-4 0</inkml:trace>
  <inkml:trace contextRef="#ctx0" brushRef="#br0" timeOffset="9977.34">5127 4338 460 0,'0'0'41'0,"0"0"-33"0,0 0-8 0,0 0 0 15,0 0 280-15,0 0 55 0,0 0 10 0,6 3 3 16,0 2-197-16,3 3-39 0,-3-6-8 0,-4 6-2 16,7-3-62-16,-6 0-12 0,2-2-2 0,1 2-1 15,3-3-11-15,0 7-2 0,0-9-1 0,2 0 0 16,1 0 27-16,3 0 6 0,0 0 0 0,2 0 1 16,3 0 13-16,-2-9 2 0,-1 7 1 0,3-6 0 0,4-5-11 0,-4 6-2 15,7-1-1-15,-7-5 0 16,1 5-19-16,-7-8-3 0,7 9-1 0,-4-7 0 15,-2-1-12-15,-1 2-2 0,-3 3-1 0,-1-3 0 0,-1 2-9 0,-4-2 12 16,1 1-12-16,0 4 12 0,-6-2 0 0,0-4 1 16,0 1 0-16,-9 6 0 15,3-1-33-15,0 0-6 0,-3 1-2 0,-5-2 0 0,-1 9 4 16,-2 0 0-16,-4 0 0 0,-2 0 0 0,-3 3 8 16,3 8 3-16,-6-1 0 0,0-2 0 0,2 7-10 0,4-2-1 15,-7 3-1-15,10 4 0 0,0-7 25 0,-1 3 0 16,4 0 9-16,5-1-9 0,1 0 17 0,5 1-3 15,2-3-1-15,4 0 0 0,4 3 4 0,2-6 1 16,5 3 0-16,-2 2 0 0,11-6-1 0,1 3 0 16,8-4 0-16,0-3 0 0,6-2-1 0,3 2 0 15,0-5 0-15,3-5 0 0,-1 5 4 0,2-8 0 0,-2 0 0 0,4 3 0 16,-9-2-20-16,6-2-11 0,-3-6 2 0,-1 2 0 16,1 5 21-16,-2-2 4 0,-1-6 0 0,-6 3 1 15,0 1-1-15,-6 3 0 0,4 0 0 0,-13-5 0 16,1 7-7-16,-4 1-1 0,-1 4-8 0,-8-3 12 15,1-3-3-15,-3 8-1 0,0 0 0 0,-5 0 0 16,-5 0-8-16,-4 5 0 0,-4-2 0 0,1 2 0 16,-10 3-15-16,4-1 5 0,-3 1 1 0,3 0 0 15,-4-1 9-15,4 2 0 0,6-2 0 0,-1-2 0 16,3-5 0-16,4 8 0 0,2-8 0 0,3 0 8 16,6 0 12-16,0 0 4 0,0 0 0 0,0 0 0 15,0 0 1-15,0 0 1 0,0 0 0 0,0 0 0 16,0 0-26-16,0 0 8 0,0 0-8 0,6 8 0 0,-3 0 0 0,5 0 0 15,1 5 0-15,0-3-11 16,-6 8 11-16,3-2-12 0,0-6 12 0,-1 11-12 0,-1 0 0 16,1 2 0-16,-2 5 0 0,0 1 0 15,-3 2-13-15,-6 5-3 0,6 0-1 16,-9 3 0-16,-2 6-12 0,-3-1-3 0,-7-1 0 0,0 7 0 16,-2-6 11-16,0-5 1 0,-3 0 1 0,5-6 0 0,1-4 31 15,2-3 0-15,4 0 0 0,2-8 10 0,1 3 24 0,7-8 5 16,-5-2 1-16,9-4 0 0,-6 0-20 0,6-1-3 15,0-6-1-15,0 0 0 0,0 0-6 0,10-6-2 16,4-1 0-16,1 0 0 0,5-9-8 0,1 0 0 16,4-5 0-16,5-2 0 0,-1-6 0 0,0 1 0 0,3-8-11 0,-3 4 11 15,1-4-8-15,-1 0 8 16,-3 5-8-16,9-5 8 0,-12 4 0 0,6 1 0 0,1-2 0 0,-3 4 0 16,1-5 0-16,-1 6 0 0,2-6 0 15,-3 11 8-15,-6-6 4 0,3 6 0 0,-2 2 1 16,2 5 0-16,-8 6-13 0,0-3 0 0,-4 0 0 0,-2 5 0 15,0 1 28-15,-3-1 2 0,-1 5 1 16,-5 3 0-16,0 0-31 0,0 0 0 0,0 0 0 0,0 0 0 16,4 11 8-16,-8 1 0 0,4 4-8 0,-5 0 12 15,5 7-12-15,-4-5 0 0,2 0-12 0,-1 3 12 16,3 2 0-16,3-7 0 0,-3-3 0 0,6 0 0 16,-1-3-31-1,1-2-2-15,-3-2-1 0,9 1 0 0,-4-7 46 0,-2 0 8 0,9 0 3 0,-6-5 0 16,5-3 6-16,4 0 2 0,0-2 0 0,2-8 0 0,0 2-14 0,1-2-2 15,-1-2-1-15,-2-1 0 0,2 0-14 16,0 6 8-16,1-4-8 0,-7-1 0 0,4 4 0 16,0 0 0-16,-4 3 0 0,1 1 0 15,-10 3 0-15,5 2 0 0,-2-1 0 0,-5 3 0 0,-3 5 0 0,8 0 0 16,-2 0 0-16,3 5 0 0,-6 0 0 0,3 3 0 16,-3 3 0-16,-3-4 0 0,0 6 0 0,0 3-8 15,-3-4 8-15,3 4 0 16,-3 5-102-16,-3-3-14 0,6-5-2 0,-6 8-1 0</inkml:trace>
  <inkml:trace contextRef="#ctx0" brushRef="#br0" timeOffset="10568.17">6801 4532 2278 0,'0'0'101'0,"0"0"21"0,0 0-98 0,6 0-24 0,3 5 0 0,-4-5 0 15,8-5 103-15,-2 5 15 0,1-2 3 0,2-3 1 16,-5-3-72-16,6 0-14 0,-1-5-4 0,3 6 0 15,-2-9 0-15,3 0 0 0,-4 0 0 0,7 1 0 16,-7-3-20-16,4 3-12 0,0-1 12 16,-4 0-12-16,-3 1 29 0,4 2-1 0,-6-3 0 0,3 3 0 15,-4-3 0-15,-2 7-1 0,-3-2 0 0,0 3 0 16,0 0-19-16,-3 8-8 0,0 0 0 0,0 0 8 16,-9 0 8-16,3 0 2 0,-2 0 0 0,-1 6 0 15,3 1-18-15,-6 7 0 0,3-5 0 0,1 7 0 0,-1 2 0 0,1 1-14 16,4 1 4-16,4-4 1 15,0 7 0-15,0-5 0 0,6 0 0 0,3-2 0 16,5 2-123-16,1-8-25 0,6-1-5 16,2-2-1-16,6-2 4 0,7-5 1 0,1-5 0 0,1-2 0 15,0-2 42-15,0-6 8 0,6 2 1 0,-4-3 1 16,-2 1 19-16,0-1 4 0,0 4 1 0,0-4 0 0,-3 0 131 0,-3 1 27 16,-3-1 4-16,0-2 2 0,-5 8 21 0,-4-4 4 15,-5-1 1-15,0 7 0 0,-4-5-21 0,-2 11-4 16,-4-6-1-16,1 0 0 0,-2 3 3 0,-4 5 1 15,0 0 0-15,-4-3 0 0,-2-1-22 0,-2-2-5 16,-3 6-1-16,-1 6 0 0,-6-6-48 0,4 4-10 0,-4-1 0 16,0 2 0-16,1 3 0 0,3-5 0 15,-4 4 0-15,6-1 10 0,4 1-2 0,-4 1 0 16,0-2 0-16,6-4 0 0,6-2 18 0,0 7 3 0,-6 2 1 0,6-9 0 16,6 7 2-16,0 1 1 15,0 2 0-15,6-2 0 0,0-5-3 0,5 5-1 0,0-1 0 0,4-1 0 16,-4 1-21-16,4-4-8 0,-1 2 0 0,-5 3 9 15,2-3-9-15,0-3 0 0,-7 7 0 0,-2-4 0 16,1 2 0-16,0 1 0 0,-7 0-9 0,-4 0 9 31,-1 4-48-31,-9-1-4 0,-3 7 0 0,-5 1 0 0,-9-7-9 16,-6 4-3-16,-6 7 0 0,-2-7 0 16,-1 4-66-16,2 1-14 0,-1-5-2 0,2-1-590 0,6-7-119 0</inkml:trace>
  <inkml:trace contextRef="#ctx0" brushRef="#br0" timeOffset="10886.7">8348 3537 345 0,'0'0'31'0,"0"0"-31"15,0 0 0-15,0 0 0 0,0 0 630 0,0 0 120 0,0 0 24 0,0 0 5 16,0 0-619-16,0 7-123 16,0 7-25-16,0 1-4 0,-4 1-8 0,-1 5-13 15,-1 2 3-15,0 2 1 16,-3 2-16-16,1 1-3 0,-1 8-1 0,3 1 0 0,-6-1 9 0,3 3 3 16,1 5 0-16,-1-3 0 0,3 4 17 0,3-1 0 0,0-5 0 15,3 4 0-15,-3-11 0 0,6 4 8 16,0-8-8-16,0 1 0 0,0-6 0 0,3 0 0 0,0-7 0 0,0 5 0 15,-1-8 0-15,4-3 0 0,-4-2-9 16,2-3 9 0,-1-5-197-16,0-5-34 0</inkml:trace>
  <inkml:trace contextRef="#ctx0" brushRef="#br0" timeOffset="11056.11">7933 3926 3294 0,'6'-5'72'0,"8"5"16"0,7 0 2 0,11 0 2 0,9-3-73 0,8 3-19 0,7-5 0 0,8-3 0 0,0 5 0 16,12-10-12-16,6 8 1 0,2-11-959 16,7-7-192-16</inkml:trace>
  <inkml:trace contextRef="#ctx0" brushRef="#br0" timeOffset="11376.3">10689 3381 1555 0,'0'0'138'0,"6"-2"-110"16,0-4-28-16,-3-1 0 0,-3 4 320 0,3-10 58 15,0 6 12-15,0-7 2 0,-3-1-268 0,0 2-53 0,-3 3-11 0,0-6-3 16,-3-5-46-16,-6 8-11 0,4-10 0 0,-7 10 0 31,-2-2-41-31,-4 4-8 0,-2 3-2 0,2-2 0 0,-4 7 38 0,1 3 13 0,-2 8-9 0,0 0 9 16,-3 5 40-16,-1 2 14 0,4 9 2 0,0 4 1 15,-1 4-20-15,1 4-4 0,0 8-1 0,-4 5 0 16,1 5-1-16,3 11-1 0,3-3 0 0,2 0 0 16,4 1-30-16,-1 9-16 0,4 12 1 0,2-4 1 15,4-2 32-15,-1-8 6 0,-3-6 2 0,6 1 0 31,3 3-75-31,-3-9-15 0,0-7-4 0,1-8 0 16,-1-7-78-16,0-1-16 0,0-5-3 0,0-8-1 0</inkml:trace>
  <inkml:trace contextRef="#ctx0" brushRef="#br0" timeOffset="11546.91">10727 3866 2862 0,'0'0'127'0,"0"0"25"0,-8 2-121 0,-1-2-31 0,0 0 0 0,-3 9 0 0,-5-4 94 16,-4 2 13-16,-2 1 2 0,-6 8 1 0,-6-3-77 0,-3 2-15 16,-5 6-3-16,-5-3-1 15,5-5-77-15,-4 3-15 0,-8-1-3 0,5 3-850 16,12-2-169-16</inkml:trace>
  <inkml:trace contextRef="#ctx0" brushRef="#br0" timeOffset="12468.08">10322 4069 2232 0,'23'5'99'0,"-11"-5"20"0,3 7-95 0,2-7-24 0,4 8 0 0,-1 0 0 16,0 0 119-16,1-1 19 0,-1-2 4 0,4 9 1 16,-7-4-95-16,0 5-20 0,-2-2-3 0,-1 3-1 15,-4 0-24-15,-5-1-16 0,-2 6 3 0,-6-6 0 32,0 6-27-32,-3 3-4 0,-5-9-2 0,2 6 0 0,-3-6 37 0,4-2 9 0,-4 3 0 0,3-9 0 15,1 2 39-15,2-4 9 0,0-3 3 0,6-2 0 16,0 0 17-16,0 0 4 0,0 0 1 0,0 0 0 15,3-7-33-15,2-2-6 0,5-6-2 0,4 0 0 0,3-6-32 0,7 0 0 16,5 6 0-16,3-9-12 31,0 3-15-31,3 3-2 0,0-3-1 0,-3 9 0 0,6-12 1 0,-6 3 0 0,3 6 0 0,-6 0 0 16,3 1-3-16,-3 7 0 0,-2-9 0 0,-1 8 0 0,-3 1 32 0,-2 7 0 16,0-5 13-16,-4 5-4 0,-9 0 2 0,1 0 0 15,0 0 0-15,-3 5 0 0,0-3 7 0,-4 9 2 16,-2-1 0-16,-2-2 0 0,-1 4-8 0,-3-3-2 15,-3 6 0-15,-3 0 0 0,4-2-10 0,-4 3 12 16,-2 0-12-16,-1-1 12 0,3 3 0 0,4-2 0 16,-1-1 0-16,3 1 0 0,3 0-12 0,0-9 12 0,3 11-12 15,3-7 12-15,3 4-3 0,2-2 0 16,2 3 0-16,1 0 0 0,3-9 11 0,7 1 1 16,2 2 1-16,3-2 0 0,1-5-2 0,5 4 0 0,-3-2 0 15,-2-2 0-15,2-6-12 0,-3 3-8 0,-3-5 8 16,0 3-8-16,-2-11-12 0,-4 5-8 0,-2 0 0 15,-3-4-1 1,-4 1-23-16,-2-7-4 0,-6 2 0 0,0 1-1 16,-3-6 18-16,0 6 4 0,-3-1 1 0,0-5 0 15,-2 6-14-15,-3-1-4 0,4 0 0 0,-1-4 0 0,-1 4 26 0,0 1 5 0,0-1 1 0,1 1 0 16,5 1 12-16,-3 2 13 0,3-4-2 0,3 8-1 16,0-4 29-16,-3 3 5 0,6 2 2 0,0 4 0 15,0-2-16-15,3-3-3 0,0 6-1 0,0-3 0 16,2-1 9-16,3 3 1 0,4 3 1 0,3 0 0 15,2 0-25-15,1 0-4 0,8 9-8 0,0-9 11 16,-3 5-11-16,3-3 0 0,0 6 0 0,1 0 0 16,-4-1 0-16,-2 2 0 0,-1 3 0 0,-6-4 8 0,0 0-8 0,-2 0-12 15,-3 4 2-15,-6-12 1 0,0 0 9 0,-6 0 0 16,0 0 0-16,0 0 0 0,0 0 0 16,0 0 0-16,0 0 0 0,0 0 0 0,0 0 12 0,0 0 4 15,0 0 0-15,0 0 1 0,0 0 3 0,3-7 1 16,-3 2 0-16,0-3 0 0,0 5-10 15,0-2-3-15,0-3 0 0,2 1 0 16,2 2-8-16,-4 2 8 0,2-5-8 0,4 3 8 0,0 2-8 0,-1-2 0 16,5 2 0-16,1-2 0 0,1 3-10 0,5 2-1 15,-2 0 0-15,2 2 0 0,1-2-11 0,0 5-2 0,-1-2-1 16,-3 2 0 0,-2-2-15-16,0 4-2 0,0-7-1 0,-4 9 0 0,-2-9 15 0,0 5 4 15,3-3 0-15,-3 3 0 0,-1 1 24 0,-5-6 0 16,0 0 0-16,0 0 11 0,0 0 14 0,6 2 3 0,3-2 1 0,0-2 0 15,5-4 11-15,1 1 1 0,-1 3 1 0,4-6 0 16,0 0-15-16,2 0-3 0,0 3-1 16,-2-3 0-16,2 1-15 0,0-2-8 0,-2 4 8 0,0-2-8 15,2 7 0-15,0-8 0 0,1 8 0 16,2 0 8 0,-2 0-39-16,2 0-7 0,-2 0-2 0,2 0-928 0,6-8-187 0</inkml:trace>
  <inkml:trace contextRef="#ctx0" brushRef="#br0" timeOffset="12793.6">15196 3490 3402 0,'-6'24'151'0,"6"-1"30"0,6 11-145 0,0 5-28 0,0 2-8 0,0 0 0 15,2 3-12-15,-5 8-4 0,0 3-1 0,-3-1 0 16,0 11 26-16,0-6 6 16,-6 1 1-16,-2 0 0 15,-7 0-88-15,-3-9-16 0,3 6-4 0,-2 3-860 0,-6-8-171 0</inkml:trace>
  <inkml:trace contextRef="#ctx0" brushRef="#br0" timeOffset="13154.7">15080 3343 3002 0,'0'0'133'0,"0"0"27"0,2-6-128 0,7 6-32 16,3-8 0-16,2 1 0 0,1 4 61 0,2-2 6 16,10-3 1-16,-1 3 0 0,3-3-52 0,3 6-16 15,0-6 8-15,0 2-8 0,0-1 0 0,0 7 0 16,3-3 8-16,-3-2-8 0,1 5 0 0,-7 0 0 16,0 0-13-16,-2 5 5 0,1-2 8 0,-4 2 0 15,0 3-9-15,-6 0 9 0,-4 2-11 0,-3 3 3 16,-2 2 0-16,-6 6 0 0,-6 2 8 0,-8 1-12 0,-4 2 12 0,-8-1-12 31,-3 4-18-31,-6 5-4 0,-6-3-1 0,-6 0 0 0,-2-3 17 0,-3 4 3 0,2-4 1 0,-5-4 0 31,2 2-148-31,6-3-30 0</inkml:trace>
  <inkml:trace contextRef="#ctx0" brushRef="#br0" timeOffset="13666.06">15797 3838 3178 0,'0'0'70'0,"0"15"14"0,3-2 4 0,-1 5 1 0,5 11-71 0,-1-8-18 16,-4 7 0-16,1 3 0 0,0-3 0 0,-3 1 0 16,0-3 0-16,0 3 0 15,-3-3-129-15,0-3-23 0,-3-5-5 0,1 3-1 16,-1-6 74-16,0-1 14 0,-3-7 3 0,1 6 1 0,2-10 80 0,0 2 16 15,0-3 3-15,1 4 1 0,5-6 75 0,0 0 15 16,0 0 4-16,-4-6 0 0,4-4-29 0,0 2-6 16,6-4-1-16,3-4 0 0,5-5-62 0,4 0-13 15,2-2-2-15,7-1-1 0,5-4-24 0,6-1-5 16,-1 6-1-16,7-5 0 16,3-1-25-16,3-2-6 0,-6 8-1 0,-1 2 0 15,0 0-11-15,-5 3-2 0,0 5-1 0,-5-2 0 16,-4 7 24-16,-5 8 5 0,-1-8 1 0,-6 8 0 0,-2 0 32 15,-3 8-8-15,-10-6 8 0,1 9 0 0,-3 5 16 0,-3-1 6 16,-3 6 2-16,0 2 0 0,-3 0 4 0,1 0 0 0,-4 11 1 0,7-8 0 16,-1 8-29-16,3-5 0 0,3 1 0 0,3-9 0 15,3-3 0-15,8 3 0 0,1 3 0 0,0-12 0 16,2 4 17-16,4-8-2 0,-2 0-1 0,5-1 0 16,-4-1 38-16,3-4 7 0,4 3 1 0,-4-5 1 15,1-5-22-15,-4 3-5 0,0-6-1 0,1-5 0 16,-3 2-19-16,-4-2-4 0,-2-10-1 0,-4 2 0 15,-2 1-24-15,0-3-5 0,-3-6 0 0,-3 6-1 16,-6-6 2-16,3-2 1 0,-5 2 0 0,-4 1 0 16,3 5-64-16,-6 2-13 0,1-8-2 0,-4 11-1 15,1-3-50 1,-1 6-9-16,1-6-3 0</inkml:trace>
  <inkml:trace contextRef="#ctx0" brushRef="#br0" timeOffset="14226.64">17436 3638 2559 0,'0'0'56'0,"-6"2"12"0,-3 9 3 0,-2-9 1 0,-3 6-58 0,-1 5-14 16,-3-2 0-16,-5 7 0 0,-1 0 48 0,-5-5 6 0,3 10 2 0,-3 1 0 15,0-4 3-15,-3 9 1 16,-1 0 0-16,1 1 0 0,1 7 0 0,1-9 1 16,1-2 0-16,6 8 0 0,2-11-37 0,4 6-7 15,2-6-1-15,3 5-1 0,7-7-15 0,-1-3 0 0,3-5 0 0,3 3 0 32,0 0-17-32,3-9-10 0,6-2-1 0,-1 4-1 15,4-5-44-15,0-1-9 0,8-6-2 0,1-1 0 16,-1-2-67-16,4 3-13 0,-1-4-4 0,-3 2 0 15,0-6-16-15,-2 4-3 0,-4 1-1 0,-2-2 0 0,0 8 23 0,-6-5 4 16,0 5 1-16,-6 0 0 16,0 0 67-16,0 0 13 0,0 0 4 0,0 0 0 0,0 0 172 0,0 0 36 0,6 5 6 0,-6-5 2 15,0 0 18-15,6 0 4 0,2 3 1 0,3 2 0 16,-1-5-58-16,4-5-11 0,-2 2-2 0,2-2-1 0,3-3-19 0,-2 1-3 16,6-1-1-16,-4-7 0 0,4 6 4 0,-4-3 0 15,1-6 0-15,2 5 0 0,-2-1-15 16,-3-1-2-16,-4 0-1 0,3 1 0 0,-5-1-2 15,0-1-1-15,-4 4 0 0,2-4 0 0,-5 8-38 0,-2 0-13 16,0 1 9-16,-5 1-9 0,-1 4 0 0,-3 2 0 16,1 0-14-16,-4 0 5 0,-5 8 9 0,2 4 0 15,6-1 0-15,-5 5 0 0,-1 4 0 16,0 1 0-16,1 0 0 0,-1 2 0 0,7 0 10 0,-1 1 4 16,3 2 1-16,6-3 0 0,2-5 5 0,4 3 0 15,3-1 1-15,6-4 0 16,2 0-106-16,6-3-22 0,4-6-4 0,2-7-749 0,6 0-151 15</inkml:trace>
  <inkml:trace contextRef="#ctx0" brushRef="#br0" timeOffset="14548.92">18110 3806 2516 0,'-15'11'56'0,"7"-11"11"0,-1 5 2 0,-3 3 1 0,-3-8-56 0,1 8-14 0,-3-1 0 0,-4 1 0 15,0 5 48-15,-2-2 6 0,0 1 2 0,3 4 0 16,5-8-20-16,1 5-4 0,2 0-1 0,3-3 0 16,1-2 5-16,4 5 2 0,1-3 0 0,3 3 0 15,3-5-25-15,3 0-5 0,0 4 0 0,3-3-8 16,3 6 48-16,2-2 2 0,4-2 1 0,-1 7 0 16,3 0-29-16,4-6-6 0,-7 2 0 0,4-4-1 0,-4 3-4 15,1-3-1-15,-7 3 0 0,4 0 0 0,-3-2-10 16,-6 1 0-16,-1-9 0 0,-5 7 0 15,3-7-12-15,-6 5-4 0,-6 5 0 0,-2-5-1 16,-1-1-24-16,-9 1-5 0,-2 5-1 0,-3-2 0 16,-6-4-34-16,3-2-7 0,-4 3-2 0,4 0 0 15,1-3-158-15,4-2-31 0,-17-3-6 0,18-3-2 0</inkml:trace>
  <inkml:trace contextRef="#ctx0" brushRef="#br0" timeOffset="14873.11">18862 3838 2566 0,'9'0'56'0,"-9"0"12"0,0 0 3 0,-9 0 1 0,1 5-57 0,-7-3-15 0,0-2 0 0,-8 8 0 16,-9-8 54-16,0 6 8 0,6-4 2 0,-6 5 0 16,-3-1-52-16,3-3-12 0,2 4 0 0,4-2 0 15,2 3 0-15,5-3 11 0,4 6-11 0,3-11 10 16,1 8 22-16,5-3 4 0,2 3 0 0,2-1 1 15,4 1-4-15,2 7-1 0,4-1 0 0,1-1 0 16,9-3 13-16,-4 5 3 0,7-1 0 0,-1 1 0 16,1-7-26-16,2 8-5 0,3-4-1 0,-3 1 0 15,-8-2-16-15,3 1 0 0,-1 2 0 0,-5-4 0 16,-3-2-11-16,-4-1 1 0,-5 1 0 0,-5 5 0 16,-7-5-36-16,-9 8-7 15,-11-9-2-15,-3-2 0 0,-6 8-5 0,-2-2 0 0,-1-3-1 0,0-1 0 16,3 1-25-16,3-3-5 15,3 3-1-15,9-8-1075 0</inkml:trace>
  <inkml:trace contextRef="#ctx0" brushRef="#br0" timeOffset="15212.19">20642 3845 2876 0,'0'0'128'0,"11"0"25"0,1-7-122 15,3 1-31-15,0-1 0 0,-1-1 0 0,3-8 91 0,4 3 12 0,-1-2 2 0,0-4 1 16,1-1-84-16,-4-3-22 16,4-3 0-16,-4 8 0 0,-2-9-12 0,-1 12-8 0,-1 0-3 0,-5 1 0 31,1-1-8-31,-3 7-1 0,-6 6-1 0,2-4 0 0,-2-1 65 0,0 7 14 0,0 0 2 0,-6 7 1 15,-2 1-26-15,-1 5-6 0,3 2-1 0,-3 9 0 16,-2 4 18-16,2 4 3 0,0 4 1 0,3-8 0 16,1 11-10-16,5-2-1 0,0-1-1 0,11 0 0 15,4 8-8-15,8-5-2 0,4 2 0 0,7-12 0 16,1-3-16-16,3 3 0 0,0-8 0 0,0-6 0 16,-3 0-12-16,3-7-2 0,3-8-1 0,-3 0 0 15,3-8-92 1,-3-10-18-16,0-10-4 0,-3-8-1 0</inkml:trace>
  <inkml:trace contextRef="#ctx0" brushRef="#br0" timeOffset="15347.18">21010 3174 3438 0,'-6'0'76'0,"-3"0"15"0,9 0 3 0,0 0 2 0,0 0-76 0,0 0-20 15,0 0 0-15,0 0-1015 16,6-3-206-16</inkml:trace>
  <inkml:trace contextRef="#ctx0" brushRef="#br0" timeOffset="26240.27">5028 6146 2296 0,'0'0'102'0,"0"0"21"16,-3-6-99-16,-3 6-24 0,3-8 0 0,-6 8 0 15,7 0 70-15,-4-5 9 0,-3 2 1 0,3-2 1 0,-3 3-37 0,3-3-7 16,-2 2-1-16,2-3-1 16,-3 4-23-16,-2-3-4 0,1-3 0 0,2 8-8 0,-1-5 28 0,1 2-2 15,4 3 0-15,-4 0 0 16,-4 0 2-16,4 0 0 0,-4 3 0 0,3 2 0 15,1-5-3-15,-1 5 0 0,-1-2 0 0,2-3 0 0,2 7-4 0,1-7-1 16,-5 9 0-16,5-4 0 0,5-3-10 0,-9 3-2 16,9-2-8-16,-6 2 12 0,3 3 4 0,0-2 0 15,1-4 0-15,2-2 0 16,0 0-16-16,0 7 0 0,-4 1 0 0,4 0 0 0,0-3 0 0,0 3 0 16,0-3-12-16,0 3 12 0,0-6 0 15,0 7 0-15,0-2 8 0,0 1-8 0,0-3 0 0,0 3 0 16,0 0 0-16,0-1 0 0,4-2 0 0,-4 4 0 15,0-9-13-15,0 7 4 0,0 1 9 0,0-8 0 0,0 8 0 0,0-8 0 16,2 7 0-16,-2-1 0 0,0 1 0 0,0 1 8 16,0-8-8-16,0 3 0 0,0-3 0 0,0 8 0 15,0 2 0-15,0-2 0 0,0-8 0 16,3 7 0-16,-3 2 0 0,3-2 0 0,-3 1 0 0,0 0 0 16,-3-1 0-16,3-1 9 0,-3 1-9 15,3-4 10-15,0 5-10 0,0 0 0 16,0-4 0-16,0 5 0 0,0-2 0 0,0 1 0 0,0 0 0 0,0-3-11 15,3 3 11-15,0 0 0 0,-3-1 0 0,6 6 0 16,-3-4 0-16,3-2 0 0,-6 0 0 0,5 7-12 16,1-7 12-16,-2-4-8 0,1 10 8 0,1-5-8 15,0-1 8-15,2 1 16 0,1-2-4 0,3-4-1 16,-3 3-19-16,-3-2-4 0,2-3-1 0,-2 0 0 16,3 0 13-16,2 0 0 0,-1-3 0 0,4-2 0 15,1-3-9-15,-1 0 9 0,4 1-8 0,-7-6 8 16,1 5 0-16,3-2-8 0,-1-4 8 0,-3 0 0 0,4 0-15 0,-3-1 3 15,-1-1 0-15,1 3 0 0,3-2 12 0,-6-6 0 16,3 3 0-16,-4-3 0 0,-2 1-9 0,-1-4-9 16,8 3-2-16,-7-2 0 0,-1 2 4 0,1 3 0 15,2-3 0-15,-8 6 0 0,4-6 16 16,-2 5 0-16,2 3-8 0,-2 3 8 0,-2-3 0 0,3 5 0 16,-3 0 11-16,0 3-11 0,0-2 19 0,0 7-3 15,0 0-1-15,0 0 0 0,0 0-3 0,0 0-1 16,0 0 0-16,0 0 0 0,0 0-11 0,0 0 0 0,0 0 0 0,0 0 8 15,0 0-8-15,0 0 0 16,0 7 0-16,6 1 0 0,-6 5-12 0,0 2 12 16,3-1-10-16,-3 1 10 0,6 6 0 0,-6-3 0 15,0 3 0-15,0 2 0 0,0 5 0 0,3-7 0 0,0 3-8 0,3 4 8 16,-6 1 0-16,0-6 0 0,2 0 9 0,4-2-9 16,-3 2 8-16,0-7-8 0,-3 4 0 0,6-4 0 15,-3-3 0-15,3-5 8 0,-4 0-8 16,5-1 0-1,-5 1-66-15,-2-8-16 0,9 0-3 0,-6-8-1187 0</inkml:trace>
  <inkml:trace contextRef="#ctx0" brushRef="#br0" timeOffset="26595.05">5456 6140 3096 0,'0'0'68'0,"-2"8"15"0,-2 4 2 0,4-1 1 16,6 2-69-16,1 2-17 0,-7 6 0 0,8-5 0 0,-8 7 11 0,6-2-2 15,3 2 0-15,-3-2 0 0,2 2 2 0,4-2 0 16,-3 2 0-16,0-1 0 16,2 1-51-16,-2-3-11 0,11 1-1 0,-8-3-1 15,3 3 1-15,2-5 1 0,-2-1 0 0,-1-2 0 0,3 0 51 0,-4-6 0 16,4-4 0-16,-5 3 12 15,5-4 37-15,-5-2 7 0,-1-8 2 0,1 0 0 0,3 1-2 0,-4-6 0 0,1-5 0 0,5-3 0 16,-2-2-28-16,3-6-5 0,-1 1-2 16,-2-1 0-16,0-8-10 0,-1 7-3 0,1-7 0 0,-1 1 0 15,-2-3-8-15,2 8-16 16,-5-3 4-16,3 3 1 16,-3 2-29-16,-7 1-5 0,7 5-2 0,0 2 0 15,-6-3-87-15,5 10-18 0,1-8-3 0,1 7-1 16,1 2-82-16,1 6-17 0</inkml:trace>
  <inkml:trace contextRef="#ctx0" brushRef="#br0" timeOffset="27112.04">6420 6067 1324 0,'0'0'118'0,"0"0"-94"0,0 0-24 0,5 6 0 0,-5-6 162 16,6 2 28-16,-6-2 6 0,0 0 0 16,0 0-56-16,0 0-12 0,0 0-3 0,0 0 0 15,0 0-47-15,0 0-10 0,0 0-1 0,0 0-1 0,-6 0-30 0,-3 0-7 16,-2 0-1-16,-1 0 0 15,-3 5-16-15,1-2-4 0,-4 7-8 0,1 0 12 16,-1-1 4-16,1 3 0 0,2-1 0 0,-2 7 0 16,-1-2 2-16,1-1 1 0,-1 6 0 0,0-3 0 0,7 3-19 0,-1 0 0 15,1-1 0-15,5-2 0 0,0 3 16 0,4 0-3 16,2-3-1-16,0-5 0 16,2 2-12-16,4 1 0 0,3-3 0 0,2-6 0 0,-2 2-13 0,2-2 4 15,4-2 1-15,0-2 0 0,-1-3 8 0,7 0 0 16,-1 0 0-16,-2-3-8 0,2-2 8 0,0-2 0 15,-5-6 0-15,6 3 0 0,-7-4 0 0,7 4 0 16,-10-9 0-16,4 5 0 0,-3 3 0 0,-1-7 0 16,1 2 0-16,-3 0 0 0,-3 1 0 0,2 0 8 0,-5-1-8 15,3-2 8-15,0 2-8 0,-4 6 8 0,2-3-8 16,-4 5 8-16,3-5 0 0,-3 5 1 0,0 0 0 0,2 6 0 16,-2-3 11-16,0 5 1 15,0 0 1-15,0 0 0 0,0 0 1 0,0 0 0 0,0 0 0 0,0 0 0 16,0 0-8-16,0 0-2 0,0 0 0 0,0 0 0 15,0 0-13-15,0 7 0 0,0 1 0 0,0 5 0 16,-2 0 0-16,2-3 8 0,0 6-8 0,0 5 0 16,-3-6 15-16,3 6-3 0,0-5-1 15,-4 4 0-15,2-4 2 0,2 7 1 0,0-7 0 0,-6 5 0 16,6-6-14-16,0-1 8 0,0 0-8 0,0 2 0 16,6 0 0-16,-6-3 0 0,0-5-8 0,2 5 8 31,5-3-43-31,-1-2-1 0,0-3-1 0,-4 2 0 0,4 2-104 0,0-9-21 0,3 0-4 0,2 0-662 15,4-3-132-15</inkml:trace>
  <inkml:trace contextRef="#ctx0" brushRef="#br0" timeOffset="27257.97">6859 6397 1094 0,'0'0'97'0,"0"0"-77"0,0 0-20 0,4 7 0 16,-2-4 331-16,4 5 62 0,-6 4 13 0,0-3 2 0,0-2-223 0,0 6-45 15,0-5-8-15,0 5-3 0,0-3-66 0,0 6-14 16,0-3-2-16,0 0-1 0,0-3-34 0,0 3-12 15,0-5 9-15,-6 5-9 16,6-6-98-16,0-4-25 0,0-3-5 0,0 0-1170 0</inkml:trace>
  <inkml:trace contextRef="#ctx0" brushRef="#br0" timeOffset="27416.36">6941 5772 2970 0,'0'0'65'0,"0"0"14"0,0 0 2 0,0 0 3 0,0 0-68 0,0 0-16 0,0-8 0 0,4 0-876 15,-2 1-180-15</inkml:trace>
  <inkml:trace contextRef="#ctx0" brushRef="#br0" timeOffset="27662.39">7155 5692 2833 0,'0'12'125'0,"-4"-4"27"0,2 6-122 0,4-5-30 16,2 5 0-16,-2 1 0 0,1 0 82 0,0 6 10 15,3 3 3-15,-6-3 0 0,3 7-71 0,-1 1-15 16,-2 5-9-16,0 1 12 0,4 7-12 0,-2 5-9 16,-4 2 9-16,-2 5-13 15,2-2-39-15,-1 5-8 0,-3-5-2 16,0-6 0-16,6-1 16 0,-2-1 3 0,2-8 1 0,0 1 0 0,0-7 82 0,2-1 17 15,1-1 3-15,6-4 1 0,-4-3-9 0,4-6-1 16,1 1-1-16,1-8 0 0,3 2-25 0,7-8-5 16,-4-2 0-16,6-2-1 15,1-11-111-15,5-2-23 0,0-12-4 0,4 4-1212 0</inkml:trace>
  <inkml:trace contextRef="#ctx0" brushRef="#br0" timeOffset="29116.66">9867 6192 2480 0,'-6'0'110'0,"6"0"22"16,0 0-105-16,9 0-27 0,2 5 0 0,4-3 0 0,3-2 132 0,2 0 20 16,6 0 5-16,4 0 1 0,-5 0-76 0,8 0-15 15,2-2-3-15,6-3-1 16,-3 5-45-16,2-8-9 0,-2 8-1 0,0-8-8 16,3 3-12-16,0-3-8 0,-6 0-3 0,-3 1 0 31,0-1-32-31,-6 3-6 0,0 2-2 0,-2-5 0 0,-4 3-85 0,1 5-18 0,-7-7-3 0,-2 7-1 15,-3-3-74-15,0-3-16 0</inkml:trace>
  <inkml:trace contextRef="#ctx0" brushRef="#br0" timeOffset="29431.27">9948 5816 2718 0,'0'0'120'0,"0"0"25"0,12 0-116 0,3 5-29 0,2-2 0 16,4 2 0-16,0-3 103 0,4-2 14 0,11 5 3 0,-2-2 1 15,4-6-53-15,6 3-12 0,0-5-1 0,6 5-1 16,-4-2-36-16,1-6-7 0,-4 3-2 0,1-3 0 15,0 0-26-15,-6 0-6 0,-3 1-1 0,-3-1 0 16,3 3-93-16,-6-3-19 0,0 0-4 16,0 1-752-16,-2 1-149 0</inkml:trace>
  <inkml:trace contextRef="#ctx0" brushRef="#br0" timeOffset="50145.21">4826 7151 691 0,'0'0'61'0,"0"0"-49"0,0 0-12 0,0 0 0 15,0 0 236-15,0 0 45 0,0 0 9 0,0 8 2 16,0 0-142-16,0-1-28 0,4 1-6 0,-4 6 0 15,5-7-48-15,-5 9-8 0,-5-4-3 0,5 12 0 0,0-9-32 0,-4 14-6 16,4-1-2-16,-6 11 0 16,4-3 14-16,-7 14 2 0,6-4 1 0,-6 6 0 15,1 5 11-15,-1 3 3 0,0 5 0 0,-3 5 0 0,4 2-30 0,-4 1-6 16,3-6 0-16,0 1-1 0,3-4-11 0,-2-4 0 16,2 0 0-16,-3 0 0 0,3-9 0 15,6-1 0-15,-8-4 0 0,8-1 0 0,-12-4 0 0,9-5-14 16,0-10 2-16,1 3 0 15,2-3-21-15,0-8-4 16,0-2-1-16,-6-3 0 0,6-6-13 0,0-2-2 0,0-5-1 0,0 0 0 16,0 0-5-16,-4-12-1 0,4 3 0 0,0-6 0 0,-5 2 48 0,5-7 12 15,0 4 0-15,-3-2 0 0,0 0 34 0,3-6 9 0,0 0 1 16,3 4 1-16,0-3-5 0,2 2-2 0,-1-8 0 0,2 6 0 16,2-5-15-16,-2 1-3 0,3-1-1 0,0-1 0 15,8 1-4-15,-11 5-1 16,9-1 0-16,-7-2 0 0,7 8 18 0,-3-2 3 0,2-1 1 0,-2 5 0 15,5 0-13-15,-3 4-3 0,1-4 0 0,0 8 0 16,-3-4-7-16,2 3-1 0,-2 2-1 0,0 4 0 16,5-1 16-16,-9 0 3 0,7 8 1 0,0 0 0 15,-3 4-23-15,-1 0-8 0,1 7 0 0,3 1 0 16,-4-1-20-16,-2 6-9 16,0 0-3-16,2 8 0 0,-7-4 32 0,1 9 0 0,-2-2 11 0,0 3-3 15,-3 2-8-15,0 2 0 0,0-3 0 0,-3 0 0 16,0 1 0-16,3-6 0 0,0-3 0 0,0 1 8 0,-5-6-8 15,10 0 0-15,-5-4 0 0,0-4 0 16,3 1-45-16,0-9-14 16,3 2-2-16,2-2-1 0,-2-7-194 0,3-2-38 0</inkml:trace>
  <inkml:trace contextRef="#ctx0" brushRef="#br0" timeOffset="50454.83">5530 8191 2250 0,'-6'15'100'0,"3"-7"20"0,-3 0-96 0,-3 7-24 16,1 4 0-16,-4-1 0 0,0 7 64 0,1 2 8 16,-4 1 1-16,-2 1 1 0,-1 10-56 0,0-5-18 0,1-4 10 0,5 2-10 15,-3 2 0-15,7-4 0 16,2-1 0-16,6-6 0 0,0 0 0 0,0-2 10 16,6 0-10-16,2-6 10 0,5 9 14 0,-2-11 2 0,7-2 1 15,-4 1 0-15,6-4 5 0,3-3 0 16,-2-5 1-16,6-5 0 0,2-3-10 0,-3-8-3 15,3 1 0-15,0-11 0 0,1 3-5 0,2-5-2 0,-6 1 0 0,0-7 0 16,-9 4-13-16,1-7-18 16,2 6 4-16,-8-3 1 0,-6 3 4 0,5 3 1 0,-11-3 0 0,4 2 0 15,-8 6-8-15,4 2 0 0,-5 5-1 16,-4-4 0-16,3 9-36 16,-12-1-7-16,7 3-2 0,-9 2 0 0,-1 7-106 15,1 0-22-15,0-5-4 0</inkml:trace>
  <inkml:trace contextRef="#ctx0" brushRef="#br0" timeOffset="50760">6166 7724 3240 0,'0'0'72'0,"0"2"14"0,-4 12 3 0,8-4 1 0,-4 3-72 0,5 3-18 0,1-1 0 0,-6 6 0 0,3 7 0 0,3-4 0 16,-6 4 8-16,0 4-8 0,0 1 0 0,0 0 0 15,-6 10 0-15,3-4 0 0,-3 2 0 0,1-2-14 16,-1 5 4-16,3 5 1 0,-6-3-8 0,4 7-2 0,1-10 0 0,1 1 0 31,3 1-25-31,-6-6-4 0,12-3-2 0,-6-3 0 16,9-1-60-16,3-9-12 0,-3 6-2 0,2-6-1 15,7-3-24-15,-4-4-5 0,4-8-1 0,3 0 0 16,7-8-90-16,-4-3-19 0,5-10-3 0,3-3-1 0</inkml:trace>
  <inkml:trace contextRef="#ctx0" brushRef="#br0" timeOffset="51276.53">7044 8132 1789 0,'14'-9'79'0,"-8"4"17"0,-1 3-77 0,-5 2-19 0,0 0 0 0,0 0 0 16,0 0 169-16,0 0 31 0,-8-6 5 0,-1 6 2 0,-3 8-87 15,-2-3-18-15,-4 4-3 0,1-2-1 16,-10 0-70-16,4 9-15 0,-9 0-2 0,1 5-1 0,-5 2-2 16,-5 6-8-16,6 1 12 0,-2 7-4 15,1-4-8-15,1-1-11 0,3 4 3 0,3 1 0 0,6-7 8 0,-3 2 12 16,5 2-2-16,4-6-1 0,5-3 9 16,0 4 2-16,7-6 0 0,1-2 0 0,2 2-4 0,4-7 0 15,2 2 0-15,1-2 0 0,7-9-16 0,3 2 0 16,2-2 0-16,6 1 0 0,-2-11-12 0,2-2 0 15,4-2 0-15,2-7 0 0,0-1-9 16,5 0-2-16,2-9 0 0,-7-4 0 0,0-1 23 0,3 1 0 16,-3-4 0-16,-3-4 0 0,1-1 0 0,-1-1 0 0,-3-6 12 0,1 5-4 15,2-2-8-15,-3-3 0 16,-5 4 0-16,2-1 0 0,-5 2 0 0,-1-3 16 16,-2 4-2-16,-3 1-1 0,0 1 1 0,-3-1 0 0,2 7 0 15,-2-6 0-15,0 7 14 0,-6-2 2 0,0 7 1 0,3-4 0 16,-3 7-18-16,-3-2-3 0,3 7-1 15,0 1 0-15,-6-6 8 0,0 8 2 0,0 5 0 16,0 0 0-16,4 1 3 0,-1-1 1 0,3 0 0 0,-9 8 0 16,9 0-4-16,0 0-1 0,-9 0 0 0,6 8 0 15,-9 0-18-15,7 7 0 0,-1 6 8 0,0 0-8 16,0 8 0-16,0 4 0 0,3 3-11 0,1 5 11 16,-2 7-10-16,4 0 10 0,-5 7-8 0,5 2 8 15,-3 2-18-15,0 1 2 0,3 5 0 0,0-5 0 16,0-1-22-16,0-7-4 0,0-8-1 15,3 0 0-15,0-5 28 0,2-3 6 0,-1-2 1 0,1-7 0 16,1 1-10-16,0-8-2 0,0-4 0 0,0 0 0 31,-1-9-167-31,7-2-33 0,-6-5-8 0,3-7 0 0</inkml:trace>
  <inkml:trace contextRef="#ctx0" brushRef="#br0" timeOffset="51714.21">8409 7540 3060 0,'0'0'68'0,"0"0"13"0,0 0 3 0,0 0 1 0,-3 3-68 0,-7 2-17 0,2-3 0 0,-3 7 0 0,-10-4-16 0,-2 2-8 0,-4 9 0 0,-7-9-1 31,-8 1-123-31,2 0-25 0,-4 5-5 0,3 0-1 16,-2-3 109-16,5-2 22 0,3 0 4 0,-1 3 0 0,11-4 57 0,1 1 11 0,-2 2 3 0,5-2 0 16,4 5 78-16,2-6 16 15,-2 7 3-15,5-4 1 0,1 9-41 0,5-5-9 0,0 5-2 0,-1 1 0 16,2 4-46-16,5-3-10 0,-3 7-1 0,6 1-1 16,-3-3-25-16,0 8-5 0,3-4-1 0,-1 2 0 15,5 4-38 1,-5 0-8-16,2 6-2 0,-2 1 0 15,-2 5-8-15,0 0-1 0,-2 4-1 0,2 1 0 16,-4 1-17-16,2-3-3 0,-5 2-1 0,5-1 0 0,-4 0 117 0,3-4 23 0,3-4 5 0,-6-5 1 16,6-2 73-16,6-9 14 0,-3 3 3 0,3-9 1 15,0 1-63-15,5-3-13 0,1-6-2 0,3-4-1 0,-1-3-46 0,6-7-9 16,7 0-8-16,2-3 12 16,1-9-107-16,1-9-21 15,1-3-4-15,1-4-1128 0</inkml:trace>
  <inkml:trace contextRef="#ctx0" brushRef="#br0" timeOffset="52000.58">8464 8344 2944 0,'-12'15'65'0,"6"-7"14"0,4 2 2 0,-4 3 1 0,0 1-66 0,3-4-16 0,0 3 0 0,0 2 0 16,3 1 0-16,0-3 0 0,0 7 0 0,0-2 0 31,0-4-21-31,0 6-5 0,3-1-1 0,0-6 0 0,0 7 5 0,3-4 1 0,-4-1 0 0,4 1 0 16,3-3 21-16,-3 3 0 0,3-4 10 0,-3 4-10 15,0-5 41-15,2 2 2 0,3-6 0 0,-1 1 0 16,-1 0-22-16,-1-3-4 0,1-5-1 0,3-5 0 31,-3-3-144-31,2-2-30 0</inkml:trace>
  <inkml:trace contextRef="#ctx0" brushRef="#br0" timeOffset="52170.44">8434 8110 3560 0,'-5'8'158'0,"5"-8"32"0,0 0-152 16,0 0-30-16,9 5-8 0,-1-5 0 15,-2-5-68-15,6-3-14 0,6-4-3 0,-4-4-1 0</inkml:trace>
  <inkml:trace contextRef="#ctx0" brushRef="#br0" timeOffset="52619.64">8942 7659 3420 0,'0'0'152'0,"12"3"30"0,5 2-146 0,7-5-28 0,2 0-8 15,6 0 0-15,3 0 8 0,0-5 1 0,6-3 0 0,3-7 0 16,8-1-9-16,-2 0 0 0,-4-4 0 0,-2-3-11 15,3 2-9-15,-6-3-3 16,-3 9 0-16,-6-6 0 0,-6 6 15 0,0-1 8 0,3 3-10 0,-8 5 10 0,-10 0 0 16,4 3 20-16,5-2-4 0,-5 7 0 15,-6 0 3-15,3 0 0 0,-4 5 0 0,1 2 0 16,3 1-10-16,-3 5-1 0,-7 2-8 0,4 1 12 0,6 7-12 0,-7-2-10 16,-5 10 2-16,0-2 0 15,6 2 8-15,-3 5-12 0,-3 1 12 0,0-1-12 16,0 0 12-16,4 3 0 0,-4 5 0 0,-4-3 0 15,1 4 0-15,6 1 0 0,3-2 0 0,-2 1 0 0,-8 6 0 0,4-6 0 16,6 6 0-16,-3-6 0 0,0 7 0 0,0-1 0 16,-6-6 0-16,3-2 0 0,3 1-11 0,-3-5 11 15,-11-2-13-15,5-1 5 0,6-2 25 0,-7-4 6 16,-7 2 1-16,-7-3 0 0,1-6-2 0,0 3 0 16,-7-3 0-16,-5-8 0 0,-6 6-14 0,0-10-8 0,1-4 8 0,-10 2-8 31,-5-9-28-31,2-4-11 0,3-8-1 0,3-4-1 15,0-7-112-15,4-6-23 0,5-7-4 0,11 5 0 0</inkml:trace>
  <inkml:trace contextRef="#ctx0" brushRef="#br0" timeOffset="53757.77">12159 8266 3427 0,'6'8'76'16,"0"-3"15"-16,6 3 3 0,0-6 2 0,2 3-77 0,7 4-19 0,5-4 0 0,3-3 0 0,3-2 8 0,0 5-8 15,6-2 12-15,3-6-12 16,0-2-30-16,2-2-13 0,-1-2-2 0,-5-4-1 15,1 3-114-15,-6-3-24 0,0-3-4 0,-5 4-671 16,-4-4-134-16</inkml:trace>
  <inkml:trace contextRef="#ctx0" brushRef="#br0" timeOffset="53985.96">12092 7924 3402 0,'0'0'151'0,"9"7"30"0,9-4-145 0,2 5-28 0,9 0-8 0,4-3 0 0,7 0 22 0,7-2 3 15,5-6 1-15,7-2 0 31,8 0-42-31,3-3-8 0,-3-7-1 0,3-6-995 0,0-2-200 0</inkml:trace>
  <inkml:trace contextRef="#ctx0" brushRef="#br0" timeOffset="58500.84">4681 9381 2948 0,'0'0'65'0,"0"0"14"0,0 0 2 0,0 0 1 0,0 0-66 0,-3 5-16 0,3-5 0 0,-6 8 0 16,6-8 9-16,-3 8-1 0,3-1-8 0,0 9 12 15,3-3-12-15,3 10-8 0,-6 0 8 0,8 11-13 16,-8-2 13-16,4 9 0 0,4 5 0 0,-8 6 0 16,3 0 0-16,-3 8 0 0,6-1 0 0,-6 12 0 15,0-2 0-15,0 4 0 0,0-5 0 0,0-4 0 16,-6-4 0-16,6-1 0 0,0-7 0 0,0 0 0 0,6-8 0 16,-6-2 8-16,3-11 0 0,0-3-8 0,-1-4 18 0,-2-8-3 15,4-4-1-15,-2-3 0 0,5-2-5 16,-7-7-1-16,0 0 0 0,2-7 0 15,7-9-8-15,3-5 0 0,-4-8 9 0,1 4-9 0,3-9 0 0,-3-3 0 16,-1 7 0-16,1-7 0 0,-3 1 8 0,2 0 0 16,2-3 0-16,-1 2 0 15,-1 6-8-15,1 3 0 0,3-1 0 0,-1 8 8 0,-5 3-8 16,5 6 0-16,-11-2 0 0,10 12 0 0,-5-4 0 0,9 6-16 16,-4 6 4-16,4 1 0 0,4 9-5 0,2 0-2 15,0 4 0-15,3 4 0 16,1 5-19-16,0-1-4 0,2 3-1 0,0-3 0 0,0 4 19 15,1 1 3-15,5-7 1 0,-1 0 0 0,-1-8 20 0,2 3-11 16,-6-8 11-16,4-6-8 0,-1-3 25 0,-6-4 6 16,3-4 1-16,-3-3 0 0,4-9 32 0,-7-5 6 0,0 1 2 0,3-12 0 15,1-3-8-15,-4-5-2 0,7-9 0 16,-7-3 0-16,4 0-34 0,-10 1-6 0,4-6-2 0,-1 5 0 16,-5-3-12-16,-3 3 0 0,-1 1-12 15,-2 1 12 1,0-2-77-16,-6 8-9 0,0 8-2 0,-6 0 0 15,-2 5-86-15,2 2-18 0,-3 6-3 0</inkml:trace>
  <inkml:trace contextRef="#ctx0" brushRef="#br0" timeOffset="59533.9">6162 10249 2829 0,'0'0'125'0,"0"0"27"0,0 0-122 0,0 0-30 16,0 0 0-16,0 0 0 0,0 0 57 0,0 0 6 0,0 0 1 15,0 0 0-15,-2-5-64 0,-1 3-20 16,-6-3 0-16,4 5 0 15,-2-3-9-15,-1-3-3 0,-1 6 0 0,0 0 0 0,0 0 43 0,-2 0 8 0,2 6 1 0,-3-3 1 16,0 4 0-16,1 4 0 16,3-1 0-16,-11-2 0 0,8 8-9 0,-7 1-3 15,7-1 0-15,-7 0 0 0,4-1-9 0,-1 6 0 0,-3-3 0 16,4 3 0-16,3-1 0 0,-4 4 0 0,0-4 0 0,3 2 0 16,4-5-12-16,-1-1 12 0,0 4-12 15,6-4 12-15,-2-3 0 0,5 3 0 0,-4 0 0 0,4-4 0 16,0 1 0-16,4-3 0 0,-4-1 9 0,5 3-1 15,-5-4-8-15,0 0 0 0,6 0 0 0,3-1 0 16,0 2 0-16,0-2 0 0,-1-2 0 0,1-2 8 16,3 2-8-16,-1-5-8 0,1 5 8 0,-3-2-12 15,2-3 12-15,4 0 0 0,-6-3-9 0,5-2 9 16,-2-3 0-16,3 3 0 0,-1 3 0 0,-2-12 0 16,2 7 0-16,1-6 0 0,-1 5 0 0,-2-7 0 0,5-1 0 15,-4 0 0-15,1 4 0 0,1-4 0 16,-7-5 0-16,7 6 0 0,-6-1 0 0,2 0 0 15,4 3 0-15,-10-2 0 0,4 0 0 0,0 1 0 16,-3 4 0-16,0-3 0 0,0 6 0 0,-6-7 0 0,2 6 11 0,4 1 0 16,-6-3 0-16,0-1 0 0,0 9 13 0,0-3 2 15,6-4 1-15,-6 9 0 0,-3-2-15 0,3 2-2 16,3-5-1-16,-3 5 0 0,0 0-9 0,0 0 0 16,0 0 0-16,0 0 8 0,0 0-8 0,0 0 0 15,0 0 0-15,0 0 0 0,0 0 0 0,0 0 13 16,0 0-3-16,0 0-1 0,0 0-9 0,0 0 0 0,0 0 0 0,0 0 8 15,3 5-8-15,9-3 0 16,-9 7-12-16,0 3 12 0,0-4-13 0,3 0 5 16,-1 7 8-16,-2-1-13 0,3 1 5 0,-6 0 8 0,3 1-13 0,0 5 5 15,2-6-4-15,4 4 0 0,-5-1 0 0,1-3 0 16,-2 6 12-16,6-5 0 0,-6-4-9 0,2 4 9 16,-5-9-13-16,6 7 1 0,-3-7 1 0,0 1 0 15,-3-8-1-15,0 0 0 0,0 0 0 0,9 0 0 16,-3 0 12-16,3 0 0 0,-1-5 0 15,1-3-8-15,0-2 8 0,0-3 12 0,2 0-2 0,1 3-1 16,-1-6-9-16,4 3 8 0,-9 0-8 0,9 3 8 16,-9-4-8-16,2 7 0 0,1-6 0 0,-1 10 0 15,1-2 0-15,1 3 0 0,-5-4 0 0,4 6 0 16,-4 0 0-16,4 0 0 0,-6 6 0 0,4-4 0 16,-5-2-12-16,1 8 1 0,3 3 1 0,-6-2 0 15,0 0-15-15,0-2-3 0,0 1-1 16,0 5 0-16,0-5 4 0,0-8 1 0,0 0 0 0,0 8 0 0,0-8 24 0,0 0 9 15,0 0 0-15,0 0 0 0,0 0 21 0,0 0 4 16,3-3 1-16,2-4 0 0,4-4 0 0,3 3 0 16,-4-7 0-16,5-1 0 0,-2 0-7 15,1 1-2-15,-1 0 0 0,4-3 0 0,-6 7-12 0,2-2-2 16,4 3-1-16,0-1 0 0,-3 3-11 0,5 0 8 16,-6 1-8-16,1 4 8 0,5-2-8 15,-8 5 0-15,0 0 0 0,2 5 8 0,-4-2-8 0,1 2-11 16,-2 3 3-16,0-1 0 15,0 2-28-15,-1 6-6 0,1 0-1 0,0-1 0 16,-3 6-65-16,1-2-14 0,-2 1-2 0,-2-4-719 16,3-5-143-16</inkml:trace>
  <inkml:trace contextRef="#ctx0" brushRef="#br0" timeOffset="59870.43">7446 9541 3286 0,'0'0'72'0,"-3"9"16"0,3-2 2 0,-3 1 2 0,0 7-73 0,3 7-19 0,0-7 0 0,0 5 0 0,0 4 0 0,-5 2 0 15,5-3 8-15,-4 0-8 16,4 9-24 0,-2-4-8-16,-2 1-1 0,-1 0-1 0,2 1 10 0,0-1 1 0,-3 7 1 0,4 1 0 0,-5 2 22 0,5-4 0 15,-4 4 0-15,6-3 0 0,0 7 20 0,0-8-2 16,0-1 0-16,0 2 0 16,2-2-18-16,4-8 10 0,1 8-10 0,1-11 8 0,-2 6 0 0,5-6-8 15,1 0 12-15,-1-2-4 16,2-5-31-16,1-1-6 0,1-7-2 0,-4-2 0 15,4-6-97-15,3 0-19 16,-13-9-4-16,9-4-675 0,5-4-135 0</inkml:trace>
  <inkml:trace contextRef="#ctx0" brushRef="#br0" timeOffset="60112.16">7119 10132 3398 0,'0'0'75'16,"0"0"15"-16,3 6 3 0,9 2 3 0,9-6-77 0,7 6-19 0,7-3 0 0,1 0 0 15,4-5 10-15,7-5-2 0,6-3 0 0,4 1 0 16,2-7-56-16,-4-9-12 0,4 3-3 0,-3-12 0 15,-1 4-210-15,-9-1-43 0</inkml:trace>
  <inkml:trace contextRef="#ctx0" brushRef="#br0" timeOffset="60527.02">8995 9484 345 0,'-9'13'15'0,"6"-4"4"0,-9-2-19 0,1-2 0 16,-1 3 0-16,0 0 0 0,-3-3 632 0,-4 3 124 15,-2-5 24-15,-6 4 4 16,-1 1-720-16,-5 0-144 0,-5-3-28 0,1-3-7 16,-4 9-1-16,0 0 0 0,3-4 0 0,0 1 0 15,0 5 56-15,6-6 10 0,0 1 2 0,0 6 1 0,6-7 108 0,-1 1 22 0,4 7 4 0,6-1 1 16,-1-5-10-16,4 12-2 15,2-5 0-15,3 4 0 0,3 1-42 0,0 3-9 16,0-1-1-16,4 5-1 0,-1 1-35 0,3 3-8 0,0-2 0 0,0 7-1 31,0-1-4-31,0 0-1 0,-3 8 0 0,3-5 0 0,-3 3-2 0,0-4-1 16,-3 7 0-16,3-9 0 0,-2 8 29 0,1-7 0 0,-2 1 0 0,1 4 0 16,2-3 32-16,-3-3 8 0,3 0 3 0,3-4 0 15,3-4 20-15,0 3 4 0,3-5 1 0,-1-3 0 16,7-7-31-16,0 7-5 0,2-10-2 0,4 3 0 0,3-4-30 15,-1-3 0-15,7-2-11 0,-4-7 11 0,2-5-11 16,2-2 11-16,8-2-8 0,0-11 8 16,-6 2-122-16,3-11-19 0,-3-2-4 0,7-3-1061 15</inkml:trace>
  <inkml:trace contextRef="#ctx0" brushRef="#br0" timeOffset="60825.67">9041 10285 2829 0,'0'0'62'0,"-2"9"13"0,-4-2 2 0,3 6 3 0,-1-3-64 0,2 4-16 0,-1 1 0 0,0 1 0 16,0 0 0-16,3 2 0 0,0-3 0 0,0 0 0 15,0 6 0-15,0-3 0 16,3-2 0-16,3 2 0 0,-4-2 30 0,5 0 2 0,1-2 1 0,1 7 0 16,3-5-9-16,0 0-3 0,2-3 0 0,1-6 0 15,2 6-9-15,-2-3-1 0,2-1-1 0,4-4 0 32,-1-10-78-32,-2 2-15 0,2-10-3 0,-2-3-768 0,-4-12-154 0</inkml:trace>
  <inkml:trace contextRef="#ctx0" brushRef="#br0" timeOffset="60995.36">9062 9806 3175 0,'-3'8'70'0,"3"-8"14"0,-3 8 4 0,3-8 0 0,0 0-70 0,0 0-18 16,0 0 0-16,9 0 0 15,0 0-176-15,5-14-40 0</inkml:trace>
  <inkml:trace contextRef="#ctx0" brushRef="#br0" timeOffset="61386.06">9549 9630 3240 0,'-3'15'144'0,"3"-15"28"0,6 5-137 0,3 4-35 0,0-7 0 0,2 6 0 15,3-3 62-15,7-3 6 0,2 4 0 0,-2-6 1 16,-1 0-53-16,9-8-16 0,4 3 8 0,-4 2-8 16,-3-4-10-16,3-2-6 0,-3 2-2 0,-2-1 0 15,-4 3 6-15,-2-3 0 0,-7 3 1 0,1 5 0 16,-1 0 11-16,-2 0 0 0,-9 0 0 0,0 0 0 16,6 5 0-16,0 3 19 0,-3 7-3 0,0 1-1 15,-3-1-15-15,3 7 0 0,3 1 0 16,-4 5 0-16,-2-4 0 0,4 4 0 0,4 0-12 0,-2 8 12 15,0-4-11-15,3 4 11 0,2 8-10 0,1 1 10 16,-1-2 0-16,1 1 0 0,-3 0-8 0,3 1 8 16,3-1 0-16,-4 3 0 0,-8-6 0 0,2-2 0 0,4 2 9 0,-6-2 2 15,-3-2 0-15,-6 1 0 0,4-4 3 0,-4-3 1 16,-6 0 0-16,1-5 0 0,-7-3-5 16,-2 1-1-16,2-8 0 0,-8 4 0 0,-9-7-9 15,3-2-14-15,2-4 3 0,-1-1 1 16,-5-4-18-16,5-2-3 0,4-2-1 0,4-4 0 15,5-4-83-15,4-3-17 0,-1-8-3 0,9 5-785 16,12-12-156-16</inkml:trace>
  <inkml:trace contextRef="#ctx0" brushRef="#br0" timeOffset="61686.59">11410 10193 3409 0,'0'0'75'0,"0"0"15"0,6 5 3 0,6-5 3 0,2 0-76 0,4 0-20 0,2 0 0 0,6-5 0 16,3 5 12-16,1-8-2 0,8 5 0 0,-3-4 0 15,3 1-10-15,0-2 0 0,-7 0 0 0,5 3 8 16,-4 3-8-16,-1-3 0 0,2 2 0 0,-1-3 0 0,-9 4 0 16,0 2-11-16,1-5 3 0,-4 5 0 15,1 0-69-15,-1 5-14 16,0-3-2-16,1-2-1 0,-1 6-75 16,0-3-15-16,-2-3-4 0,2 5-995 0</inkml:trace>
  <inkml:trace contextRef="#ctx0" brushRef="#br0" timeOffset="61914.44">12449 10361 1209 0,'0'0'53'0,"0"0"12"0,2 8-52 0,-2-8-13 0,0 7 0 0,6-2 0 16,6-1 416-16,-3 1 80 15,-1-5 16-15,4 2 3 0,8-2-371 0,1 5-75 0,5-10-14 0,3 3-3 16,-2 2-36-16,5-5-6 15,-3 1-2-15,3-1 0 0,-3-2-8 0,-2 4 0 16,1-2 0-16,-1-3 0 16,-4 6-22-16,-2-3-6 0,-1-3-2 0,0 3 0 15,-5-4-71-15,-1 2-15 0,-2-1-2 0,-3 0-1 0,-3 1-115 0,-1-7-23 16</inkml:trace>
  <inkml:trace contextRef="#ctx0" brushRef="#br0" timeOffset="62158.86">12565 9970 3405 0,'3'15'75'0,"0"-10"15"0,3-2 3 0,2 4 3 0,4-1-76 0,0 1-20 0,8 2 0 0,4-4 0 0,2 2 17 0,3-4 0 16,9 5 0-16,0-8 0 0,9 5-17 0,2-5 0 15,3 0 0-15,1-5 0 0,-1 2-12 0,1-5-2 16,-3 3-1-16,2-11 0 16,-2 3-135-16,3-2-27 0,2 0-6 0,0-6-1148 15</inkml:trace>
  <inkml:trace contextRef="#ctx0" brushRef="#br0" timeOffset="94131.22">7248 5144 2804 0,'-3'5'62'0,"3"-5"13"0,-4 0 2 0,4 0 1 0,-2 8-62 0,2-8-16 0,6 3 0 16,3 10 0-16,5 0 53 0,6-3 8 0,-5 6 2 0,9 5 0 15,4 2-18-15,5-2-3 0,-4 7-1 0,5-4 0 16,2 4-41-16,-1 1-16 15,3-4 1-15,0 9 0 16,0-3-93-16,2-2-18 0,-2 7-4 0,3 3-1128 0</inkml:trace>
  <inkml:trace contextRef="#ctx0" brushRef="#br0" timeOffset="95097.4">7081 7174 1785 0,'0'0'159'0,"0"0"-127"0,0 0-32 0,0 0 0 16,0 0 294-16,3 8 53 0,3 2 10 0,3 1 3 0,5-4-244 0,4 9-49 15,8-3-10-15,6 3-1 16,6-1-24-16,3 7-4 0,0 1 0 0,3-3-1 16,6 8-19-16,-4-4-8 0,0 5 0 0,4 2 8 15,-1-3-89-15,1 1-19 0,-3 2-3 0,-1-2-1298 0</inkml:trace>
  <inkml:trace contextRef="#ctx0" brushRef="#br0" timeOffset="95780.06">7367 9106 2361 0,'0'0'210'0,"3"8"-168"0,0-1-34 0,3 6-8 16,3-4 206-16,6 6 39 0,-1 5 8 0,12-4 2 15,3 7-196-15,7-1-39 0,-2 1-8 0,10 0-2 16,-3 5-10-16,2-6 0 0,-2 6 0 0,3-5 0 16,-6-2-208-16,0 2-36 15</inkml:trace>
  <inkml:trace contextRef="#ctx0" brushRef="#br0" timeOffset="97389.74">12813 5692 748 0,'0'0'67'0,"0"0"-54"0,0 0-13 0,0-3 0 0,0-3 392 0,-3-1 75 15,0 4 15-15,0-2 3 16,-6-3-337-16,3 1-67 0,-2 1-13 0,-3-1-4 0,-1-1-44 0,0 0-10 16,-3 0-2-16,1 6 0 0,-4-4-8 0,-2 1 0 15,2 3 0-15,1-3 0 0,-6 2 0 0,-1 3 0 0,-2 3 0 0,3-3 0 16,2 0 0-16,-2 5 12 15,-3 2 0-15,2 1 0 0,1 5 4 0,-1-2 0 16,4 2 1-16,0 2 0 0,2 0 8 0,0 1 2 16,4 2 0-16,5 0 0 0,-2-2-12 0,5 5-3 0,0-5 0 15,3 4 0-15,3 1-12 0,6-5 0 0,-3 4 0 0,3-2-10 16,-1-5 10-16,4 3 0 16,0-1 0-16,2-2 0 0,4 0 0 0,-3-2 0 0,3 2 0 0,-1-6 0 15,4 7 0-15,-1-5 0 0,1-3 0 0,-1 2 0 16,-2-6 0-16,2 6-10 0,1-8 10 0,2 0-10 15,1 0 10-15,-1-3 0 0,0-2 8 16,-2 3-8-16,2-6 0 0,-2-5 0 0,-3 6 0 0,2-7 8 16,0-1-8-16,-2-1 0 0,3 0 0 0,-4-4 0 15,1-1 0-15,-4 5 0 0,1-7 0 0,-3 7 0 16,-1-4 0-16,1 4 12 0,-3 4-4 0,0 3 0 0,0 2 24 0,-3-1 4 16,-3 0 2-16,0 8 0 0,0 0 14 15,0 0 2-15,0 0 1 0,0 0 0 0,0 0-25 0,2 8-5 16,2 5-1-16,-2-2 0 0,1 7-24 0,0-3 0 15,3-5 0-15,0 11 0 16,-3-5-63 0,3-3-17-16,-1 2-4 0,5-2-880 0,-2-2-175 0</inkml:trace>
  <inkml:trace contextRef="#ctx0" brushRef="#br0" timeOffset="97658.56">13085 5749 1670 0,'0'0'148'0,"0"0"-118"0,0 0-30 0,2 7 0 0,4 6 245 0,-3-3 43 0,0-1 9 0,0 9 2 15,5-3-195-15,-5-5-38 0,3 11-8 0,0 0-2 16,0-3-44-16,0 3-12 0,-1 3 0 16,-1-4 0-16,1 1 0 0,4 0 0 0,-3-3 0 0,3-3 0 31,-4 6-30-31,1-8-8 0,3-3-2 0,-3 3 0 0,2-5 48 0,-2-3 10 0,3-3 2 0,0-2 0 16,-3 0 42-16,0-7 9 15,2-1 1-15,-2 0 1 0,3-5-8 0,-1-2-1 0,1-1-1 0,1-4 0 16,-2-3-36-16,-2 1-7 15,-1-6-2-15,1 2 0 0,3-8-18 0,-3 8-19 0,0-7 4 0,-3 1 1 32,3 4-65-32,-4-1-13 0,8 4-2 0,-8-4-1 0,4 3-107 0,-3 3-22 15,9-16-4-15,-1 10 0 0</inkml:trace>
  <inkml:trace contextRef="#ctx0" brushRef="#br0" timeOffset="98189.99">13895 5800 1612 0,'0'0'72'0,"-6"6"14"0,-2-4-69 0,-1 6-17 0,0-8 0 0,-3 8 0 0,4-1 223 0,-7 1 41 16,-5 0 8-16,-1 5 1 0,-5 0-217 16,-1-3-44-16,4 3-12 0,-6 3 0 0,3-3 0 15,-1 2 0-15,-2 1 0 0,3-3 0 0,0 2 0 0,2 1 0 16,5 0 0-16,4-4 0 0,3-1 29 0,3 2 3 15,3 0 0-15,4-3 0 0,2-2-10 0,0 5-2 16,2-6 0-16,4 2 0 0,3-2 20 0,3-2 3 0,-3-2 1 16,5 2 0-16,1-5-28 0,-1 0-4 15,4-8-2-15,-1 3 0 0,1-2-10 0,-1-2 0 0,4-1 0 16,2-3 8-16,-2 0-8 0,2-2-17 0,0-1 4 0,0 3 1 16,-5-3 12-16,0 2 0 0,1 0-10 0,0-1 10 15,-2-1 0-15,-3 4 0 16,4-4 0-16,-6 0 0 0,2 3 0 0,-3 5 0 0,-4-2 0 0,-1 2 0 15,0 0 0-15,-1-2 0 0,-5 8 0 0,3-4 0 16,-3 3 10-16,0 3-10 0,3-5 12 0,-3 5-12 16,0-2 12-16,0 2-12 0,0 0 12 0,0 0-12 15,0 0 15-15,0 0-4 0,0 0-1 0,0 0 0 16,-6 2-10-16,3 6 0 0,1 5 0 0,-2-5 0 0,2 0-12 16,2 5 12-16,-4-6-10 0,4 9 10 15,0 0 0-15,0 0 0 0,-2-4 0 0,-1 4 0 0,3-1 18 16,0 4-3-16,0-1-1 0,3-3 0 15,-1 3 19-15,2-2 4 0,-2-1 1 0,4 1 0 16,-3 0-27-16,3-1-11 0,-3-2 8 0,2 0-8 16,-1-3-31-1,2-2-11-15,-1-3-2 0,1 3-1 0,-3 0-74 0,6-3-14 0,-4-3-3 0,5-2-1 16,-2 6-86 0,1-6-17-16</inkml:trace>
  <inkml:trace contextRef="#ctx0" brushRef="#br0" timeOffset="98325.61">14263 6036 403 0,'0'0'17'0,"0"0"5"0,0 0-22 0,0 0 0 0,2 8 0 0,-2-8 0 0,4 8 569 0,-4 0 110 16,0-1 21-16,2-1 5 0,4 1-513 0,-3 1-102 0,-3 7-21 0,3-6-4 15,0-2-53-15,-3 6-12 0,-3-5 0 0,0 0 0 32,0-1-148-32,3-7-26 0,0 0-6 0,0 0 0 0</inkml:trace>
  <inkml:trace contextRef="#ctx0" brushRef="#br0" timeOffset="98467.87">14274 5603 3330 0,'-9'-7'148'0,"3"7"29"16,-2 0-141-16,2-3-36 0,6-3 0 0,-3 4 0 16,-3-3 48-16,1-2 4 0,2-2 0 0,3-4 0 31,0 3-156-31,6-6-30 0,-4-9-6 0,7 1-1281 0</inkml:trace>
  <inkml:trace contextRef="#ctx0" brushRef="#br0" timeOffset="98678.24">14633 5272 1440 0,'0'0'64'0,"0"12"12"0,3-4-60 0,-3 8-16 16,0-4 0-16,0 4 0 0,0 5 389 0,3 2 75 15,-3-2 16-15,0 3 2 0,-3-1-370 0,3 5-73 16,-3 1-15-16,3 2-4 0,-3 2-20 0,3 1 8 15,-6 10-8-15,4 1 0 0,-8-4 0 0,8 3 0 16,-4-5 0-16,3 5-8 0,-3-2-2 0,0-8 0 0,1 1 0 16,1-1 0-1,-2-3-41-15,4 0-8 0,-4-2-1 0,3-6-1 16,3-2-94-16,0-1-18 0,0-4-4 0,0 0-973 0</inkml:trace>
  <inkml:trace contextRef="#ctx0" brushRef="#br0" timeOffset="98859.35">15000 6044 3286 0,'15'8'146'0,"-6"-3"30"0,3-2-141 0,11 2-35 0,6-3 0 0,12-2 0 15,6 6 60-15,2-6 4 0,7 0 2 0,-1 0 0 16,6-6-106-16,0 4-20 15,6-3-5-15,-2-3-939 0,2-8-188 0</inkml:trace>
  <inkml:trace contextRef="#ctx0" brushRef="#br0" timeOffset="99328.89">16587 5468 345 0,'-6'8'31'0,"6"-8"-31"0,0 8 0 0,-2 5 0 15,-2-5 642-15,4 5 122 0,4-3 25 0,-2 11 5 16,1-1-590-16,0 4-117 0,4-1-24 0,-2 8-5 0,-2-2-42 0,3 7-16 15,-3 1 11-15,3-1-11 16,-6 0 8-16,0 0-8 0,0-2 0 0,0 2 0 16,-4 6-54-16,2-4-17 0,2-1-3 0,-3-1-1 15,-3 3-91-15,0-3-18 0,0-7-4 0,0 2-637 16,1-10-127-16</inkml:trace>
  <inkml:trace contextRef="#ctx0" brushRef="#br0" timeOffset="99740.7">16451 5425 3315 0,'0'-16'73'0,"0"8"15"0,2-5 4 0,1-3 0 0,6 1-73 0,0-6-19 16,-1 0 0-16,7 3 0 0,2-2 36 0,4-1 4 0,0 3 1 0,2-1 0 15,3 4-33-15,0-1-8 0,0 4 0 16,1 1 0-16,-1-1 0 0,3 3-9 0,-2 2 9 15,-2 4-10-15,-1-2 2 0,-1 5 0 16,0 5 0-16,1-2 0 0,-4 4-3 0,-5 2 0 0,3-2 0 0,-7 6 0 16,1 8-6-16,-3-3-2 0,-3 3 0 0,-4 7 0 15,1 1-9 1,-6-4-1-16,-5 9-1 0,-1-3 0 16,0-2-5-16,-5 7-1 0,-10-5 0 0,-2-2 0 15,3 2 6-15,-7-3 1 0,4 4 0 0,-6-4 0 0,0 1 20 0,-3-1 9 0,-6-10-8 0,0 3 8 0,3-6 0 16,0-1 0-16,0 1 9 0,3-2-9 15,3-2 27-15,3-4-2 0,3-2 0 0,5 3 0 16,4-8 19-16,3 5 4 0,2-5 1 0,3 0 0 0,3 0-1 0,6 0 0 16,0 0 0-16,0 0 0 15,0 0-30-15,0 0-6 0,9 0-2 0,5 3 0 16,1-3 0-16,5 0 0 0,7 5 0 0,-1-2 0 16,-3-3-10-16,4 7 0 0,2-2-12 0,0-2 12 0,0 3-12 0,0-6 12 15,-2 2-12-15,-7 3 12 16,4-5-91-16,-5 0-10 0,0-5-3 0,0 3 0 15,-1-4-123-15,2-2-25 0</inkml:trace>
  <inkml:trace contextRef="#ctx0" brushRef="#br0" timeOffset="100485.65">16940 5772 460 0,'0'0'41'0,"3"7"-33"0,0-1-8 0,0 1 0 16,-3-7 411-16,3 8 80 15,3 0 16-15,0 0 3 0,2-3-321 0,4 3-64 0,-1-6-13 0,8 6-2 16,-5-2-57-16,3 1-11 0,0-7-2 0,4 5-1 15,-4-2-6-15,4-3-1 0,0 0 0 0,-1 0 0 16,0-3-19-16,3-2-4 0,1 0-1 0,2 3 0 16,-2-4-8-16,2-2 0 0,0 1 0 0,-3-1 0 15,-2 0 10-15,0 0-10 0,-2 0 12 0,0 1-12 16,-2-1 19-16,-3 0-3 0,-2-5-1 0,0 6 0 16,-4-7 2-16,1 7 1 0,0-1 0 0,-4-2 0 15,-1-3-4-15,-2 5-1 0,-2-5 0 0,0 5 0 16,-2-5-13-16,-4 5 0 0,0 1-9 0,-5-1 9 15,-1 0-12-15,-3 5 12 0,0-2-13 0,1-3 5 0,3 8 0 0,-2-5 0 16,-1 5 0-16,-1 0 0 16,4 5 8-16,-7-5 0 0,3 8-9 0,1 0 9 0,0-3 0 15,2 3-9-15,0 2 9 0,1-2 0 16,-2 5-11-16,5 2 11 0,-1-1-10 0,3 1 10 0,0 1 0 16,1-1 0-16,5 3 0 0,0 0 0 0,0-5 0 0,5 3 0 15,1 0 0-15,3-1 0 0,0 3 0 0,0-2 0 16,6-6 13-16,-1 3-4 0,6 3-1 0,-2-8-8 15,-1 4 12-15,7-4-4 0,-1 0 0 0,6 0 0 16,-2-3 0-16,5-2 0 0,-3 2 2 0,5-3 0 16,2-2 0-16,-1 0 0 0,5-2-2 0,2-3-8 15,-2 5 12-15,1-8-4 0,2 0-8 0,1 0-11 0,-2 4 3 16,-4-7 0-16,-4 3 8 0,-1-5 0 0,-2 0 0 0,-1 5 8 16,-1-7-8-16,-3 7 11 15,-3-7-11-15,-2 1 12 0,-1 7-2 0,-5-4 0 16,-4-2 0-16,-2 5 0 0,-3 4 1 0,0-5 0 0,-9 7 0 15,0-3 0-15,-3 2-11 0,-3-2 8 0,-5 5-8 0,-4 0 8 16,-5 8-8-16,0-3 0 0,0 3 0 0,-4-1-11 16,-2 7 11-16,-1-4 0 0,5 5 0 0,-5-1 0 15,1 1-8-15,6-2 0 0,0-3 0 0,8 3 0 16,6 3 8-16,1-8 0 0,2-1-9 0,0 2 9 16,6-5 0-16,0-4 0 0,6 8 0 0,5 0 0 15,3-8 0-15,10 0 0 0,0 0 0 16,2 0 0-16,0-3 12 0,0-2-4 0,-3 5 0 0,4-8 0 15,-1 4-8-15,1 0-11 0,2-1 3 0,-6 5 0 0,-6-2 8 16,4 2 0-16,-4-5 0 0,-2 10 0 16,-3-3 0-16,-1 3 0 0,-5-1 0 0,0 3 0 15,0 6 0-15,-3 0 9 0,-1 2-9 0,-2 1 10 0,-2 5-10 16,2 2 8-16,-3 0-8 0,3 6 8 0,-6-1-8 0,3 3 8 16,-3 3-8-16,1-3 8 15,1-2-8-15,-1-6 0 0,-1 8 0 0,2-10 0 16,-1 2-77-16,2-2-21 15,3-5-4-15,0-3-815 0,0-3-163 0</inkml:trace>
  <inkml:trace contextRef="#ctx0" brushRef="#br0" timeOffset="101128.43">18431 6065 3052 0,'0'0'136'0,"11"0"27"0,1-5-131 0,3 5-32 16,2-8 0-16,6 0 0 0,0 0 60 0,1 0 6 0,2-4 1 0,1-4 0 15,5 0-67-15,-6 3-19 0,-3-10-1 0,-2 2 0 32,2-2-27-32,0 2-5 0,-2-5-2 0,-7 5 0 0,-2 1 26 0,0 4 4 0,2 4 2 0,-8 3 0 15,-3 2 43-15,0-1 9 0,3 8 2 0,-6 0 0 16,0 0 4-16,0 0 2 0,0 0 0 0,0 0 0 15,-3 8-29-15,-3 5-9 0,-3 2 0 0,1 1 0 16,2-3 0-16,0 3 0 0,-3 4 0 0,0-2 0 16,3 3 0-16,1 0 0 0,-1-6 0 0,6 9-9 0,6-4 9 0,-3 3 12 15,3 1-2-15,-4-3-1 16,1 0 8-16,6-6 2 0,3 6 0 0,-4-6 0 16,1 1-19-16,0-1 0 0,3-7 0 0,0 0 0 0,2 0 28 15,-3-3 3-15,2 3 0 0,4-8 0 0,0 5-17 0,1-10-3 16,-1 5-1-16,4-3 0 0,-1-2-10 15,4-3 0-15,-4 1 0 0,3-7 0 0,-3-1 0 0,1-1 0 16,0 4 0-16,-7-4 0 0,1-5 9 0,-1 6-9 16,6-9 10-16,-1 9-10 0,-8-6 11 0,3 0-11 15,4 6 12-15,-4-6-12 0,-2 5 10 0,-3-2-10 16,3-3 8-16,-3 6-8 0,-1-6 12 0,1 8-4 0,-3-2 0 0,0-1 0 16,2 3 4-16,-2 6 0 15,0-4 0-15,-3 3 0 0,3 0-12 0,-3 3-17 0,-1-2 4 16,-2 1 1-16,0 6 12 0,0 0 10 15,0 0-2-15,0 0 0 0,0 0-8 0,0 0 0 0,0 0 0 0,0 0-11 16,0 0 3-16,-5 6 0 0,-1 1 0 16,-3 6 0-16,3-3 8 0,-2 3 0 15,-4 3 0-15,6 5 0 0,1-3-8 0,-5 3 0 0,-1-1 0 0,5 4 0 16,3 0 8-16,0-4 0 0,0 3-9 0,0-2 9 16,9 2 0-16,-3-2 0 0,3 2 0 0,-1-2 0 15,4 3 0-15,3-9 0 0,0 6 0 0,-3-9 0 16,2-1 0-16,1-6 0 0,3-2-14 0,-1-3 5 31,1-3-96-31,-4-4-19 0,4-7-4 0,2-9-1278 0</inkml:trace>
  <inkml:trace contextRef="#ctx0" brushRef="#br0" timeOffset="101464.71">19449 5860 3178 0,'0'0'70'0,"0"0"14"0,0 0 4 0,3 8 1 0,3-1-71 0,-1 1-18 15,1-3 0-15,3 3 0 0,3-2 28 0,-1-4 3 16,1 6 0-16,2-8 0 0,1 0-21 0,2 0-10 16,4 0 10-16,-4 0-10 0,-2-8 0 0,3 6 0 15,8-4-8-15,-3-2 8 0,-2 1 0 0,-1 1 0 16,4-4 0-16,-7-3 0 0,0 6 14 0,1-7 0 16,-7 4 0-16,4-3 0 0,-3 0 1 0,-1 3 0 15,-1-3 0-15,-5-3 0 0,-2 3-15 0,0-2 8 0,-3 7-8 16,-3-8 0-16,0 9 0 0,-2 2 0 0,-5-6-8 15,-4 6 8-15,0 2-8 0,-4-2 8 0,0 5 0 16,-2 5 0-16,3-2 0 0,-7 10 0 16,4-5 0-16,-4 7 0 0,4 1 0 0,3 5 0 0,4-1 0 0,5 3 0 15,2 6 0-15,1-5 0 0,1 6 0 0,8-3 0 16,7-4-9-16,-3 0 9 0,-4 0-13 0,7-1 5 31,10-8-100-31,2 2-20 0,0-3-4 0,4-5-784 0,2 0-157 0</inkml:trace>
  <inkml:trace contextRef="#ctx0" brushRef="#br0" timeOffset="101781.17">20391 5692 1555 0,'-11'0'138'0,"5"-3"-110"0,-3-3-28 0,-3 4 0 0,1-3 279 0,-1-3 50 16,-6 8 11-16,0-8 1 15,-1 1-237-15,-5 1-48 0,0 6-10 0,-2-7-2 16,0 7-28-16,6-3-5 0,-1-2-2 0,1 5 0 0,2 0 0 0,4 0 0 15,5 5 0-15,1-2 0 0,2 1 22 0,6-4 4 16,0 0 1-16,2 9 0 0,2-2-4 0,4 9-1 16,1-3 0-16,5 2 0 0,7 1 0 0,-1 4 0 15,3-4 0-15,1 7 0 0,-1-2-11 0,1 0-3 16,-4-3 0-16,-2 3 0 0,-1 0-17 0,-3-6 0 16,-2 6 0-16,0-11 0 0,-4 6 0 0,2 2 0 15,-10-2 0-15,0-6 0 0,-6 10-11 0,0-6 11 0,-9 1-12 0,-2 1 12 16,-6-3 0-16,-7 2 0 0,-5-7 0 0,0 7 0 15,-6-6-12-15,6 3 0 16,1-4 1-16,4-5 0 16,1-3-61-16,6 0-12 0,2-3-2 0,4-5-1 15,5 1-96-15,3-7-19 0,9-9-4 0</inkml:trace>
  <inkml:trace contextRef="#ctx0" brushRef="#br0" timeOffset="102073.87">20735 4701 2419 0,'0'0'215'0,"0"0"-172"0,0 0-35 0,6 8-8 0,3 7 204 0,-1-2 40 16,4 8 7-16,3-3 1 16,-4 10-174-16,4 4-35 0,3 4-7 0,-1 1-2 0,4 6-22 0,-2 1-4 15,2 1 0-15,0 4-8 16,-1-2 0-16,-2 4 0 0,2 1 0 0,-2 0 0 15,-1 0 0-15,1-3 0 0,2-2 0 0,-2-3 0 0,-1-3 0 0,4-2 0 16,-7 0 0-16,3-2 0 0,4-1 0 0,-4-8 0 16,0 1 0-16,2-6 0 0,-2 0-11 15,0-7 1-15,4-3 0 0,-4-5 0 16,-3-3-125-16,5-5-25 0,-8-5-4 0,-5-11-1195 0</inkml:trace>
  <inkml:trace contextRef="#ctx0" brushRef="#br0" timeOffset="102232.4">20455 5033 3031 0,'0'0'134'0,"0"0"28"0,0 0-130 0,9-5-32 0,6 2 0 0,5-2 0 15,6 5 104-15,3-3 13 0,12 3 3 0,6 0 1 16,2 3-84-16,7-3-17 0,8 5-3 0,6-2-1 16,6 7-3-16,-4-2-1 0,1-1 0 0,-2 2 0 31,-1-7-44-31,-9 5-10 0,-3-1-2 0,-9 2 0 15,-5-8-112-15,-11 5-22 0,-5-5-5 0,-13-5-1 0</inkml:trace>
  <inkml:trace contextRef="#ctx0" brushRef="#br0" timeOffset="103747.09">14047 7763 3049 0,'8'13'135'0,"-4"-10"28"16,-4-3-131-16,5 4-32 0,1-1 0 0,3 3 0 15,3-12 36-15,2 6 0 0,1-7 0 0,2-1 0 16,10-8-46-16,-4-4-9 0,0-3-1 0,1-6-1 16,-1-10 5-16,0-3 0 0,0-5 1 0,0-2 0 15,-2-3-10-15,0 0-3 0,-4 6 0 16,-2-4 0-16,-3 7-19 0,-1-1-4 0,-3-1-1 0,-4 1 0 15,-1 0 52-15,3 6 9 0,-6 6 3 0,2 4 0 0,-2 7-4 0,0-3 0 16,0 12 0-16,0-4 0 0,0 8 26 0,0 1 5 16,0 2 1-16,0 5 0 0,0 0-16 0,0 0-2 15,-2 12-1-15,-1 4 0 0,0 4 4 16,0 9 1-16,-1 2 0 0,-1 5 0 0,2 11-4 16,0 2-1-16,0 3 0 0,3 8 0 0,0 5-21 0,3 2 0 15,0 6 0-15,0 2 0 0,0-2 0 0,-1 2 0 16,2 0 0-16,-1 3 0 0,0-8 0 0,0-5-8 0,-6-6 8 0,0-2-8 15,3-10 8-15,-3-6-13 16,-3-9 5-16,3-1 8 0,-3-10 0 0,3-1 0 16,0-12 14-16,1 0-4 0,-2-1-2 0,4-7 0 0,0 0 0 0,0 0 0 15,0-15-8-15,4-1 0 0,-2-5 0 0,4-2 8 16,3-5-8-16,0-3 0 16,-1-6 0-16,4 1-11 0,3 0 11 0,-4-1 0 15,4-2 0-15,3 6 0 0,-1 2 15 0,4 8-2 0,-2-1 0 0,2 6 0 16,2 3 25-16,0 4 5 0,-2 1 1 0,2 7 0 15,4-2-17-15,-4 2-3 0,3 3-1 0,-3 3 0 16,-2 2 7-16,2 3 2 16,-2 5 0-16,-4-3 0 0,-2 3-52 0,-1 3-9 0,-5 0-3 15,3 4 0 1,-3 1-28-16,-1-6-7 0,1 1-1 0,0-1 0 0,0 1-121 0,0-3-25 0,2 2-5 0,1-7-1 16,2 0-70-1,7 0-14-15,-1-8-4 0,1 5 0 0,5-5 175 16,0 0 34-16,1 0 7 0,2-5 2 0,-3 3 144 0,0-4 29 0,0 3 5 0,1-4 2 15,-7 1 54-15,3-1 12 0,-2-7 1 0,-4 7 1 16,1 0-88-16,-3-2-18 0,-4 2-3 0,-2-1-1 16,-4 0 18-16,1 3 3 0,-6 2 1 0,0 3 0 0,0 0 27 0,-8 3 6 15,-4 2 1-15,-3 8 0 0,-2-3-64 0,0 6-13 16,-4 0-3-16,0 4 0 0,1 1 6 0,-4 2 1 16,7 6 0-16,0-6 0 0,2 5-11 0,7-4-1 15,2 0-1-15,6 1 0 0,2-2 21 0,4 1 4 16,6-3 1-16,3-5 0 0,2-1 0 0,1-2 0 15,-1-6 0-15,7 2 0 0,-4-2-6 0,6-7-1 16,-2-7 0-16,2-2 0 0,-3 2-15 0,3-9-3 16,-2-5-1-16,-7 1 0 0,-2-3-18 0,-1 2 8 0,-2-3-8 0,-6-4 0 15,-6 2 0-15,-3-3-20 0,0 1 2 0,-3-1 1 16,-9 1-5-16,4 4-1 0,-7 1 0 0,1 2 0 31,0-2-11-31,-1 3-2 0,0-1-1 0,1 3 0 16,3-3-123-16,1-3-24 0,5 1-4 0,5-3-2 0</inkml:trace>
  <inkml:trace contextRef="#ctx0" brushRef="#br0" timeOffset="104435.2">15937 7099 3481 0,'0'13'76'0,"0"-2"16"0,3-4 4 0,-3 14 2 0,3 0-78 16,-3 3-20-16,0 6 0 0,2-1 0 0,-4 4 39 0,2 6 4 15,-3 6 1-15,0 1 0 0,-3-1-36 0,0 6-8 16,1-1 0-16,1 2 0 0,2-1-13 16,2 1-5-16,0 0-1 0,0-1 0 15,6-1-16-15,-1-6-3 0,4-5-1 0,0-3 0 16,-1 0-27-16,5-7-6 0,-5-3 0 0,3-5-1 16,4-6-23-16,-1 1-4 0,4-9 0 0,6-2-1 15,5-5-35-15,3 0-6 0,6-7-2 0,0 0 0 16,0-7 69-16,2-1 14 0,4-1 2 0,-3-5 1 15,3 1 26-15,-3 1 4 0,-4-1 2 0,-1-3 0 0,-2 2 37 0,-5-8 7 16,1 6 2-16,-7 0 0 0,0 2 8 0,-5 0 3 16,-7-3 0-16,1 9 0 0,-5 2 65 0,-2-2 14 15,-2 5 2-15,-3-4 1 0,-6 1 19 0,0 6 3 0,-3-2 1 0,-5 2 0 16,-1 2-48-16,-5 3-10 0,-4 2-2 0,-2 0 0 16,-3 2-29-16,0 8-7 15,-3-2 0-15,0 2-1 0,-1 3-21 0,2 8-4 16,-1-3-1-16,3 3 0 0,2 7-13 0,4-4 0 0,-1-3 0 0,7-3 0 15,3 7 28-15,1-1 4 0,8-4 0 0,2-2 0 16,3 3-32-16,6 3 0 0,-4-6 0 16,11-3 0-16,1 1 0 0,3-5 0 0,1 1 0 0,5-4 0 31,1-3-20-31,2-2-9 0,3-3-3 0,0-8 0 0,1 0 32 0,-1-7 0 0,0 2-8 0,0-3 8 16,-3-7-8-16,0 0 8 0,1-6-13 0,-7 1 5 15,0-8 8-15,-2 7-8 0,-3-2 8 0,-4 0-8 16,1-3 8-16,-1 1 0 0,-5-4 8 0,0-5-8 15,0-2 11-15,-3 0-3 0,3 1 0 0,-6-5 0 16,3 5-8-16,-3-2 0 0,3 1 0 0,0 8 0 0,-3-1 0 0,0 7 0 16,-3 1 0-16,3 6 0 0,0 2 28 15,-3 5 3-15,3 3 1 0,0 3 0 16,0 5-32-16,0-3 0 0,0 8 0 0,0 0 0 0,0 0 0 0,0 0 0 16,3 16 0-16,0-1 0 0,-1 11 0 0,4 5 0 15,3 0 0-15,-3 11 0 0,-3 2 12 0,2 2-3 16,1 6-1-16,-3 0 0 0,0 1-8 0,-3 4-11 15,-3 7 3-15,0-2 0 16,-3 3-36-16,1-5-6 0,-4 0-2 0,4-1 0 16,-5-7-64-16,2-8-12 0,-1-3-4 0,3-4 0 15,1-12-156-15,-1 4-32 0,-3-6-7 16,3-9-1-16</inkml:trace>
  <inkml:trace contextRef="#ctx0" brushRef="#br0" timeOffset="105129.05">17585 7130 2847 0,'0'0'63'0,"0"0"13"0,0 0 2 0,0 0 2 0,0 0-64 0,0 0-16 0,0 0 0 0,9 0 0 16,-9 0 48-16,0 0 8 0,0 0 0 0,0 0 1 16,0 0-45-16,0 0-12 0,0 0 0 0,0 0 0 15,-6-2 0-15,-3-3-9 0,0 5 9 0,1 0-13 16,-4 0 13-16,3 0 0 0,0 0 0 0,1 0-9 16,2 0 9-16,0 7 12 0,0-2-2 0,3 4-1 15,1-2 25-15,-4 1 5 0,2 5 1 0,4 2 0 16,0 1-31-16,0 0-9 0,0 4 0 0,-2 9 0 15,2-5 0-15,-3 6 0 0,3-1 0 0,-4-1 0 0,2 11 0 0,2-3-11 16,-6 6 2-16,0-3 0 16,-3 2 9-16,1 1 0 0,-1 2 0 0,1 0 0 15,-1 0 0-15,-1-2 0 0,2-3 0 0,2 2 0 16,3-2 0-16,1-3 0 0,-2 1 0 0,8-1 8 0,1-5 14 0,1 0 3 16,2-3 1-16,7-4 0 0,0 2 8 0,3-3 2 15,1-7 0-15,2-1 0 0,2 1-45 16,1-11-9-16,2-3-2 0,0-2 0 15,1-2-94-15,2-3-19 0,3-6-4 0,0-9-1205 0</inkml:trace>
  <inkml:trace contextRef="#ctx0" brushRef="#br0" timeOffset="105434.66">18049 7550 3351 0,'0'0'74'0,"0"0"15"0,0 0 3 0,-4 9 2 0,2-4-75 0,-1 2-19 0,3-7 0 0,-3 8 0 15,3 0 0-15,-3 5 0 0,0-3 8 0,3 3-8 16,-3 0 0-16,3-3 0 0,-2 3 0 0,-2 3 0 16,2-1 0-16,-1 7 0 0,-3 1 0 0,0-3 0 15,0 8 0-15,0-4 15 0,1 7-2 0,-1-2 0 16,0-1 8-16,3 4 2 0,0-9 0 0,3 6 0 15,0-1-3-15,3-5-1 0,0-2 0 0,3-1 0 16,0-9-8-16,-1 2-2 0,4 0 0 0,0-11 0 16,0 6-49-1,2-10-9-15,1-4-3 0,2-9 0 0,1-5-159 0,2-12-32 16</inkml:trace>
  <inkml:trace contextRef="#ctx0" brushRef="#br0" timeOffset="105561.89">18017 7283 3481 0,'0'0'76'0,"0"0"16"0,0 0 4 0,0 0 2 0,0 0-78 0,0 0-20 0,5 0 0 0,1 0 0 31,3 0-51-31,3-7-13 0,-1 1-4 0,7-4-922 16,-1-11-185-16</inkml:trace>
  <inkml:trace contextRef="#ctx0" brushRef="#br0" timeOffset="105950.59">18565 7027 3168 0,'0'0'140'0,"0"0"29"0,5 5-135 0,7-3-34 0,3-2 0 0,2 5 0 16,4-5 53-16,0 0 4 0,4 0 1 0,5 0 0 16,-4 0-58-16,0 0 0 0,-3-5 0 0,1 5-14 31,2-2-12-31,-5-3-2 0,-4 5-1 0,-2 0 0 0,0 0 13 0,-4 5 2 0,1-3 1 0,-6 3 0 15,-1 4 13-15,-2 6 0 0,0-2 0 0,0 2 0 16,-6 9 0-16,3-4 8 0,3 9 0 0,-6 3-8 0,0-2 11 0,0 4-11 16,0 2 10-16,6 3-10 15,0 5 15-15,-3 0-3 0,3 8-1 0,0-8 0 16,6 3-3-16,-3-3 0 0,-3 0 0 0,-1 0 0 0,7-2 7 0,-3-3 1 16,-3-3 0-16,0 0 0 0,0 1 1 0,0-7 1 15,-3-6 0-15,0 4 0 0,-3-5 6 0,-3 6 2 16,0-13 0-16,-6 5 0 0,-3-5-18 0,-4-2-8 15,1 0 8-15,-8 1-8 0,-6-1 14 0,-3-7-2 16,-1 0-1-16,-1 7 0 0,-1-7-11 0,0-4 0 16,0 2 0-16,6-2 8 0,-1-3-8 0,8 0-14 15,4 0 3-15,1 0 1 16,5-3-64-16,10-2-13 0,-2-3-2 0,14-8-1 16,7 4-175-16,12-12-35 0,44-20-8 0,-3 16 0 0</inkml:trace>
  <inkml:trace contextRef="#ctx0" brushRef="#br0" timeOffset="106243.55">19373 7802 3348 0,'0'0'74'0,"0"0"15"0,0 0 3 0,0 0 1 0,0 0-74 0,6-3-19 0,8-2 0 0,1 3 0 15,-1-4 35-15,7-1 3 0,5-1 1 0,3 0 0 0,9 0-23 0,3 3-5 16,3-3-1-16,5 1 0 16,4-2 3-16,-1 7 1 0,-2-3 0 0,3-2 0 0,-4 7-14 15,1-6 0-15,-4 3 0 0,1-2 0 16,-3-3-60-16,-3 6-14 0,-3-3-3 0,-4-3-1434 0</inkml:trace>
  <inkml:trace contextRef="#ctx0" brushRef="#br0" timeOffset="107574">19863 7387 1785 0,'0'0'79'0,"0"0"17"0,0 0-77 0,0 0-19 0,0 0 0 15,0 0 0-15,3 8 323 0,5-1 61 0,-2 9 12 0,3-3 2 16,0 3-282-16,0 5-56 15,0 2-11-15,-1 5-2 0,1 1-19 0,-3 2-3 0,2 0-1 16,-1 3 0-16,-1 5-24 0,-1-3 0 16,1 3 0-16,-3 5 0 0,0-3 0 0,-3 4-14 0,2-2 2 15,2 1 0 1,-2 3-54-16,1-3-10 0,0-2-3 0,0-4 0 16,6-1-108-16,-6-6-21 0,3-3-5 0</inkml:trace>
  <inkml:trace contextRef="#ctx0" brushRef="#br0" timeOffset="107782.84">20849 7224 3567 0,'0'0'79'0,"-3"15"16"0,-3 1 3 0,0 7 2 0,3 5-80 0,-3 9-20 0,0 4 0 0,4-2 0 0,-4 1 0 0,-3 3 0 16,3 1 0-16,1 0 0 16,-5 1-77-16,5-1-19 0,-4-1-4 0,4 2-1 15,-5 6-162-15,2-1-32 0</inkml:trace>
  <inkml:trace contextRef="#ctx0" brushRef="#br0" timeOffset="108241.82">20575 7431 2246 0,'-9'-52'100'0,"6"31"20"0,-3-10-96 0,1-4-24 0,1-2 0 0,4-2 0 15,-6-3 150-15,6 3 26 0,0-5 4 0,6 8 2 16,0 0-82-16,3-1-16 16,5 7-3-16,1 1-1 0,6 1-36 0,-1 4-7 0,6 1-1 15,-3 2-1-15,7 3-11 0,2-1-1 0,3 5-1 0,3-2 0 16,2 8-11-16,4 3-3 0,-6-3 0 15,3 8 0-15,0 0-8 0,-6 0 10 0,-3 5-10 0,-3 3 10 16,-2 0-10-16,-4 4-14 0,0 4 3 0,-6 0 1 16,1 4-7-16,-4 4-2 0,-4-1 0 0,-2 6 0 15,-5 2-11-15,-6 5-2 0,0 6-1 16,-6-3 0-16,-2 4-5 16,-7-4-1-16,-2 5 0 0,-6 1 0 0,-6-1 8 0,0-1 2 0,-9 0 0 0,0-5 0 0,-3-2 17 15,3 4 12-15,3-12-13 0,4 0 5 0,1-4 41 16,4-3 9-16,5-6 2 0,5-2 0 0,4-3 16 15,6-2 3-15,0 0 1 0,0-3 0 0,7 0-20 16,2-5-3-16,0 0-1 0,2 3 0 0,4 5-22 16,0-3-5-16,3 2-1 0,2-4 0 0,4 2-12 0,3 3 0 15,-1-2 0-15,6 1 0 0,4-4 0 0,-1 4-10 16,1-1 2-16,-2-4 0 16,-1 3-28-16,-1-2-6 0,-5-3-1 0,2 0 0 15,-2 0-47-15,-1-3-10 0,-2-2-1 0,-1-3-1 16,1 1-102-16,-3-1-20 0,-1 0-4 0,1-5-864 0</inkml:trace>
  <inkml:trace contextRef="#ctx0" brushRef="#br0" timeOffset="108936.79">21222 7587 1566 0,'0'0'69'0,"0"0"15"0,6 0-68 0,0 0-16 0,-6 0 0 0,9 0 0 15,-1 5 160-15,4-3 29 0,0-2 6 0,0 6 1 16,-1-4-79-16,3 6-15 0,4-8-3 0,0 6-1 16,2 1-34-16,-2-7-8 0,-1 8 0 0,1-3-1 15,2-2-9-15,0 2-2 0,4-3 0 0,-4-2 0 16,1 5-8-16,-1-5-3 0,-2 3 0 0,2-3 0 15,0-3-3-15,-3 3-1 0,4-5 0 0,-3 3 0 16,-1-3-13-16,1-3-2 0,-1 0-1 0,-3 1 0 16,1 1-4-16,-3-2-1 0,0 0 0 0,-1 1 0 15,-5-1-8-15,3 0 10 0,-3-4-10 0,0 3 10 16,-9-1-10-16,3-3 0 0,-6 0 0 0,0 3 0 16,-3-3 0-16,-2 2 8 0,-4-1-8 0,-2 3 0 15,2-3 0-15,-3 4 0 0,-2 5 0 0,0-2 0 16,-1 5 0-16,0 0 0 0,-2 0 0 0,0 5 0 0,-3 3 0 0,3 0 0 15,2-1 0-15,1 2 0 0,-1 3 0 16,4-1 12-16,2 2-12 0,0-3 12 16,4 8-4-16,5-2-8 0,3 2 12 0,6 3-4 0,0-6-8 0,0 6 8 15,6 2-8-15,2-2 8 0,4 0-8 0,3-3 0 16,5 2 9-16,0 4-9 0,1-3 0 0,1 0 0 16,2-6 0-16,-1 0 8 0,1 1-8 0,-1-3 0 15,3 0 0-15,0-5 0 0,0-6 0 0,3 3-12 0,1-1 12 16,-1-8-12-16,-1 4 3 0,2-5 0 15,-1-2 0-15,-3-1 0 0,3 0 9 0,-3 0-8 0,3-4 8 16,-3-4-8-16,1 3 8 0,-1 3 0 16,0-3 0-16,1-3 0 0,-2 3 0 0,-4-2 0 15,-4 4 0-15,-2-7-8 0,-3 8 8 0,-1-3 0 0,-5 3 10 16,-1-4-10-16,-2 6 15 0,-3 1-3 16,-3-6-1-16,-3 5 0 0,0 1 1 0,-3 1 1 0,-3-2 0 0,-5 8 0 15,-4 0-13-15,-2 0 0 0,0 5 0 0,-4-2 0 16,-2 3 8-16,3 6-8 0,-4-1 0 0,4-4 0 15,3 1 0-15,-1 5 0 0,1 0-8 0,5-3 8 16,0-2-15-16,4 0 4 0,2 5 1 0,4-6 0 16,1 2 10-16,8-4-12 0,-2-3 12 0,4 6-12 15,3-8 20-15,6 5 3 0,2-2 1 0,3 2 0 16,1-5-12-16,5-5 12 0,-3 5-12 0,4-3 12 0,-1 3-12 16,0 0 0-16,-2 0 0 0,-1 3 0 15,-6-3 0-15,-2 5 8 0,-1 1-8 0,-2-4 0 0,3 6 9 0,-6-4-9 16,-1 5 10-16,1 1-10 15,0 8 9-15,-4-2-9 0,1 2 8 0,-3 2-8 16,0 4 0-16,0 2 8 0,-3 0-8 0,0 3 0 0,-3-1 8 0,0 3-8 16,-2 6 0-16,1-9 8 0,-1 1-8 0,2-1 0 15,0-5 0-15,0 6-11 16,3-11-105-16,0 3-22 0,3-1-4 0,3-10-794 16,-1-2-158-16</inkml:trace>
  <inkml:trace contextRef="#ctx0" brushRef="#br0" timeOffset="109780.67">22331 7854 3326 0,'0'0'148'0,"0"0"29"0,0 0-141 0,0 0-36 0,0 0 0 0,0 0 0 16,11 0 31-16,1-3-1 0,3 3 0 0,2-5 0 15,1-3-30-15,5 1 0 0,0-4 0 0,1-2 0 16,-1 0-8-16,0-2-5 0,0-1-1 0,1 0 0 15,0-5 14-15,-1 7-11 0,3-2 11 0,-3-5-10 16,0 5 10-16,-2 3 12 0,-1 3-2 16,-2-3-1-16,-6 0 1 0,-4 5 0 0,1 6 0 0,-1-4 0 15,-1 4-1-15,1-3 0 0,-8 5 0 0,0 0 0 16,0 0-9-16,0 0 0 0,0 0 0 0,-2 5 0 16,-4 5-12-16,3-2 3 0,-1 5 0 0,-1 3 0 0,-4-1 9 0,-2 6-10 15,2-6 10-15,0 7-10 16,-3-8 10-16,4 10 0 0,2-3 8 0,0-6-8 15,3 6 0-15,3-6 0 0,0 1 0 0,6 0 0 0,-1 2 0 16,4-7 0-16,1-4 0 0,-2 1 0 0,1 0 8 0,2-3 4 16,-2-5 1-16,2 0 0 0,2-8-4 15,4 0-1-15,0-4 0 0,1-4 0 0,-1-5-8 0,1 6 0 16,-4-6 0-16,1 3-11 0,-1-3 11 0,1 0 0 16,-3-3 0-16,-1 1-8 0,1-5 8 0,0-1 0 15,0-1 8-15,-4 6-8 0,1-2 8 16,0 3-8-16,-4 2 8 0,-1 5-8 0,-2 6 11 0,1-3-3 15,-3 5 0-15,3 3 0 0,-3 5 19 0,0 0 3 0,0 0 1 0,0 0 0 16,0 0-21-16,0 13-10 16,0 0 10-16,3 5-10 0,1 3 0 0,-2-1 0 15,7 4 0-15,-3-3 0 0,0 2 0 0,2-2 0 0,-2 2 0 0,3 0 0 32,0-7-44-32,-1 2-12 0,1-2-3 0,-3-6 0 15,0 3-103-15,0 0-21 0,-1-6-4 0,1-4-1 16,0 5-32-16,3-8-8 0,5 0 0 0,-2 0-1 15,-3 0 158-15,2-2 32 0,1 2 7 0,0-6 0 0,-1 3 42 0,-2-1 8 0,-3 4 2 16,0 0 0-16,-6 0 81 0,6-8 17 0,-6 8 3 0,0 0 1 16,5 0-14-16,-1-8-2 0,-4 8-1 0,0 0 0 15,2-5-67-15,-2 2-14 0,6-2-2 0,-3-3-1 16,0 6 25-16,0-3 5 0,0-4 1 0,2 7 0 16,2-3 27-16,1-2 5 0,4 1 2 0,-1-2 0 0,4-2-35 15,3 2-7-15,-3 3-2 0,4-3 0 16,0-5-24-16,0 5-5 0,2-2-1 0,2-3 0 0,-2 6-12 15,0-7 0-15,-2 6 8 0,0 1-8 0,-2-1 0 0,-3 0 0 16,-2 1 8-16,0 2-8 0,-6 1 0 0,0 4 8 16,-6 0-8-16,0 0 0 15,-10-5 0-15,-4 5 0 0,-4 0 0 0,-5 9 0 16,-3-4 0-16,0 2 0 0,-4 6 0 0,1-3 0 0,-5 3 0 16,1 3-10-16,-1 0 10 0,-2-4-8 0,4 4 8 15,6 0 0-15,2-1 0 0,7 1 0 0,-1 2-20 16,1-8 2-16,6 3 0 0,1 1 0 15,5-4-54-15,2 3-10 0,0-11-2 0,3 6-1 16,6-3-11-16,-1-5-1 0,7 0-1 0,3 0 0 16,8-8-112-16,9-5-22 0,3 3-5 0</inkml:trace>
  <inkml:trace contextRef="#ctx0" brushRef="#br0" timeOffset="110075.24">23891 7431 1209 0,'0'0'108'0,"0"0"-87"0,0 0-21 16,0 0 0-16,0 0 362 0,0 0 68 0,-6 0 14 0,-3 0 2 15,1 0-294-15,-1 0-58 0,1 8-12 0,-7-8-2 16,0 5-58-16,1-2-11 0,-1 4-3 0,0 2 0 16,1-4 5-16,2 2 1 0,1 1 0 0,2 0 0 15,5-3 14-15,2 5 2 0,-1-2 1 0,8 5 0 16,-1 3-2-16,7 0 0 0,-2 1 0 0,5 1 0 16,1-2-6-16,3 5-2 0,-1-1 0 0,0-4 0 15,2 5-7-15,-2-3-2 0,4 2 0 0,-4-4 0 16,0 5-12-16,1-5 0 0,-3-1 0 0,-4 6 0 15,-5-5 0-15,0-1 0 0,-6-2 8 0,-4 0-8 0,-4-2-8 16,-3 1-5-16,-4-4-1 0,-6 0 0 0,-2-1-4 0,-4 2-1 16,-7-9 0-16,1 0 0 15,-1 0-49-15,-4-9-11 0,0-6-1 0,0 2-1 16,3-3-163-16,8-4-32 0</inkml:trace>
  <inkml:trace contextRef="#ctx0" brushRef="#br0" timeOffset="110336.5">24288 6612 3510 0,'0'0'77'0,"2"7"16"0,4 7 3 0,0 4 3 0,3 2-79 0,-3 4-20 0,3 4 0 0,3 3 0 16,-4 5 10-16,3-2-2 0,-4 3 0 0,1 2 0 15,-2-1-8-15,-3 6 0 0,0 1 0 0,-3 4-11 16,0-2 3-16,-3-3 0 0,3-1 0 0,0 0 0 16,0-4 8-16,3-4-8 0,3 4 8 0,-1-3-8 15,5-7 8-15,1 3 0 0,1-4 0 0,3-5 0 32,2-2-56-32,0-6-10 0,4-1-2 0,-4-2 0 0,1-9-105 15,-1-3-22-15,-5-8-4 0</inkml:trace>
  <inkml:trace contextRef="#ctx0" brushRef="#br0" timeOffset="110475.59">24019 6972 3409 0,'0'0'75'0,"0"0"15"0,0 0 3 0,0 0 3 0,0 0-76 0,12-5-20 16,6 5 0-16,5 0 0 0,4 0 16 0,7 5-1 16,4-2 0-16,6 2 0 15,0-3-43-15,6 4-9 0,-2 2-2 0,0-4 0 16,-8-1-131-16,-2 5-26 0,-2 0-6 0</inkml:trace>
  <inkml:trace contextRef="#ctx0" brushRef="#br0" timeOffset="112193.75">14610 9637 2768 0,'-6'16'123'0,"6"-8"25"0,0 0-119 0,0 5-29 0,0 3 0 0,0 4 0 0,3 1 76 0,0-3 8 0,-1 10 3 0,2-5 0 16,2 6-49-16,-1-1-10 0,-2 4-1 0,3 2-1 15,-1-4-11-15,5 7-3 0,-7-6 0 0,3-3 0 16,-4 4-4-16,1-7 0 0,3-1-8 0,-3-9 12 16,2 7 2-16,-1-7 0 0,-2-5 0 15,2 0 0-15,-2-2 20 0,-2-8 4 16,0 0 1-16,0 0 0 0,0 0-24 0,6-4-5 0,-6 4-1 0,9-9 0 0,6 2-9 0,-4-6 0 15,1 3 0-15,3-9 0 0,-1 4-9 0,3-1 9 16,-2 0 0-16,3 1 0 0,-4 2-11 0,4 2 11 16,-1-2-10-16,-2 6 10 0,-1 2-11 0,4 5 11 15,-4 0-12-15,7 5 12 16,-4 2-60-16,4 9-6 0,-4 0-1 0,7-3 0 16,-4 10 11-16,3-7 1 0,0 4 1 0,1 1 0 0,-4-10 24 0,1 1 5 0,2-3 1 15,-6-2 0-15,4-2 49 0,0-5 11 0,-1-5 1 0,0-2 1 16,1-9 33-16,-1 3 6 0,-2-6 2 0,2-6 0 15,-5 2-33-15,2-6-6 0,1-3-2 16,-7 4 0-16,1-1-18 0,0-1-4 0,-4-2-1 0,1-2 0 16,0-1-15-16,-4 3 0 0,-1-7 0 0,-1 3 0 31,0 0-33-31,0-1-10 0,-3 7-1 0,-3-7-1 0,0 13-67 0,3-1-14 16,-3 2-2-16,-1-1-1227 0</inkml:trace>
  <inkml:trace contextRef="#ctx0" brushRef="#br0" timeOffset="113216.28">15931 9822 288 0,'0'0'25'0,"0"0"-25"0,0 0 0 0,0 0 0 0,0 0 571 0,0 0 109 16,0 0 21-16,0 0 5 0,0 0-490 0,0 0-99 15,0 0-19-15,-6-5-4 0,3 2-74 0,-3-3-20 16,1 4 0-16,-1-3 0 0,0 2 12 0,0-2-4 16,0 2-8-16,1-2 12 0,-4 5 11 0,3-2 1 15,0-3 1-15,-3 5 0 0,3 0 14 0,-2 0 2 0,2 5 1 0,-3-3 0 16,3-2-34-16,-2 8-8 0,-4-3 0 0,3 3 0 16,-2 0 0-16,2 0 0 15,-3 5 0-15,-3-3 0 0,4 3 0 0,-1-2 0 16,-2 1 0-16,-1 4 8 0,3-3-8 0,3 3 0 15,4-1 0-15,-4-2 0 0,0 3 0 0,3-1 0 16,3-2 0-16,1 2 8 0,-2 1-8 0,2-3 0 0,-1 2 0 0,3 1 0 16,0-3 0-16,0 3 0 0,-3-4 0 0,6-1 0 15,0 2 0-15,3-3 0 0,-4 3 0 16,7-5 0-16,0 5 0 0,0-2-11 0,2-6 3 16,1 7 0-16,0-4 8 0,2 0 0 0,1-6 0 15,-3 4 0-15,3-3 0 0,-1-3 0 0,0 5-9 0,-2-5 9 16,0-5 0-16,-1 5 0 0,1 0-9 0,-3-3 9 15,2-3 0-15,1-1 0 0,0 0-8 0,-1-2 8 16,-2 2 0-16,3 2 0 0,-3-6 0 0,-1 4 0 16,1-7 0-16,0 1-8 0,0 6 8 0,-4-4 0 15,5-1 0-15,-5 3 0 0,1-4 0 0,0 6 0 0,0-9 0 16,-1 8 0-16,-2-5 0 0,0 6 0 16,0-1 11-16,3-2-11 0,-1-4 12 0,2 7-12 15,-1 1 0-15,-4-4 0 0,4 3 0 0,-3 1 0 16,0-1 0-16,0 2 0 0,-3 5 0 0,0 0 0 0,3-4 0 0,-3 4 0 15,0-7 0-15,0 7 0 0,3-5 0 0,-3 5 0 16,0 0 0-16,2-3 0 0,4-2 0 0,-6 5 0 16,0 0 0-16,0 0 0 0,0 0 0 0,6-3 0 15,1-2 0-15,-7 5 0 0,0 0 8 0,0 0-8 16,0 0 0-16,0 0 0 0,0 0 11 0,0 0-11 16,0 0 10-16,0 0-10 0,5 5 0 0,1 3 0 0,-6-5 0 0,3 9-10 15,0-3 10-15,-1 4 0 0,-4 2 0 0,-1 0 0 16,3 1 0-16,0 5 0 0,0-6 0 15,-3 9 0-15,3-9 0 0,0 6 0 0,0 0 0 16,0-1 0-16,3-1 0 0,0-4 8 16,3 3-8-16,-1-2 0 0,1-6 0 0,0 3 0 0,3 1-12 0,-1-7 4 15,2-5 8-15,1 3 0 0,1-5-9 0,3 0 9 16,-1-5 0-16,0 3 0 0,4-5 0 0,3-7 0 16,-2 1-19-16,2 3 1 0,-4-6 0 15,4 3 0-15,0-2 18 0,-4 2 0 0,0-3 0 0,-2 3 0 16,-1 6 0-16,1-2 0 0,-3 7 0 0,-3-3 0 15,-1-2 0-15,-2 7 0 0,0 0 9 0,0 0-9 16,-6 0 0-16,0 0 8 0,0 0-8 0,3 7 0 16,-1 0 0-16,-2 2 0 0,0 3 0 0,-2 1 0 15,-4-2 0-15,3 5-11 0,0-9 11 0,-2 7-8 0,5-7 8 16,-4 6 0-16,-2-10 0 0,6-3 0 16,0 7 0-16,0-7 8 0,0 0 0 0,0 0 0 0,0 0 7 15,0 0 1-15,0 0 1 0,0 0 0 16,0 0-7-16,6-7-2 0,6 4 0 0,-3-5 0 0,-1-4 0 0,5 3-8 15,-2-3 12-15,6 1-4 0,1-2 0 0,3 5-8 16,-2 0 12-16,0 1-4 0,0 2-8 0,2-4 0 16,-4 9 0-16,1 0 0 0,-7 0 0 0,4-2 0 15,-3 2 8-15,-3 2-8 0,-1-2-12 0,-8 0-5 16,6 6-1-16,-6-6 0 16,6 3-88-16,-6-3-18 0,0 0-3 0,0 0-1 15,0 7-140-15,0-7-28 0</inkml:trace>
  <inkml:trace contextRef="#ctx0" brushRef="#br0" timeOffset="113555.12">17106 8966 3200 0,'-2'8'71'0,"-4"0"14"0,0 5 3 0,0-6 1 0,3 9-71 0,1-3-18 0,-2-3 0 0,4 11 0 15,-2-6 0-15,2 6 0 0,-4 0 0 0,4 3 0 0,0-1 0 0,0 5 0 16,0 3 0-16,-2-2 0 16,2 7 0-16,0 3 0 0,-3-3-13 0,-1 1 5 15,4 6 8-15,-2 2 0 0,-1 4 0 0,0-2 0 16,3 4 0-16,0 1 12 0,0 0-2 0,3-8-1 15,0 6 9-15,3-11 2 0,-1 4 0 0,5-6 0 0,-2-1-1 16,7-8 0-16,-4-1 0 0,1-2 0 0,3-6-3 0,-1 1-1 16,4-11 0-16,-1-2 0 15,3-2-107-15,1-10-22 0,0-11-4 0,2-4-1275 0</inkml:trace>
  <inkml:trace contextRef="#ctx0" brushRef="#br0" timeOffset="113738.19">16789 9502 2764 0,'0'0'123'0,"2"4"25"0,1 8-119 0,3-9-29 16,3 5 0-16,9 4 0 0,5-3 186 0,6-4 31 0,1 3 7 0,7-6 0 31,4-2-206-31,0-8-42 0,6 1-8 0,-3-4-1 15,5-7-137-15,0-6-27 0,1 1-6 0,3-6-1 0</inkml:trace>
  <inkml:trace contextRef="#ctx0" brushRef="#br0" timeOffset="114094.25">18434 9062 979 0,'-9'13'87'0,"0"-11"-70"0,-3 3-17 0,-2-1 0 0,-6-4 511 0,-1 5 98 15,-6-3 20-15,2 3 4 0,-7-5-510 0,-1 3-103 16,1 2-20-16,1-5 0 16,1 8-13-16,1-8 1 0,2 5 0 0,4-3 0 0,3 7 3 0,2-5 1 15,4-1 0-15,2 3 0 16,4 1 16-16,2 1 4 0,0 5 1 0,0-2 0 0,6-4 6 0,0 11 1 16,3-2 0-16,-3 0 0 0,3 7-20 0,-3-3 0 15,0 4 0-15,0-1 0 0,0 6 0 0,0-1-12 16,-6 1 3-16,3-1 1 0,-3 3-4 0,-3 1 0 15,-3 3 0-15,4 4 0 0,-3-2 12 0,2 5 0 16,-3-3 0-16,6-4-8 0,0 1 21 0,1 3 5 0,-1-2 1 0,0-3 0 16,6-3 11-16,0 0 2 0,6 5 1 0,2-7 0 15,4-1-15-15,0-1-3 0,5-2-1 0,-3-7 0 16,5 3-14-16,0-5 0 0,2-4 0 0,0-4 0 31,-1-8-51-31,4 0-13 0,5-8-2 0,0-4-1 16,3-4-150-16,0-7-31 0</inkml:trace>
  <inkml:trace contextRef="#ctx0" brushRef="#br0" timeOffset="114286.32">18507 9674 2361 0,'-12'15'210'0,"6"-6"-168"0,-3-2-34 0,4 0-8 0,-1 7 240 0,0-1 45 16,0-3 10-16,3 6 1 0,-3 4-216 0,6-4-43 15,-2 5-9-15,2 2-1 16,2-3-3-16,1 1 0 0,3 3 0 0,0-3 0 15,-4-3-24-15,4 3 8 0,0-1-8 0,1-4 0 16,-5 0-34-16,1-9-12 0,0 6-2 0,-3-10-1 16,0-3-96-16,0 0-19 0,-3-3-4 0,-2-10-1 0</inkml:trace>
  <inkml:trace contextRef="#ctx0" brushRef="#br0" timeOffset="114448.48">18358 9246 2804 0,'0'0'62'0,"0"0"13"0,8 5 2 0,5-10 1 0,-2 5-62 0,7-5-16 0,-1-3 0 0,6 5-828 31,0-10-169-31</inkml:trace>
  <inkml:trace contextRef="#ctx0" brushRef="#br0" timeOffset="114757.56">18866 9086 2574 0,'25'5'114'0,"-16"-5"23"0,0 0-109 0,3 0-28 0,5-5 0 0,-3 5 0 16,5 0 113-16,-5 0 18 0,3-4 3 0,4 4 1 15,-1-5-78-15,1 5-15 16,-7-2-3-16,1-3-1 0,6 5-30 0,-4-2-8 0,-9-4 0 0,4 6 0 0,-3 0 0 16,0 0 0-16,-6 0 8 0,-3 0-8 0,0 0 0 0,0 0 0 15,9 8 0-15,-9-1 0 0,-4 9 0 16,2 5 0-16,4-1 0 0,2 4 0 0,-8 7 0 0,2-3 0 15,-1 6 0-15,8 0 0 16,7 2 15-16,-3 6-2 0,-6-3 0 0,2 4 0 16,10 2 11-16,0 4 1 0,-7-8 1 0,4 9 0 15,3-6-3-15,0 0-1 0,-4 0 0 0,-2-5 0 0,0-3-6 0,-4 1 0 16,1-7-1-16,-6 4 0 0,-2-7 1 0,-5 1 0 16,1 1 0-16,-5-1 0 0,-7-5-5 0,1-2-1 15,0 3 0-15,-6-4 0 0,-10-5 6 0,1 1 2 16,-3-3 0-16,0-2 0 0,3-6-18 0,3-3 0 15,-4-4 0-15,10 2 0 16,2-8-94-16,4-5-22 0,3-11-5 0,5 1-1375 0</inkml:trace>
  <inkml:trace contextRef="#ctx0" brushRef="#br0" timeOffset="114949.11">19787 9814 3646 0,'9'15'80'0,"-3"-7"17"0,5 0 3 0,4 0 3 0,12 4-83 0,1-3-20 0,13-2 0 0,3 6 0 16,9-5-23-16,2-6-9 0,3 4-1 0,3-12-1 31,-5 4-146-31,5-11-28 0,1-2-7 0,-1-1-1 0</inkml:trace>
  <inkml:trace contextRef="#ctx0" brushRef="#br0" timeOffset="115150.3">21304 9137 3639 0,'-6'8'80'0,"-3"5"17"0,3 2 3 0,1 6 2 0,-1 8-82 0,0 2-20 16,-3 0 0-16,1 10 0 0,2-2 0 0,0 3 0 15,0 2 0-15,0 2 0 0,1-2 0 0,-1 8 0 16,-1-2 0-16,1-4 0 16,1 6-80-16,-1 0-21 0,-6-3-4 0,4 3-910 15,-7-5-181-15</inkml:trace>
  <inkml:trace contextRef="#ctx0" brushRef="#br0" timeOffset="116356.11">20997 9262 3524 0,'0'0'156'0,"0"0"32"16,0 0-150-16,0 0-30 0,9-8-8 0,3 0 0 16,-1-5 28-16,7 3 5 0,3-3 1 0,5-8 0 15,0 5-34-15,3 1 0 0,6-6-10 0,3-2 10 31,6 7-29-31,2-5 1 0,1 6 1 0,3-1 0 0,2 4 27 0,-2-4 0 0,-3 8 0 0,-1 0 0 16,1 3 0-16,-3 3 0 0,2 2 0 0,-5 0 0 0,-3 0 0 0,-3 2 16 16,0 3-3-16,-6 3 0 0,-2 0-13 15,-1-1-18-15,-6 7 4 0,1-4 1 0,-4 3 13 16,-2 2 0-16,0 1 0 0,-7 5-9 16,-2-1-32-16,0 1-7 15,-6 2 0-15,-3 1-1 0,-3 4 12 0,-5-4 2 0,-10 0 1 0,-2 1 0 0,-4-2 22 0,-7 0 4 16,-4-2 8-16,0-3-13 0,-6 3 13 0,6 0 13 15,-3-6-2-15,3 6-1 0,0-10 10 0,3 2 1 16,3-1 1-16,0-1 0 0,0-3-2 0,3-3 0 16,2 3 0-16,10-1 0 0,2 2 2 0,3-4 0 0,7-3 0 0,-4-2 0 15,6 8-2-15,-3-8 0 16,4 8 0-16,4-3 0 0,4 3-20 0,0-1 0 0,0 2 0 16,5-2 0-16,7 1 11 0,0 5 4 0,5 2 1 0,-2-7 0 15,4 5-26-15,-1-5-5 0,2-6-1 0,0 4 0 31,3-6-29-31,1 0-7 0,5 0 0 0,0 0-1 16,0-8-87-16,2 3-18 0,1-3-3 0,-2 0-1 16,-1 0-129-16,-3-2-25 0,-3 5-6 0,-3-3-1 0,18-7-78 0,-21 6-16 15,-14 9-3-15,0-5-1 0,0 5 359 0,-4 0 72 0,-5 0 14 0,0 0 4 16,0 0 309-16,0 0 63 0,0 0 12 0,0 0 2 16,0 0-174-16,6 5-34 0,0-1-7 0,0-4-2 0,-6 0-75 15,2 7-15-15,5-7-3 0,-1 8-1 16,-1-3-31-16,1-2-7 0,0 2-1 0,2 2 0 15,4-7-12-15,0 8-2 0,0-3-1 0,2-2 0 0,3 3-18 0,4-6-4 16,-6 2-1-16,2-4 0 16,1 2-10-16,2-6-3 0,1 3 0 0,-1-2 0 15,0-3-13-15,4 1 0 0,-4-1 8 0,1 3-8 0,-4-5 0 0,1-4 0 16,-3 1 8-16,-1 6-8 16,-3-3 0-16,4-3 0 0,-7 4 0 0,1-3-10 0,-3 1 22 0,0 4 4 15,-6-7 0-15,3 7 1 0,-6-6-5 16,1 2-2-16,-4-1 0 0,-3 1 0 0,0 1-10 0,-3 2 0 15,-2 0 0-15,-3 0 8 0,-2 1-8 0,0 4 0 16,-5-2 0-16,0 5 0 0,1 0 0 0,0 5 8 16,0-2-8-16,-1 4 8 0,-2-1-8 0,2 1 10 15,1 1-10-15,3 0 10 0,5 5-10 0,1-3 12 0,5 3-12 16,4 3 12-16,-2 0-12 0,10-1 0 0,3 5 0 0,3 2 0 16,3 1 0-16,2 0 0 0,6-2 0 0,1 2 0 15,2-2 0-15,0 3 0 0,4-10 0 0,2 7 0 16,3 1 0-16,0-12 0 0,1 3-11 0,1 2 11 15,1-7-14-15,3-1 2 0,6-1 1 0,-4-6 0 16,-2 3-13 0,4-3-4-16,-2 0 0 0,-2-3 0 0,0-3 28 0,-3 4 0 0,1-6 0 0,-5 3 8 15,-1-3-8-15,1 1 0 0,-1-6 0 0,-1 5 0 16,-3-3 0-16,-3-2 0 0,-5 6 0 0,-1-1 0 16,-5 0 0-16,-1 3 8 0,-4-2-8 0,-1-2 8 15,-6 7 0-15,-4-9 1 0,4 4 0 0,-9-1 0 16,-8 8-1-16,0-8-8 0,-4 8 12 0,-2 0-4 15,-6 0-8-15,2 6 0 0,1-4 0 0,0 6 8 0,-3 5-8 0,5-6 0 16,-2 9 9-16,3-9-9 0,5 7 0 16,-2 1 9-16,6-7-9 0,2 0 0 0,3 4 0 15,3-3 0-15,3-2 0 0,3-2-9 0,0-5 9 0,0 0 0 16,0 0 0-16,9 3 0 0,3 5 0 16,2-8 0-16,4 0 0 0,-1-3 0 15,-2 3 0-15,2-5-8 0,1-3 8 0,-3 1 0 0,2-2 0 0,-2 5 0 16,-1 1 0-16,-2-2 0 0,-1 3 0 0,-2-4 9 15,0 6-1-15,0 0-8 0,0 0 23 0,-1 6-3 16,-2-4 0-16,3 10 0 0,0 2-6 0,-3 4-2 16,0 3 0-16,2 2 0 0,-2 1-12 0,3 4 0 15,-4 6 8-15,1-4-8 0,-6 9 0 0,4-5 0 0,-2 2 0 0,1-4-10 16,-3 4 10-16,0-5 0 16,3-2 0-16,0-1 0 15,-3-5-119-15,3 1-21 0,0-3-5 0,3-9-810 0,2-1-161 16</inkml:trace>
  <inkml:trace contextRef="#ctx0" brushRef="#br0" timeOffset="117632.97">23302 9926 3510 0,'0'0'156'0,"0"0"31"0,9 5-150 0,0-3-29 0,2-2-8 0,7 5 0 0,-3-5 0 0,4 0 0 15,2-5 0-15,2 5 0 16,0-7-32-16,7-6-7 0,-1 2-1 0,3-2-1 16,-3-2-4-16,4-6-1 0,-5 5 0 0,1 1 0 0,1-6 46 0,-4-2 21 15,-2 2-1-15,-4 5-1 16,4-7 20-16,-7 3 4 0,0 4 1 0,1-5 0 16,-3 5-13-16,-4-4-3 0,1 9 0 0,-1-1 0 0,-5-4-28 0,0 8 0 15,0 3 0-15,-3-3 0 0,-3 8 0 0,0 0 0 16,0 0 0-16,0 0 0 15,0 0 0-15,0 0 0 0,0 0 0 0,0 0 0 0,0 0 0 0,2 8 0 16,-2 5-11-16,0 8 11 0,0-6 0 0,4 8 0 0,-2 6 9 16,-2 0-1-16,4-1-8 0,-2-2-15 15,4 2 4-15,-3 1 1 0,3-1 10 0,0-5 14 16,-1 1-3-16,1-3-1 0,0 2-27 0,3-7-6 0,-1 5-1 16,2-6 0-16,-1-7 24 0,-1-1 0 0,1 6 0 15,3-8 0-15,-1-1 0 0,4-4 8 0,-1 0-8 0,1-4 8 16,-3-6-8-16,2 2-12 15,4-7 2-15,-1 0 1 0,1-6-7 0,-4 5-2 0,0-7 0 0,-2 2 0 16,0-8 18-16,0 6 8 0,0-6-8 0,-1-1 12 16,1-2 4-16,-3-2 0 0,2-4 0 15,-2 9 0-15,0-7-4 0,-1 5 0 0,1 8 0 0,0-6 0 16,-3 9 8-16,0-2 2 0,0 7 0 0,-4 0 0 16,1 6-14-16,0 2-8 0,-3-1 10 0,0 8-10 15,0 0 8-15,0 0-8 0,0 0 0 0,6 8 9 16,-3 8-9-16,-3-1 0 0,2 6-12 0,2 2 12 0,-4 5-9 15,3 9 9-15,3 2 0 0,0-3 0 16,-1 9 9-16,4-10 9 0,-4 5 2 0,5-5 0 16,-1-1-32-16,-1-2-7 0,3-4-1 0,-1-4 0 15,-2-4-15-15,1-5-3 0,-3 7-1 0,3-12 0 16,-1-3-76-16,1-1-15 16,3-6-3-16,-1 0-1 0,4-6-26 0,-1-1-6 0,4-9-1 0,2 0 0 15,1 1-62-15,0-5-13 0,2-2-2 0,0-1-1 16,-2 0-47-16,-2-6-8 0,2 6-3 0,-3-5 0 15,2-4 243-15,1-2 48 0,-4 4 12 0,1 1 0 0,-4 1 263 0,4 5 55 16,-4-1 11-16,-3 3 3 0,2 5-89 0,-5-4-18 16,1 10-3-16,-3-4-1 0,-4 7-41 15,-2-6-8-15,0 10-1 0,0-5-1 0,-2 3-86 0,-4-2-18 0,-3 4-3 16,1-3-1-16,-5 6-47 0,2 0-15 16,-3 0 8-16,-1 0-8 0,3 0 0 0,-3 6 0 0,4-3 0 15,-1 2 0-15,1-3 10 0,2 3-2 0,-3-2 0 16,4 5 0-16,2-1 8 0,-3 6 2 0,3-4 0 15,0-2 0-15,1 6-6 0,-1 0-2 0,2-2 0 0,2 4 0 16,-1-2 0-16,0 2 0 0,0 6 0 16,3-5 0-16,0-1-10 0,0-1 8 0,0-4-8 0,0 3 8 15,0-6 1-15,0 2 0 0,0-9 0 0,0 7 0 16,0 0 6-16,0-7 1 0,0 6 0 0,0-6 0 16,0 0 1-16,6 8 1 0,-1-1 0 0,-5-7 0 15,6 8-7-15,3-3-2 0,-3-5 0 0,6 3 0 16,-3-3-9-16,2 6 10 0,1-6-10 0,3 0 10 0,-4 0 2 15,3 0 1-15,5-6 0 0,-2 3 0 16,3-2-13-16,1 5 0 0,5-8 0 0,0 1 0 16,-8-1-33-16,2-5-10 0,6 2-1 0,3-1-1 15,-5-4-63-15,-1 0-13 16,4-4-3-16,-4 4 0 0,0-5-48 0,0 6-9 16,-2 0-3-16,-1-1 0 0,4-2-72 0,-1 2-16 0,-3 0-2 0,4 1-1 15,-1 2 81-15,1-2 16 16,1 4 3-16,-2-2 1 0,-2 0 250 0,0 5 51 0,0-2 9 0,-2-3 3 0,-1 8 112 0,0-6 22 15,-4 4 5-15,-2-1 1 0,-1 0-99 0,-4 3-19 16,-1-2-4-16,-1 1-1 16,-5 6-76-16,0-3-16 0,0-2-4 0,-3 3 0 0,-3-4-16 15,-3 6-3-15,-5-2-1 0,2-3 0 0,-5 5-14 0,2 0-3 16,-2 0-1-16,-4 5 0 0,4-3 8 0,-4 4 2 16,7-4 0-16,-4 3 0 0,4 4-8 0,2-2-2 0,1 0 0 15,2 2 0-15,3 3-14 0,0-4-8 0,3 0 8 0,6 5-8 16,-3-3 11-16,6 3-3 15,0-2 0-15,3 1 0 0,-1 4-8 0,4-3 12 0,5 3-12 0,-2 0 12 16,2-1-12-16,4-2 8 0,-4 8-8 0,1-3 8 16,-4-5-8-16,1 8 0 15,-1-6 0-15,-2 0 0 0,-3 1 0 0,-3 0 0 0,-4-3 0 0,2-1-11 16,-4-1 11-16,-6 2-13 0,0 0 5 0,-9-3 8 16,-2-2-15-16,-4 5 5 0,-2-6 1 0,-6 2 0 15,0-9-1-15,-6 5 0 0,6-5 0 0,-4-5 0 31,4 0-50-31,3-3-9 0,3-2-3 0,0-4 0 16,8-6-153-16,0-3-31 0,-2-30-7 0,17 6-879 0</inkml:trace>
  <inkml:trace contextRef="#ctx0" brushRef="#br0" timeOffset="117887.67">25907 8598 3466 0,'0'0'76'0,"0"0"16"0,6 7 4 0,2 2 1 0,1 3-77 0,3 9-20 0,-1 3 0 0,4 4 0 0,-3 1 0 0,-1 5 0 15,1 1 0-15,-1 10 0 0,1-1-8 0,-3 5 8 16,-3-2 0-16,0 5-9 0,-1 7 9 0,-1-2 0 0,2 3 0 0,-4-1 0 16,1 1 0-16,-3-3 0 15,0 2 8-15,0-7-8 0,0 1 0 0,0-5 0 0,3-1 0 16,0-10 8-16,3-1-21 0,0 1-4 15,3-9-1-15,-1-5 0 16,7-7-111-16,2-1-23 0,1-7-4 0,-1-8 0 0</inkml:trace>
  <inkml:trace contextRef="#ctx0" brushRef="#br0" timeOffset="118091.66">25603 8935 2476 0,'9'0'220'0,"0"0"-176"0,6 3-35 0,5-3-9 16,12 5 270-16,9-3 52 0,9 3 10 0,5 3 3 0,3 0-272 15,3 0-55-15,0 4-8 0,4-3 0 32,-1-2-56-32,3 1-6 0,0-3-1 0,-6-2 0 0,-5 4-58 15,-4-7-12-15,-11 0-3 0,-3 0-800 0,-3 0-161 0</inkml:trace>
  <inkml:trace contextRef="#ctx0" brushRef="#br0" timeOffset="129413.43">8866 12043 2991 0,'-6'9'132'0,"4"-2"28"0,-4 1-128 0,3 2-32 0,0 1 0 0,0 1 0 16,3-1 67-1,0 10 6-15,-3-6 2 0,6 11 0 0,-3 1-55 0,3 9-10 0,-3-3-2 16,0 6-8-16,3 0 0 0,0 5 0 15,-3 5 0-15,0-2 0 0,2 2 0 0,-2 3-22 0,4 0 3 16,-4-1 1 0,2 2-48-16,-2 4-10 0,4-5-1 15,1-6-1-15,-2 6-194 0,3-2-38 0</inkml:trace>
  <inkml:trace contextRef="#ctx0" brushRef="#br0" timeOffset="129897.98">9170 12080 2872 0,'0'0'128'0,"-3"-3"25"15,0-2-122-15,0-2-31 0,3 1 0 0,-3 3 0 0,0-4 101 0,3 1 15 16,0-4 2-16,3-3 1 0,0 6-83 0,6-7-17 16,-6-1-3-16,8 0-1 0,4-1-26 0,-1-5-5 15,4 6 0-15,2-1-1 0,7-5 17 0,-4 8 0 16,-6-3 0-16,4 2 0 0,0 0 0 0,2 7 0 15,-2-4-8-15,-2 6 8 0,-4-3 0 0,6 8 0 16,-1 0 0-16,0 8 0 0,-8 0-20 0,3 0 0 16,2 4 0-16,-2 4 0 15,-7 7-27-15,1 4-5 0,-6-4-2 16,0 7 0-16,6 4-24 0,-12-2-5 0,-6 4-1 0,1-5 0 16,2 5 16-16,-9 0 4 0,-6 1 0 0,2-1 0 0,-5-4 33 0,0 4 7 15,-2-5 2-15,-3-3 0 0,-6 1 52 0,3-6 10 16,3 1 3-16,-1-4 0 0,1-5 13 0,3 1 4 15,3-3 0-15,2 0 0 0,4-5 2 0,-1-1 1 0,3 2 0 16,1-7 0-16,5 3-15 0,1-2-2 16,2-3-1-16,3 0 0 0,-3 5-27 0,6-5-6 0,0 0 0 0,0 0-1 15,0 0-11-15,0 0 0 0,9 0 0 0,5 8 8 16,-2-3 2-16,3-3 0 0,2 11 0 0,4-4 0 16,-4-2 2-16,6 9 0 0,10 0 0 0,-4-2 0 15,-3 0-12-15,3 6 12 0,3-1-12 0,4 1 12 16,-5-4-12-16,1 5 0 0,-3-6-12 0,1 1 12 15,-1 5 0-15,-3-8 0 0,-6-6 0 0,1 3 0 16,0-4-120-16,-7 1-17 0,-2-7-3 16,-4 5-1184-16</inkml:trace>
  <inkml:trace contextRef="#ctx0" brushRef="#br0" timeOffset="130709.57">9829 12487 1555 0,'0'0'138'0,"-5"8"-110"16,5-3-28-16,-6 3 0 0,-7-1 315 0,8 2 57 16,8-2 12-16,-3 1 3 0,-6-3-277 0,3 3-55 15,6 5-11-15,3-3-3 0,0 3-41 0,-4 3 0 16,-4 0 0-16,7-2 0 0,5 8 0 0,-5-1-17 16,-5-7 4-16,3 10 1 0,6-3 12 0,-3 2 0 15,-4-2 0-15,-2 0-9 0,6-3 9 0,0 2 0 0,0 1 10 0,0-5-10 16,-3 0 15-16,2-1-3 0,7-7-1 0,-3 5 0 15,-3-6-11-15,5 2 0 0,4-4 0 16,-1-3 0-16,-2-2 0 0,3 0-14 0,0 0 2 16,2-7 0-16,0-2 12 0,1 2 0 0,-3-6-10 0,2-3 10 15,6-5 0-15,-5 3-11 0,-1-3 11 0,-2-2-8 16,5 0 8-16,-2-3 0 0,-3 3 0 0,-1-1 0 16,-5 1 0-16,2 3 0 15,1-1 0-15,-6-1 8 0,-3 4-8 0,3-2 12 0,2 7-4 0,-2-3 0 16,-6 8 0-16,0 1 0 0,6-1 0 15,-3 3 0-15,0-3 5 0,-3 8 2 0,0 0 0 0,0 0 0 16,0 0 14-16,0 0 3 0,-6 0 1 0,3 8 0 16,6-3-11-16,-3 3-2 0,-8 7-1 0,2-1 0 15,2 1-10-15,2 5-1 0,-4 4-8 0,3-1 12 16,-5 1-3-16,4 4-1 0,4 1 0 0,-2 0 0 0,-5-1-8 16,5-3 8-16,7 4-8 0,-1-6 8 15,-2 4-8-15,2-9 0 0,-4-6 0 0,2 4 0 16,4-3-110-16,-3-5-14 0,-6-1-4 15,3-7 0-15,6 0-166 0,-6 0-34 0,0 0-6 0,5-7-2 16,5-6 141-16,1 3 28 0,-2-9 6 0,5 4 1 0,-2-1 108 0,3 0 23 16,2-4 4-16,0 5 1 15,-2-1 108-15,3 0 23 0,-3 3 4 0,-1 6 1 0,0-2 7 0,1 2 1 16,-3 2 1-16,-4 5 0 0,4 0-5 0,-3 5-2 16,0 2 0-16,-1 7 0 0,-2-4-6 0,0 5-2 15,-3 3 0-15,0 1 0 0,0 1-28 0,-3 2-6 0,0-4 0 0,-3 3-1 16,3 2-52-16,0-3-11 0,-3 1-8 15,3-5 12-15,-3 5-12 0,3-12 0 16,0 5 0-16,0-6 0 16,0-1-17-16,0 1-9 0,0-8-2 0,0 0 0 0,0 0 16 0,0 0 2 15,0 0 1-15,3-10 0 0,0-3 9 0,2-1 0 0,1 5 10 0,0-10-10 16,1 4 17-16,-2-4-2 0,4-1-1 16,0-1 0-16,-1-2 2 0,1-6 1 15,3 1 0-15,3 1 0 0,-1 2 1 0,-3 2 0 0,2 0 0 0,1 2 0 16,1-1 2-16,2 7 1 0,-2 0 0 0,-1 6 0 15,1 2 16-15,0 2 3 0,-4 3 1 0,1 2 0 16,-1 2-9-16,4 3-3 0,-3 2 0 0,-1 7 0 16,1-4-17-16,0 5-4 0,-1-1-8 0,-2 9 12 15,-1-3-12-15,2 4 0 0,-5-3-9 0,4 7 9 16,-6-5-47 0,3 1-3-16,-3-1-1 0,-1 3 0 15,-2-3-109-15,0 1-23 0,-2-3-4 0,-1 2-1041 0</inkml:trace>
  <inkml:trace contextRef="#ctx0" brushRef="#br0" timeOffset="131229.54">11775 12544 3027 0,'0'0'67'0,"0"0"13"0,0 0 4 0,0 0 0 0,0 0-67 0,0 0-17 16,0 0 0-16,0 0 0 0,-3 0 10 0,-6 0-2 15,0 0 0-15,-2-5 0 0,-1 5-8 0,0 0-12 0,-2 0 2 0,-1 0 1 16,-5 5-3-16,2-2 0 0,0 9 0 0,-2-4 0 16,-6 8 12-16,3 5 14 0,2 0-3 0,-2 2-1 15,2 0 2-15,1 6 0 0,-3 1 0 0,8 4 0 16,-3-2-12-16,7-2 0 0,-1-1 0 0,3-1 0 15,3 1 0-15,6-6 0 0,-2 1 0 0,4-9 0 16,4 3-12-16,3-7-2 0,0 2 0 0,3-5 0 16,-1-1 5-16,1 2 1 0,3-9 0 0,-1 0 0 15,1-9-14-15,2 2-2 0,0-1-1 0,1-7 0 16,0-7 7-16,-1 2 2 0,1-4 0 0,-1 4 0 0,-2-6 16 0,-1 0 0 16,1-2 0-16,-3 4 0 0,2 0 0 15,-2 1 0-15,-4 3 0 0,1-1 0 16,-3 5 24-16,0 0 6 0,-3 4 1 0,3 4 0 0,-4 0-13 0,-2 8-2 15,0 0-1-15,0 0 0 0,0 0 33 0,0 0 6 16,4 14 2-16,2-7 0 0,-6 9-42 0,2-1-14 16,1 6 9-16,0-5-9 0,0 7 0 0,0-2 0 15,3 2 0-15,-3-3 0 0,0 1 0 0,3-3 0 16,0 3 0-16,-1-8 0 0,1-2-15 0,2 1 5 16,-4-3 1-16,5-4 0 15,-1-3-93-15,1-4-18 0,0-3-4 0,2-11-1 16,1-5-35-16,0-8-8 0,2-10 0 0,3 1-872 0</inkml:trace>
  <inkml:trace contextRef="#ctx0" brushRef="#br0" timeOffset="131442.93">12233 11680 2948 0,'0'0'65'0,"0"0"14"0,0 0 2 0,0 0 1 0,0 0-66 0,0 14-16 0,-3-4 0 0,3 5 0 15,-4 7 74-15,2-2 11 0,-2 8 3 0,2 4 0 16,-4 7-66-16,3 5-13 0,-3-1-9 0,4 9 12 15,-4 1-12-15,0 4 0 0,0 7 0 0,0-1 0 16,-3 4 28-16,4-3 3 0,-4 4 1 0,3-3 0 16,-6 2-45-16,4-7-9 0,-5 4-2 0,2-6 0 15,5-11-62-15,-2 1-13 0,-1-9-2 16,3-7-1-16,3-3-107 0,3-6-22 0,0-3-4 16,6-4-1-16</inkml:trace>
  <inkml:trace contextRef="#ctx0" brushRef="#br0" timeOffset="132365.44">12603 12339 2977 0,'0'5'65'0,"-6"3"14"0,0 5 2 0,0-2 3 0,-5 9-67 0,-1 1-17 16,-2 2 0-16,-1 0 0 0,-2 6 58 0,-1 3 8 16,0 3 2-16,4 2 0 0,-3 1-48 0,2 5-10 15,-3-7-2-15,4 3 0 0,2-4-8 0,0-3 0 16,3 2 0-16,1-11 8 0,5 0 2 0,0 1 0 15,0-3 0-15,6-9 0 0,0-1 18 0,0 1 4 0,3-4 1 0,0-8 0 16,2 5-16-16,1-5-3 16,3-5-1-16,2 3 0 0,1-11-13 0,3 0 0 15,-1-2 0-15,-3-6 0 0,7-3-10 0,-6 1 2 0,-1-5 0 0,4-1 0 16,-7 6 8-16,1-6-8 16,-4 1 8-16,1 4-8 0,-3 0 8 0,-3 1 0 0,3 3 0 15,-3-1-8-15,-3 3 8 0,0 0 11 0,0 2-3 16,0 6 0-16,-3-3-8 0,0 5 0 0,0 3-10 15,0-3 10-15,0 1 0 0,0 7 8 0,-2-4 1 16,-1 4 0-16,0 4-1 0,3 1 0 0,-6-3 0 0,6 11 0 16,-3 2-8-16,6 1 0 0,-2 0 0 0,2 9 0 15,2-1 0-15,2 7 0 0,1-2 0 0,1 7-11 16,0 1 11-16,2-7 0 0,4 6 0 0,-3 1 0 16,3 2 0-16,-3-3 0 0,2 0 0 0,-2 1 0 15,0 2 0-15,-4 2 0 0,-1-5-9 0,-2 3 9 16,-2-2-18-16,-2-1 1 0,-7 0 0 0,-3 3 0 15,-3-2-14-15,-2-2-2 0,-10 5-1 16,4-5 0-16,-3 2 17 0,-3-1 3 0,0 1 1 0,-3-6 0 0,3-3 33 0,-4 1 8 16,4-6 0-16,0 0 1 0,0-7 2 0,2-8 0 15,2 2 0-15,4-7 0 0,-2-3-21 0,5 0-10 16,0-8 10-16,4-5-10 0,3-3 0 0,2-7 0 16,5 3 0-16,8-12 0 0,5-4-10 0,2-1 10 15,7-1-8-15,2-6 8 0,6-5-17 0,4 2 1 16,1-10 1-16,7 5 0 15,3-8-53-15,6 9-12 0,2-1-1 0,1-5-1 16,5 5 38-16,1 5 7 0,-1-5 1 0,1 3 1 16,2 5-3-16,-2 0-1 0,-1 5 0 0,0 3 0 0,-5 7 39 0,-6-2 0 15,-4 11 9-15,-5 1-1 0,-3 1 32 0,-5 7 6 16,-4-2 2-16,-6 6 0 0,-5 2 9 0,-3 5 3 0,-3 0 0 16,-6 0 0-16,0 12-12 0,-3-4-1 0,-6 8-1 0,0 5 0 15,-5 2-30-15,-1 11-7 0,-2-4-1 0,-4 2 0 16,-5 9-8-16,6-2 0 0,-3-3 0 0,2 3 0 15,0-2 0-15,4-1 0 0,2 0 0 0,4-4 8 16,5-4 6-16,3 1 1 0,0-1 0 0,9-5 0 16,3-2-15-16,-1-5 8 0,4-1-8 0,6 1 0 15,-1-9 8-15,4 2-8 0,-1-9 0 0,0 0 0 16,1-9 8-16,2 7-8 0,4-11 0 0,-2-2 9 16,2-7-9-16,-1-1 0 0,1-5-12 0,-4 5 12 15,-3-8-10-15,-2-3 10 0,-4 2 0 0,1-3-9 16,-4-2 9-16,-1 1 0 0,-5-3 0 0,-5 3 0 15,0-1-13-15,-3 1-1 0,-5 4 0 0,2 4 0 16,-1 5-4-16,-4 3-1 0,-3 1 0 0,-4 6 0 16,-2 6 7-16,2-2 0 0,-2 4 1 0,-1 5 0 15,4 5 11-15,-4-2 12 0,4 5-2 0,3-3-1 0,-1 3 7 0,6 5 0 16,3-6 1-16,0 2 0 0,6-2-17 0,3 1 0 16,3 0 0-16,6 0 0 0,-1-1 0 0,10 1 0 15,2-2-15-15,6-4 5 16,3-4-22-16,0-4-5 0,3-2-1 15,1-2 0-15,1-9-166 0,1 5-32 0</inkml:trace>
  <inkml:trace contextRef="#ctx0" brushRef="#br0" timeOffset="133121.37">14616 12412 1670 0,'0'0'74'0,"-4"7"15"0,4-7-71 0,-2 9-18 0,-1-2 0 0,-3-2 0 16,3-2 307-16,0 2 57 16,-3 3 12-16,1-8 3 0,-1 7-319 0,0-1-60 0,-3-3-18 0,1 4-1 15,-5 1-24-15,-1-3-5 16,-1 8 0-16,1-3-1 0,-4 6 33 0,-2 5 6 0,3 2 2 0,-4 3 0 0,0 0 48 15,1 3 9-15,2 2 3 0,1 2 0 0,2-4 16 0,4-3 3 16,2 2 1-16,0-5 0 16,3 6-40-16,6-8-7 0,-2-5-1 0,8 7-1 15,0-10-23-15,5 3 0 0,1-4 0 0,3-1 0 16,2-4-12-16,-3 4 4 0,4-9 0 0,0-2 0 0,-4 5 8 0,4-10 0 16,-1 3 0-16,-3-9 0 0,1 4 0 15,0-4 8-15,-3-10-8 0,2 6 0 0,-3-6 0 16,-2-2 0-16,0-5-10 0,-3 4 10 0,0-4-21 0,0-1 2 15,-10 1 1-15,4 4 0 16,-2-4-22-16,-4 4-4 0,0-5 0 0,-3 6-1 0,4 3 26 0,-5 1 6 16,5-1 1-16,-4-1 0 0,0 5 12 0,3 1 0 15,1 0 0-15,-1 2 0 0,3-3 13 0,0 8 3 0,3-5 0 16,0 11 0-16,3-7 24 0,0-3 4 16,0 4 2-16,3 0 0 0,2 3-18 0,4 3-4 0,-1-4-1 15,4 4 0-15,6-3-6 0,-1 5-1 16,4 5 0-16,-1-3 0 0,3 6 3 0,3-3 0 0,-2 9 0 0,-2-5 0 31,2 7-38-31,-1 5-7 0,-5-5-2 0,-4 4 0 0,-3 1-83 16,-1 2-17-16,-2 0-3 0,-5 1-1 0,-3 2 80 15,0-3 16-15,-3 1 4 0,0-3 0 16,0-1 0-16,-3-4 0 0,3-6 0 0,0 3 0 0,-3-5 57 0,3 0 12 0,0-8 3 0,0 0 0 16,0 0-20-16,3-8-3 0,2 0-1 0,-1-5 0 15,2-10-6-15,-4 2-2 0,7 3 0 0,-3-9 0 16,0 4 24-16,3 0 5 0,-3 0 1 0,2-3 0 15,1 2-11-15,-1 1-3 0,5-6 0 0,1 9 0 0,-3-4 13 16,1 9 3-16,3 0 0 0,-4 2 0 16,4 2-12-16,-3 1-1 0,-1 7-1 0,1-2 0 0,-1 10 10 0,1 3 1 15,0-1 1-15,-3 7 0 0,0-4-18 0,2 11-4 16,-2 0-1-16,0 2 0 0,-3 0-15 0,-3 6 0 16,5-6 8-16,-5 11-8 0,-3-3 0 0,0 0 0 15,-3-2 0-15,3 2 0 16,-6-3-96-16,1 1-18 0,-7-6-4 0</inkml:trace>
  <inkml:trace contextRef="#ctx0" brushRef="#br0" timeOffset="134002.57">16966 12004 1785 0,'0'0'159'0,"0"0"-127"0,0 0-32 0,0 0 0 15,0 0 248-15,0 0 43 0,0 0 9 0,0 0 1 0,0 0-189 0,0 0-37 16,-2-5-8-16,-4-2-2 0,-3 7-36 0,-2-8-7 15,1 8-2-15,-4 0 0 16,-1 0-38-16,-2 0-8 0,-4 8-2 0,-2-3 0 0,3 6 28 0,-4 1-8 16,4 9 8-16,-3-3 0 0,2 11 19 0,4-6 9 15,-1 5 1-15,1 1 1 0,2 7-15 0,1-4-3 16,5 1-1-16,0-7 0 0,3 3-11 0,4-1 0 0,2 1 0 16,2-6 8-16,4-3-8 0,3-1 0 0,0-6-10 0,5 3 10 15,1-9 0-15,-1 1-9 0,1-8 9 16,2 0 0-16,1-2 0 0,0-4 0 15,2-4 0-15,-3-3 0 0,7-8 0 0,-7 3 0 0,4-8-9 0,-4 8 9 16,1-8 0-16,-3 8 0 0,-4-8 0 0,-3 3 8 16,2 0-8-16,-2 7 0 0,1-5 0 15,0 5 0-15,-3 1 0 0,0 2 0 0,-4 5 0 16,1 3 0-16,-3 5 21 0,0 0 3 0,0 0 0 0,0 0 0 16,0 0 22-16,6 5 5 0,-3 8 1 15,2-3 0-15,1-1-32 0,0 9-7 0,3-3-1 0,0 3 0 16,-1 2-12-16,4-4-10 0,-3 0 2 0,3 2 0 15,-3-2-13-15,2-1-3 0,-2 0 0 0,2-1 0 16,-2-4-54 0,-3-2-11-16,0 3-3 0,0-9 0 0,-6-2 45 0,0 0 9 0,5 5 2 0,1-10 0 15,0 3-16-15,0-4-4 0,0-7 0 0,0 5 0 16,0-2 45-16,2-3 11 0,-2 0 0 0,0 3 0 0,3-3 14 16,-1-3 5-16,1 8 1 0,3 1 0 0,-1-6-10 0,1 10-2 15,-3-3 0-15,3 4 0 16,-3-3-8-16,2 10 0 0,3-3 0 0,-2 12 0 0,0-6 0 0,0-1 0 15,2 1 0-15,-2 8 0 0,0-3 0 0,0-3 0 16,-1 3 0-16,1-6 0 0,-1 7 31 0,1-4 4 16,-3-5 1-16,3 3 0 0,-4-2 21 0,3-4 5 15,-2-2 1-15,3 0 0 0,-3-8-7 0,3 0 0 0,-4 1-1 16,4-6 0-16,0-8-17 0,-4-2-3 16,1-9-1-16,0 3 0 0,0-6-34 0,0-5 0 0,-3-1 0 15,2-3 0 1,1 5-45-16,-1-5-16 0,1 6-3 0,0-5-1 15,-3 8-56-15,2-2-11 0,2 6-3 0,-2 3-759 0,3-4-152 16</inkml:trace>
  <inkml:trace contextRef="#ctx0" brushRef="#br0" timeOffset="134470.41">18150 11940 2761 0,'0'0'60'0,"-5"7"13"0,-4 2 3 0,0 4 2 0,-6-6-62 0,1 1-16 16,-3 5 0-16,-4-2 0 15,1 1 0-15,-3 4-16 0,-4-3 3 0,-2 3 1 16,0 7-18-16,3-7-3 0,3 4-1 0,-1 3 0 0,0-2 64 0,1 2 13 16,3-2 2-16,6 3 1 15,-1-3 19-15,6-1 4 0,4-4 1 0,1-1 0 0,1 1-19 16,6-3-4-16,3-3-1 0,3 3 0 0,-1-6-46 0,7 2-13 15,3-9-1-15,-1 5 0 16,-5-10 14-16,5 5 15 0,4-9-3 0,2 2-1 16,1-6-33-16,-1-2-6 0,-2-1-2 0,-2 0 0 0,2-4 30 0,0-1-9 15,-4 3 9-15,1-3 0 0,-1 1 0 0,0 1 0 16,-2-1 0-16,0 4 0 0,-3-5 0 0,-4 6 0 0,1 1 0 16,-1 4 0-16,1-3 0 0,-3 6 0 15,-6 1 0-15,3-1 0 0,-3 4 35 0,0 3 2 16,0 0 1-16,0 0 0 0,0 0-12 0,0 0-2 0,0 0-1 0,0 0 0 15,0 0 9-15,-5 3 1 0,1 4 1 0,-1 1 0 16,1 2-15-16,2 1-3 0,-2 1-1 0,4 4 0 16,0 0-7-16,-2-1-8 0,2 6 11 15,0 0-11-15,0 2 12 0,-3 1-12 0,3-3 12 16,-3 2-12-16,0-3 0 0,3-4 0 0,0 5 0 0,3-11 0 31,0 3-54-31,-3 0-11 0,5-5-3 0,-1 0 0 0,2-6-110 16,3-2-22-16,-1-2-5 0,4-6-1034 0</inkml:trace>
  <inkml:trace contextRef="#ctx0" brushRef="#br0" timeOffset="134644.62">18600 12236 3510 0,'-3'5'77'0,"0"11"16"0,0-2 3 0,1 8 3 0,-5 1-79 0,5 0-20 15,-2 5 0-15,2-4 0 0,-2-3 24 0,2 0 0 16,-1-6 1-16,0 0 0 15,0-6-64-15,0 4-13 0,-2-11-2 0,-1 3-1 16,-3-5-98-16,-3-7-20 0,1-6-4 0,-7-3-1157 0</inkml:trace>
  <inkml:trace contextRef="#ctx0" brushRef="#br0" timeOffset="134781.62">18559 11680 403 0,'-3'9'36'0,"0"-4"-36"0,-3-3 0 0,1 6 0 15,2-8 710-15,3 0 135 0,0 0 27 0,0 0 6 32,0 0-728-32,-3-2-150 0,3-6-21 0,0-6-9 15,-4-6-184-15,8-1-37 0,-1-25-7 0,5 9-2 0</inkml:trace>
  <inkml:trace contextRef="#ctx0" brushRef="#br0" timeOffset="134981.93">18904 11517 2948 0,'5'19'131'0,"-2"-6"26"0,0 2-125 0,0 0-32 0,3 6 0 0,-1 2 0 16,-1-1 92-16,-2 6 13 0,4 1 3 0,-3 1 0 16,3 7-59-16,-4-1-11 0,-2 3-2 0,7 5-1 15,-1 0-15-15,0 0-2 0,-6 0-1 0,0 1 0 0,5-1-17 0,-2-1-9 16,-6 5 1-16,3-7 0 16,0-2 8-16,-3-3-8 0,6 0 8 0,-6-12-8 15,1-1-81-15,-2-3-16 16,4-6-3-16,0-4-1 0,-2-5-93 0,2-5-18 0,8-5-4 0,-2-5-924 15</inkml:trace>
  <inkml:trace contextRef="#ctx0" brushRef="#br0" timeOffset="135268.26">19002 11025 2962 0,'0'8'132'0,"-2"-3"26"0,2 2-126 0,-4-4-32 0,4 10 0 0,4 0 0 16,1-3 80-16,1 6 9 0,-3-3 3 15,6 8 0-15,2-3-39 0,4 3-7 0,-3 2-2 0,5 6 0 16,4-1-21-16,-4 3-5 0,1-3-1 0,-4 4 0 15,1-4-6-15,3 1-2 0,-1-6 0 0,-3 6 0 16,-1-6-133 0,-2-2-28-16,3 2-4 0,-2-7-2 0</inkml:trace>
  <inkml:trace contextRef="#ctx0" brushRef="#br0" timeOffset="135829.34">19568 12463 518 0,'-5'9'46'0,"-1"-2"-37"15,6 1-9-15,-3 5 0 16,-3 0 651-16,3-2 128 0,3 4 25 0,0-2 6 0,-3 2-630 16,1 1-125-16,-2 2-26 0,-2 1-5 0,6 1-24 0,-5 1-14 15,-4 2 2-15,0 0 0 16,3 6-17-16,-3-1-3 0,1 4-1 0,-4-2 0 16,0 4-5-16,1-5-1 0,2-3 0 0,0 3 0 15,-2-9-131-15,7 3-26 0</inkml:trace>
  <inkml:trace contextRef="#ctx0" brushRef="#br0" timeOffset="136754.99">20245 11709 518 0,'0'0'46'0,"0"0"-37"15,-6 3-9-15,4 4 0 0,2-7 618 0,-6 0 122 16,6 0 24-16,-4 8 4 0,2-3-579 0,-1 9-116 15,0-4-23-15,0 10-5 0,3 2-33 0,0 1-12 16,0 13 0-16,-3 1 9 0,3 1-9 0,0 6 0 16,0 8 0-16,-3 0-11 0,0 7 11 0,0 2 0 0,0-2 0 0,3 6 0 15,-2-6 0-15,-2 1 0 16,2-3 0-16,2-5 0 0,-4 0 0 0,2 0 0 0,-1-8 0 0,0 0 0 16,3-8 0-16,-6-5 0 15,3-3 0-15,3-7 0 0,-6-3 0 0,6-4 0 0,-2-1-9 0,2-6 9 16,0-7-11-16,0 0 3 0,0 0 0 0,0 0 0 15,6-7-3-15,-1-9 0 0,4-2 0 0,0-5 0 16,-3 1 11-16,2-8 9 0,4 1-1 0,0 1-8 16,-4-4 0-16,4 2 0 0,-3-4 0 0,2 2 0 15,1 4 0-15,-1 4 0 0,4-4 0 0,-3 10 0 16,3-3 0-16,-1 6 0 0,1 1 0 0,0-1 0 16,-1 10 0-16,3-3 10 0,1 1-10 0,0 3 8 15,-1 4-8-15,-2 4 0 0,-1 3 9 0,-3 1-9 16,7 5 0-16,-6 3 0 0,0-1 0 0,-4 3 0 15,4 1 0-15,-1 1 0 0,-4 3-8 0,1-2 8 16,1 2-28-16,3 6 0 0,-1-6 0 0,1-7 0 0,3 5 28 16,-4-6 0-16,3 0 0 0,1-1 8 0,0 1-20 0,3-10-3 15,-4 4-1-15,4-7 0 0,2-2 6 0,0-2 1 16,3-4 0-16,4-4 0 0,-1-3 1 0,3-8 0 16,4 3 0-16,-1-8 0 0,-1 8 0 0,1-9 0 15,-2 9 0-15,-1-2 0 0,-6-1-4 0,0 3-1 16,-5 0 0-16,-3 3 0 0,-4-1-2 0,1 8 0 15,-6 0 0-15,-3 1 0 0,-1-1 15 0,-2 8-9 16,0 0 9-16,-5 0-8 0,-1 0 27 0,-6 2 5 16,4 6 2-16,-4-3 0 0,-2 3-3 0,2 0-1 0,-3-1 0 0,4 2 0 15,-1-2-2-15,3 6 0 0,1-5 0 16,-1 5 0-16,3-3 7 0,3-2 1 16,-3 5 0-16,3-5 0 0,3-1-8 0,0 7 0 0,0-7-1 15,0 1 0-15,3 0-19 0,-3-8 10 16,0 0-10-16,0 0 8 0,0 0-8 0,6 5-14 0,-6-5 3 0,0 0 1 31,9 0-52-31,-4-5-10 0,1-3-3 0,-3-5-898 0,3-3-180 0</inkml:trace>
  <inkml:trace contextRef="#ctx0" brushRef="#br0" timeOffset="137417.41">21497 11896 3567 0,'0'0'79'0,"-4"8"16"0,2 5 3 0,-1-3 2 0,0 8-80 0,3 0-20 16,-3 3 0-16,3 3 0 0,-3 4 0 0,0-5 10 15,0 11-10-15,0-3 8 0,-3 6-8 16,3 2 0-16,-5 2 0 0,2-2 0 0,-3 2-17 0,3-2 1 16,0-3 0-16,4 3 0 15,-5-2-14-15,5-4-2 0,2-2-1 0,2 0 0 16,5 3-74-16,-1-3-14 15,2-2-3-15,7-6-1 0,-1 0-31 0,4-7-7 0,2-3-1 0,6 3 0 16,1-9 6-16,2-2 1 0,3-5 0 0,6-5 0 16,3-2-27-16,6-1-4 0,-1-13-2 0,0 3 0 15,1-8 65-15,3 3 13 0,34-29 2 0,-25 7 1 0,-15 6 87 16,-6 6 22-16,-21 15 0 0,3-3 0 16,-5 1-87-16,2-4-13 0,-2 3-2 0,-3 3-1 0,-3 0 456 0,-3 8 91 0,-4-3 19 0,-2-3 3 15,-2 8-208-15,-2 3-42 0,-7-3-8 0,-4 8-1 16,-5 0-90-16,-1 6-17 0,-5 1-4 0,0 7-1 15,-6 1-56-15,0 3-11 0,0 2-3 0,-6 4 0 16,3 4-13-16,-3 1-4 0,6 2 0 0,3-2 0 16,0-1 4-16,5 1 0 0,4-3 0 0,-1-1 0 15,6-1 1-15,7 4 1 0,-1-5 0 0,6-7 0 16,3 0-14-16,3-3 9 0,3-5-9 0,3 0 8 16,2-8-8-16,4 0-14 0,3-3 3 0,5-10 1 15,0 0-2-15,6-10 0 0,-3 2 0 0,3-10 0 16,1 3 1-16,-1-9 0 0,-3-2 0 0,-2 3 0 0,-1-3-3 15,0-6-1-15,-5 2 0 0,-1-1 0 0,-2 0 15 0,-3 2-12 16,-1-5 12-16,1 6-12 16,-4 2 20-16,-2-5 5 0,-3 7 1 0,0 2 0 0,0-2 14 15,-3 11 4-15,-3 0 0 0,3 11 0 0,-3-1 4 0,3 8 2 16,-3 1 0-16,3 7 0 0,0 0-1 0,0 0 0 16,-8 7 0-16,2 1 0 0,0 5-21 0,3 5-5 15,0 3-1-15,0 2 0 16,1 11-10-16,4-3 0 0,1 0 0 0,0 5 0 0,3 6 0 0,0-3 0 15,3-3 0-15,-1 3 0 0,1-5-13 0,0-3 5 16,-1 0 8-16,4-5-13 16,0-8-95-16,-3 3-18 0,-4-9-4 0,1-1-1 15,3-3-119-15,-9-8-24 0,0 0-5 0,12-19-1 0</inkml:trace>
  <inkml:trace contextRef="#ctx0" brushRef="#br0" timeOffset="138084.19">22068 11180 3524 0,'0'0'78'0,"0"0"16"0,3 8 3 0,6 0 1 0,0-1-78 0,2 6-20 0,4 1 0 0,2-4 0 0,7 5 0 0,2 6-14 15,6-5 2-15,0 4 1 16,0 3-45-16,0-2-10 0,-3 1-2 0,1 1 0 16,-1 0-106-16,-3-2-22 0,-3 10-4 0</inkml:trace>
  <inkml:trace contextRef="#ctx0" brushRef="#br0" timeOffset="138507.94">22900 12443 3175 0,'-4'8'70'0,"-1"4"14"0,-4 10 4 0,0-7 0 0,0 9-70 0,-5-4-18 0,-1 8 0 0,0 4 0 16,1-4-73-16,-3 3-19 0,-4 3-3 0,4-3-1 15,2 0 20-15,0 6 4 0,1-9 1 0,-1 3 0 16,4-8-109-16,2 4-23 0,3-9-4 0</inkml:trace>
  <inkml:trace contextRef="#ctx0" brushRef="#br0" timeOffset="139191.73">23299 11579 3294 0,'0'0'72'0,"0"9"16"0,0 1 2 0,0 0 2 0,0-2-73 0,3 5-19 16,2-3 0-16,4 8 0 0,1 0 39 0,-2 3 4 15,1 2 1-15,2 6 0 0,4-1-29 0,-1 4-6 16,1 4-1-16,-1 5 0 0,1-2-8 0,0 6 0 15,-1-1 0-15,1 2 0 0,2-1 0 16,1 3 8-16,-3 0-8 0,0 0 8 0,-1-1-8 0,-3-5 0 16,4-3 0-16,-3-3 0 0,-3 0 0 0,-3-7 0 15,2-6 0-15,1 1 0 0,-3-9 0 0,-1-2-9 16,1 0 9-16,0-6-13 0,-3-4 3 0,3-3 1 0,0-3 0 0,2-4 0 16,5-6 9-16,-5-8 0 15,1 5 0-15,-1-12-8 0,1 2 0 0,0-7 0 16,0 1 0-16,0-4 0 0,-1 0 8 0,4-1 0 0,-3 1 0 15,-1 5 0-15,-1 0 0 0,1 3 0 16,-2 6 0-16,3-1 0 16,-3 11-44-16,-1 3-6 0,-2 2-2 0,3-1 0 0,-6 8 33 0,5 0 7 0,2 8 0 0,1-3 1 31,1 6-25-31,3-4-6 0,-4 11-1 0,5-2 0 0,1-6 31 0,3 11 12 0,-2-6-11 0,6-2 11 16,-2 3 32-16,5-8 12 0,0 0 2 0,-5-1 1 15,2-7-14-15,0 0-2 0,5 0-1 0,0-7 0 16,-2-4 9-16,-4-2 1 0,4-8 1 0,-5 6 0 15,-1-9-21-15,0 1-4 0,-4-2 0 0,1-7-1 16,-3 1-15-16,-1-6 9 0,1-4-9 0,-7 2 8 16,1 3-8-16,0-3 0 0,-3-2 0 0,0 4 0 15,0-2-44 1,0 11-12-16,-3-3-1 0,0-3-1 0,0 3-112 0,0 7-22 0,0 1-5 16,0 5-1-16</inkml:trace>
  <inkml:trace contextRef="#ctx0" brushRef="#br0" timeOffset="140059.06">24716 11888 2502 0,'-14'6'111'0,"11"-4"22"0,-3-2-106 0,4 5-27 0,-7-5 0 0,-1 0 0 15,2-5 53-15,-1 5 6 0,3 0 1 0,-5-2 0 32,2 2-80-32,-3-6-16 0,4 6-4 0,-1 0 0 0,3 0 40 0,-2 0 0 0,2 0 0 0,0 0 0 15,-1 8 39-15,2-8 15 0,5 0 3 0,-6 5 1 16,3 2 6-16,-2-3 2 0,-1 1 0 0,0 2 0 16,3-4-35-16,0 2-7 0,3-5-2 0,-3 8 0 15,-3-1-22-15,4 2 0 0,-2-2-10 0,1 1 10 16,1 5-12-16,-4-5 12 0,0-1-12 0,0 7 12 15,0-7 0-15,3 9 0 0,-3-3 8 0,4-3-8 16,-4 3 12-16,3 0-3 0,-1-3-1 0,2 4 0 16,2 1 15-16,0 0 2 0,0-2 1 0,2-2 0 0,2 7-14 0,-1-8-4 15,0 3 0-15,0 1 0 16,-1-4 0-16,2-2 0 0,-2-1 0 0,1 1 0 16,0 0-8-16,3-3 8 0,-1 2-8 0,1-7 8 0,0 6-8 0,3-6 0 15,0-6-10-15,-3 6 10 0,2-2-9 0,1-3 9 16,0-2-8-16,3-2 8 15,-4 2 0-15,4-1 0 0,-1-5 0 0,1 5 0 0,0-4 0 16,0 1 0-16,-6-2 0 0,2 0 0 0,1 5 0 0,-1-2 0 16,-4-3 0-16,2 5-8 0,-1 0 8 0,1 1-12 15,0-2 12-15,-3 4-12 0,0-2 12 0,0-1 11 16,-3 8-3-16,2 0 0 0,-2 0 2 0,0 0 0 16,0 0 0-16,0 0 0 0,4-8-2 0,-4 8 0 0,0 0 0 15,0 0 0-15,0 0-8 0,0 0 0 16,0 0 0-16,8 8 0 0,-5 0 0 0,3-1 0 15,-3 2 0-15,0 3 0 0,0 1 8 0,0-3 0 0,0 3 0 0,0-2 0 16,0 2 10-16,-1 0 2 0,4-2 0 16,-3-4 0-16,0 6-32 0,0-5-7 15,3 0-1-15,0-1 0 0,-3-2 20 0,3-2 0 0,-4 3 0 0,4-4 0 16,0 3 0-16,3-5 0 0,-1 0 0 0,1 0 0 16,0 0 12-16,3 0 7 0,-4-7 1 0,7 7 0 15,0-6-20-15,-1 6-9 0,3-3 1 0,-2-2 0 16,0 3 8-16,-6 2 0 0,2-5 0 0,-2 5 0 15,-3 0 0-15,3 0-12 0,-1 0 12 0,-2 5-12 16,-6-5-6-16,0 0-2 0,0 0 0 0,0 0 0 16,0 0 4-16,0 0 0 0,0 0 0 0,0 0 0 15,0 0 16-15,6 2 0 0,-6-2 0 0,0 0 0 0,0 0 0 0,0 0 9 16,0 0-1-16,6 5 0 0,-6-5 9 0,9 0 2 16,-1-5 0-16,1 3 0 0,0-3 3 15,0-3 1-15,0 0 0 0,5 0 0 0,-2 0-14 0,2 0-9 16,1 1 12-16,-1 2-12 0,-2-3 12 0,3 5-12 15,-4-2 12-15,4 5-12 0,-6-5 0 0,3 5 0 16,-4 5 0-16,1-5-12 0,-1 8 12 16,-2-8-12-16,-6 0 12 0,0 0-12 15,0 0-89-15,3 8-18 0,-3-8-3 0,0 0-1 16,0 0-155-16,0 0-31 0,9-16-7 0,-3 3 0 0</inkml:trace>
  <inkml:trace contextRef="#ctx0" brushRef="#br0" timeOffset="140342.69">25489 11292 3258 0,'4'13'72'0,"-8"3"14"0,4-2 3 0,4 7 3 0,-2 1-74 0,1-4-18 0,3 10 0 0,0-5 0 15,3 11 0-15,-3-6 0 0,2 4 8 0,1-1-8 16,0 3 0-16,-4-4-9 0,1 9 1 0,1 3 0 16,-7 2 8-16,0 0 0 0,0 2 0 0,-4-1 0 0,4 4 11 15,-3-4 4-15,1-7 1 0,-2 1 0 16,4-2 12-16,0-2 4 0,0-1 0 0,4-7 0 16,-2-2-104-16,5-7-21 15,1-2-4-15,4-4-855 0,-1-3-170 0</inkml:trace>
  <inkml:trace contextRef="#ctx0" brushRef="#br0" timeOffset="140512.25">25481 11904 3639 0,'0'0'80'0,"8"8"17"0,7-3 3 0,6-3 2 0,5 3-82 0,6-10-20 15,0-2 0-15,6-11 0 16,3-11-194-16,2-13-43 0,36-40-9 0,-24 9-2 0</inkml:trace>
  <inkml:trace contextRef="#ctx0" brushRef="#br0" timeOffset="140667.6">25749 10672 3618 0,'0'13'80'0,"3"11"16"0,3-4 3 0,8 11 2 0,7 5-81 0,5 1-20 0,1 7 0 0,4-6 0 31,5 7-18-31,-4-8-8 0,3 4-2 0,-3-11-1552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5T15:28:30.3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11604 680 633 0,'-5'-13'56'0,"-1"13"-44"0,0-8-12 0,-3 6 0 16,0-4 412-16,-3-1 81 0,1 2 16 0,-1-3 3 16,-5 0-368-16,-1 8-73 0,1-8-15 0,-7 8-4 15,-2 0-36-15,-6 8-8 0,0-8-8 0,0 8 11 16,-6 0-20-16,3 4-4 0,-3-4-1 0,-3 7 0 16,3-1 0-16,0 1 0 0,0 1 0 0,6 0 0 15,3-4 14-15,3 4-9 0,0 4 9 0,2-4-8 0,7 0 8 0,3 0 0 16,5 2 0-16,3 0-8 0,6 3 8 15,0 2 12-15,2-7-2 0,11 4-1 0,1 8 19 16,1-12 3-16,4 13 1 0,2-14 0 0,6 14-16 0,1-9-2 16,1 4-1-16,1-1 0 0,-1 1-13 0,3 4 0 15,-3 1 0-15,0-6 0 0,3 8 0 0,-5-3 0 16,-4 1 0-16,0 2 0 0,1-2 0 0,-6-6 0 16,-7 5 0-16,1-7 0 0,-1 0 0 0,-7-6 8 15,-4 1-8-15,-4 0 0 0,-1-1 40 0,-7-7 3 16,0 0 0-16,-8 2 0 0,-3-3 13 15,-4-3 2-15,-5-4 1 0,-3 0 0 0,-3-4-30 0,-2-1-5 16,-8 3-2-16,2-8 0 0,-1-1-22 0,1-2-18 16,2 3 3-16,3-8 1 15,6 2-164-15,0-2-33 0,0-8-6 0</inkml:trace>
  <inkml:trace contextRef="#ctx0" brushRef="#br0" timeOffset="471.68">11876 208 1036 0,'0'0'46'0,"0"0"10"0,0 0-45 0,0 0-11 15,0 0 0-15,0 0 0 0,-6 2 426 0,0 7 83 16,0-4 17-16,0 10 3 0,-3 6-417 0,4-5-83 0,-5 12-17 0,2-5-3 16,-7 13 0-16,4 3 0 0,-1 11 0 0,1-4 0 15,-4 6-9-15,3 5 0 0,1 10 0 0,-4 1 0 16,1 12 0-16,2-2 0 16,0 0 0-16,3 3 0 0,0-9 0 0,3 9 0 0,1-14 0 0,-1 5 0 15,3-12 0-15,3-3 0 0,0-11 0 0,0-1 0 16,0-6 9-16,0 2-9 0,0-9 10 0,3-4-10 31,-3-5-47-31,3-2-15 0,0-13-3 0,0-3-1 16,-3-5-158-16,6-10-32 0</inkml:trace>
  <inkml:trace contextRef="#ctx0" brushRef="#br0" timeOffset="1492.39">11761 1404 2156 0,'0'0'96'0,"0"0"19"0,0 0-92 0,0 0-23 0,0 0 0 0,10 0 0 0,1 0 101 0,1 0 16 15,-1 2 3-15,1-2 1 16,3 0-57-16,-4 0-12 0,1-2-3 0,3 2 0 16,-1 0-25-16,7-9-4 0,-1 4-2 0,0-5 0 0,-2 2 11 0,5-5 3 15,1 1 0-15,-1-7 0 16,-6 1-24-16,4 2-8 0,-1-2 0 0,-2 0 9 0,-3 0 5 0,-1 0 1 16,-3-1 0-16,-2 4 0 0,0-3 3 0,-3 8 1 15,0-11 0-15,-6 8 0 0,3 3-3 0,-3-3 0 16,-3 4 0-16,-3-1 0 0,-3 0-3 15,0 10-1-15,1-3 0 0,-7 6 0 0,-2 2-12 0,-4 3 0 16,-2 8 0-16,0-1 0 0,-6 6 0 0,-1 7 0 0,-2-5-9 16,6 14 9-16,-3 2-10 0,5 3 10 0,1 1-10 0,6-4 10 15,2 5 0-15,6-7-9 16,4-6 9-16,5 5 0 0,5-10 0 0,1-3 0 16,6-5 0-16,-1 3 0 0,1-8 9 0,5-2-9 15,1-1 12-15,2-3-12 0,3-7 12 0,1-5-4 0,2 3 0 0,-2-8-8 16,-1 2-9-16,-3-8-9 0,1 0-2 0,-1 4 0 31,1-4-23-31,-4-2-5 0,1-3 0 0,-3 1-1 0,2-1 19 0,-5 5 4 0,2-2 1 0,-2 0 0 16,0-5 25-16,-1 10-8 0,-3 3 8 0,-2 1 0 15,0-3 0-15,3 4 8 0,-3 5 0 16,0-2 0-16,-6 5-8 0,0 0 12 0,0 0-4 0,3 5 0 16,0-2-8-16,0 5-8 0,3-1 8 0,-4-2-12 15,1 6 12-15,0-3 0 0,0 2 8 0,3-2-8 0,-4 2 0 16,5-5 0-16,-1 3 0 0,2-6-12 0,-2 9 12 0,3-11 0 15,-1 3 0-15,-2-3 0 0,6 0 18 0,-3 0-1 16,2-3 0-16,1-2 0 0,-1-1 11 16,2-1 3-16,-2-1 0 0,4-2 0 0,-6-4-5 0,2 2-1 15,1-4 0-15,-3 1 0 0,-1 1-9 16,-2 0-3-16,0-5 0 0,-3 1 0 0,-1 2-5 16,-2 1-8-16,0-1 11 0,-2-5-11 0,-1 11 0 0,-3-3 0 15,-2 6 0-15,-4-2 0 0,3 5 0 0,-6-5 0 16,1 18 0-16,-7-9-12 15,1 13-1-15,0-3 0 0,-1 3 0 0,-2 8 0 0,2 2 2 0,1 0 1 16,0 6 0-16,2-1 0 0,4 3 10 0,2-3-12 0,3 4 12 16,6-6-12-16,3 0-9 0,6-5-3 0,2-1 0 15,7-4 0-15,6-4 6 0,-1-1 1 0,6 2 0 0,1-10 0 16,-1-3 17-16,3 0 0 0,-6 0 0 16,4 0 0-16,-1-3 0 0,-3-2 0 15,-2 2 0-15,-1-2 0 0,1 5 0 0,-4 0 0 16,0 0 0-16,-2 0 0 0,-3 0 0 0,-1 5 0 0,1 3 0 0,0 2 0 15,-3 4 0-15,0 1-10 0,-1 1 10 0,-2 5-8 16,0 7 8-16,-3 8 0 0,3-4 0 0,-4 11-8 16,-2 1 8-16,3 1-13 0,-3-1 5 0,3-1 8 31,3 1-43-31,-1-12-1 0,2 2 0 0,-1-3 0 0,0-8 32 0,-1-2 12 0,1-5-8 0,-3-2 8 16,-3 0 17-16,0-12 9 0,0-2 2 0,0 0 0 0,0-7 33 0,0-9 7 15,-3-5 2-15,0-4 0 16,-3-4-60-16,-2-13-10 0,-1 9 0 0,-3-9-10 15,-3 6-11-15,-2-8-3 0,2-3 0 0,1 3 0 16,-3-6 24-16,2 4 0 0,0 2-9 0,7 0 9 16,-1-5 0-16,3 5 17 0,0 4-3 0,3 5-1 0,0 3 0 0,3-1 0 15,3 9 0-15,0-5 0 0,3 15 20 0,0-10 4 16,3 11 1-16,2 2 0 0,4 6-9 16,5-5-1-16,1 5-1 0,5 2 0 0,0 6 1 15,3-3 0-15,4 8 0 0,-2-1 0 0,-1 7-17 0,-1-7-3 16,-3 1-8-16,-3 7 12 0,-2 1-12 0,-4 2 0 15,-2 0 8-15,-4-2-8 0,-2 5 0 0,-3 7-12 16,-6-4 3-16,-6-1 0 16,-5 5-127-16,-4 6-26 0,-5-11-5 0,-1 6-1 15,-8-3-125-15,3-1-26 0,-3-1-5 0</inkml:trace>
  <inkml:trace contextRef="#ctx0" brushRef="#br0" timeOffset="1995.63">13237 1390 2487 0,'21'8'110'0,"-12"-2"23"0,-1 1-106 0,4 0-27 0,0 2 0 0,2-2 0 16,4 9 140-16,-3 2 24 0,-4-7 4 0,4 4 0 15,-3 0-101-15,-1-1-21 0,-2 1-4 0,2-2-1 16,-2 0-31-16,3-11-10 0,-3 7 0 0,2-2 0 16,-2-2 0-16,3-5 0 0,0-5-10 0,-1-2 10 15,1-2 0-15,-1 2 0 0,4-6 0 0,-3-3 8 16,-1-5 0-16,-2 6 0 0,3-8 0 0,-6 7 0 0,2-5-8 15,-4 5 12-15,1 2-12 0,-2-7 12 0,3-1-12 0,-3 12 8 16,-3-10-8-16,0 12 8 16,0-5-8-16,0 11 0 0,0-7 0 0,0 9 0 15,-3-5 0-15,3 5 0 0,0 0 8 0,0 0-8 0,-3 14 0 0,0-4 0 16,3 8 0-16,3 5 0 0,-3 1 0 0,3 4 0 16,2 3 0-16,-1 6-11 0,-2-2 11 0,1 15 0 15,1-4 0-15,-4 6 0 0,0 8 0 0,-4-1 0 16,1 2 0-16,-3 3-8 0,-2-4-4 0,-7 4-1 15,1-9 0-15,-7 2 0 0,4-5-4 0,-7 0-1 16,4-8 0-16,-6-3 0 0,3-7 18 0,-4 3 0 16,1-9 0-16,0 1 0 0,-6-14 11 0,5 8-11 0,1-9 12 0,0-7-12 15,2 1 0-15,1-8-14 16,0-3 1-16,2-2 0 16,1-8-14-16,2 5-2 0,1-15-1 0,5 8 0 0,1-6 21 0,2-8 9 0,0 6-8 15,6 0 8-15,3-14 14 0,3 8 8 0,3 1 2 0,0-3 0 16,8 8 12-16,1-11 4 0,8 11 0 0,4-5 0 15,-1 4-6-15,9 3-1 0,3 3 0 0,2-3 0 16,4 5-17-16,3 4-4 0,0-11-1 16,2 10 0-1,-2-3-51-15,3 6-9 0,2-8-3 0,1 7-934 0,-3-10-187 0</inkml:trace>
  <inkml:trace contextRef="#ctx0" brushRef="#br0" timeOffset="2687.14">14941 799 2973 0,'-9'16'132'0,"6"-4"27"0,-3 4-127 0,4 13-32 0,-4-1 0 0,3 6 0 0,-3 10 42 0,0 0 2 16,4 5 1-16,-4-2 0 0,-1 10-28 0,1 8-5 15,-2 3-2-15,-1 4 0 16,1 3-44-16,-1-2-9 0,0 4-1 0,3-4-1 16,-2-8-6-16,4-13-1 0,2-9 0 0,-2-6 0 0,2-8 34 0,2-6 6 15,0-7 2-15,-3-1 0 0,0-7 57 0,0-3 11 16,0-5 2-16,-2-5 1 0,-2-11-2 0,1 4-1 0,-2-15 0 0,-1-7 0 16,-3-5-48-16,4-9-10 15,-4 1 0-15,3-2 0 16,-2 2-25-16,2-13-3 0,0 1 0 0,-2-1 0 0,4-4 39 0,1-2 7 0,4 7 2 0,2-1 0 15,2 1-20-15,8 2 0 0,-1 2 0 0,2-2 0 16,3 11 0-16,4 1 0 16,2 4 0-16,3 4 0 0,4 7 10 0,2 1-2 0,6 6 0 0,3 2 0 15,0 5 5-15,5 3 1 0,5 11 0 0,-5 2 0 16,1 0 22-16,0 2 5 0,-7 6 1 0,1 5 0 16,-5 2-42-16,-5 1 0 0,-1 5 0 0,-10 2 0 15,-5 6-30 1,-6-1-8-16,-12 11-2 0,-2 3 0 0,-10 2-82 15,-6 0-17-15,-5 3-3 0,-5-3-1 0,-8-8 61 16,2 5 12-16,-4-7 2 0,0 3 1 0,0-9 78 0,4 3 15 0,2-10 3 0,0-1 1 16,9 1 67-16,0-10 14 0,5 1 2 0,6-1 1 15,7-6-43-15,-1-2-9 0,3 1-2 0,9-4 0 16,0 0-35-16,0 0-7 0,9-4-2 0,3-4 0 0,5 6 0 0,7-7-1 16,2 4 0-16,4-2 0 0,1 4 1 0,7-2 1 15,3 5 0-15,3 0 0 0,3 8-17 16,-4-1 0-16,4-7 0 0,-3 14 0 0,-1-7-11 0,1 6-5 15,0-3-2-15,-6 6 0 0,0 2 18 0,-3 0-10 16,-9-2 10-16,-3 5-8 0,-5-1-4 0,-3-4 0 16,-10 7 0-16,-2-7 0 0,-6 2 4 0,-6 0 0 15,-11-2 0-15,-6 5 0 0,-6-1 8 0,-6-4 0 0,-6-1 0 0,-6 1 0 16,-5-3 0-16,-3 0 0 16,-1-3 0-16,-2-5 0 0,0-3 0 0,2 4 8 0,1-6-8 0,5-6 11 31,1-1-58-31,9 0-11 0,-1-2-2 0,11-3-1 15,8 1-107-15,4-10-20 0,4 8-5 0</inkml:trace>
  <inkml:trace contextRef="#ctx0" brushRef="#br0" timeOffset="3155.46">16040 1323 2833 0,'0'0'62'16,"-5"0"13"-16,-4 0 2 0,3 8 3 0,-5-8-64 0,-4 7-16 0,3-7 0 0,-5 0 0 0,2 9 41 0,-5-2 5 15,-4 0 1-15,-2 4 0 16,0-8-36-16,-3 5-11 0,0 4 0 0,0-1 0 0,0 1 0 0,-1 4 0 16,4 0 0-16,-3 2 0 0,2 0 0 0,1-2 0 15,0-4 0-15,3 12 0 0,-4 2 0 0,7-8 0 16,2 3 0-16,4 2 10 0,-1 1 2 15,4 4 1-15,2-5 0 0,6-2 0 0,-3 3 2 0,6-3 0 16,3 2 0-16,3-3 0 0,0-4 2 0,3 0 1 16,-1-4 0-16,7-4 0 0,2 0-10 0,0-3-8 0,2-3 12 15,-2-4-12-15,0-3 10 0,1-3-10 16,-1 0 8-16,0-4-8 0,-2 1 0 0,3-10 8 16,-3 6-8-16,-1-6 0 0,-2 5 0 0,0-4 0 0,-1-4 0 15,1 4 0-15,-1-3 8 0,1 2-8 0,-3-3 0 0,-1 1 8 16,1 2-8-16,0 3 0 0,0 5 0 0,-3 0 8 15,-1-2 0-15,-1 6-8 0,-4 4 12 0,0 5-4 16,2-2 17-16,-2 2 3 0,0 0 1 0,0 0 0 16,3 7-17-16,0 2-3 0,0 6-1 0,0 1 0 15,3-4-8-15,-1 9 0 0,-1-3 0 16,1 3 0 0,1 0-20-16,0-6-8 0,-3 6-3 0,0-3 0 15,0-5-202-15,0 3-41 0</inkml:trace>
  <inkml:trace contextRef="#ctx0" brushRef="#br0" timeOffset="3397">16046 1671 1440 0,'0'0'128'0,"7"0"-103"0,-2 7-25 0,1-2 0 16,3 3 315-16,0 2 57 0,-1 3 12 0,1 3 3 15,0-3-244-15,3 2-49 0,-7 1-10 0,7 0-1 0,0 2-55 0,-3 0-10 16,-1-2-2-16,1-4-1 0,3 4-15 0,-1 0 0 16,-5-3 0-16,6-6-10 15,-3 1-32-15,-1 0-6 0,-2-3-2 0,3-3 0 0,-7 3 37 0,7-5 13 16,1-5-9-16,-5 3 9 0,1-3 36 0,2-3 13 15,-2 0 3-15,0 1 0 0,3-6-1 0,-3 2 0 16,3-2 0-16,-1 3 0 0,1-8-24 0,3 2-5 16,-3 1-1-16,3 2 0 0,2-3-21 0,0 0 0 0,-2 4 0 15,5 1 8-15,-2-2-8 0,3 3 0 16,-1-1 0-16,0 1 0 16,1-3-38-16,2 2-6 0,-2 4 0 0,0-6-943 0,-1 0-188 15</inkml:trace>
  <inkml:trace contextRef="#ctx0" brushRef="#br0" timeOffset="3837.96">17047 659 403 0,'0'0'17'0,"-3"8"5"0,0 5-22 0,0 5 0 0,0 3 0 0,3 7 0 16,3 8 636-16,-3 3 122 0,0 11 25 0,3-4 5 15,-3 11-613-15,3-2-123 0,-3 7-24 0,-3 6-4 32,0-1-47-32,0 14-9 0,-3-14-1 0,0 5-1 0,-2-5-182 0,2-6-37 0,3-17-7 0,1-1-2 15,-2-6 119-15,2-14 24 16,2 1 5-16,0-6 1 0,-4-8 208 0,4 3 41 0,-2-10 9 0,2-3 2 16,0 0 32-16,-3-11 6 0,3-1 2 0,-4 1 0 15,4-10-106-15,0-7-21 0,0 7-4 0,0-5 0 16,4-8-34-16,-1 6-6 0,3-6-2 0,2 0 0 0,1-2-14 0,3-1-13 15,2 4 2-15,1 4 1 0,0 6 10 0,2 2-8 16,4 1 8-16,2 4-8 0,-3 9 16 0,4-7 3 16,-5 14 1-16,5-7 0 0,0 14 9 0,-1-7 3 15,3 5 0-15,-3 6 0 0,-2-3-10 0,-1 10-2 16,-2 0 0-16,-4 3 0 0,1-1-3 0,-4-1-1 16,-1 9 0-16,-8-7 0 0,-2 2-8 0,-2-7-11 15,-4 10 3-15,-7-3 0 16,-6-8-15-16,-5 1-2 0,-8 0-1 0,-6 2 0 15,-9-8-23-15,1 3-5 0,2-5-1 0,3-5 0 16,0 7-93-16,6-10-18 0,3 0-4 0,6 0-655 0,6-5-131 0</inkml:trace>
  <inkml:trace contextRef="#ctx0" brushRef="#br0" timeOffset="4447.33">17470 1523 2235 0,'0'0'99'0,"6"0"21"0,3 7-96 0,-1 1-24 0,1-8 0 0,3 5 0 16,-1 3 131-16,1-8 21 0,-1 3 5 0,1-3 1 16,-3 5-78-16,3-5-15 0,-1 0-3 0,1 0-1 15,-1-5-41-15,4 5-8 0,-3-3-1 0,3-5-1 0,-4 3 18 16,1-3 3-16,-1 1 1 0,1-2 0 16,0 2-21-16,-1-1-11 0,-2-5 12 0,3 6-12 15,-6-4 12-15,3 0-4 0,-1 1 0 0,1-3-8 0,-6 6 16 0,3-6-3 16,-3 5-1-16,2-3 0 0,-1-1 0 0,-4 1-1 15,0-2 0-15,0 5 0 0,0-12-11 16,0 7 0-16,-4 3 0 0,-1-4 0 0,2-1 0 16,-3 2-9-16,3-2 9 0,-3-1-10 0,-3 8 10 0,3 3-12 15,-2-3 12-15,-1 6-12 0,1-7 12 0,-1 9-12 16,0 3 12-16,-3 3-12 0,-2 1 12 0,-1 6 0 16,0 6 0-16,1-4-8 0,-1 6 8 0,4 2 9 0,-1 5-1 0,3 6-8 15,1-2 14-15,2-2-4 16,6 4-1-16,0-3 0 0,6-7 18 0,5 7 3 15,1-10 1-15,5 2 0 0,1-2-18 0,2-1-3 0,1-9-1 16,-1 1 0-16,4-3 0 0,1-2 0 0,2-2 0 16,-1-5 0-16,1-5-1 0,4-2 0 0,1-2 0 0,1 7 0 15,-4-11 0-15,6 5 0 0,0-5 0 16,0-3 0-16,-3 9-8 0,0-1 0 0,-3-5 0 0,0 6 0 16,-2 7 0-16,-4-4 0 0,-5-1-9 0,-1 10 9 15,1-1-8-15,-7 3 8 0,1-7-12 0,-3 8 12 16,-1 0-24-16,-2-1 3 0,0-2 0 15,-3 9 0 1,-3-4-16-16,0 3-3 0,0-10-1 0,0 9 0 0,-3-3 10 0,0-2 3 0,3-7 0 16,0 0 0-16,0 0 28 0,0 0 18 0,0 0-2 0,0 0-1 15,0 0 36-15,8-7 7 0,2 7 2 0,4-9 0 0,6-3-26 0,4 9-5 16,-1-10-1-16,6-2 0 16,6 1-20-16,3 7-8 0,0-4 0 0,-3-1 9 0,0 3-9 0,0 7 0 15,-3 2 0-15,-3-10 0 16,-6 10-68-16,1 0-7 0,-4 0-1 15,-2 5 0-15,-6 0-101 0,0-3-21 0,-4 14-4 0</inkml:trace>
  <inkml:trace contextRef="#ctx0" brushRef="#br0" timeOffset="4897.6">19319 2422 2484 0,'0'0'55'0,"-9"8"11"0,1 0 2 0,-7-1 1 0,0-2-55 0,-4 4-14 0,-8-9 0 0,-3 7 0 15,-4-4 28-15,-10-3 4 0,-14 0 0 0,2 0 0 16,1 0-32-16,-9-3 8 0,-12-4-8 0,-3 7 0 15,-9-9 8-15,1 4 0 0,-3-2-8 0,-10 7 12 16,-10-8 17-16,-7 5 3 0,0-2 1 0,1 5 0 16,-7-5 19-16,-6 5 3 0,-1 0 1 0,-5 0 0 15,-2 0-29-15,-5 0-6 0,-7 0-1 0,-6 5 0 16,-3-5-20-16,-2 0 9 0,-3 5-9 0,-1-2 0 16,-8-3 12-16,-3 0-12 0,-3 5 12 0,-3-2-12 0,-2-3 17 15,-7 7-3-15,-2-7-1 0,-7 9 0 0,-8-4 7 0,0 2 0 16,-3 1 1-16,-3 0 0 0,-2 7-3 0,-8-7-1 15,2 5 0-15,-1 3 0 0,-2 5 8 0,1-6 2 16,2 1 0-16,5 7 0 0,9-5 0 0,6 0 0 16,11-3 0-16,7 4 0 0,7-1-11 0,8-5-1 15,7 3-1-15,13-9 0 0,13 6-14 0,7-10 0 16,9 8 0-16,7-9-10 16,7 3-133-16,6-3-26 0</inkml:trace>
  <inkml:trace contextRef="#ctx0" brushRef="#br0" timeOffset="12700.72">13743 3472 979 0,'0'0'87'0,"-7"0"-70"0,1 0-17 0,4 0 0 16,2 0 358-16,-6 5 68 0,3 4 14 0,0-2 2 15,-3 9-344-15,3 2-69 0,3 0-13 0,0 10-4 16,-2 4-12-16,2 4-10 0,2 0 2 0,-2 8 0 15,0 8 8-15,3 5-12 0,-3-2 12 0,3 9-12 16,0-4 12-16,-3 8-8 0,0 4 8 0,0 3-8 0,0-2 8 0,0 7 0 16,-3 3 0-16,3 3 0 0,0 4 0 15,0 6 0-15,0 0 0 0,0 5 0 0,-3 3 0 0,6 2 0 16,-3 3 0-16,-3 3 0 0,0 0 0 0,3 2 0 16,0 0 0-16,0 2 0 0,0 1 0 15,0-3 0-15,-2 3 0 0,-2 2 0 16,2-3 0-16,-2 9 0 0,2-6 0 0,-4 0 0 0,3 6 0 0,0-1 0 15,3 1 0-15,-3-1 0 0,0 3 0 16,-3 1 0-16,0-9 0 0,-2 5 0 0,-1 1 0 0,-3 7 0 16,1-5 0-16,-1 2 0 0,-3-1 0 0,1-1 0 15,-1 5 8-15,0-8-8 0,1 3 22 0,-1-2 0 0,1-6 0 16,-4 3 0-16,4-8 24 0,-1 3 5 16,4-1 1-16,-4-2 0 0,3 0 32 0,1-2 8 0,-1-6 0 0,1-4 1 15,1 1-53-15,2-1-10 0,2-6-2 16,3-6-1-16,0-7-6 0,3 2-1 0,0-9 0 0,3-1 0 31,0-2-51-31,0-14-10 0,-3 1-3 0</inkml:trace>
  <inkml:trace contextRef="#ctx0" brushRef="#br0" timeOffset="14269.39">18085 3330 1440 0,'0'0'128'0,"0"0"-103"0,0 0-25 0,-12-6 0 16,-2 6 223-16,3 0 39 15,-2-2 8-15,-1 2 2 0,-1 0-158 0,1 0-31 16,-4-5-7-16,1 5 0 0,-4 0-38 0,-2 5-7 0,0-5-2 0,0 2 0 16,-4 9-19-16,-2-4-10 0,-3 4 10 15,0 5-10-15,0-4 0 0,0 11 0 0,0 4 0 0,3-4 0 16,-1 9 11-16,7-2-11 0,0 4 12 0,2-3-12 15,6 11 32-15,7-11-1 0,-1 0 0 16,3 5 0-16,6-4-3 0,4 4 0 16,-2-3 0-16,7 1 0 0,3-5 5 0,3 4 1 0,2-2 0 0,0-7 0 15,6 4-18-15,4-7-4 0,2-3-1 0,3 3 0 16,-3-5 1-16,7-9 0 0,-7-2 0 0,3 3 0 16,0-8-4-16,-1 0 0 0,2-8 0 0,-1 3 0 15,-6-2-8-15,3-9 0 0,6 0 0 0,-8 3 0 16,-7 3 0-16,0-6 0 0,10-2 0 0,-5 0 8 15,-1 0-8-15,0-5 0 0,-4 7 0 0,0 0 0 16,-3-4 0-16,2 4 0 0,-8 1 0 0,1-1 0 16,-1 3 0-16,1 0 8 0,-9 5 0 0,0 1 0 0,0-1-8 0,0 0 0 15,-3 8 0-15,0 0 0 16,0 0 0-16,0 0 12 0,0 0-2 0,0 0 0 16,-6 0-10-16,0 0 0 0,6 0 0 0,-3 8 0 0,-3 7 0 0,3-1-12 15,0 1 2-15,3 6 1 0,0 2 9 0,0-2-13 16,0 2 5-16,6-2 8 0,3-3-12 0,0 3 12 15,-3-1-12-15,2-7 12 0,7-2 0 16,-3 2 0-16,-3-5 0 0,2-6 0 16,3 3 0-16,-2-5 0 0,3 0 0 0,0-5 8 0,-7 3-8 0,7-6 0 15,5-5 9-15,-2-3-9 0,-10 1 8 0,7-6-8 0,0 5 8 16,-1-4-8-16,-5 2 0 0,3-3 8 16,-3 0-8-16,-1 1 0 0,7-4 12 0,-4 3-3 15,-8 6 0-15,3-9 0 0,6 12 5 0,-4-4 1 0,-4 8 0 16,-4 0 0-16,2 6-3 0,-2-9-1 0,0 11 0 15,0 0 0-15,0 0 2 0,0 0 1 0,6 11 0 0,-6-1 0 16,0-2-14-16,3 8 9 0,3-4-9 0,3 12 8 16,-3-9-8-16,0 6 0 0,2 0 0 15,4 0 0 1,-1 2-30-16,-2 0-5 0,0-2-1 0,3-3 0 0,2 0-176 0,1-2-36 16,-6-9-8-16</inkml:trace>
  <inkml:trace contextRef="#ctx0" brushRef="#br0" timeOffset="14593.65">19118 3750 864 0,'3'-8'76'0,"-3"0"-60"0,0-5-16 0,3 0 0 0,2 6 322 0,-5-1 62 16,-2-8 12-16,2 8 2 0,0-4-219 0,-6 3-44 15,-3 2-9-15,1 4-2 0,-1-5-54 0,-3 1-11 16,-3 2-3-16,1-1 0 16,-4 6-44-16,4 0-12 0,2 11 0 0,-5-11 0 0,-4 2 0 0,6 6 0 15,7 0 0-15,-1-1 0 0,-3 7 0 0,3-7 0 16,7 6 0-16,2-2 0 15,2 1 8-15,-2 4-8 0,4-3 12 0,1 3-4 0,10-1 12 16,-3 1 3-16,-1 4 0 0,3-6 0 0,7 1 2 0,-3 4 1 16,-1-7 0-16,1 12 0 0,-1-12-14 0,4 4-2 15,-1 0-1-15,1-1 0 0,-4 4-9 0,0-9 0 0,-2 5 0 16,-3-7 0-16,-1 5 0 0,-2 0 0 16,-6-3 0-16,0-2 0 0,-3 0 0 0,-6 3 0 15,-3-4 0-15,0 4 0 16,-5-6-23-16,-6 2-3 0,-13 1-1 0,8 0 0 15,-2 0-1-15,-2 0-1 0,-3-1 0 0,0 1 0 16,3-8-25-16,5 5-5 0,4-5-1 0,3-5 0 16,-2 3-161-16,11-11-33 0</inkml:trace>
  <inkml:trace contextRef="#ctx0" brushRef="#br0" timeOffset="14947.71">19448 2865 3171 0,'0'0'70'0,"0"0"14"0,0 0 4 0,0 0 0 0,0 0-70 0,8 0-18 0,1 9 0 0,0-9 0 0,-1 7 0 0,1 1 0 16,-3 0 0-16,3 5-9 0,0 8 9 0,-6-1 8 15,3-1-8-15,-4 9 11 0,2 3-11 0,-4 3 0 16,0 5 0-16,-4 2 0 16,2 1-25-16,-2 1-7 0,2 7-2 0,-1-4 0 0,-3 6 34 0,0 3 0 15,3 0 0-15,0-7 0 0,3-1 0 0,0 2 0 16,0-4 0-16,3-1 0 0,3-10 26 0,0 2 9 16,0 0 1-16,2-5 1 0,4 3-13 0,3-6-4 0,0 3 0 0,-1-7 0 15,0-1-6-15,4-2-2 0,-3 2 0 0,2-10 0 16,0 2-28-16,4-6-7 0,-4-4-1 0,4-5 0 31,2-5-124-31,0-4-26 0,4 0-5 0</inkml:trace>
  <inkml:trace contextRef="#ctx0" brushRef="#br0" timeOffset="15923.89">19272 3462 3013 0,'0'0'66'0,"0"0"14"0,0 0 2 0,0 0 3 0,0 0-68 0,0 0-17 16,9 3 0-16,3-3 0 15,3 0 23-15,8 5 1 0,4-3 0 0,7-2 0 0,7 0-2 16,3 0 0-16,3 0 0 0,-1 0 0 0,0 0-22 0,4-2-10 16,0 2 1-16,-1-5 0 15,1 5-18-15,-6 0-3 0,-1 0-1 0,-5 0 0 16,0 0 11-16,-5 5 1 0,-8-3 1 0,-1-2 0 0,-6 5 10 0,-3 4 8 15,-4-2-12-15,-3 0 12 0,2-1-8 0,-8 2 8 16,4 5 0-16,-3-3 0 0,-6 3 0 0,0-2 0 16,-2 1 0-16,-1 4 0 0,-6-3 0 0,1-3 0 15,-8 3 0-15,2 3 0 0,-4 0 0 0,1 2 0 16,0 0 0-16,-1-6 0 0,1 4 0 0,3 0 0 16,-4 0 0-16,6 4 0 0,1-4 0 0,5-1 17 0,0-2-3 0,3 3-1 15,6 0 6-15,0 2 1 0,4 0 0 16,1-6 0-16,1-3 13 0,3-2 3 15,5 6 1-15,-2-5 0 0,9-6-25 0,2 6-12 16,3-8 10-16,1 0-10 0,2 0 12 0,3 0-3 0,0-8-1 0,-3 1 0 16,0-2-8-16,-3 2 0 0,1-6 0 0,-1 3 0 15,0-3-17-15,-5-3 1 16,-4 4 0-16,-2-7 0 0,-3-1 16 0,-7 4 0 0,1-5 0 16,-3 1 0-1,-3 4-33-15,-3-2 0 0,-6-3 0 0,1 0 0 0,-4 1 14 0,1 1 3 0,-2-1 1 0,2-1 0 16,-3 3 7-16,2-4 8 0,0 2-13 0,3 5 5 15,0-7 8-15,1 8 0 0,2 0-9 0,3-1 9 16,0 5 12-16,3-4 6 0,0 1 2 0,3 6 0 0,3-2 0 16,3 0 0-16,2 4 0 0,1-4 0 15,5 4-3-15,1 5 0 0,2 0 0 0,1 0 0 16,-1 5-7-16,0 1-2 0,4 2 0 0,0 1 0 0,-5 5-8 0,2-1 0 16,0 3 0-16,-4 2 0 0,0 3 0 15,1 7 0-15,-3-13 0 0,-1 8 0 0,-2-2 0 16,0-5-11-16,-4 5 11 0,1-8-12 0,-1 2 12 0,-2-5 0 15,0-1 0-15,1-2-8 16,-5 4 8-16,1-4 0 0,-3-7 0 0,6 3 0 16,-6-3 0-16,0 0 12 0,0 0-4 0,3 0 0 0,2-8-8 0,-1 6 0 15,2-9 8-15,-4 1-8 0,1-3 8 0,3-3-8 16,-3 1 8-16,2 2-8 0,2-3 14 0,1-4-2 16,1 4 0-16,3 0 0 0,0 1-1 0,-1 1-1 15,1 4 0-15,3-3 0 0,-1 8-10 0,0-2 0 16,-2 4-10-16,0-2 10 0,-3 5 0 0,-1 0 0 15,4 0-8-15,0 8 8 0,0-1 0 0,-1 4-12 16,1-1 12-16,-1 6-12 0,4 2 3 0,-1 0 1 0,-1-2 0 0,1 4 0 16,1 1 8-16,-4 0-8 0,1-6 8 0,-1-5-8 15,-2 6 8-15,0-3-8 16,-4-5 8-16,5 5-8 0,-5-6 8 0,-1-4 0 16,-4-3 0-16,0 0 0 0,0 0 0 0,0 0 0 15,0 0 0-15,5-3 0 0,-2-1 9 0,0-4 4 0,0-8 1 0,-3 3 0 16,3-3-14-16,-1 1 9 0,2-6-9 0,-2 6 8 15,4-9 2-15,3 3 0 0,-3 6 0 0,3-6 0 16,-3 11 0-16,2-3 0 0,1-3 0 0,3 11 0 16,-1-2 6-16,1-1 2 0,-1 8 0 0,4 0 0 15,3 0-2-15,2 8-1 0,-2-1 0 0,2-2 0 16,4 8-3-16,-1-3-1 0,0 4 0 0,0 1 0 16,-2 1-11-16,-4-4 8 0,1-1-8 0,-4 2 8 31,1 3-73-31,-7-11-15 0,2 3-4 0,-5-6-905 0,-5-2-182 0</inkml:trace>
  <inkml:trace contextRef="#ctx0" brushRef="#br0" timeOffset="16691.21">21378 3527 2476 0,'0'0'110'0,"0"0"22"0,0 0-105 0,6 2-27 16,-6-2 0-16,9 5 0 0,0-2 84 0,0 5 12 0,2-8 3 0,4 5 0 15,-1-3-54-15,4-2-10 0,0 0-3 0,-1 0 0 32,4-2-51-32,-2 2-10 0,2-5-3 0,0 3 0 0,-4-4 10 0,4-2 2 15,-1 6 0-15,-3-9 0 0,-2 9 20 0,2-6 0 0,-5 2 8 0,3-1-8 16,-4 4 42-16,1-1 3 0,-1-5 1 0,-1 4 0 16,1 3-26-16,-2-3-6 0,-3-3-1 0,0 0 0 15,0 6-5-15,2-7 0 0,-5 2-8 0,3-4 12 16,0 9-12-16,0-6 0 0,-3 2 0 0,-1-1 0 15,2 0 0-15,-2-2 0 0,1 4 0 16,0-2 0-16,-3-1 11 0,3 5-11 0,-3-2 12 0,3-3-12 16,-3 5 17-16,3-1-3 0,-3 1-1 0,0-8 0 15,2 9-3-15,-2-3-1 0,0-3 0 0,0 8 0 0,0-8 3 16,0 8 1-16,-2-7 0 0,2 7 0 16,-3-9-13-16,0 4 8 0,0 3-8 0,0-3 0 0,0 2 0 15,-3-2 0-15,4 5 0 0,-4-3 0 0,0-2-12 0,-3 3-4 16,0 2-2-16,3-6 0 0,-5 6 3 15,-1 0 1-15,3 0 0 0,-3 0 0 16,4 0 14-16,-3 0 0 0,-1 6 0 0,0-4 0 0,0 6 9 16,1-3 5-16,-1 3 1 0,4-1 0 15,-1 2-15-15,-1 6 0 0,2-2 8 0,2 0-8 0,1-3 0 0,1 3 11 16,2 3-11-16,2 0 10 0,2-2-10 0,4 0 12 16,3 1-12-16,-1 1 12 0,4-3 3 0,3-3 1 15,0 4 0-15,2 0 0 0,4-5 6 0,2-4 2 16,0-3 0-16,4 4 0 0,2-6-8 0,-1-6 0 0,5 6-1 0,-1-2 0 15,0 2-7-15,3 0 0 0,-3-8-8 16,0 8 12-16,-3-6-12 0,0 6 0 0,-2 0 8 16,-1-7-8-16,-3 7 0 0,-2 7 0 0,-1-7 0 0,-2 6 0 15,-1 2 0-15,-2 5 0 0,-1-6 0 0,-2 4 0 16,0-4 0-16,-3 9 0 0,-4-3 12 16,1-5-3-1,-3 5-31-15,3-5-6 0,-6 5-2 0,3-11 0 0,-3-2 9 0,0 0 1 0,0 0 1 0,0 0 0 16,0 0 19-16,0 0 0 0,0 0 0 0,9 0 0 15,-3 0 30-15,-1-2 0 0,4-9 0 0,0 4 0 16,-3-1 0-16,3-8 0 0,2 3 0 0,1-3 0 16,-4 7-10-16,7-5-3 0,0-1 0 0,5 1 0 15,4 4-6-15,-1-3-2 0,3 6 0 0,6-1 0 16,3 3-9-16,3 2-14 0,0 3 3 0,0 0 1 16,3 3 10-16,-4 5 0 0,4-1 10 0,0-2-10 15,0 4-23-15,-6-2-10 0,0 0-3 0,-3 2 0 16,-6-4-168-1,-2-5-33-15</inkml:trace>
  <inkml:trace contextRef="#ctx0" brushRef="#br0" timeOffset="17566.8">4915 3514 2804 0,'0'0'62'0,"-8"0"13"0,2 13 2 0,1-6 1 0,-7 4-62 0,6 5-16 16,3-4 0-16,-3 12 0 15,4 2 41-15,2-1 6 0,-9 12 1 0,3-1 0 0,0 3-25 0,-6 2-5 16,3 11-1-16,1 1 0 0,-4-2-7 0,-2 9-2 16,-1 0 0-16,-6-1 0 0,7 6-8 0,-1-6 0 15,-6 1 0-15,4-3 0 16,0-3-16-16,3-4-8 0,-5-4-1 0,8-4-1 15,-7-3-90-15,7-6-19 0,-4-6-3 0,1 1-661 0,2-7-132 16</inkml:trace>
  <inkml:trace contextRef="#ctx0" brushRef="#br0" timeOffset="18150.84">4718 3825 691 0,'0'0'61'0,"-6"5"-49"0,12 5-12 0,-6-1 0 16,-6 3 87-16,12-4 14 0,-6 8 3 0,2-4-516 16</inkml:trace>
  <inkml:trace contextRef="#ctx0" brushRef="#br0" timeOffset="18710.03">4601 4608 864 0,'0'0'38'0,"0"8"8"0,0 2-37 0,0-2-9 15,6-1 0-15,-6-4 0 0,6 5 409 0,0 0 80 16,2-3 16-16,-5-5 3 0,5 3-373 0,4 2-75 15,-3-5-16-15,3-5-2 0,-1 2-11 0,4-5-3 16,-3 3 0-16,5-11 0 0,-2-4-37 0,-1 4-8 16,1-7-2-16,2-6 0 0,1 6 19 0,-4-5 0 15,1-1 0-15,3-2 0 0,-3 0 12 0,2-3 7 16,-3 2 1-16,3 4 0 0,-2-3-20 0,0 0 0 0,-1 2 0 16,1 1 0-16,6-1 14 0,-7 1-1 15,1 5 0-15,5-1 0 0,-8 12 0 0,5-12 0 0,4 11 0 0,-9-2 0 16,5 7-4-16,-5 0-1 0,2 0 0 0,0 8 0 15,-2 0-8-15,-3 0 0 0,3 0 0 0,-3 8 8 16,2 0-8-16,-2 0 0 0,3 7 0 0,0 6 0 16,-4 0-16-16,7 2 2 0,-9 6 0 15,8 1 0 1,-5 4-13-16,2 0-2 0,1 3-1 0,-1-1 0 0,4-5 13 0,3 5 2 0,-1-2 1 0,1-9 0 16,0 4 5-16,2-3 1 0,3-3 0 0,-3-7 0 15,7 0 8-15,-4-9 14 0,3 1-3 0,3-3-1 0,-2-10 9 16,5 5 1-16,0-8 1 0,-3-7 0 15,0-6 0-15,1 3 0 0,-5-8 0 0,2-5 0 16,-1 2-4-16,1-7-1 0,-7 4 0 0,0-3 0 16,1-1-16-16,-4-3 0 0,-2 2 8 0,-1-2-8 0,1-2 30 0,-3-4 2 15,3 2 1-15,-7-1 0 0,4-1 2 16,-3 6 0-16,2-2 0 0,-2 2 0 0,0 3-12 16,-4 5-3-16,7 2 0 0,-9 1 0 15,3-1-20-15,-3 11 0 0,0-3 0 0,3 6 0 16,-4 2-40-16,5 5-13 0,-7-2-3 0,0-1 0 15,2 4-104-15,-2 7-20 0</inkml:trace>
  <inkml:trace contextRef="#ctx0" brushRef="#br0" timeOffset="19401.84">6616 4105 2710 0,'0'0'120'0,"0"0"25"0,0 0-116 0,0 0-29 0,-6 5 0 0,4 3 0 15,-1-1 43-15,0 4 2 0,-3-3 1 0,3 5 0 16,-9 3-46-16,7-4-10 0,-4 4-2 0,-3-1 0 16,4 1-9-16,-1 5-3 0,-6-1 0 0,3 1 0 15,-2 2 2-15,-1-4 0 0,6 1 0 0,-5 1 0 16,3 3 36-16,-2-1 7 0,7-2 2 0,1-1 0 15,-1-4 13-15,3 5 4 0,3-6 0 0,0 1 0 0,3-1-17 0,3-7-3 16,-1 5-1-16,4-5 0 16,1-1 0-16,1-1 0 0,-3-3 0 0,4-3 0 15,3 0-2-15,0 0 0 0,-1-9 0 0,6 2 0 16,-8-1-5-16,5-5 0 0,4 3-1 0,-4-9 0 0,4 4-11 0,-4-3 0 16,1-3 9-16,-3 0-9 0,-1 0 10 0,-2 6-2 15,0-8-8-15,-1 2 12 0,-5 3-20 16,0-3-5-16,0-2-1 0,-4 2 0 0,-2 1 2 0,-2 1 0 15,-2-1 0-15,2 4 0 0,-7-5-4 16,0 6-1-16,0-1 0 0,1-5 0 0,-1 5 5 0,3-4 2 16,-5 4 0-16,2 4 0 0,3-6 10 0,0 4 0 0,0 1 0 15,4 3 0-15,-2-3 0 0,1 0 12 16,3 5-2-16,0 1-1 0,0-4 11 0,3 6 1 16,1-3 1-16,-2 3 0 0,4-3 1 0,6 8 0 0,-7-2 0 0,4-4 0 15,6 12-23-15,-1-4-12 0,-2 6 2 16,3 5 0-16,2 3 10 0,1-4 0 15,2 9-9-15,-2 3 9 0,2-1 0 0,-2 5-9 0,-1 1 9 0,4 2 0 16,-7 5-24-16,1 3 1 0,-4-3 1 0,-2 9 0 31,0-1-97-31,-4 0-19 0,1 0-4 0,-3-8-1 16,1 3 79-16,-2-5 16 0,-2-8 4 0,4 0 0 0,-2-8 44 0,1 2 21 0,0-4-1 16,-3-11-1-16,3 3 69 0,3 0 15 0,-6-3 2 0,0-5 1 15,0 0-7-15,0 0-2 0,-6-5 0 0,3-3 0 16,-3-5-25-16,4-3-6 0,2-4-1 0,2 2 0 15,1-11-38-15,3 1-8 0,0-1-2 0,2-2 0 16,7 2-8-16,0-2-1 0,2 3-8 0,3-1 12 16,4-2-12-16,2 8 0 0,4-3 0 0,-2 11 0 15,7-9-14-15,-3 9 4 0,3 1 1 0,3-1 0 16,-2 7-18-16,-2 0-3 0,1-4-1 0,-3 3 0 16,-3 2-104-16,-2-1-21 0,-4-5-4 0</inkml:trace>
  <inkml:trace contextRef="#ctx0" brushRef="#br0" timeOffset="19802.97">7955 3566 2944 0,'0'0'65'0,"3"15"14"0,0 6 2 0,0 2 1 0,0 6-66 0,3 10-16 0,-6-3 0 0,0 8 0 31,0 0-21-31,-6 16-8 0,0-3-2 0,0 2 0 16,0 9-119-16,-2-1-24 0,-4 3-5 0,1 1-1 15,5-14-72-15,-3-3-14 0,3-5-3 0,0-5-1 0,3-5 251 0,-3-10 51 0,4-1 9 0,-2-7 3 0,2-6 132 16,2-4 28-16,0-6 4 0,0 3 2 15,0-8-14-15,0 0-2 0,-9-8-1 0,9-5 0 16,3-2-61-16,3-6-13 0,-6-3-3 0,2-12 0 0,10 5-75 0,-1-5-15 16,8-8-3-16,0 7-1 15,5-10-22-15,2-1 8 0,1 3-8 0,5 1 0 16,0-8 0-16,-1 13-13 0,5-5 1 0,2 8 1 0,-3 8 11 16,3-9 0-16,-6 11 0 0,-1 0 0 15,2 3-66 1,-7 3-18-16,-3 4-3 0,-2 5-836 0,-4-1-167 0</inkml:trace>
  <inkml:trace contextRef="#ctx0" brushRef="#br0" timeOffset="20053.3">8119 4276 2361 0,'-10'5'104'0,"10"-5"23"0,0 8-102 0,0-8-25 0,0 0 0 0,0 8 0 16,6 0 216-16,1-1 37 0,1-2 8 0,4 4 2 15,-3-7-197-15,5 3-39 0,6 2-8 0,1-7-2 16,0 6-17-16,2-12 0 0,3 6 0 0,-2 0 0 16,1-7-82-16,-1 2-10 15,2-3-3-15,-5 0 0 16,-1 1-78-16,1-4-16 0,-4-2-3 0,1 8-586 0,-4-2-117 0</inkml:trace>
  <inkml:trace contextRef="#ctx0" brushRef="#br0" timeOffset="20664.59">8582 4253 691 0,'0'0'61'0,"6"5"-49"0,3-3-12 0,-9-2 0 15,3 9 162-15,3-9 30 0,3 0 5 0,-1 4 2 0,-2-4-105 0,3 0-21 16,2 0-4-16,-2 0-1 16,0 0 10-16,0 0 2 0,2-4 0 0,4 4 0 0,-1 0 6 0,-2 0 2 15,-3 0 0-15,6-9 0 0,2 7-14 0,-3-3-2 16,-5-3-1-16,3 3 0 0,9 2-5 0,-4-4-1 15,-5 1 0-15,-1-2 0 0,1 1-33 0,3-1-6 16,-1 0-2-16,1 0 0 0,-4 1 7 0,1 2 1 16,-1-11 0-16,-2 8 0 0,-3-5-21 0,3 2-11 15,-3-1 12-15,0 1-12 0,2-2 0 0,-5 6 0 16,0-7 0-16,0 5 0 0,3-5 0 0,-6 1 0 16,-6 6 0-16,3-1 0 0,3 0 0 0,-3 0 0 0,-2 0-12 0,-1 8 3 31,-3-7-17-31,0 2-3 0,-2 5-1 0,-4 5 0 0,-2 2 30 15,-1-7 0-15,-2 8 0 0,-1 0 0 0,-8 8 0 0,6-1 0 0,5 6-8 0,-2 0 8 16,-9 2 0-16,2 0 0 0,7 6 0 16,-1-1 10-16,4 1-10 0,3-3 0 0,-1 3 0 0,3-1 0 15,9-5 16-15,0-3 12 0,6 4 1 0,0-8 1 16,5 5-13-16,5-9-2 16,-2-1-1-16,3 2 0 0,4-5-6 0,3-3 0 0,-1-3-8 0,1-2 12 15,-4-2-1-15,3-3-1 0,10-3 0 0,-5 0 0 16,-4 0-10-16,0 3 0 0,2-5 0 0,0 5 0 15,-2-3 32-15,-4 0 2 0,1 0 0 0,-4 3 0 16,7 2-34-16,-9 6 0 0,-1-3 0 0,1 0 0 16,3 5-20-1,-4 3-12-15,-2 0-1 0,0 0-1 0,-1 4 34 0,1-1 0 0,-3 2 0 0,0 2 0 16,-6 1-16-16,3-3 3 0,5 0 1 0,-2-5 0 0,0 2-4 0,-3-5-1 16,-3-5 0-16,0 0 0 15,0 0 37-15,0 0 7 0,0 0 1 0,0 0 1 0,0 0 55 16,6-5 12-16,-4-3 1 0,7 1 1 15,6-9-53-15,-6 3-10 0,-9 5-3 0,5-15 0 0,10 7-32 0,-3-4 0 16,-3 4 0-16,2 0 0 0,3-4 0 16,5 4 0-16,-2 9 0 0,0-7 0 0,-5 4 0 0,5-3-12 15,1 5 0-15,-3 0 0 16,-4 4-50-16,1-12-10 0,3 13-1 0,0-7-1 16,-4 7-118-16,-3-4-24 0</inkml:trace>
  <inkml:trace contextRef="#ctx0" brushRef="#br0" timeOffset="50272.47">16385 8031 1152 0,'-9'0'102'0,"1"0"-82"0,-1 0-20 0,3-3 0 15,0-3 228-15,6 6 40 16,0 0 9-16,-6 0 2 0,0-5-151 0,3 3-29 16,3 2-7-16,0 0 0 0,0 0-46 0,0 0-9 0,0 0-1 0,0 0-1 15,3-5-17-15,3 2-3 16,3-2-1-16,3 2 0 0,2-2 18 0,3 5 3 0,1 0 1 0,2 0 0 16,4 0 6-16,0 0 2 0,1 5 0 15,2-5 0-15,2-5-36 0,3 5-8 0,0 5 0 0,6-5 0 16,0 3 0-16,3-3 0 0,6 0 0 0,-1 0 0 15,0 0 12-15,1 0-4 0,3 0 0 0,2 0 0 16,4 0 3-16,-3-3 0 0,2-2 0 0,0 5 0 16,3 0-11-16,-2-8 8 0,2 5-8 0,3-2 8 15,4-2-8-15,-1 7 0 0,0-6 0 0,3 4 8 0,0-3-8 16,-2 5 0-16,5-3 0 0,-1-2 0 16,4 2 0-16,-3-2 8 0,-8 5-8 0,2 0 0 15,3 0 0-15,0 0 0 0,-3 0 8 0,0 0-8 0,-3 0 0 16,7 0 0-16,-1 0 0 0,-3 0 0 15,0 0 0-15,6 0 0 0,6-2 0 0,0-3 0 16,-3 5 9-16,5 0-9 0,1 0 10 0,0-3-10 16,0-3 0-16,-3-1 0 0,0 7 0 0,2-5 0 0,1 2 0 0,-1-2 0 15,-2 2 0-15,3-4 0 0,3-1 0 0,0-2 0 16,-4 7 12-16,4-3-3 0,-3-1 7 0,2 4 2 16,1-2 0-16,3 2 0 0,-3-2-2 15,-4-2 0-15,1 4 0 0,0-3 0 0,0 6 2 0,2-4 0 16,0 1 0-16,-1 3 0 0,-5-5 4 0,1 5 1 15,0 0 0-15,-3 0 0 0,0-3-5 0,-6 3-1 0,-3 0 0 0,-3 0 0 16,1 0-2-16,-4 3-1 16,-2-3 0-16,-4 5 0 0,1-5-14 0,-7 0 0 15,1 3 8-15,-6 1-8 16,-3-4-80-16,-4 9-20 0,-5-9-3 0,-8 0-1340 0</inkml:trace>
  <inkml:trace contextRef="#ctx0" brushRef="#br0" timeOffset="68282.2">11666 7476 1267 0,'0'0'56'0,"-6"2"12"0,0-2-55 0,0 5-13 16,0-2 0-16,3-3 0 0,1 5 444 0,-2 3 85 15,4-8 18-15,0 7 3 0,0 9-405 0,4 0-81 16,-4 4-16-16,2 1-3 0,1 2-36 0,-3 1-9 16,3 2 0-16,-6 0 0 0,0 7-12 0,1-1-4 0,-5 7 0 0,-1 5-1 15,-1-1-2-15,-3 2 0 0,4-1 0 0,-1-3 0 32,0-2-59-32,0-3-12 0,4-4-2 0,-1 1-1 15,-3-2-72-15,6-8-15 0,-3 4-2 0</inkml:trace>
  <inkml:trace contextRef="#ctx0" brushRef="#br0" timeOffset="70280.67">11467 7543 2836 0,'-3'-5'126'0,"3"5"26"0,0-8-122 0,0 5-30 0,0-9 0 0,6 3 0 0,-3-6 87 0,6 7 11 15,-1-7 2-15,4-1 1 16,5-2-73-16,1 0-16 0,2-3-2 0,1 0-1 0,2 6-9 0,0-6 0 16,1 3 0-16,2-3 0 0,0 6 0 0,1 2 0 15,2-3 0-15,-3 3 0 16,-3 3 0-16,4-3 0 0,2 5 0 0,-6 0 0 0,3 3 0 16,-3 2 12-16,4-1-4 0,-6 4 0 0,-2 0-8 0,2 4 0 15,-4-1 0-15,-2 2 8 16,-3 3-8-16,0 0 0 0,-1 0 0 0,-2 7 0 15,-6-2-20-15,2 3-5 0,-5 4-2 0,-2 1 0 16,-4 2-26-16,-5 1-6 0,-4-1-1 0,-6 3 0 16,-2 0 6-16,-4-5 1 0,-1 2 0 0,-5-2 0 0,4 0 41 0,0-3 12 15,-3 2 0-15,3-4 0 0,-1 0 20 0,5 2 8 16,-2-8 1-16,7 3 1 0,2-5 10 0,1 5 3 0,2-6 0 16,3-4 0-16,4 3-15 0,2-4-4 0,1 6 0 15,5-8 0-15,0 0-3 0,0 0-1 0,0 0 0 0,0 0 0 16,0 0-20-16,0 0 0 0,0 0 0 0,0 0 0 15,2 5 0-15,4 3 0 0,0-3 0 0,-1-3 0 16,1 6 0-16,3-3-10 0,-3 3 10 0,2-5-10 16,-1 5 10-16,1-3 9 15,-2 3-1-15,3-1-8 0,-3 1 0 0,2 0 0 0,-2-1 0 0,3 2 0 16,0 3 0-16,-1-4-14 0,2-3 4 0,-2 3 1 16,1 0-11-16,0-1-3 0,-1 2 0 0,1-4 0 15,0-3-47-15,0 3-10 16,-1-5-1-16,1 0-1 0,0 0-78 0,0 0-15 15,0-5-3-15,2-2-1 0,1 4-72 16,-1-7-14-16,4 2-3 0,-1 5-1 0,10-10 221 16,-1-2-851-16,-2 7 735 0,-15 8 132 0,2-6 32 0,1 6 0 15,-9 0 252-15,6 0 56 0,2 0 12 0,-2 0 3 0,-6 0-111 0,7 0-21 16,-7 0-5-16,8 6-1 0,-2-3-71 0,0 2-14 16,-1 0-4-16,1-3 0 0,-6-2-48 0,9 6-9 15,-3-4-3-15,3 3 0 0,-3-2 0 0,0-3-1 16,2 5 0-16,1-5 0 0,-1 0 4 15,5 3 1-15,-2-3 0 0,-2 5 0 0,2-10-7 0,1 5-1 16,0-3 0-16,2 3 0 0,-2-5-7 0,3 5-1 16,-4-3-1-16,1-2 0 0,-1-3-7 0,4 1-2 15,-7-1 0-15,2 2 0 0,-1-1-14 0,-1-1 11 16,-2 5-11-16,3-4 10 0,-7-1-10 0,4-2 8 0,-3 7-8 16,-3-2 8-16,4-3-8 0,-8 0 12 0,4 0-12 0,0 6 12 15,0-3-4-15,0-3-8 16,-3 0 12-16,3 3-4 0,-2-3 1 0,-2 5 0 15,4-2 0-15,-2 3 0 0,-1-3-1 0,0-3-8 0,3 8 12 16,-3-5-4-16,3 2-8 0,0 3 0 0,-6-5 0 0,6 2 8 16,-3-2-8-16,3 5 0 0,0 0 0 0,-5-2 0 15,-1-3 0-15,0 5-12 0,6 0 2 16,0 0 1-16,-7 0 1 0,2 0 0 0,-1 0 0 0,0 0 0 16,0 0 8-16,1 5-13 0,-4-5 5 0,0 2 8 15,3-2-9-15,1 5 9 0,-5-5 0 0,8 3 0 16,-7 2 0-16,3-2-8 0,0 2 8 0,1 3 0 15,5-8 0-15,-3 7 0 0,-6 1 0 0,3 0 0 0,3-3 0 16,0 3-8-16,-2 0 8 0,1-1 0 0,-1 1 0 0,2 5 0 16,0-5 0-16,0 5 0 15,0-3 0-15,0-2 0 0,3 5 0 0,-3-2 0 16,3 1 0-16,-2 4 0 0,2-3 0 0,0 3 0 16,0-1 0-16,2 0 0 0,-2-1 0 0,3-1 0 0,0 2 0 0,0-5 0 15,3 4 0-15,0-2 0 0,0-4 0 16,2 0 0-16,-2 3 0 0,3 1 0 15,0-4 0-15,-1-3 0 0,-2 3 0 0,3 0 0 0,-1-8-10 0,1 7 10 16,0-7-8-16,0 9 8 0,0-9 0 0,-1 0 0 16,1 0 0-16,-1 0-8 0,5 0 8 0,-2 0 0 15,-2-3 0-15,6-3 0 0,-1-1 0 0,-2 2-8 16,5-3 8-16,-5 0 0 0,3 0-11 0,-4-4 11 0,4 3-13 16,-6 2 5-16,2-4 8 0,-2 4 0 0,3-1 0 15,-4-3 0-15,-2 9 0 0,0-3 0 16,-6 5 8-16,5-8-8 0,2 0 0 0,-1 6 0 0,-4-4 0 0,-2 6 0 15,0 0 0-15,6-7 9 16,-3-1-9-16,-3 8 10 0,0 0-10 0,0 0 0 0,0 0 9 0,0 0-9 16,6 0 0-16,-6 0 0 15,0 0 0-15,0 0 0 0,0 0 0 0,3 3 0 0,3 7 0 0,-3-2 8 16,-1 2-8-16,4-2 0 0,-3 4 0 0,1 4 0 16,-2-3-8-16,-2 3 0 0,3-1 0 15,-3-2 0-15,0 3-4 0,3-9 0 0,-3 7 0 0,0-7 0 16,-3 4-15-16,3-6-3 15,0 3-1-15,0-8 0 0,-3 2 51 0,3-2 9 0,0 0 3 0,0 0 0 16,0 0-17-16,0 0-3 0,0 0-1 0,0 0 0 16,-2-2 9-16,-2-4 3 0,4-1 0 0,0-1 0 15,0 0 4-15,6-2 1 0,-3-3 0 0,3 0 0 0,0-3-28 16,2-5 0-16,1 6-12 0,3 0 12 0,0-1 0 16,-1 3 8-16,1-3 2 0,3 4 0 0,2 3 6 0,0-1 2 15,1 2 0-15,0 1 0 0,-7-1-2 16,7 2 0-16,-3-1 0 0,-1 7 0 15,1-5-16-15,-1 5 10 0,4 5-10 0,-4-5 8 0,1 7-8 16,-4 2 0-16,1-2 9 0,3 9-9 16,-4-3 0-16,1 8-16 0,-3-6 2 0,-3 0 1 15,2 6-14-15,1-5-2 0,-3-1-1 16,-3 6 0-16,0-5-78 0,-1-3-15 0,2-3-3 0,-2-2-1 16,5 5-15-16,-5-5-3 0,4-1-1 0,0-7 0 15,3 5-24-15,2-2-5 0,4-3-1 0,-1-3 0 16,4-2 66-16,-1-2 13 0,4 1 2 0,-1-1 1 15,1-1 11-15,-1-2 3 0,-3-4 0 0,4 2 0 0,0 1 69 0,-4-5 11 16,0 4 9-16,1-1-1 0,-3-3 84 0,0 0 16 0,-7 4 4 0,3 1 1 16,-2-2 57-16,-3-2 11 0,-3 7 3 0,0-5 0 15,-3 3-36-15,0-4-6 16,0 7-2-16,0-1 0 0,-3 0-44 0,-3 3-10 0,3-3-2 0,-2 1 0 16,-4-1-18-16,3 8-4 0,-6-6-1 0,3 6 0 15,-2 0-49-15,-3 0-12 0,-1 6 0 0,0-3 0 16,3 7 0-16,1-2 0 0,-9 2 8 0,5-2-8 15,-2 4 0-15,2 4-8 0,0-3 8 0,3 3-13 16,1-3 13-16,2 2-12 0,0 1 12 0,3 0-12 16,3-1 12-16,1 0 0 0,2 3 0 0,2-2 0 0,1-5 0 15,7 1 0-15,-2 2 8 0,1-7-8 16,2 1 12-16,1-5-4 0,0 2 0 0,3 3-8 0,-4-8 12 16,1-6-12-16,-1 4 12 0,1-6-12 0,-1-5 0 0,4-3 0 15,-3 1 0-15,-3-6 0 0,3 6 0 0,-1-6-9 16,-3-3 9-16,1 1 0 15,-3-5 0-15,3 4 0 0,-3-4 0 0,0 5 0 0,-4-6 22 0,4-2 6 16,-3-3 2-16,3 6 0 0,-3-6-6 0,3-2-2 16,0-6 0-16,0 3 0 0,-4-2-5 15,8 2-1-15,-5 2 0 0,1 7 0 0,0-7-16 0,0 9 0 16,-4 4 0-16,5 1 0 0,-5 3 8 0,2 4 7 0,-2 3 1 16,1 0 1-16,-3 5-1 0,3 1 0 15,-3 4 0-15,0 3 0 0,0 0-4 0,0 0-2 0,0 0 0 0,0 10 0 16,0 3-10-16,0 8 0 15,0 2 0-15,0 6 0 0,-3 7 0 0,0 3 0 16,1 12 0-16,-4-1 0 0,2 2 0 0,-1-6 0 0,-4 7 0 0,6-10 0 16,0 1 0-16,0 1 0 0,3-9-14 0,0 0 5 15,0-5 9-15,3-2 0 0,-3 2 0 16,3-11-8 0,0-4-38-16,2 0-7 0,-1-3-2 0,1 2 0 15,-1-7-67-15,2-8-14 0,-1 5-2 0,4-10-1154 0</inkml:trace>
  <inkml:trace contextRef="#ctx0" brushRef="#br0" timeOffset="70769.28">13760 7794 2286 0,'0'0'101'0,"0"0"21"0,0 0-98 0,0 0-24 16,0 0 0-16,0 0 0 0,6 8 71 0,-4 0 9 15,-2-8 1-15,9 8 1 0,-9-8-53 0,6 0-10 16,3 0-3-16,-1 0 0 0,-2 0-16 0,0-3 0 16,3-2 0-16,-3-3 0 0,2 6 40 0,-1-6 0 15,-1 3 1-15,2-3 0 0,1 0 19 0,-3 1 4 16,0-7 1-16,2 7 0 0,-2-1-13 0,0 0-2 16,-3-5-1-16,2 5 0 0,1 0-25 0,0 1-4 0,-6-6-2 0,3 3 0 15,-3-4-9-15,0 7-1 16,0-1-8-16,0-5 12 0,-3 5-2 0,3 1-1 15,-2-2 0-15,-2 2 0 0,-2-1-9 0,1 3-11 0,2-3 3 16,-6 8 0-16,3-2 8 0,-3-4 11 0,1 6-3 0,-4 0 0 16,3 6-8-16,-2-4 0 15,-4 6-12-15,3-3 12 0,-2 8-14 0,2-2 5 0,0 4 1 0,1-2 0 16,-1 2 8-16,3 1 0 0,1 5 0 0,-1-1 8 16,0-4 0-16,6 7 0 15,-3 0 0-15,6 6 0 0,0-8 14 0,0 7 3 0,6-4 1 0,0 4 0 16,0-5-26-16,5 6 0 0,2-6 0 0,1 1 0 15,-3-4 8-15,4 4 0 0,0-9 0 0,-1 6 0 16,3-8-8-16,-4-2 0 0,1-4 0 0,-3 4 8 16,1-9-8-16,-3 6 0 0,0-8 0 0,3 0 0 15,-4-8-89-15,7 0-20 16,-4-4-4-16,1-6-837 0,0-9-167 0</inkml:trace>
  <inkml:trace contextRef="#ctx0" brushRef="#br0" timeOffset="71173.12">14194 7478 3157 0,'0'0'69'0,"0"0"15"0,0 0 2 0,0 0 3 0,0 0-71 0,0 0-18 0,0 0 0 0,9 8 0 0,0-8 22 0,3 5 1 15,2-2 0-15,1-3 0 0,0 0-10 0,2 0-1 0,0 0-1 0,4-3 0 16,-1 3-11-16,1-5 0 0,2 5 0 0,-3-3 0 15,3-2 0-15,-2 5 12 16,2 0-12-16,-2 0 12 0,-1 0 8 0,0-2 1 16,-8 2 1-16,0 0 0 0,3 2-8 0,-4 3-2 15,-2-2 0-15,-1 5 0 0,2-3-12 0,-5 2 0 0,-2 7 0 0,3-4 0 16,-3 3 0-16,-3 2 0 16,-3 1 0-16,0 0-10 0,-3 5-6 0,1 2 0 0,-5-3-1 0,2 4 0 15,-7 2-5-15,0-3-1 0,-4 0 0 0,-2 0 0 16,4 4 23-16,-4-4-9 0,4 0 9 0,-1 0 0 15,1 6 0-15,-1-8 16 0,4 2-2 0,2-2 0 16,3-1 6-16,1-1 0 0,1-6 1 0,5 3 0 16,2-1-7-16,0-2-2 0,2-3 0 0,5 3 0 15,-2-5-12-15,4 5 11 0,0-5-11 0,5-1 10 16,1-1-10-16,5-4 0 0,0 3 0 0,4-2 0 0,2-6 0 0,-2-2-19 16,-1 5 3-16,-2-8 1 15,-2-4-86 1,2 1-18-16,-4-2-3 0,1-8-809 0,-7 3-161 0</inkml:trace>
  <inkml:trace contextRef="#ctx0" brushRef="#br0" timeOffset="71340.11">14156 7683 3031 0,'0'0'134'0,"0"0"28"0,0 0-130 0,0 0-32 15,7 0 0-15,4 8 0 0,3-1 67 0,10-1 6 16,-1-4 2-16,6 3 0 0,6-2-47 0,3 2-8 0,9-2-3 15,-1-3 0 1,-2-3-107-16,3 3-22 0,-4-5-4 0,-1 5-809 0,-4-3-163 0</inkml:trace>
  <inkml:trace contextRef="#ctx0" brushRef="#br0" timeOffset="71602.98">14990 7750 1555 0,'0'0'138'0,"0"0"-110"0,0 0-28 0,0 0 0 0,6 0 364 0,1 5 67 16,4-5 13-16,7 3 4 15,2-3-347-15,6 0-69 0,0 0-13 0,7-3-3 16,-4-2-61-16,3 3-12 0,0-3-3 0,0-3 0 16,-3 3-89-16,-2 2-19 0,-4-2-3 0</inkml:trace>
  <inkml:trace contextRef="#ctx0" brushRef="#br0" timeOffset="72301.72">12315 8551 230 0,'0'0'10'0,"0"0"2"0,0 0-12 0,0 0 0 0,0 0 0 0,0 0 0 16,0 0 564-16,0 0 109 0,0 0 23 0,0 0 4 0,0 0-510 0,0 0-102 16,0 0-20-16,0 0-4 0,0 0-26 0,0 0-6 15,7 3 0-15,1-3-1 0,1 8-8 0,0 0-2 0,-3-1 0 0,3 6 0 16,0 3-5-16,2 5-2 15,-5-1 0-15,6 6 0 0,-4 3-4 0,3 2-1 16,2 5 0-16,-2 0 0 0,1 1-1 0,0 2 0 0,-1-3 0 0,-2 5 0 16,3-2-8-16,-4-2 0 0,1 1 0 15,3 5 0-15,-3-8 0 0,-1 1 0 16,1-4 0-16,-3-1 0 0,2-3 0 0,-2-4 0 0,1-4 0 0,-2 1 0 16,1-10 0-16,0 2 0 0,0-1 0 0,-4-3 0 15,4-7 0-15,-3 3 8 16,-3-5-8-16,3 2 12 0,-3-2-4 0,6-7 0 0,-1-1 0 0,2-7 0 15,1-6 6-15,1-3 1 0,0-4 0 16,2-3 0-16,2-6 2 0,-2 1 1 0,3-8 0 0,4-2 0 16,-3-4-2-16,-1-2 0 0,4-2 0 0,-1-3 0 15,1 5-16-15,-4 0 0 0,1 3 0 0,-1 5 0 16,-2 5 0-16,3 2 0 0,-7 1 0 0,-1 6 0 0,1 1 0 16,1 5 0-16,-3 1 0 0,0-3-9 31,-1 11-58-31,1-3-11 0,0 0-2 0,-3 2-905 0,-3 0-181 0</inkml:trace>
  <inkml:trace contextRef="#ctx0" brushRef="#br0" timeOffset="73091.61">13063 8738 2804 0,'0'0'62'0,"0"0"13"0,0 0 2 0,0 0 1 0,0 0-62 0,2 8-16 16,2 0 0-16,-2-1 0 0,-2 1 9 0,0 0-1 0,0 0 0 0,0 5 0 15,-2 3-25-15,-2-4-6 16,-1 4-1-16,-1 7 0 16,-3-2-12-16,0 7-4 0,4-4 0 0,-4-1 0 0,0 6 68 0,4-1 12 0,-1-4 4 0,2 4 0 15,1 1 24-15,3-6 6 0,0 0 1 0,7-2 0 16,-1-1-16-16,-1-1-3 0,4-6-1 0,2 3 0 15,-2-9-20-15,6 1-4 0,-1-3-1 0,4-2 0 16,6-6-9-16,-1-2-1 0,3-5-1 0,-3-4 0 16,0-6-11-16,1 1-8 0,-1-6 12 0,-3 2-12 15,-5-6-12-15,-1 3-8 0,-5 0-3 0,-3-5 0 32,-6 8-24-32,-2-6-5 0,-5 1 0 0,-4-1-1 15,-3 3 1-15,-4 0 0 0,0 11 0 0,-2-6 0 0,-1 6 13 0,1-1 3 16,0 8 1-16,-1-5 0 0,4 5 35 0,2 0 20 0,0 1-2 0,4 4-1 15,5-2 26-15,0 5 5 0,6 0 0 0,0 0 1 0,0 0-16 0,6 0-3 16,5-3-1-16,4-2 0 0,8 5-12 0,1 0-2 16,8 0-1-16,3 0 0 0,6-5 5 0,-1 2 1 15,2-2 0-15,2 5 0 0,-1 0-9 0,1 0-2 16,2 0 0-16,-2 0 0 16,0 0-9-16,-6 5 0 0,-3-2 0 0,-3 2 8 0,-5 3-8 0,-2 5 0 15,-1-3 0-15,-4 11 0 0,-5-6-11 0,-4 9 3 16,-1 4 0-16,-5 1 0 15,1 2-17-15,-6 5-3 0,0-2-1 0,-3 0 0 0,0 2 11 0,0 0 2 16,1-2 1-16,-2-3 0 0,4-7 15 0,-2-1 13 0,-2 3-2 0,4-8-1 16,0-5 6-16,4 2 2 0,-4-7 0 15,2 5 0-15,2-10 5 0,-4-3 1 0,8 0 0 0,1 0 0 16,3-8-12-16,-1 0-1 16,1-7-1-16,5-6 0 0,-2 6-10 0,2-9 0 0,4 0 0 0,-4-1 0 15,4 2 0-15,-1-6 0 0,-3 3-11 0,1-3 11 16,2 1 0-16,-5-3 0 0,2-3 0 0,1 8-8 15,-3-2 19-15,-4-1 4 0,-2 8 1 0,0 3 0 16,0 0-16-16,-7 8 0 0,4 2 0 0,-3 3 0 16,0-3 11-16,-3 8-1 0,0 0 0 0,0 0 0 15,0 0 5-15,0 0 1 0,6 8 0 0,0 5 0 16,0-3-16-16,0 11 0 0,2-6 0 0,4 6 0 16,-3 8 0-16,2-6 0 0,1 0 0 0,-1 6 0 15,7-1 0-15,-3-4 0 0,0 7 11 0,-1-5-11 0,1-2 0 16,-1-1 0-16,0-8 0 0,-2 6-12 15,-3-9-99-15,0-1-19 0,-1-3-4 0,-4 0-1 16,-4-8-132-16,0 0-26 0,0 0-6 0</inkml:trace>
  <inkml:trace contextRef="#ctx0" brushRef="#br0" timeOffset="74923.85">14465 8637 2055 0,'0'0'91'0,"0"0"19"0,0 0-88 0,0 0-22 0,0 0 0 0,0 0 0 15,0 0 105-15,7 0 17 0,1 5 3 0,4-10 1 0,-1 5-61 0,4-3-12 16,2-2-2-16,1 3-1 0,-1-3-5 0,-2 2-1 15,6-3 0-15,-4 6 0 0,4-2 4 0,-1 2 0 16,-2-5 0-16,-1 5 0 16,-3 0-20-16,1 0-3 0,-3 5-1 0,-1-3 0 0,-2-2-4 0,0 6-2 15,0-3 0-15,-3 4 0 0,-1-2-18 0,1 3 0 16,-3 0-13-16,-3 5 5 0,-3-3-9 0,1 6-2 16,-5 4 0-16,1-4 0 0,-5 5-5 0,-1 2 0 0,-2 3-1 0,-4-2 0 15,4-4 11-15,-1-2 2 16,1 3 1-16,1 0 0 0,-1-3 11 0,3-5 9 15,2 3-1-15,3-1-8 0,0-2 36 0,6 0 0 0,0-3 0 0,6 3 0 16,0-5 1-16,5 0 1 0,4 0 0 0,-1-8 0 16,7 8-18-16,2-8-4 0,-2 0-1 0,2 0 0 15,3-3-31-15,-3-2-5 0,1-3-2 16,0 3 0 0,-1-3-93-16,-3 0-18 0,0 0-4 0,1 1-730 0,-6-1-145 0</inkml:trace>
  <inkml:trace contextRef="#ctx0" brushRef="#br0" timeOffset="77809.14">14871 8510 518 0,'0'0'46'0,"0"0"-37"0,0 0-9 0,0 0 0 16,0 0 360-16,0 0 69 0,0 0 15 0,0 0 2 16,0 0-242-16,0 0-49 0,0 0-10 0,0 0-1 0,0 0-67 0,-3-2-13 15,-5-4-2-15,2 6-1 0,-3 0-29 0,-3 6-7 16,1-4-1-16,-7-2 0 0,3 8-24 0,-5-3 0 15,2-2 0-15,-2 4 0 0,0 7 0 0,-1-7 0 16,0 9 0-16,4-9 0 0,-6 6 8 0,8 3-8 16,3-9 8-16,1 9-8 15,-1-3 16-15,3-5-1 0,1 8-1 0,2-3 0 0,0-6-2 0,1 9-1 16,5-3 0-16,2-3 0 0,1 3-11 0,3-5 10 16,2 5-10-16,-2-6 10 0,7 4-10 0,1-6 10 15,3 3-10-15,1 0 10 0,0-1-10 0,1 2 8 16,2-2-8-16,0-2 8 0,-1 3 9 0,0 0 2 15,-2-3 0-15,2 3 0 0,-5-1-19 0,3 2 0 0,-7-2 0 0,4 1 0 16,-3 0-10-16,-1-1-6 16,-3 6 0-16,2-5-1 0,-5 5 17 0,1-2-10 0,-6 1 10 0,3-1-8 15,-3 2-5-15,-3-5-1 0,1 7 0 16,-4-2 0-16,-7 3-2 0,5-8-1 0,-3 7 0 0,-7-7 0 16,0 5 17-16,1-5 0 0,-4 5-8 0,-2-3 8 15,0-2 0-15,-4 4-10 0,-2-6 10 16,6 2-8-16,-3-6 25 0,3 3 6 0,2-2 1 0,0-3 0 15,1 0-4-15,5-3-1 0,1-2 0 0,5 5 0 16,-2-2-19-16,5-3 10 0,0 5-10 0,6 0 8 16,0 0-8-16,0 0 0 0,6-9 0 0,0 9 0 15,5-2 0-15,1-3 0 0,3 5 0 0,-1 0 0 16,3 0 0-16,4 0 0 0,0 5 0 0,2-3 0 16,0-2 10-16,1 0 0 0,-1 6 0 0,0-3 0 0,-2-3-22 15,-1 0-4-15,0 0 0 0,-2-3-1 16,-1-3 17-16,1 6-8 0,-4 0 8 0,-2-7 0 15,3 7 0-15,-4-7 0 0,-2 1 0 0,3 3 0 0,-6-2 8 0,0-3-8 16,-1 1 11-16,-2-1-11 0,-6 0 9 16,3 0-9-16,-3 0 0 0,1-4 9 0,-8 1 0 15,2-2 0-15,-1 5 0 0,-2-5 0 0,1 3 8 0,-1-3 2 16,-3 6 0-16,2-7 0 0,0 4 6 0,-2-3 2 16,-1 5 0-16,3-5 0 0,-3 5-10 0,4-2-1 15,-3-3-1-15,-1 8 0 0,3-6-7 0,1-1 0 16,-1 4-8-16,3 0 12 0,-6-5-12 0,7 6 0 0,-1-4 0 15,1-2 0-15,-2 5 0 0,2 3 0 0,2-6 0 16,0-1 0-16,0 4 0 0,0-5 9 16,4 3-9-16,2-4 12 0,0 7-4 0,2-6-8 15,2 5 12-15,-2-2-4 0,4-3 0 0,0-3 0 0,3 3 0 0,2 3 0 16,1-3-8-16,3-3 0 0,2 9 0 0,0-6 0 16,1 5 0-16,0-3 0 0,2-2 0 0,1 6 0 15,-1-1-10-15,0-5 10 16,-2 11-13-16,2-9 5 0,-3 3 8 0,2 6 0 0,-5-4 0 15,-3 4 0-15,4-3 0 0,-6 5 0 0,0 0 0 0,0-3 0 16,-4-2 0-16,-5 5 0 0,0 0 0 0,0 0 0 16,0 0 0-16,0 0 0 0,0 0 0 0,-9 5 0 15,-2-2 0-15,-1-3 0 0,-5 7 0 0,-1-1 0 16,-2 1 0-16,-1 1-10 0,-2 0 10 0,2 8-13 16,-4-4 13-16,4 1-12 0,-2-2 12 0,-1 4-12 15,4-2 12-15,-1 1 0 0,4-5 0 0,2 7 0 16,3-3 0-16,-2 0 0 0,5 3 0 0,4-6 0 15,-1 4 0-15,0 0 0 0,3 2 0 0,6-3 0 0,-1 3 0 0,4-1 0 16,6-2 0-16,0 3 0 0,6-3 0 0,1-3 0 16,2 3 0-16,2 3 0 0,4-9 0 15,-4 1-11-15,0 0 11 0,3 0-10 0,-5 2 10 16,2-2 0-16,0 0 0 0,-2-6 0 0,-4 6 0 0,1 0 0 16,0-3 0-16,-4 8 0 0,-5-5 0 0,3-1 0 15,-4 4 0-15,-1-6-8 0,-2 8-4 0,-2-3-1 16,-3 3 0-16,0-2 0 0,-3 2-8 0,-6 0-2 15,0-3 0-15,-2 3 0 0,-3 0 5 0,-4-3 1 0,0 3 0 16,-2-2 0-16,-6 1 5 0,3-3 0 16,-4-2 1-16,1 1 0 0,-3 5 11 0,0-5 0 15,2-3 0-15,1-2 0 0,3-3 8 0,2 4 6 0,1-4 2 16,5-4 0-16,0 4-5 0,4 0-1 0,3-3 0 0,-1-2 0 16,-1-1-2-16,5 4 0 0,2-3 0 15,3-3 0-15,0 5-8 0,3-4 0 0,2-1 0 0,5 2 0 16,-5-1 0-16,7 2 0 0,-1-3 0 0,7 5 0 15,-3-4 0-15,5 1 8 0,-2-1-8 0,2-1 8 16,0 0-8-16,1 3 0 0,0-3 0 0,-2 0 0 16,0-2 0-16,-2-3 0 0,0 5 0 0,-2 0 0 15,-1 1-9-15,-2-6 9 0,-1 5 0 0,-1 0 0 16,-1 1 0-16,-4-2 0 0,1-3 0 0,-3 4 0 0,-3 0 11 16,0-5-11-16,-3 3 12 0,-3-3-12 15,1-3 11-15,-4 3-11 0,-3-2 10 0,0-1-10 16,-2 3 9-16,-1-3-9 0,1 1 8 0,-4-6-8 0,3 11 13 0,-2-6-2 15,2-2-1-15,1 8 0 0,-4-3 9 16,6-3 1-16,1 3 1 0,-1 3 0 16,4-3-1-16,-1 0-1 0,3 3 0 0,0-4 0 0,6 7-19 0,0-6 0 15,6 5 0-15,2-2 0 0,1-3 12 0,9 2-12 16,2-2 12-16,7 6-12 0,2-6 0 0,9 5 0 16,6-5 0-16,-1 5-12 15,7 0-125-15,0 1-25 0,-7-4-5 0,-11-1-1 0</inkml:trace>
  <inkml:trace contextRef="#ctx0" brushRef="#br0" timeOffset="79041.73">11114 7955 288 0,'0'0'25'0,"0"0"-25"0,0 0 0 0,0 0 0 16,0 0 494-16,0 0 94 0,-6 8 18 0,-3-6 4 15,1-2-464-15,-4 6-93 0,-3-6-18 0,-2 3-4 16,0 1-31-16,-6-4 8 0,-4 0-8 0,-5 5 0 16,0-2-12-16,-3-3-6 0,-3 6-1 0,-3-4 0 15,-2-2 19-15,-7 0 0 0,-5 0 0 0,-1 5 0 0,-5-2 18 16,-1 2 10-16,1-2 3 0,-6-3 0 15,-3 5 2-15,-3-3 1 0,-8 3 0 0,1 1 0 0,-1-3-18 0,-4-3-3 16,-2 7-1-16,0-7 0 16,-4 5-12-16,1-2 0 0,2-3 0 0,-5 5-10 0,-3-5 10 15,2 3 0-15,1-3 8 0,-3 0-8 0,-7 0 0 16,4 0 0-16,-3 0 0 0,0-3 0 0,-6-2 9 0,0 5 1 16,1 0 0-16,-4-3 0 0,-3 3 16 0,3 3 3 15,-3-3 1-15,3 5 0 0,-6-2-6 0,7-3-2 16,-1 5 0-16,3-3 0 0,-3 4 30 15,6-4 5-15,3 3 2 0,-3 3 0 0,3 0-11 0,0-3-3 16,8-2 0-16,1 2 0 0,5 3-18 0,4-6-4 16,2 3-1-16,7 1 0 0,7-4-22 0,10 6 0 0,-3-3 0 15,6-2 8-15,2 2-17 0,9-5-3 0,9 3-1 0,0-3 0 32,9 0-175-32,3 0-36 0</inkml:trace>
  <inkml:trace contextRef="#ctx0" brushRef="#br0" timeOffset="88595.06">4881 9358 1656 0,'0'0'73'0,"0"0"15"0,0 0-70 0,0 0-18 0,0 0 0 0,-3 0 0 15,0-5 158-15,-3 5 28 0,4-8 6 0,-7 5 0 16,3-2-72-16,0 2-14 16,-6-1-3-16,3-5-1 0,1 7-54 0,-4-3-12 15,-2-3-1-15,2 3-1 0,0 5-3 0,0-3-1 0,-8 3 0 0,5 0 0 16,0 3-30-16,-2 2 0 0,0 3-13 16,3 5 4-16,-7-3 9 0,6 6 0 0,1 4-9 15,-1 1 9-15,4-5-10 0,1 7 10 0,8 6-13 0,-7-6 5 16,6 5 8-16,-2-4 0 15,5 4 0-15,5 1-8 0,-5-6 8 0,12-2 0 0,-4-5-9 0,1-1 9 16,6-2 0-16,3-5 0 0,-4-1 12 0,10-7-4 16,-1-5-8-16,2 3 12 0,-1-6-12 0,2-8 12 15,4-5-3-15,-4-2 0 0,-3-5 0 0,3-1 0 16,0-7-9-16,-2 5 0 0,-4 0 0 0,1-6 0 16,-4 1 0-16,-2-5-11 0,-1 9 1 0,4-4 0 15,-9-3 10-15,-3 3 0 0,3 0 0 0,-4 5 8 16,1-3 8-16,-3 3 1 0,-3 2 1 0,0 1 0 0,0 4 11 15,-3 1 3-15,0 2 0 0,0-2 0 0,3 10-4 16,-5 3-1-16,-1-3 0 0,3 5 0 0,3 8 6 0,-6-5 2 16,6 2 0-16,0 3 0 0,-6 8-18 15,3 0-3-15,-3 5-1 0,0 2 0 0,4 9-13 0,-2-1 0 16,2 5-9-16,2 1 9 0,0 10 0 16,-6-3 0-16,3 8 0 0,0 0 0 0,3 6 0 0,-3-4 0 15,-3 3 0-15,6-2 0 0,-6 2 0 0,3-1 0 16,3 0 0-16,-8-1 0 15,4-3-74-15,2-7-9 0,-1 1-1 0,3-4-1 16,0-10-7-16,0-9-2 0,0 0 0 0,3-2 0 16,-1-5-110-16,4-2-23 0</inkml:trace>
  <inkml:trace contextRef="#ctx0" brushRef="#br0" timeOffset="89073.6">5383 9387 2548 0,'0'0'113'0,"-6"7"23"0,2 1-108 0,-1 5-28 0,2-3 0 0,0 6 0 16,3 5 61-16,-8 2 7 0,2-2 2 0,0 10 0 16,-1-3-58-16,5 1-12 0,-4 7 0 0,3-5 0 15,0-2-12-15,0 2 4 0,3-2 0 0,0 1 0 16,0-9 8-16,0 3-8 0,3-4 8 0,0-4-8 16,0-1 8-16,3-2 0 0,3 0 10 0,-9-5-10 15,6 0 30-15,0-5 0 0,2 2 0 0,-2-3 0 16,3-2 6-16,-1-2 2 0,4-3 0 0,2-6 0 0,-4-1-14 15,4-4-4-15,-2-5 0 0,2-3 0 16,1-4-20-16,-1-3 0 0,-5-2 0 0,3 1 0 0,-3 1-13 0,-3-6-4 16,-1 9-1-16,-5-3 0 15,0 3-4-15,0 5-1 0,0 1 0 0,-9 1 0 16,4-2-6-16,-1 8-2 0,-6 2 0 0,3 2 0 0,-5 4 6 0,2-1 1 16,1 3 0-16,-1 0 0 0,-3 2 24 0,4 3 0 15,-4-6 0-15,7 6 0 0,1 0 48 0,5 0 8 16,2 0 1-16,0 0 1 0,0 0-16 0,0 0-3 15,0 0-1-15,0 0 0 0,0 0-21 0,0 0-4 16,2 0-1-16,7-7 0 0,0 5-2 0,3-4-1 16,-1-2 0-16,4 1 0 0,-1-1-9 0,1 3 12 15,5-6-12-15,-8 3 12 0,3 1-12 0,-1 1 0 16,1-1 0-16,-1 2 0 0,-2 2 0 0,-1 3 0 16,1-5 0-16,3 5 0 0,-9 0 8 0,3 0-8 0,-3 0 12 0,-4 5-4 15,-2-5-24-15,0 0-6 0,0 0-1 0,0 0 0 31,6 3-157-31,-6-3-32 0,0 10-7 0,0-2-1 0</inkml:trace>
  <inkml:trace contextRef="#ctx0" brushRef="#br0" timeOffset="89574.93">6389 9410 1958 0,'-3'5'174'16,"-3"3"-139"-16,0-1-35 0,0 4 0 0,-2 2 189 16,2 2 31-16,3 1 7 0,-3 5 1 0,0-1-140 0,0 3-27 15,1 1-5-15,1 0-2 0,-1 4-22 0,2 1-5 16,0-6-1-16,3-3 0 0,0 4 5 0,3-4 1 0,0-4 0 0,2 0 0 15,1-3-10-15,1 2-2 16,1-7 0-16,-5 0 0 0,3-3 8 0,0-2 0 16,0 2 1-16,2-5 0 0,-2-5-6 0,3 5-2 0,0-8 0 0,-1 0 0 15,4 0-9-15,-1-5-1 0,4 3-1 0,-3-6 0 16,-1-1-10-16,1 1 0 16,3 0 0-16,-6 0 8 0,-1 3-8 0,4 6 0 0,-12-9-10 0,9 9 10 15,2-2-11-15,-5 4 11 0,-2-2-12 0,1 7 12 16,4-3-25-16,0 3 1 0,-1 3 1 0,4 4 0 15,0-2 2-15,2 4 0 0,-5-2 0 0,8 1 0 16,1 0 11-16,-1-1 10 0,1-1-13 0,0 1 5 16,5-7 8-16,-6-7 0 0,4 1 0 15,-1-1 8-15,0-9 7 0,4 3 1 0,0-2 1 0,-1-9 0 16,-6 3 4-16,4-2 1 0,-7 0 0 0,-3-6 0 0,4 6-22 16,-6-5 0-16,-3-1 0 0,0 1 0 31,-6-4-20-31,0 4-8 0,-9-3-1 0,3 8-1 0,0-6-48 0,4 1-10 0,-5 4-1 0,1 3-1 15,-2-2-81-15,2 2-16 16,1 3-3-16</inkml:trace>
  <inkml:trace contextRef="#ctx0" brushRef="#br0" timeOffset="90259.55">7474 9241 2797 0,'0'0'61'0,"0"0"13"0,-3 8 2 0,-3 0 4 0,3-1-64 0,-3 4-16 0,0-1 0 0,1-2 0 16,-7 0-15-16,3 5-5 0,-5 0-2 0,-1-3 0 31,-6 6-34-31,4-3-6 0,-3 2-2 0,2 6 0 0,-5-6 48 0,2 6 16 16,4-5-9-16,-3 8 9 0,2-4 72 0,0 3 19 0,1 0 4 0,5-2 1 15,-2 0-15-15,8 2-2 16,-2-7-1-16,4 4 0 0,2 1-38 0,2-3-8 0,6-5-2 0,-1 8 0 16,4-10-30-16,-4 1 0 0,8 4 0 0,-2-8 0 15,3 0 0-15,4-1 0 0,2-1 0 0,4-6 0 16,0 0 0-16,4-6 12 0,1 4-1 0,0-3-1 16,-2-3-10-16,-4 0 12 0,1 1-12 0,-4-2 12 15,-3-3-12-15,4 4-12 0,-12-2 2 0,-1-4 1 0,-2 1-3 0,-3 6 0 16,0-4 0-16,-6-1 0 0,0-4-6 15,-3 0-2-15,-2-4 0 0,-1 6 0 0,-12-1 7 16,10-6 1-16,-1 6 0 0,0-3 0 0,-2 0 34 0,2 2 7 16,0 0 2-16,1 1 0 15,-1-1-31-15,3 1 8 0,1 2-8 0,2-3 0 0,0 3 16 0,3-2 1 16,-3 2 0-16,6 2 0 0,6-1 7 16,-6 1 0-16,3-2 1 0,3 8 0 0,2-3-2 0,1 0-1 15,3 0 0-15,3 8 0 0,-3-7-9 16,5 7-1-16,4 0-1 0,2 0 0 0,0 7-11 15,0-2 0-15,3 4 0 0,-5 1 0 0,2 3 0 0,-2 3 0 0,-1-1 0 0,0 6-11 32,-2 2-13-32,-3-2-4 0,0 2 0 0,-4 6 0 15,1-6-12-15,-6 5-2 0,-1 3-1 0,1-2 0 16,-3-5-1-16,-3 4 0 0,0-8 0 0,-3 4 0 0,0-3 36 0,-3 0 8 16,4-6 0-16,-4-5 0 0,0-1 32 0,3-4 8 0,0 2 1 0,3-7 1 15,-9 0-7-15,3 0-2 0,0-7 0 0,1-2 0 16,1-3 4-16,2-4 1 0,-1 0 0 15,3-4 0-15,0-3-9 0,5-6-1 16,-1-2-1-16,7 2 0 0,1 1-27 0,5-3 0 0,1 3 0 0,6-4 0 16,4 1 0-16,1 3 0 0,1-1 0 0,-4 1 0 31,4 4-60-31,-1-5-7 0,-3-2-1 0,0-2-932 0,-2 2-185 0</inkml:trace>
  <inkml:trace contextRef="#ctx0" brushRef="#br0" timeOffset="90595.75">8288 8785 1785 0,'-9'26'79'0,"6"-16"17"0,0 11-77 0,0-1-19 0,3 4 0 0,0 7 0 0,3 3 337 0,3 2 64 15,3 3 13-15,-3 0 2 0,2 2-351 0,-2 3-65 16,-3-5-24-16,0 6 1 15,0-2-89-15,-3-1-19 0,-3-3-3 0,-3-1-1 16,-6-1 63-16,4-3 13 0,-4-9 3 0,0 4 0 0,0-1 89 0,-2-4 19 16,3-9 3-16,-2 3 1 0,5-7 62 0,-3 2 13 15,5-5 2-15,-3-6 1 0,3-2-35 0,0 0-7 16,3 0-2-16,0-10 0 0,3-3-72 0,3-2-18 16,-3-1 0-16,6-5 0 0,6 0 0 0,2-2 0 0,3 0 0 15,7 3 0-15,2-9 0 0,0 10 0 0,1-6 0 0,2 7 0 16,0-3 0-16,1 0 0 0,-5 6 0 15,-1-6 0 1,-4 5-104-16,1 0-24 0,-6 1-4 0,-1-1-832 0,-5 1-165 0</inkml:trace>
  <inkml:trace contextRef="#ctx0" brushRef="#br0" timeOffset="90772.43">8317 9415 3398 0,'0'0'75'0,"8"10"15"0,5 3 3 0,1-2 3 0,6 2-77 0,7 3-19 0,2-2 0 0,9 5 0 0,0-4 12 0,2 1 0 15,4-9-1-15,0 7 0 16,0-7-69-16,0-4-14 0,-6-3-2 0,-1 0-1 16,1-3-187-16,-6-2-38 0</inkml:trace>
  <inkml:trace contextRef="#ctx0" brushRef="#br0" timeOffset="92923.86">17592 8891 2804 0,'0'0'62'0,"0"0"13"0,0 0 2 0,4-5 1 0,-2-3-62 0,-2 3-16 16,0-6 0-16,-2 4 0 15,-4-6 59-15,2 0 9 0,-1 3 1 0,-1-4 1 0,-6-1-54 0,1 7-16 16,-1-5 0-16,-5 5 8 0,-1 6-8 15,0-3 0-15,-5 10 0 0,0 2 0 0,-4 2 27 0,-1 6 4 16,1 0 1-16,1 6 0 0,6 3-32 0,2-1 0 16,4 5 0-16,-1-7 0 0,6 3 0 0,3-1 0 15,6-2 0-15,0-1 0 16,-3-4-28 0,9-3-3-16,6-3 0 0,5-2 0 0,0-3 31 0,4-5 0 0,2-5-8 0,4-3 8 0,2-2-8 0,-3-8 8 15,3 0-13-15,1-11 5 0,-1 6-5 0,0-6-1 0,0 1 0 16,0-1 0-1,-5-2-21-15,-1 8-4 0,-3-3-1 0,1 7 0 0,-7-1 40 0,3 7 0 0,-4 5 0 16,-2 1 0-16,-2-2 18 0,2 9 11 0,-5 9 3 0,3-2 0 16,0 6-20-16,-3 10-3 0,0-2-1 0,0 8 0 15,-1 2-8-15,1 0 0 0,-3 5 0 16,0 1 0-16,-3-1 0 0,2 3 0 0,-2 5 0 0,-2 0 0 16,-1 0-12-16,0-2 12 0,-6 2-10 0,-5-6 10 15,-4-1-32-15,-5-1 0 16,0 1 0-16,-6-9 0 0,-4-2 51 0,-1 2 9 0,-2-7 3 0,-2-5 0 15,3-1 1-15,1 1 0 0,-2-9 0 0,1 1 0 16,3-2 0-16,6-6 1 0,2 0 0 0,5-6 0 16,-2 3-13-16,6-2-4 0,3-2 0 0,7-4 0 0,2 4-4 15,3-6-2-15,0-1 0 0,8 4 0 16,2-3-10-16,1-2 0 0,3 7 0 0,7-5 8 0,0-3-8 0,5 4 0 16,0 1 0-16,3-5 8 0,0 4-8 15,4-4 0-15,5 3-12 0,-1-3 12 16,1 1-12-16,3 2 12 0,3 2-12 0,-3-1 12 0,-3 4-18 0,0-5 4 15,0 5 1-15,-1 1 0 0,-2-2 13 0,-2 2 0 16,1-1 0-16,-1 3 10 0,-10-3-10 16,3 0 0-16,0 5 0 0,-8-4 0 0,-4-4 0 0,1 4 0 15,2-1 0-15,-5 0 8 0,-1 1-8 0,-1-2 0 16,-2 2 9-16,-2 0-9 0,0-2 8 0,0 2-8 16,-9-6 8-16,3 5-8 0,3 0 0 0,-6 0 9 15,-3 0-9-15,0 1 0 0,0 2 16 0,1-3-3 0,-7 0-1 16,0 3 0-16,-2 5-12 0,-1-3 11 15,6 6-11-15,-6 2 10 0,-5 3-10 0,2 0 0 0,4-1 0 16,0 6 0-16,-1-3 0 0,1 9 0 16,-1-4 0-16,6 1 0 0,3 7 0 0,0-2 8 15,0 2 0-15,6-2 0 0,4 0-8 0,4-3 0 0,-2 3 0 0,12-6-11 16,2 1 11-16,6-3 0 0,1 0 0 0,5-10 0 16,-1 1 0-16,5-4 0 0,2-4-11 0,0-12 11 31,-3 0-156-31,3-5-26 0</inkml:trace>
  <inkml:trace contextRef="#ctx0" brushRef="#br0" timeOffset="93239.99">18634 8383 3222 0,'0'0'71'0,"0"0"14"0,0 0 3 0,0 0 3 0,3 8-73 0,-6 0-18 0,0-1 0 0,0 6 0 0,-3-2 0 0,0 1 0 16,3 4 0-16,-2 0 0 0,-1 4 0 0,2-4 0 15,8 7 0-15,-8-2 0 0,-7 2 0 0,8 6 0 16,3-1 0-16,0 4 0 0,3 1 12 0,-3-2 3 16,-3 8 0-16,3-3 0 0,3-2-7 0,-3 0-8 15,-3 2 11-15,3-2-11 0,6-3 8 0,-3 5-8 16,-6-4 0-16,0-4 0 0,6 3 0 15,0-3 0-15,2-4 0 0,1-3 0 0,-2 0 0 0,4-6 0 0,7 0 0 0,-4-6-9 16,1-2-8-16,-1 1-2 0,8-8 0 0,-2 0 0 31,-3-10-146-31,4-4-30 0,0-6-5 0</inkml:trace>
  <inkml:trace contextRef="#ctx0" brushRef="#br0" timeOffset="93428.58">18447 8718 2649 0,'6'5'236'0,"-6"-5"-189"0,2 2-38 0,8 3-9 0,1 3 157 0,6 0 30 16,7-3 5-16,5-2 2 16,0 2-150-16,12-3-29 0,6-2-7 0,5-2 0 31,-2-3-79-31,8-6-15 0,7-7-3 0,2 2-856 0,6 2-171 0</inkml:trace>
  <inkml:trace contextRef="#ctx0" brushRef="#br0" timeOffset="94134.55">20025 8518 864 0,'11'0'76'0,"4"5"-60"15,-3-5-16-15,-1 3 0 0,-2-3 376 0,1 5 73 16,-10-5 15-16,0 0 2 0,0 0-319 0,0 0-64 16,-13 2-13-16,-1 3-2 0,-9 4-52 0,-7-5-16 0,1-1 8 0,-3 5-8 15,-6 0 0-15,0-1 0 16,3 1 8-16,3 5-8 0,1-5 42 0,4 8 5 15,1-4 1-15,5 1 0 0,4 3 4 0,3-6 0 0,4 6 1 0,5 2 0 16,1-2-18-16,2-1-4 0,8 8-1 16,-1-2 0-16,7 2-21 0,3-2-9 15,2 3 8-15,4-3-8 0,8 2 0 0,0-3 8 0,6 1-8 0,0-3 0 16,-3-2 0-16,3 5-12 0,-3-6 0 0,1 1 1 16,-8 2-9-16,2-8-1 15,-7 6-1-15,-2-9 0 0,-3 7-2 0,-7-7 0 0,-2 6 0 0,-3-4 0 16,-6-2 4-16,-3 0 0 0,-6 2 0 0,-5 3 0 15,-6-4 9-15,-4 0 3 0,1 0 0 0,-3-3 0 16,-3-2 20-16,-1 4 4 0,1-7 0 0,7 6 1 16,-2-4 9-16,6-2 2 0,2 5 0 0,4-5 0 15,3 0-1-15,6 0 0 0,-3 0 0 0,7 0 0 0,2 0-9 16,0 0-2-16,0 0 0 0,6-5 0 16,5 5-16-16,3-8 0 0,7 8 8 0,2-7-8 15,9 4 0-15,-3-2 0 0,1-3 0 0,2 3-9 0,3-3 9 16,0 5-12-16,-1-4 12 0,-1 2-12 15,-1-4 4-15,0 2 0 0,0 0 0 0,1-7 0 0,-2 6 8 0,1 1 0 16,0-9 0-16,1 3 0 0,-4 5 0 0,0-7 0 16,-3-1 0-16,-3 3-8 0,0-2 8 15,-4 1 0-15,-2-1 0 0,-3 0 0 0,1-1 0 0,-6 3 12 16,-1-3 0-16,-2-4-1 0,0 4-3 0,0 1 0 16,-3-1 0-16,0 3 0 0,-3-3 7 0,3 6 1 15,-3-3 0-15,0 0 0 0,0-2-16 0,-3 4 9 16,3-2-9-16,-3 6 8 0,0-1-8 0,0-5 0 15,-3 6 0-15,1 1 8 0,-5 3-8 0,2 3 0 0,2-5 0 0,-3 5 0 16,-2-2-8-16,-1 2 8 16,-5 2-10-16,2-2 10 0,-2 5-12 0,2 4 12 15,-3-5-13-15,3 4 5 0,1 0 8 0,3 0 0 16,-1-1-9-16,0 6 9 0,0-2 0 0,1 1 0 0,-1-1 0 0,3 2 0 16,-3 2 11-16,7 6-3 0,-1-5-8 0,0 4 12 15,0-4-12-15,6 7 11 16,0-7-11-16,4 5 10 0,4-1 0 0,1-2 0 0,2 3 0 15,7 0 0-15,3-5 0 0,-1 4 0 0,0-4 0 0,6 0 0 16,-2-9-10-16,2 6 12 0,1-10-12 0,-2 3 12 16,2-6-56-16,2-6-12 0,-3-2-1 15,6-2-1 1,-3-11-160-16,3 5-32 0,3-4-6 0,-3-1-2 0</inkml:trace>
  <inkml:trace contextRef="#ctx0" brushRef="#br0" timeOffset="94397.1">20918 8795 2156 0,'0'0'96'0,"0"0"19"0,0 0-92 0,0 0-23 0,-4 0 0 0,-1 3 0 0,-1-3 192 0,0 7 33 15,0 2 7-15,0 3 2 16,4 1-138-16,-1 3-28 0,-1 2-6 0,4 3-1 0,-2-1-37 0,2 4-8 16,2-1-2-16,-2-2 0 0,4 7-14 0,-1-4 0 15,-1-1 0-15,-2 6 0 0,4-6 0 0,-4-3 0 16,2 4-13-16,-2-3 4 0,6-6 9 16,-6-2-13-16,3-5 5 0,-3 5 8 0,0-11 0 15,0-2 18-15,0 0-2 0,0 0 0 0,0 0 20 0,0 0 4 16,0 0 1-16,0 0 0 0,-3-2-1 0,3-11 0 15,0 5 0-15,0-5 0 0,0-2-17 0,6-6-4 16,-3 6-1-16,5-1 0 0,2-5-18 0,1 3 0 0,6 0 8 0,1 0-8 16,2-3 0-16,7 5 0 0,-4-4 0 15,0 4 0 1,4 0-81-16,-1 1-20 0,-6-3-4 0,-2 2-1 16,2 1-29-16,-5 2-5 0,0 5-2 0,-7 0-738 0,-5 0-148 0</inkml:trace>
  <inkml:trace contextRef="#ctx0" brushRef="#br0" timeOffset="95375.86">21186 8909 2746 0,'0'8'60'0,"3"0"13"0,0 5 3 0,3-5 1 0,0 7-61 0,-4-2-16 0,2 3 0 0,1-1 0 16,4 6 21-16,0 0 2 0,2-3 0 0,-2 8 0 15,-3-8-23-15,2 8 0 0,2-8 0 0,1 3 0 16,-3 0 0-16,5-6 0 0,-5 0 0 0,4-1 8 16,-3-4 36-16,-1-2 8 0,1-3 2 0,0-3 0 15,3 4 14-15,-4-6 4 0,4-8 0 0,0 3 0 16,0-3-18-16,-1 0-3 0,-3-8-1 0,2 1 0 15,1-6-34-15,-2-2-6 0,3 0-2 0,-4-5 0 0,1-1-8 16,-1 0 0-16,5 3 0 0,-2-8 0 0,1 4 0 0,0-2-11 16,2-2 3-16,1 4 0 15,-4 1-23-15,4 1-4 0,0-1-1 0,-1 5 0 16,-3 1-52-16,1 8-10 0,-3-1-2 0,3-2-1 16,-3 10-16-16,-1 0-3 0,-2 1-1 0,3 4 0 15,-3 3 65-15,-6 0 12 0,6 8 4 0,-1 2 0 16,4-2 21-16,-6 5 5 0,3 3 1 0,-1-4 0 0,5 4 45 0,-5-1 10 15,1 1 2-15,0-3 0 0,-3 2 1 0,6 1 1 16,0-3 0-16,-1 3 0 0,1-9-17 0,0 7-3 16,3-7-1-16,-1 6 0 0,3-3-13 0,-1-4-4 0,1 1 0 15,1-4 0-15,-1 2 28 0,4-2 6 16,-4 2 1-16,1-5 0 0,0 0-15 0,2-5-4 0,-5 5 0 16,5-3 0-16,-2-2 8 0,-1-3 2 0,-2 0 0 0,-3 1 0 15,2-1-21-15,-2 0-4 0,0 3-1 0,0-6 0 16,-7-1-8-16,4 4 0 0,-3-5 0 0,-3 3 0 15,-6-4 0-15,1 7 8 0,-1-6-8 0,-3 5 0 16,-3-3 0-16,-5 4 0 0,-1 2 0 16,-2-3 0-16,-1 8-10 0,-2 5 10 0,-4-2-13 0,4 4 5 15,-3 1 8-15,3 0 0 0,0 5-9 0,2 2 9 16,4-1 0-16,2 1 0 0,3 1 0 0,6 5 8 16,4-6-8-16,4 8 12 0,4-7-12 0,6 5 12 15,3 0-12-15,5-1 8 0,7-2-8 0,2-5 8 16,3 3-8-16,5-1 12 0,7-2-12 0,3-5 12 0,3 5-12 0,-1-10-14 15,1 4 3-15,-1-7 1 0,4 0-1 0,2-2 0 16,0-3 0-16,1 5 0 16,-1-8 11-16,-2 0-8 0,-3 3 8 0,-7-6-8 0,-4 4-2 0,-5-6 0 15,-2 5 0-15,-6-5 0 0,-5 5 10 0,-4-2-13 16,-5-3 5-16,-3 0 8 0,0 2 0 0,-9-1 8 16,-3 1 2-16,-3 1 0 0,-6 2 7 0,-3 0 2 15,-2 0 0-15,-6 6 0 16,-4-3-5-16,-7 5-1 0,-4 0 0 0,3 7 0 0,3-7-1 0,-1 8-1 15,1 0 0-15,3 5 0 0,6-5 2 0,-1 5 1 16,7-3 0-16,-1-2 0 0,7 5-5 0,2 0-1 0,0-3 0 16,6 3 0-16,3-5-8 0,3 5 0 15,0-5 0-15,6 2 0 0,0-2 0 0,3-3 0 0,2-5 0 0,1 0 0 16,5 0 0-16,-2-5 0 16,-1-3 0-16,0-2 0 0,-2-6-26 0,-1-2 2 0,1 2 1 0,-3-7 0 15,3 0 2-15,-4-3 0 0,1 0 0 16,-6-8 0-16,-1 8 21 0,1-2 0 0,-3-6 12 15,0 3-4-15,-3 3 12 0,0-4 3 0,0 1 0 16,0-2 0-16,3-4-2 0,0-1 0 0,-3 1 0 0,3 6 0 16,3-6-2-16,-4 7-1 15,2-4 0-15,1 11 0 0,1-1-5 0,0 3-1 0,-3 9 0 0,0-4 0 16,3 8 0-16,-3 5-1 0,-3 3 0 0,0 0 0 16,6 3-11-16,2 5 0 0,1-1 0 0,0 9 0 15,-1 5 8-15,-2 8-8 0,3 1 12 0,-3 4-4 16,-3 3-8-16,-3 1-17 0,0 9 4 0,-3 2 1 15,-3 11-2-15,3-3 0 0,-3-5 0 0,4 0 0 16,4-6 2-16,4-4 0 0,0-3 0 0,3-8 0 0,2 3 40 0,4-6 8 16,-1-5 1-16,4 1 1 0,2-3-38 0,1-5-16 15,8-9 0-15,0 0 1 16,1-7-157-16,8-7-31 0</inkml:trace>
  <inkml:trace contextRef="#ctx0" brushRef="#br0" timeOffset="123670.18">23073 11608 288 0,'-11'3'25'0,"-1"3"-25"0,-3-6 0 0,4 0 0 0,-7-6 244 0,3 6 44 16,-5 0 9-16,0 0 2 0,-3-3-246 0,-1 3-53 16,-2 0 0-16,0 0-8 0,-3 0 8 0,-1 0 8 15,-2 0-8-15,0 3 11 0,0-3 73 0,-3 0 14 16,0 0 3-16,-3 6 1 0,0-6-14 0,1 0-4 15,1 0 0-15,-2 0 0 0,1 0-45 0,-5 0-10 16,-1 0-1-16,-1 0-1 0,-3 0-16 0,-2 0-3 0,-1 0-8 0,1 0 12 16,2 0 15-16,-2 0 2 0,-1 0 1 15,0 0 0-15,-2 4 2 0,-1-4 0 0,-2 3 0 0,2-3 0 16,1 0 9-16,-1 0 3 16,4 0 0-16,-4 0 0 0,-5 0-10 0,6 0-2 0,-5 0 0 15,5 0 0-15,3 0-3 0,-1 0-1 16,-2 0 0-16,-1 0 0 0,-2 0-16 0,-1 0-3 0,-2 0-1 0,2 0 0 0,1 0 7 0,3 0 1 15,-1-3 0-15,1 3 0 16,-4 3 12-16,3-3 4 0,1 0 0 0,3 0 0 16,-1 0-20-16,3 0-4 0,1 0-8 0,-1 0 12 0,0 0-12 0,1 0 0 15,2 0 0-15,-3 0 0 0,-3 0 0 16,4 0 0-16,2 5 0 0,0-3 0 0,6-2 8 0,-2 0-8 16,2 0 0-16,0 0 9 0,0 0 2 0,0 6 0 15,1-6 0-15,-5 0 0 0,4-6-11 0,-2 6 0 16,5 0 0-16,-1 0 0 0,-2 0 10 0,7 0 0 15,-5 0 0-15,2 0 0 0,-1 0-10 0,-1 0 8 16,-2 0-8-16,7 0 8 0,4 0-8 0,-5 6 0 16,-3-6 0-16,3 0 0 0,3 0 0 0,3 0 0 0,-3 0 0 0,-3 0-11 15,2 3 11-15,1-3 0 0,-3 0 0 16,0 0 0-16,-9 0 0 0,6 5 0 16,9-5-9-16,-7 0 9 0,-7 0 0 0,5 0 0 0,3 0 0 15,0 0 0-15,-3 0 10 0,-3 0 0 0,2 0 0 16,-1 2 0-16,2-2-10 0,-9 0 0 0,-6-2 9 0,1 2-9 15,2 0 13-15,-2 2-1 0,-1-2-1 16,1 0 0-16,-4 0 9 0,-2 0 1 0,-4 0 1 0,4 0 0 16,0 5-2-16,2-5-1 0,3 0 0 0,4 0 0 15,-1 0 10-15,4 0 3 0,1 0 0 0,2 0 0 16,-2-5-32-16,5 5 0 0,-1-2-11 0,0 2 11 31,6-5-48-31,0 2-3 0,-1-3 0 0,2 4 0 0,-1-3-111 16,-1-2-22-16,-1 1-5 0</inkml:trace>
  <inkml:trace contextRef="#ctx0" brushRef="#br0" timeOffset="124943.83">12561 11378 2757 0,'0'7'60'0,"0"1"13"0,0 0 3 0,0 0 2 0,0-1-62 16,0 7-16-16,3-4 0 0,-3 5 0 15,0-1 45-15,3 6 7 0,-3-2 0 0,2 8 1 0,-2-3-42 0,0 6-11 16,0 3 0-16,-2 3 0 16,-1 4 0-16,-3 3 0 0,3-3 0 0,-3 5 0 0,3 0 0 15,-3-8 0-15,4 3 0 0,-1-3 0 16,-3-7-24-16,0 2-6 0,3-2-2 0,0-9 0 15,0 4-136-15,-3-9-28 0,4-2-6 16</inkml:trace>
  <inkml:trace contextRef="#ctx0" brushRef="#br0" timeOffset="125527.48">12377 11595 2530 0,'0'0'56'0,"0"0"11"0,-5-2 2 0,1-3 3 0,1-3-58 0,1 0-14 0,-2-5 0 0,2 3 0 16,2-4 49-16,0-9 7 0,0 8 2 0,6-6 0 16,-1 0-46-16,4-2-12 0,0 2 0 0,2-2 0 15,4-1 0-15,0 4 0 0,-1-3 8 16,1 2-8-16,2 5 15 0,1-5 1 0,2 6 0 0,-2-1 0 15,-1 1 25-15,4 2 6 0,-1 2 1 0,4-1 0 0,-7 3-30 0,6 5-6 16,0-4 0-16,-2 6-1 0,0-4-11 16,-2 6 0-16,0 0 0 0,-2 0 0 0,4 6 0 15,-4-4-9-15,0 6 0 0,1-4 0 16,-3 10-3-16,-1-4 0 0,-3 5 0 0,2-1 0 16,-5 1-21-16,-2 8-5 0,-3-2-1 0,0 2 0 0,0-2 19 15,-6 8 3-15,0-6 1 0,-6 0 0 0,1 6 6 0,-5-6 2 16,-1-2 0-16,-3 2 0 15,-1-1-29-15,-2 1-6 0,-1-8-1 0,-5 6 0 0,0 0 19 0,0-5 3 16,-1-2 1-16,4 0 0 0,-3-7 21 16,2 9 10-16,-2-8-1 0,5-1 0 0,4 1 38 0,0 0 7 15,-4-3 2-15,7-5 0 0,2 8-20 0,1-8-4 16,2 0-1-16,0 0 0 0,3 5 1 16,3-5 1-16,3 0 0 0,0 0 0 0,0 0-20 0,0 0-4 15,0 0-1-15,0 0 0 0,0 0-8 0,9 3 0 0,0-3 0 16,2 7 0-16,1-7 0 0,3 6 0 15,-1-3 0-15,1 4 0 0,2-2 14 0,0 8 1 16,1-2 0-16,2-4 0 0,3 2-5 0,1 3-1 16,0-4 0-16,-1 0 0 0,-3-1-9 0,1-1 0 0,2 1 0 0,-3-4 0 15,4 3-19-15,-1-6 1 0,0 0 0 0,-2 0 0 32,0 0-98-32,-1 0-19 0,0-9-4 0,-2 2-663 0,-1-1-133 0</inkml:trace>
  <inkml:trace contextRef="#ctx0" brushRef="#br0" timeOffset="126979.72">13113 11748 2552 0,'0'0'56'0,"0"0"12"0,0 0 3 0,0 8 0 0,0-8-57 0,2 5-14 16,4-2 0-16,-3 5 0 0,5-3 10 0,1-3-1 15,0 3 0-15,3-5 0 0,2 0-23 0,-2 0-5 16,-1-5-1-16,4-2 0 0,3 4 20 0,-4-2 0 15,4-3 0-15,-1 0 0 0,-2 1 20 0,2-1 7 16,-2-5 1-16,-1 5 1 16,1 0-1-16,-3-5 0 0,-1 5 0 0,-1 1 0 0,-2-4-12 0,-2 1-4 15,-1 2 0-15,1 1 0 0,-3-2-12 0,1 2 0 16,-2 0 0-16,-2-2 0 0,0 2 0 0,0-1 0 16,-2 3 0-16,-2-3 0 0,1 0 0 0,1 5 12 15,-4-7-1-15,0 7-1 0,0-2-2 0,1 3 0 16,-1-6 0-16,0 2 0 0,-3-1-8 0,0 7 8 0,3-7-8 0,-2 7 8 15,-1-6-8-15,3 6 0 16,-2-3 0-16,2 3 0 0,-3 0 0 0,0 0 0 0,0 0 0 0,0 3 0 16,1 3 8-16,-4-6 0 0,3 0 0 0,0 7 0 15,3-2-8-15,-2-3 0 0,-1 4 0 16,-3-3 0-16,1 4 0 0,2-2-11 0,1 3 11 16,-2-3-8-16,-1 4 8 0,2-2-12 0,0 1 12 0,0-6-12 15,4 6 12-15,-1 6 0 0,3-7-9 0,-2 0 9 16,1 2 0-16,2-2 0 0,-2 6 0 0,1-5 0 15,3 5 0-15,0-3 0 0,0 3 0 0,0-5 0 16,3 5 0-16,-3-2 0 0,0-4 0 0,4 6 0 16,-2 3 0-16,2-9 0 0,-4 7 8 0,2-4-8 15,1 3 0-15,3-6 0 0,0 1 9 0,0 6-9 0,-1-7 12 0,4 9-1 16,0-9-1-16,2 2 0 16,-1 3 1-16,1-4 0 0,-3 0 0 0,5-1 0 15,-5 1-3-15,-2-3-8 0,3-2 12 0,2 3-4 0,-2-4-8 0,0 3 0 16,0 0 9-16,3-2-9 0,-4-3 12 0,3 0-3 15,2 0 0-15,1 0 0 16,-3-3-9-16,1-2 0 0,3-2 0 0,0 1 0 0,-1-2 0 16,1 6-12-16,0-6 4 0,-1 0 8 15,-3-5-30-15,1 6 2 0,0-7 0 16,0 7 0-16,-1-9 3 0,-2 9 1 0,2-7 0 0,-2 4 0 0,0-3 0 0,3 0 0 16,-4 2 0-16,1-1 0 0,0 1 11 0,0-2 2 15,0 1 1-15,-3 1 0 0,-1-2 10 0,1 5 0 16,0-5 0-16,0 5-8 0,-4 1 8 0,1-1 0 15,1 0 0-15,-2 0 8 0,-2 3 4 0,4 3 0 0,-4-3 1 0,0 5 0 16,0 0 17-16,0 0 3 0,0 0 1 0,0 0 0 16,5-3 10-16,-5 3 1 0,0 0 1 0,0 0 0 15,0 0-19-15,9 0-4 0,-4 3-1 0,-1 4 0 16,4-2-22-16,-5 8 0 16,-3-2 0-16,3 1 8 0,0-1-8 0,-3 7 0 0,0-2 0 0,3-6 0 15,0 11-15-15,3-8-1 0,-3 3 0 0,-1-1 0 16,2-2 8-16,-2-3 8 0,2-2-13 0,-2 5 5 15,-2-5 0-15,-2 0 0 0,-2-3 0 0,4 2 0 16,0-7 8-16,0 0 0 0,0 0 0 0,0 0 0 16,0 0 0-16,0 0 0 0,0 0 0 0,0-7-8 15,0 2 8-15,0-6 0 0,4 1 0 0,-2-1-8 0,1-2 24 16,3-2 6-16,2 0 1 0,1-6 0 0,1 5-9 0,-2 1-2 16,7-6 0-16,-4 5 0 0,1 3 16 15,-1 3 2-15,1-3 1 0,3 5 0 16,-4 0-16-16,1 3-3 0,0 3-1 0,-1-3 0 0,4 5 4 0,-6 0 1 15,3 5 0-15,-1-3 0 16,1 3-16-16,-1 3-8 0,-1 0 8 0,1 0-13 16,-3-1-11-16,2 7-3 0,-2-4 0 0,1 3 0 15,0 3-61-15,3-1-13 0,-1 3-3 0,1-8 0 16,-1 6 35-16,1-3 6 0,-1-5 2 0,1-1 0 16,3 6-5-16,0-10-1 0,-4 3 0 0,3 1 0 0,5-7 43 0,-2 5 8 15,0-10 1-15,-5 5 1 0,5-5 22 0,-5 3 5 16,3-4 1-16,0 3 0 0,-4-4 22 0,1-6 5 0,-1-3 1 15,-2 9 0-15,0-7-5 0,-4-1-1 16,1 2 0-16,0 3 0 0,-6-4 10 0,3-1 2 0,-3 0 0 16,0 1 0-16,-3-1 3 0,3 2 1 0,-2 5 0 0,-4-2 0 15,2-3-32-15,-4 6-7 0,2-7-1 0,-3 12 0 16,0-4 0-16,1-1-1 0,-4 7 0 0,-2 0 0 16,2 5-1-16,-3-3 0 0,-2 6 0 0,-1 6 0 15,1 0-10-15,0 0 0 0,2 1 0 0,0 6-11 16,1-5 11-16,5 7 0 0,0-7-9 0,6 4 9 15,-3-4-10-15,6 0 10 0,3-4-13 0,3 4 5 16,3-3-3-16,0-3 0 0,-1-4 0 0,4 1 0 16,2-2 11-16,1-2 0 0,-1-3 0 0,1-3 0 0,3-2 0 15,2-2 0-15,-2-7 0 0,-1-1 11 16,0-6-11-16,1 3 0 0,2-3 0 0,-2-2 0 16,-3-3 0-16,2 2 0 0,-2 1 0 0,-1 0 0 15,-2-6 11-15,0 1 3 0,-4-1 1 0,1-1 0 0,0-2 13 0,0-2 4 16,-3-2 0-16,-1 2 0 0,1-2-1 15,-3 0 0-15,0 0 0 0,0-1 0 0,0 6-10 16,0 3-1-16,-3-1-1 0,0 6 0 0,0 0-3 0,-3 7 0 16,3 3 0-16,-3 0 0 0,0-3 8 0,0 8 2 15,3 1 0-15,0 2 0 0,0 2-10 16,0 3-1-16,0 0-1 0,0 0 0 0,0 8-14 0,0 7 0 16,3 1 0-16,-3 5 0 0,3 7-14 0,0 1 4 0,2 1 1 15,-1 7 0-15,2 2 0 0,-1-3 0 16,-2 3 0-16,6 2 0 15,-6-2-15-15,0-2-2 0,0-1-1 0,-1 0 0 16,-2-4-10-16,0-4-3 0,4-5 0 0,-4-1 0 16,0 1-84-16,0-11-18 0,0 4-3 0,2-1-1 15,2-7-102-15,-2 0-20 0,4-3-4 0</inkml:trace>
  <inkml:trace contextRef="#ctx0" brushRef="#br0" timeOffset="127355.92">14789 11617 864 0,'0'0'38'0,"0"0"8"16,4 7-37-16,-2 0-9 0,1-1 0 0,3-3 0 0,-3 4 325 0,2-2 63 0,-5-5 13 0,10 0 3 15,-2 3-276-15,1 2-56 0,-3-5-10 0,3-5-2 16,2 2-45-16,1 3-15 0,0-5 9 0,-3 3-9 16,2-3 18-16,1-4-2 0,-4 7 0 0,4-6 0 15,-3-2 24-15,0 2 5 0,-1 0 1 0,1 1 0 0,-1-3 9 0,-2-4 1 16,0 6 1-16,1-4 0 0,-5 3-22 0,1-5-5 15,-3 0-1-15,0 6 0 0,0-7-5 0,0 4-2 16,-5-2 0-16,1 1 0 16,-1 4-22-16,-5 0 0 0,-1 1 0 0,-1 7 8 0,-2-6-8 0,-4 6 0 15,1 6 0-15,3 1-8 0,-7-2 8 16,0 6 8-16,-2 1-8 0,2 4 11 0,2 5-11 0,0-6 0 16,2 8 0-16,0 1 0 0,2 2 10 0,3-3-10 15,4 0 12-15,2 6-12 0,0-1 24 0,6-4-3 16,0 0 0-16,6 4 0 0,0-4-4 0,0 1-1 15,5-2 0-15,-2-2 0 0,3-3-16 0,2-2 0 0,1-3 8 16,-1-5-8 0,1-8-73-16,6-8-19 0,-1-7-3 15,0-6-836-15,3-8-167 0</inkml:trace>
  <inkml:trace contextRef="#ctx0" brushRef="#br0" timeOffset="127731.56">15102 11300 1036 0,'-7'5'92'16,"5"3"-73"-16,-2-5-19 0,4-3 0 16,0 0 508-16,0 0 99 0,0 0 19 0,10 5 4 15,1-5-498-15,6-5-99 0,-2 2-20 0,6-3-4 16,-1-1-9-16,3-1-14 0,1 0 3 0,2 1 1 16,-2-2 2-16,1 4 0 0,-4-2 0 0,2-1 0 15,1 5 18-15,-4-2 4 0,1 3 1 0,-4-4 0 0,-2 6-4 0,-1 0-1 16,-2-5 0-16,-3 5 0 15,0 5-10-15,-4-5 0 0,-5 0 0 0,3 8 0 0,3 6-9 0,-9-5-4 16,0 10-1-16,-5-1 0 0,2 3-2 0,-6 2 0 16,0 1 0-16,0 1 0 0,-5-2 8 0,0 9 8 15,-1-4-13-15,-2 3 5 0,2 3 8 0,-2-6 0 16,2-2 0-16,3 3 0 0,1-1 18 0,3 1 2 16,2-3 1-16,0 3 0 0,3-1 6 15,0 1 1-15,0-6 0 0,6 0 0 0,0-2-28 0,3-1-9 16,0-4 0-16,3 5 0 0,-3-11 9 0,6 4 11 0,-6-7-3 15,6 1 0-15,2 0-8 0,-3-8-12 0,5 5 2 0,-5-10 1 32,7 5-69-32,-3-8-14 0,5-7-2 0,-2-7-1 15,-4 1-167-15,1-2-34 0</inkml:trace>
  <inkml:trace contextRef="#ctx0" brushRef="#br0" timeOffset="127922.09">15017 11585 3207 0,'0'0'71'0,"3"8"14"0,-1 0 3 0,4-6 2 0,6 6-72 0,6-2-18 0,2 1 0 0,4 0 0 0,5-7 23 0,0 6 1 16,3-6 0-16,0-6 0 31,0 4-92-31,0-6-17 0,3-5-4 0,-6 0-833 0,-2-2-166 0</inkml:trace>
  <inkml:trace contextRef="#ctx0" brushRef="#br0" timeOffset="128086.35">15743 11541 3178 0,'0'0'70'0,"3"8"14"0,3-6 4 16,3-2 1-16,2 5-71 0,7-5-18 0,8 0 0 0,6 0 0 0,3 0 28 0,6-5 1 15,0-2 1-15,3-2 0 16,-4 2-107-16,1 0-22 0,-3-7-4 0,0 6-808 0,-3-2-161 0</inkml:trace>
  <inkml:trace contextRef="#ctx0" brushRef="#br0" timeOffset="128703.58">12788 12596 1382 0,'0'10'123'0,"4"8"-99"16,-4-2-24-16,2 2 0 0,2 3 248 0,1 8 45 16,4-6 9-16,0 5 2 15,2 4-272-15,1-3-55 0,-1-6-10 0,4 5-3 16,-3-4-8-16,-1-4-1 0,1 1-1 0,0-6 0 0,2 1 27 0,-2-1 6 15,-3-1 1-15,3-7 0 0,-1 1 64 0,1 0 14 0,-4-3 2 0,5-5 1 16,-5 0 35-16,7-5 6 16,-7-3 2-16,4 0 0 0,0-4-30 0,5-4-6 0,-3-8 0 0,7 3-1 15,-4-9-14-15,4 1-2 0,0-8-1 0,2 1 0 16,0-3-31-16,0 4-7 0,1-2 0 0,-1-2-1 16,-3 3 1-16,-2 0 0 0,0 4 0 0,-4 4 0 15,1-3-48 1,-4 3-10-16,-5-1-2 0,3 5 0 0,-1-4-115 15,-2 7-23-15,1-2-5 0,-1 2-1084 0</inkml:trace>
  <inkml:trace contextRef="#ctx0" brushRef="#br0" timeOffset="129343.5">13669 12702 2948 0,'-8'6'65'0,"2"1"14"0,-3 2 2 0,1 6 1 0,-2-2-66 0,1 2-16 16,1 6 0-16,-1-5 0 0,1 4 0 0,-1-1 0 16,0-1 0-16,0 0 0 0,3-2 0 0,1 4 0 15,1-7 0-15,2 3 0 0,-1-3 15 0,3-3-1 0,0 5 0 0,0-6 0 16,3 3 27-16,3-4 6 16,5 5 1-16,-2-5 0 0,3-5-14 0,5 4-2 15,3-7-1-15,4-3 0 0,-4-1-31 0,6 1 8 0,3-10-8 16,1-3 0-16,-4-5 0 0,0-2-10 0,-3 3 2 15,-2-4 0 1,-4 0-63-16,-2-4-12 0,-3-1-2 0,-3-1-1 0,-3 7-34 16,0-6-6-16,-10 8-2 0,2-2 0 0,-2 0 51 15,-4 1 9-15,-4 10 3 0,-2-4 0 0,-1 9 14 16,-3-7 3-16,4 12 1 0,0-4 0 0,-4 4 102 0,3 2 20 0,4-5 4 0,2 5 1 16,0 0 40-16,0 0 8 0,3 0 1 0,1 0 1 15,5 0-45-15,0 0-9 0,0 0-1 0,0 0-1 16,8 0-37-16,4 5-7 0,0-5-2 0,0 0 0 0,2 0-10 15,4 0-2-15,-1 0-1 0,0 0 0 16,1 0-5-16,-3 0-1 0,2 0 0 0,-2 2 0 0,-1-2 18 16,1 6 3-16,-1-4 1 0,4 8 0 15,-6 1-31-15,2-3-18 0,1 5 2 0,-4 3 1 16,1-1-2-16,-1 6-1 0,-2 0 0 0,1 2 0 0,-2 6 18 0,-2-6 0 16,-1 5 0-16,1-5 0 0,-2 6 0 0,1-6 0 15,-2 0 0-15,0-2 0 0,3 3 0 0,-3-3 0 16,3-6 0-16,-4 0 0 0,4-2 25 0,0-4 6 15,0 3 1-15,0-9 0 0,-1 5-32 0,1-8 0 16,0 5 0-16,3-10 0 0,3 2 11 0,-1-2-1 16,1-3 0-16,3-8 0 0,0 3-10 0,2-2 0 15,-2 0 0-15,2-6 0 0,-3 5 0 0,4-4 0 16,0-4 0-16,-1 9 8 0,1-6 11 0,2 3 1 0,-2 0 1 16,-4 2 0-16,0 0-21 0,-2 9 0 0,0-1-12 0,-3 0 4 15,0 3 8-15,-1 3 11 0,1 2-3 16,-1 0 0-16,2 2-8 0,-5-2 0 0,4 8 0 15,-3-3 0 1,0-3-26-16,0 6-7 0,-4-3-2 0,-2-5 0 16,0 0-123-16,0 0-25 0,0 0-5 0,0 0 0 0</inkml:trace>
  <inkml:trace contextRef="#ctx0" brushRef="#br0" timeOffset="129687.81">15084 12355 2718 0,'-6'8'120'0,"3"-8"25"0,-2 5-116 0,-1-2-29 16,0 2 0-16,-3 3 0 16,0-1 79-16,1 2 9 0,-7-2 3 0,3 0 0 0,1 7-80 0,-4 1-11 15,1-7-12-15,-1 5 2 16,0-6 0-16,3 9 0 0,4 0 0 0,-1-9 0 0,3 7 10 0,0-1 0 16,4-3 10-16,-1 3-10 0,3-6 44 0,3 2 4 15,-1 3 0-15,4-1 0 0,6 2-24 0,-1-6-4 16,7 2 0-16,-3 3-1 0,-1-1-9 0,0-6-2 15,1 2 0-15,3 2 0 0,-3-2-8 0,-1-1 0 16,-2-4 0-16,-4 3 0 0,-2-2 0 0,3 4 0 16,-9-7 12-16,0 0-4 0,0 0 4 0,0 0 1 15,3 6 0-15,-3 1 0 0,-3-2 12 0,-6 6 3 16,-2-3 0-16,-4 0 0 0,3-3-28 0,-2 2 8 16,-3 1-8-16,-4 6 0 0,0-7-12 0,4-4-8 15,-4 4-2-15,7-1 0 16,-1-4-101-16,0-2-20 0,4 0-4 0,-3-2-1197 0</inkml:trace>
  <inkml:trace contextRef="#ctx0" brushRef="#br0" timeOffset="131905.65">11519 11788 1324 0,'0'0'59'0,"0"0"12"0,0 0-57 0,4 5-14 16,-4-5 0-16,0 0 0 0,0 0 268 0,0 7 50 15,0 1 10-15,0-8 3 0,-6 5-246 0,0 3-49 16,-3-6-9-16,1 6-3 0,-4-8-24 0,-3 5 0 16,4-2 0-16,-4 3 0 0,-6-4 31 0,-2 3 1 15,0 3 0-15,-4-3 0 0,-2-2-7 0,0 2-1 16,-3 2 0-16,-3-3 0 0,0 1 12 0,-6-3 1 15,-6 3 1-15,1-5 0 0,-4 8-22 0,-3-3-5 16,-2-2-1-16,0 2 0 0,-3-3-10 0,-3 4 0 0,-1-4 0 0,-2 6 0 16,3-8 0-16,-1 6 0 0,1-4 0 0,0 3 0 15,2-5 0-15,-4 5 10 0,1-2-10 0,-2-3 10 16,3 5-1-16,0-5 0 0,0 0 0 0,-6 0 0 16,-1 0 7-16,1 0 0 0,9 0 1 0,-3 0 0 15,-1 0-9-15,-2 0-8 0,3 0 9 0,0-5-9 16,-1 5 10-16,-2 0-10 0,3 5 10 0,0-5-10 15,2 0 9-15,-5 3-9 0,-6-3 8 0,3 0-8 16,0 5 0-16,0-5 8 0,3 2-8 0,-3-2 0 16,2 5 0-16,-2-5 0 0,0 3 8 0,3-3-8 15,0 5 0-15,-3-5 0 0,-1 3 0 0,1-3 0 0,-2 5 0 0,2-5 0 16,-7 8 0-16,5-8 0 0,-5 5 0 16,-1-2 0-16,-7 2 0 0,0-3 0 15,0 4 0-15,-2-4 12 0,2 6-4 0,-11-2 0 16,3 1-8-16,0-2 0 0,-4 3 0 0,1 0 0 0,-1 2 20 0,1-5 4 15,-1 3 2-15,1 5 0 0,0-3-2 0,0-2 0 16,2 0 0-16,1-3 0 0,-4 3-24 0,1-1 8 16,3 2-8-16,-1 3 0 0,4-4 0 15,-4 0 0-15,1 0-9 0,2-1 9 16,4 2-28-16,-1-2 2 0,4 1 0 0,-1-3 0 16,6-2-142-16,-3-6-28 0</inkml:trace>
  <inkml:trace contextRef="#ctx0" brushRef="#br0" timeOffset="133363.5">5292 13994 2977 0,'0'13'132'0,"0"-13"27"0,6 7-127 0,0-7-32 16,6 5 0-16,-1-5 0 0,7-5 12 0,2 3-3 15,0-9-1-15,6 4 0 16,4-9 0-16,-4 0-8 0,0-7 12 0,3-5-4 0,4 5 0 0,1-6-8 15,-1-8 12-15,5 6-4 16,-6-5 0-16,6 0-8 0,-9-3 12 0,3-3-4 0,0 3 13 16,-3-2 3-16,3 2 0 0,-3-5 0 0,0 8-9 0,1-3-2 15,-4-2 0-15,3-3 0 0,-5 4-3 16,2-4-1-16,-6 0 0 0,1 1 0 0,2-2-9 0,-3 6 0 16,-2-2 0-16,-1 4 8 0,-2-1-8 0,-1 6 0 15,-5-1 0-15,3-3 0 0,-6 4 9 0,3 9-9 16,-7-6 10-16,1 6-10 0,0 2 13 0,-3 6-3 0,-3-6-1 15,0 5 0-15,3 4-1 0,-2 4 0 16,-4 0 0-16,0 1 0 0,3-2 0 0,-6 2 0 16,4 1 0-16,-2-1 0 0,-4 7-8 0,2-3 10 15,0 3-10-15,-2 0 10 0,2 0-10 0,-6 0 0 0,1 3-10 0,-1 4 10 16,1 1-12-16,-4 6 3 0,3 1 1 0,-5 0 0 16,2 6-2-16,-2 0 0 0,0 3 0 0,2 4 0 15,-2 3 0-15,2-3 0 16,-2 9 0-16,2-1 0 0,-2 0 10 0,6 3 0 0,-7 5 0 0,0-5-8 15,4 6 8-15,0-2 0 0,-1 1 0 0,7 0 0 16,-4-2 0-16,3-3 0 0,3-3 0 0,1 3 0 16,-1 3 0-16,0-6 0 0,6 3 0 0,-6-3 0 15,7 1 0-15,-2 2-12 0,-2-4 12 0,6 1-12 16,0 1 2-16,0-1 0 0,4-4 0 0,-2-4 0 0,2 8 10 0,1-7-13 16,4-3 5-16,0 3 8 15,2-9 0-15,1 3 0 0,3-2 9 0,5-5-1 16,-2 5-8-16,2-6 0 0,0-2 0 0,7-3 8 0,-1-2-8 0,1 0 8 15,2-8-8-15,3 5 8 0,-3-2-8 16,0-11 0-16,3 0 0 0,0 0 0 16,-5-7-92-16,2 1-24 0,0-4-4 15,-3-7-763-15,-3 1-153 0</inkml:trace>
  <inkml:trace contextRef="#ctx0" brushRef="#br0" timeOffset="137001.57">17534 13240 748 0,'3'7'67'0,"-3"-7"-54"16,0 0-13-16,3 7 0 0,0-1 524 0,6-3 101 16,-1 4 21-16,7-7 4 0,2 0-503 0,10 0-101 15,-1-2-20-15,6-6-4 16,6 0-22-16,0-4 0 0,3-10 0 0,0 5 0 16,2-5 0-16,-2-6 0 0,6-1 0 0,-3-1 8 0,2 1 0 0,-2 1 1 15,-4-4 0-15,2 1 0 0,-2-2-1 0,2 1 0 0,-13-4 0 0,3 5 0 16,-1-5 6-16,-1-1 1 0,-1-1 0 0,-3-4 0 15,-2 3-15-15,-1-3 0 0,6 3 0 0,-9-4 0 16,-2 4 29-16,2-3 3 0,3 3 1 16,-5-2 0-16,0 2-33 0,-6 10 0 0,-4-1 0 0,1 6 0 15,0 3 0-15,-6 0 0 0,-6 6 8 0,0 2-8 16,6 5 0-16,-10 1 0 0,-7-2 0 0,0 2 0 16,2 7 0-16,-5-5 0 0,-7 5 0 15,-2 5 0-15,-3 2-17 0,-1 9 2 0,-1 5 1 0,-1 3 0 16,-6 9-8-16,0 1-2 0,3 9 0 0,-3 7 0 15,-6-4 8-15,3 11 0 0,3 3 1 0,3 0 0 16,3 0 15-16,3-1 0 0,0 3 0 0,8-7-9 0,1 2 9 16,8-2 14-16,0-3-3 0,6-4-1 0,6 5-10 0,0-7 8 15,4-1-8-15,2-4 8 0,5-11-8 0,4 2 0 16,2-3-12-16,4-1 12 0,-4-7-10 16,7-6 10-16,8 1 0 0,-3-4-9 15,0-3 9-15,6-7 0 0,0-2-9 0,3-2 9 0,-3-3-12 0,3-4 1 16,-4 0 1-16,8-5 0 15,2-6 10-15,-1 4 0 0,-5-7 0 0,3 0 0 0,3-4 0 16,-6-3 0-16,-7 1 0 0,2 1 0 16,-1-4-26-16,-3 3-3 0,0-1-1 0,-5 1 0 0,-7 1 30 0,4 1-9 15,-1 1 9-15,-6 3 0 0,-8 3-12 0,3-4 2 0,3 4 1 0,-6 4 0 16,-6 0 9-16,0 3 12 16,0-3-2-16,-4 9-1 0,2-9 24 0,-7 9 5 15,-3 1 1-15,1-1 0 0,2 4-26 0,-6 3-5 0,-9 0 0 16,5 3-8-16,1 10 0 0,0-6 0 15,-5 9 0-15,0 5 0 0,0-1 0 0,-1 3 0 0,1 1 0 0,3 5 0 16,-7-1 0-16,10-2 0 0,8 8 0 16,-3-3 0-16,-3-2 13 0,13 7-4 0,4-5-1 15,10-3 0-15,0 3 1 0,2-2 0 0,1-1 0 0,8-4 0 16,6-1 1-16,-2 3 0 0,-1-8 0 0,6-5 0 16,6 3 12-16,-3-4 2 0,0-3 1 15,3-7 0-15,6-4-25 0,2-3 0 0,-2-4 0 0,0 2 0 31,0-9-26-31,-1 1-4 0,1-6-1 0,-3 0 0 0,3-2 19 0,-6-6 3 0,0 4 1 0,-4-4 0 16,-1 0-8-16,-1 6 0 0,-6-3-1 0,-3 3 0 16,-2-5-18-16,-4 9-3 0,-2-1-1 0,-3 4 0 0,-4-5 39 15,-2 8 0-15,-3 6 0 0,0-4 0 16,-3-2 20-16,-3 5 9 0,0 0 2 0,-5 1 0 0,-1 2-20 0,-3 2-11 16,-3-3 12-16,-2 4-12 0,-4-3 20 0,1 5-2 15,0 0-1-15,-4 5 0 0,1-3-7 16,-3 7-2-16,3-4 0 0,-1 2 0 0,1 1 21 0,-1 0 4 15,4 5 1-15,0-2 0 0,5 1-34 16,-2 1 0-16,-1-3 0 0,6 3 0 0,0 3 0 0,7 0 0 16,-7 0 0-16,6-4 0 0,0 4 0 0,4 4-14 15,-1-4 2-15,3 5 1 0,0-6 11 0,3-1 0 16,-1 1 0-16,4-5 0 0,-3 4 0 0,3-2 0 16,0-4 0-16,0 0 0 0,0-6-8 0,2 6 8 15,1-3-8-15,0 3 8 0,-1-8-17 0,1 0 1 16,0 0 1-16,3 0 0 0,-4 0 15 0,4-5 16 0,0 2-3 0,-3-2-1 15,-1 2-12-15,4-4-18 0,0-7 4 0,-4 7 1 16,1-6 21-16,0 3 4 0,3-3 0 16,-4-3 1-16,1 8-13 0,0-5-10 15,-4-2 2-15,1 5 0 0,0-4 8 0,-3 1-8 0,3 3 8 16,-3-3-8-16,0 6 8 0,0-2 11 16,-3 4-3-16,0 5 0 0,0 0 4 0,0 0 1 0,3-7 0 0,-3 7 0 15,0 0 7-15,0 0 0 0,0 0 1 0,0 0 0 16,0 0-8-16,0 0-1 0,0 0-1 0,0 0 0 15,0 0-11-15,3 7 0 0,3 7 0 0,2-1 8 0,1 2-8 16,0-5 10-16,-1 4-10 0,4-7 10 16,-3 6-33-16,-1-3-6 0,1-1-2 15,-3-2 0-15,-6-7-101 0,0 0-20 0,0 0-4 0,0 0 0 16,6-3-55-16,3-1-10 16,-3-5-3-16,0 2 0 0,-1-9 128 15,-2 3 26-15,6 3 5 0,-3-6 1 0,0 3 76 0,3 1 16 0,-3-4 4 0,-1 0 0 16,1 9 62-16,0-6 13 0,0 4 2 0,-4 7 1 0,1-3 3 0,-3 5 1 15,0 0 0-15,0 0 0 0,6 0-34 0,0 7-8 16,0 2 0-16,0-2-1 0,-1 6-39 0,7 3-7 16,-3 5-1-16,0 2-1 0,3-8 15 0,-4 6 3 15,7 0 1-15,-4-6 0 0,4 6-25 0,-3-5-5 16,2-6 0-16,1 3-1 0,2-6 19 0,1 2 4 0,-4-4 1 16,1-3 0-16,-1-2 2 0,1 0 1 15,3-2 0-15,-3-3 0 0,2-4-5 0,0 2-1 16,-2-9 0-16,-1 1 0 0,1-6-20 0,0 0-12 15,-1-2 12-15,-2 0-12 0,-1-6 0 0,2-2 0 0,-5-2 0 0,3 6 0 32,1-1-28-32,-3-1-2 0,0 6-1 0,-1-5 0 15,-2 5-36-15,0-4-7 0,0 4-2 0,-3 0 0 16,0 7-98-16,0-5-20 0,-1 8-4 0,-2 3-1048 0</inkml:trace>
  <inkml:trace contextRef="#ctx0" brushRef="#br0" timeOffset="137279.6">20139 12895 864 0,'-3'12'38'0,"0"1"8"0,3-5-37 0,-3 0-9 0,3 0 0 16,-3-1 0-16,3-7 342 0,3 8 66 0,-3 0 14 0,0-8 2 16,0 0-319-16,6 0-64 0,3 0-13 0,-4 0-2 0,5 0-14 0,-2-8-2 15,3 6-1-15,1-9 0 16,-3 4 38-16,3-2 7 0,-3-1 2 0,2-3 0 16,-2 1-20-16,3 1-3 0,-4-2-1 0,-2 3 0 15,0-3 6-15,0 5 1 0,-1-5 0 0,-1 6 0 0,-2-2-18 0,-2 9-3 16,0 0-1-16,0 0 0 0,0 0 11 0,0 0 1 15,-6 9 1-15,-2-2 0 0,2 0-9 0,-3 9-1 16,1 5-1-16,-1-5 0 0,3 9-19 0,0 2 0 16,1-2 8-16,-1 2-8 15,2 1 11-15,4-5-2 0,0 6 0 0,4-1 0 0,2-5-9 0,-1 4 0 16,4-4 0-16,0-8 0 16,2-1-96-16,4-4-14 0,-1-10-3 0,4 0-1 15,2-16-89-15,7-5-17 0</inkml:trace>
  <inkml:trace contextRef="#ctx0" brushRef="#br0" timeOffset="137570.96">20868 12628 3434 0,'-9'5'76'0,"1"2"15"0,-7 1 3 0,-2 2 2 0,-7 4-76 0,1 6-20 0,-1-10 0 15,1 12 0-15,2-7 0 0,4 0 0 0,0-2-13 0,2 3 5 16,3-1 8-16,6-2 0 15,1 3 0-15,2-3-8 0,3 2-18 0,3-2-3 0,2-2-1 0,7 5 0 16,0-4 48-16,8 4 10 0,3 0 1 0,7 4 1 16,-1-4-19-16,3 0-11 0,1-4 12 0,1 4-12 15,-1 0 12-15,-8-3-12 0,2-1 12 0,-10-1-12 0,-2 1 0 16,-4-3 0-16,-1-2 0 0,-5 6 0 16,-5-5 8-16,-5 2-8 0,-5 4 0 0,-4-7 0 15,-10 9 0-15,-4-4 0 0,-5-4 0 0,-5 6 0 16,-6-4 10-16,-2 3-10 0,-1-6 8 0,-3 2-8 0,2-2 0 0,-5-2 0 15,-3-5-14-15,1-5-1010 16,2-2-201-16</inkml:trace>
  <inkml:trace contextRef="#ctx0" brushRef="#br0" timeOffset="140152.26">4884 13452 979 0,'0'0'87'0,"0"0"-70"16,0 0-17-16,0 0 0 0,0 0 296 0,0 0 55 16,0 0 11-16,0 0 2 0,0 0-229 0,0 0-47 15,0 0-8-15,0 0-3 0,0 0-22 0,-6 0-5 16,3 0-1-16,-5-6 0 0,-1 6-20 0,-1 6-4 15,2-6-1-15,-3 3 0 0,1-3 13 0,-1 4 3 16,-1-1 0-16,1 5 0 16,2-3-8-16,0 3 0 0,-3 0-1 0,4-1 0 0,-4 7-23 0,3-7-8 0,-5 6 0 0,7-3 0 15,-1 3 0-15,-7 3-21 16,9-3 3-16,-2-3 1 0,-1 6 4 0,7-3 1 16,-7 2 0-16,3 1 0 0,0 0 12 0,3 2-9 15,0-8 9-15,3 5-8 0,-3-1 8 0,3 1-10 0,0 1 10 16,0 2-10-16,0-3 10 0,3 1-10 15,0-1 10-15,0 6-10 0,3-5 2 0,0 5 0 16,3-6 0-16,-4 1 0 0,4 5 8 0,0-6-13 0,2 0 5 0,3 1 8 16,-1 0 0-16,1-3 0 0,1-1 0 0,5-1 0 15,0-4 0-15,4 2 0 0,2 1 12 0,4-8-4 16,-7 4-8-16,6-6 0 0,0-6 0 0,-3 4 0 16,6-8-40-1,1 1-12-15,1-5-4 0,-1-2-1185 0</inkml:trace>
  <inkml:trace contextRef="#ctx0" brushRef="#br0" timeOffset="142487.34">5715 13807 990 0,'0'0'44'0,"0"0"8"0,0 0-41 0,0 0-11 0,0 0 0 0,0 0 0 15,0 0 140-15,0 0 25 0,0 0 6 0,0 0 1 16,0 0-45-16,0 0-9 0,0 0-2 0,0 0 0 16,0 0-30-16,0 0-6 0,0 0-2 0,-3 2 0 15,0 4-6-15,3 1 0 0,-6-2-1 0,1-1 0 16,1 3-13-16,-2-2-2 0,6 3-1 0,-5 0 0 15,2-1-28-15,-6 7-6 0,3-4-1 0,4 3 0 16,-1 2-20-16,-6 1 0 0,3 0 0 0,0 4 0 16,6-4 0-16,-8 5 0 0,2 0 0 0,0-3 0 0,6 2 0 0,-3 4 0 15,-3-6 0-15,0 0 0 16,4 3 0-16,-2-6 0 0,-1 1 0 0,1 0 0 0,-2-4-15 0,6 4 3 16,-2-9 0-16,-4 6 0 15,3-4 12-15,0-4-11 0,3-5 11 0,0 0-10 0,0 0 10 0,0 0-8 16,0 0 8-16,0 0-8 0,0 0-3 0,0 0 0 15,0 0 0-15,3-5 0 0,6-8 11 0,-7 4 0 16,4-1 0-16,3-3 8 0,3-3 0 0,-6 2 0 16,3-2 0-16,-1-2 0 0,-2 2-8 0,6 0 11 15,0 0-11-15,5 4 12 0,-9 1 4 0,7-2 2 16,-3 1 0-16,3 3 0 0,2 0 11 0,-2-5 3 0,2 7 0 16,-5-1 0-16,5-5-20 0,-5 11-4 15,3-7-8-15,-4 4 12 0,4 3-12 0,3-4 0 16,-7-1 0-16,7 7 0 0,-7-5 9 0,4 2 3 0,-1-2 0 0,1 5 0 15,2-3 0-15,-2-2 1 16,3 3 0-16,-4-3 0 0,-2 5 0 0,5-4 0 0,-11-1 0 0,0 5 0 16,3 0 5-16,-1 0 1 0,4 5 0 0,-9-5 0 15,-3 0-19-15,0 0 0 16,6 4 0-16,0-4 0 0,-6 0 10 0,2 7-2 0,-2 1 0 0,0 0 0 16,4 4-8-16,-2-4 0 0,-4 8 0 0,2-3 0 15,0 2 0-15,-4-1 0 0,4 4 0 0,-2 0 0 16,2 0 0-16,0-2 0 0,-3 4 0 0,0-5 0 15,3 4 0-15,0-1 0 0,0-3 0 0,-6 4 0 16,6-9 10-16,0 5-10 0,6-2 12 0,-6 1-12 16,0-4 13-16,6-2-4 0,-4-1-1 0,11-2 0 0,-8 4 5 15,1-4 1-15,3-3 0 0,0 4 0 16,-1-4-14-16,4-2 0 0,-6 0 0 0,2 0 0 0,7-2 0 0,-6-4 0 16,2 4-8-16,1-3 8 0,0-4 0 15,0 4 0-15,2-5 0 0,6 2 0 0,-8-4 0 16,5 3 0-16,4-4-9 0,-6 3 9 0,-1-3-11 0,7-3 11 15,-4 4-12-15,4-6 12 0,-1-3-12 0,0 5 4 16,-5-4 8-16,2-1-13 0,4 3 2 0,0-3 1 16,-7 1 0-16,6-4 0 0,-2 3 1 0,-1-2 0 15,1 2 0-15,0 3 0 0,-4-8 9 16,1 11 0-16,-4-9 0 0,-2 4 8 0,3-2-8 0,-4 7 0 16,-2-9 0-16,-3 9-8 0,0 0 8 0,0-6 0 0,-3 8 0 0,-3-3 0 15,0 6 0-15,-3-3 0 16,1 6 0-16,-1-2 0 0,-3 4 0 0,0-3 0 0,-3 8 0 15,1 0 0-15,-7 0 0 0,7 8 0 16,-10-3 0-16,1 4 0 0,5-2 0 0,0 9 0 0,-4-1 0 0,4 0 8 16,0 7-8-16,1-7 0 0,-1 5 0 15,3 4-8-15,3-3 8 0,-2 2 0 16,5 5 0-16,0-4-8 0,4 2 24 0,2-3 6 0,5 0 1 0,4 1 0 16,2-3 5-16,-2 0 0 0,9-3 1 15,5 2 0-15,-8-4-5 0,5 0 0 0,3-4-1 0,4 4 0 16,-1-3-7-16,-2-5-2 0,1 0 0 0,-1-3 0 15,2-3-14-15,-2-2 0 0,-4-7 0 0,3 7-10 32,-3-8-13-32,1-6-2 0,0 4-1 0,-1-3 0 0,-3-7-107 0,1 4-22 15,0-7-4-15,-4 0-1180 0</inkml:trace>
  <inkml:trace contextRef="#ctx0" brushRef="#br0" timeOffset="142790.03">7226 13662 2588 0,'-12'8'115'0,"9"-4"23"0,0 2-110 0,-3-3-28 15,-2 4 0-15,-1-2 0 0,1-2 40 0,-1 2 4 16,0-2 0-16,-3 2 0 16,4 3-84-16,-10-3-16 0,6 6-3 0,-5-4-1 15,-1 6 14-15,3 2 2 0,-4 1 1 0,1 5 0 0,6-1 74 16,-6 4 14-16,10 0 3 0,-1 4 1 0,1-4 48 0,1 4 10 15,7-5 1-15,0-2 1 0,3 3-36 0,1-4-7 16,4 3-2-16,1-7 0 0,11 0-44 0,1 1-8 0,-4-6-3 16,6-4 0-16,1-7-9 0,-1 0 0 0,-2 0 0 15,5-10 8-15,-6-3-8 0,3-7 0 0,-2-4 0 16,0-7 0 0,2-5-90-16,0-1-14 0,0-7-2 0,-2 1-1 15,2-5-98-15,0-3-20 0,4-6-4 0,-7 5-1 0</inkml:trace>
  <inkml:trace contextRef="#ctx0" brushRef="#br0" timeOffset="143102.22">7666 13024 2034 0,'9'-16'44'0,"-3"11"10"0,-3 0 2 0,-3 5 1 0,0 0-45 0,0 0-12 0,0 0 0 0,0 0 0 0,0 13 180 15,-3 0 33-15,3-2 7 0,0 9 2 16,-3 3-135-16,0 6-27 0,3-1-6 0,-3 9-1 0,1-6-36 16,-2 11-7-16,2-4-2 0,-2 1 0 15,-1 5 22-15,5 6 4 0,-6-4 1 0,3 11 0 16,0 3-54-1,-3-1-10-15,1-7-3 0,-1 0 0 0,-3 0 0 0,-3-3-1 0,0-2 0 0,1 2 0 0,-4-10 33 16,3-3 0-16,-2-4 0 0,2-4 0 0,0-4 0 0,1-4 9 16,3-5-1-16,-2-1 0 0,5-1 38 15,-1-11 7-15,0 3 2 0,-3-5 0 0,7-5-29 0,-2-2-6 16,-2-6 0-16,6-3-1 0,6-7 5 0,-6 0 0 16,6-6 1-16,3-3 0 0,5-3-4 0,7-2-1 15,-4 6 0-15,7-3 0 0,-1-2-20 0,0 5 0 16,4 2 0-16,-1 1 0 0,0 2 0 0,0-3 0 15,3 6 0-15,-2-3 0 16,-1 8-22-16,1-3-9 0,-4 0-1 0,-3-2-1 16,4 7-92-16,-13-4-19 0,3 4-3 0,-1 4-1 0</inkml:trace>
  <inkml:trace contextRef="#ctx0" brushRef="#br0" timeOffset="143611.99">7538 13918 3301 0,'3'24'72'0,"0"-11"16"0,-3 2 2 0,0-1 3 0,3-4-74 0,5 3-19 0,-2-1 0 0,9-1 0 0,2 2 28 16,4-5 1-16,2 5 1 0,4-6 0 16,-2-4-30-16,5 3 0 0,-1-4-8 0,-2-2 8 15,-2 0-28-15,-1 0 0 0,-6-2 1 0,2-4 0 16,3-2-97-16,-5 0-20 0,2 1-4 0,0-7-1 15,1 0-14-15,2-2-2 0,0 0-1 0,-2-5 0 16,5 6 82 0,-3-6 16-16,1-2 3 0,0 2 1 0,1-3 20 0,2 4 4 0,-1 1 0 0,3-6 1 0,-6 2 39 0,4-1 0 15,-7 4 0-15,0-4 0 0,-2 3 13 0,-4 5 4 16,-4-4 1-16,-2 10 0 0,-2-3 55 0,0 5 11 16,-9 0 3-16,3 8 0 0,-6-5 52 0,-5 2 10 15,1 6 3-15,-1-3 0 0,-6 5-77 0,-4 3-15 16,3 0-4-16,-5-1 0 0,3 9-33 0,0-3-7 0,2 3-2 0,4-1 0 15,-4-2 2-15,6 3 1 16,4-1 0-16,2-2 0 0,-3 2 19 0,6 1 3 16,3-8 1-16,3 5 0 0,0 2-27 0,3-1-5 0,0-4 0 15,2 3-8-15,4 3 13 0,2-9-4 16,1 6-1-16,6-5 0 0,-1 5-8 0,-3-6 0 0,4 2 9 16,-4-2-9-16,0 1 0 0,2 0 0 0,-5-1 0 0,1 1 0 15,-7-3 8-15,4 4-8 0,-6-7 10 0,0 6-10 16,-4-3 8-16,-2 3-8 0,-5-1 0 15,-1 2 0-15,-3 3 0 0,-3-4 0 0,0 0 0 16,-2-1-10 0,-4 1-72-16,-2 0-14 0,-6 5-4 0,-1-6 0 15,2 2-107-15,-2 3-21 0</inkml:trace>
  <inkml:trace contextRef="#ctx0" brushRef="#br0" timeOffset="144380.93">9548 12811 2257 0,'0'0'100'0,"-6"-5"20"0,-6 3-96 0,4-6-24 0,-1 3 0 0,0-5 0 0,0 1 124 0,-2-4 19 0,-4 6 4 0,3 2 1 16,1-3-76-16,-3 0-14 16,-5 6-3-16,2-3-1 0,3 5-1 0,-1 0 0 0,-6 0 0 0,1 0 0 15,6 5-17-15,-1-3-4 0,-5 3-1 0,2 3 0 16,0 2 1-16,4 8 0 0,5 1 0 0,-6 1 0 16,-2 3-32-16,3 6 0 0,11 3 0 0,-3 1 0 15,-6 3 0-15,9 3 0 0,0 6 0 0,3 1 0 16,3 9 0-16,-3-9 0 0,0 6 0 0,3 0 0 15,3-1 0-15,-4-1 0 0,2-4 8 0,-2-1-8 32,7-9-75-32,-3 3-17 0,-6-2-4 0,-2-4-1 0,-4-7-70 0,6 0-13 0,-3-8-4 0,-3 0-611 15,-6-7-122-15</inkml:trace>
  <inkml:trace contextRef="#ctx0" brushRef="#br0" timeOffset="145036.99">9073 13496 2433 0,'0'0'53'0,"0"0"11"0,2 0 3 0,-2 0 2 0,0-5-55 0,0-3-14 0,6 0 0 0,0 3 0 0,0-3 58 0,5 5 9 16,4-4 1-16,-3-6 1 0,2 5-32 0,4 0-6 15,-1 1-2-15,6-7 0 0,4 7-13 0,-4-6-2 16,1 5-1-16,2 0 0 0,0 1 15 16,0-2 4-16,-8 2 0 0,2 4 0 0,0-2-32 0,-1-3 0 15,-5 8 0-15,-3-5 0 0,1 5 12 0,-3-2-3 16,0 2-1-16,-3 0 0 0,-6 0 0 0,0 0 0 0,0 0 0 0,0 0 0 15,0 0-8-15,-4 7 0 0,4 1 9 0,0 0-9 16,-5 5 0-16,-1-5 0 16,-3 2 0-16,0 3-8 0,4 0 8 0,-4 3 0 0,-5-6 0 0,1 8 0 15,5-3 0-15,-4 1 0 16,-3 0 0-16,1 5 8 0,2-6-8 0,0 6 0 0,-2-5 0 16,-1 4 0-16,-2-1 8 0,5 1-8 15,7-5 10-15,-4 1-10 0,-3 4 12 0,6-4-4 0,9 0-8 16,2-3 12-16,-1 3-12 0,2-4 0 0,-1-4 0 0,10 2 0 15,-1 4 0-15,-2-7 0 0,0 1 0 0,2-3 0 16,1-2 0-16,-1 2 0 0,-1-5 0 0,-5 0 0 16,7 0 0-16,-4-5 0 0,-1-3 0 0,-5 5 0 15,4-2 12-15,0-2 0 0,2-7 0 0,-5 4 0 16,-6-3-12-16,3-2 0 0,6-1 8 0,-4 0-8 16,-5-5 0-16,0 7 9 0,0-8-9 0,0-1 8 15,-2 0-8-15,-1-3 0 0,-1 2 9 0,2 1-9 16,-1 2 9-16,0 6-9 0,-3-6 12 0,3 5-12 0,3 1 16 0,-3 2-4 15,0 6-1-15,3-2 0 0,-2 2 9 0,2-1 3 16,0 8 0-16,0 0 0 0,0-5-10 16,0 5-1-16,5-3-1 0,-5 3 0 0,0 0-11 0,9 3 0 15,6 2 0-15,-1 3 0 0,-2-1 0 0,0 7-16 16,-1-7 3-16,4 9 0 16,5-3-69-16,-8-3-14 0,-7 6-2 15,2 2-1-15,7-2 35 0,-5-6 8 0,-9 3 0 16,0 2 1-16,0-7 11 0,0 5 3 15,0-10 0-15,0-3 0 0,0 0 74 0,0 0 15 0,0 0 4 0,0 0 0 0,-6-3 0 0,3-2 0 16,6-3 0-16,3-8 0 0,-6-4-24 0,3 1-4 16,6-6 0-16,2 2-1 0,7-9-7 0,-1 4 0 0,0-8-1 15,10 4 0-15,2-4-15 0,0 5 0 0,0-3 0 0,0 3 0 16,1 0 0-16,-1 2 0 16,-2 6-9-16,-2-2 9 15,-1 6-124-15,-7-1-20 0,1 7-3 0</inkml:trace>
  <inkml:trace contextRef="#ctx0" brushRef="#br0" timeOffset="146053.79">8338 14658 2800 0,'-4'33'124'0,"2"-18"26"0,-1 1-120 0,-1 5-30 0,2 3 0 0,-2-1 0 16,2-2 62-16,2 2 6 16,0 0 2-16,0-3 0 0,-3 4-70 0,3-3-23 0,0-5 0 0,-3 5 0 31,0-7-23-31,0 0-5 0,-2-4-1 0,1-2 0 0,-2 3 33 0,4-9 7 0,-4 5 0 0,6-7 1 15,0 0 39-15,0 0 7 0,0 0 1 16,-3-9 1-16,0-5-5 0,6 1 0 0,-3-3-1 0,6-4 0 16,3-3-18-16,2-1-3 15,-2 1-1-15,6-3 0 0,5-5-9 0,-2 7 0 0,-1 1 0 0,4 2 0 16,-4 1 0-16,0 4 8 0,1 4 0 0,-1 1 0 16,-5-2-8-16,0 5 0 0,2 3 0 0,-2 3 0 15,-3 2 0-15,0 0 0 0,2 0 10 0,-2 7-10 0,0 1 0 16,2 0 0-16,-2 4 0 0,3-3 0 15,0 6-20-15,-1-2 1 0,1-3 1 0,3 6 0 16,4-3 18-16,-7 2 0 0,0-1 0 0,3-7 0 0,5 1 0 0,-6 0 0 16,1-1 0-16,0-1 0 0,-1-6 0 15,1 0 0-15,2-8 0 0,-2 3 0 0,-1-3 0 16,-1-5 12-16,4 2-1 0,-5-4-1 16,-4-3-10-16,1 2 8 0,3 1-8 0,-1-6 8 15,-2 5 0-15,-3-2-8 0,0-2 12 0,-4-1-4 16,7 0-8-16,-5 3 0 0,-4-3 9 0,0 6-9 0,2-6 8 0,-2 5-8 15,-6 4 8-15,4 1-8 0,-1-2 0 0,-1 5 0 16,-4 0 0-16,-1 8 0 0,-3 0 0 0,1 0 0 16,2 3 0-16,-5 2-8 0,-7 9-5 0,7-4-1 15,7 3 0-15,-1-1 0 0,-9 4 3 0,8 2 1 16,3 0 0-16,3 0 0 0,3-2 10 0,0 5 0 0,-3 2 0 0,6-2 0 16,9-1 0-16,-4-4 0 15,-5 7 0-15,6-1 0 0,6-2 10 0,-1-5 7 16,-2 1 2-16,0 0 0 0,2-1-7 0,4-7-2 0,-1-2 0 0,-3 1 0 15,4 0-10-15,0-7-9 0,5 0 9 0,0 0-13 16,-6-7 13-16,10 0 0 0,2-2 0 0,1-6 0 16,-5 0-11-16,2-7 11 0,2 2-12 0,3-1 12 15,3-2 0-15,-3 2 0 0,-2 3 0 0,-1-3 0 16,3-2 0-16,-3 2 0 0,-3 1 0 0,1-4 0 16,2 3 0-16,-3 3 0 0,-3 2 0 0,-2 4 0 15,-7 4 0-15,1-5 0 0,2 5 0 0,-5 0 0 0,-12 8 11 16,9 0-11-16,2 0 12 0,-5-5-12 15,-6 5 32-15,0 0 0 0,0 0 0 0,0 0 0 16,0 13-20-16,-6 0-4 0,-5 3 0 0,2-1-8 0,3 6 8 16,-3 2-8-16,-8 0 0 0,-1 3 0 0,3 1 0 0,-2 6 0 15,-3-2 0-15,2 5 0 16,1-4 0-16,2 4 0 0,1-5 8 0,-1-2-8 16,1-6-41-16,-1-2-12 0,7-1-3 15,-2-4 0-15,-1 0-109 0,2-9-23 0,3-1-4 16,6-6-584-16,-6-6-118 0</inkml:trace>
  <inkml:trace contextRef="#ctx0" brushRef="#br0" timeOffset="146278.31">9516 14457 2948 0,'-18'29'131'0,"15"-15"26"0,3-4-125 0,-2 3-32 0,-2 2 0 0,4 0 0 16,6-1 68-16,0-4 8 0,0 3 2 0,3 2 0 15,-3-1-58-15,8 1-12 0,-2 0-8 0,2 1 9 16,1 5-9-16,2-8 10 0,4 3-10 0,-1-1 10 16,-2 6-10-16,-4-5 0 0,4 4 0 0,2-1 0 15,-5-7 0-15,-1 9 0 0,-2-6 0 0,0 1 0 16,0 0-150 0,-1-1-26-16,-5 4-4 0,-3-9-1086 0</inkml:trace>
  <inkml:trace contextRef="#ctx0" brushRef="#br0" timeOffset="146685.2">10134 13918 3106 0,'0'0'68'0,"0"0"15"0,0 0 2 0,0 0 3 0,0 0-71 0,3 9-17 0,-3-2 0 0,0 1 0 0,6-3 44 0,-3 3 4 0,-1 5 2 0,2-3 0 16,-2-2-13-16,1 5-2 15,0 2-1-15,0-1 0 0,-3-5-18 0,0 12-3 16,0 1-1-16,0-8 0 0,-3 15-4 0,3-5 0 0,0 5-8 0,-3-1 12 15,3-3-12-15,-3 12 11 16,3-3-11-16,0-3 10 0,3 8-10 0,-3-5 0 16,0-4 0-16,3 2 0 0,3 4 0 0,0 0-12 0,-3-5 4 0,6 5 8 15,-3-7-16-15,-1 8 5 16,1-7 1-16,0-1 0 0,2-1 10 0,-1 1-12 0,1-5 12 0,-2-1-12 31,0-8-75-31,-3 6-15 0,5-5-3 0,1-9-1 0,-6 1-10 0,6-8-1 0,-3 0-1 16,3-3 0-1,-1-9-6-15,1-4-2 0,0 0 0 0,0-7-905 0</inkml:trace>
  <inkml:trace contextRef="#ctx0" brushRef="#br0" timeOffset="146930.47">9956 14443 2948 0,'-12'30'131'0,"6"-17"26"0,6-5-125 0,-2 0-32 16,4 0 0-16,2 0 0 0,1-1 64 0,7-2 6 16,5 3 2-16,4-8 0 0,6 5-56 0,4-2-16 15,-1-3 0-15,4-3 8 0,4-2 3 0,-3-3 1 16,-3 3 0-16,3-2 0 0,-3-9-12 0,1 5 0 16,-7-7 0-16,3 8 0 15,3-3-64-15,-3 2-14 0,-2-1-3 0,-1 4-1 16,-3 0-114-16,0 1-22 0,-2-7-5 0,2 10-1 15</inkml:trace>
  <inkml:trace contextRef="#ctx0" brushRef="#br0" timeOffset="147445.94">10942 14310 1936 0,'0'0'86'0,"0"5"18"0,0-5-84 0,-3 8-20 0,3 0 0 0,0-1 0 0,0-7 127 0,0 9 21 16,0-2 4-16,0 1 0 0,3 0-103 0,-3-1-21 15,0-2-4-15,0 3 0 0,0 0 13 0,-3 5 3 16,3-5 1-16,-3 2 0 0,-2 4 19 15,1 0 3-15,-2-5 1 0,1 6 0 0,-1 4-13 0,-2-4-3 16,-1 0 0-16,3 1 0 16,-3 0-6-16,3-1-2 0,0 4 0 0,0-5 0 0,4-3-20 0,-4 2-4 15,-1 2 0-15,5-1-1 0,-1-6-15 0,0 4 0 16,0-1 0-16,0-4 0 0,0 7 0 0,3-7 0 0,-2 1 0 16,-2 5 0-16,4-3 0 0,-2 4-10 0,-2-2 10 15,4-1-12-15,-2 1 12 0,2-1 0 16,-3 2 0-16,3 0-8 0,0-3 8 0,3 4 0 15,-1-2 0-15,2 4-8 0,-2-6 8 0,4 3 0 16,-3 0-9-16,6-2 9 0,0 1 0 0,2-3 0 0,1 3-9 16,3-1 9-16,-4-4 0 0,7 1 0 0,-1 0 0 0,4-3 0 15,-1 3 0-15,0-3 12 0,4-3-3 0,-4-2-1 16,6 0-8-16,-2-2 0 0,0-3 0 16,-1-3 8-16,-3 0-8 0,0 1 0 0,1-6 0 0,-4 2 8 15,1-7-20-15,-3 8-4 0,-1-11 0 0,1 5-1 31,-4-4-114-31,-2-1-22 0,-1 5-5 0,2-7-709 0,-8 3-141 0</inkml:trace>
  <inkml:trace contextRef="#ctx0" brushRef="#br0" timeOffset="147866.07">11374 14665 1036 0,'0'0'92'0,"0"0"-73"0,-4 8-19 0,4-3 0 0,0-5 319 16,0 8 60-16,0 5 12 0,-2-6 2 0,2 2-219 15,-3-2-44-15,3 1-9 0,0 5-1 0,-3-3-56 0,0 4-10 16,3 1-2-16,0 0-1 0,0 6-18 0,0-5-3 15,0 4-1-15,0 1 0 0,0-3-9 0,0 3-3 16,0 0 0-16,3-3 0 0,0 2-1 0,2-4 0 16,-1 0 0-16,2 2 0 0,3-7-4 0,-4 4-2 15,4-10 0-15,2 8 0 0,-2-11-10 0,3 7 0 16,-1-9 0-16,1 5 0 0,0-10 0 0,0 5 0 16,2-9 0-16,-2 2 0 0,3-1-9 0,-4-5 9 15,1-3 0-15,-1 1 0 0,4 0 0 0,-3-7 0 16,-1 2 0-16,1-3 0 0,-3 2-13 0,3-2 4 15,-3 0 1-15,-4 1 0 0,4-1 8 0,-4 0 0 16,1 2 0-16,0 0 0 0,0 6 0 0,-3-6 0 16,0 10 0-16,0-1 0 0,-3 4 0 0,0 0 11 15,0 8-3-15,0 0 0 0,0 0 0 0,0 0 0 0,0 0 0 0,0 0 0 16,0 0 2-16,0 0 0 0,0 0 0 0,2 13 0 16,5 2-10-16,-1-4 0 0,0 7 0 0,-4 0 0 15,4-2 0-15,0 5 0 0,-1-5-12 16,1 4 12-1,-2-5-70-15,-2 1-6 0,5-3-2 0,-5 3 0 0,4-4-79 16,0-4-16-16,-1 0-3 0,1-8-1 0,3 0-31 0,3-5-5 0,0 2-2 16,5-10 0-16,0-3 132 0,7-4 27 15,2-3 4-15,4-5-636 0</inkml:trace>
  <inkml:trace contextRef="#ctx0" brushRef="#br0" timeOffset="148190.97">12307 14382 921 0,'-9'8'82'0,"7"0"-66"0,-4 0-16 0,-3 5 0 0,0-5 364 0,-3 8 70 15,0-4 14-15,1 4 2 0,-1-1-270 0,-3 1-55 16,4 0-10-16,-3-4-3 0,-1 9-83 0,3-5-17 16,-3-1-3-16,1-1-1 0,3 0-8 0,-2-5-11 15,5 6 3-15,-1-7 0 0,1 5 8 0,5-5 0 16,0 0 0-16,0-1-8 0,3 6 16 0,3-5 4 16,0 3 1-16,2-6 0 0,4 2 3 0,0 1 0 15,3 5 0-15,0-5 0 0,2-1 14 0,1 2 3 16,-1-7 1-16,1 8 0 0,-1 1-34 0,-2-6 0 0,0 2 0 0,-1-3 0 15,-2 1 12-15,3 2-4 0,-4 1 0 0,-1 0-8 16,-2-1 16-16,-2 1-3 16,0 0-1-16,-6 5 0 0,0-6 4 0,0 2 0 0,-3 3 0 15,-3-1 0-15,1 2-16 0,-7-5 0 0,4 5 0 0,-4-3 0 16,-3 3-20-16,1-6-4 0,0 9-1 0,-4-3 0 31,1 1-32-31,2-5-7 0,1 5 0 0,-1-7-1 0,1 1-15 16,5-8-4-16,3 3 0 0,1-6 0 15,2 3-132-15,3-8-26 0,6-4-6 0,0-4 0 0</inkml:trace>
  <inkml:trace contextRef="#ctx0" brushRef="#br0" timeOffset="148576.68">12459 13822 3236 0,'0'0'72'16,"0"0"14"-16,0 0 3 0,0 0 1 0,0 0-72 0,0 0-18 0,-3 5 0 0,3-1 0 0,-3 3 13 0,6 1-1 16,-3-3 0-16,0 3 0 0,3 5-12 0,0-3 9 0,-1 6-9 0,-2-3 8 15,4 8 20-15,-4-3 3 16,0 7 1-16,0-1 0 0,2 5-11 0,-2-1-1 15,3 3-1-15,1 0 0 0,-4 3-11 0,2-1-8 0,1 1 9 0,0 3-9 16,0 2 12-16,0-3-4 0,0 8-8 0,0-5 12 16,0 2-24-16,3-5-6 15,-1-4-1-15,-2 4 0 0,3-5-1 0,-1-2-1 16,-1-6 0-16,5 0 0 0,-3-2 21 0,-1 3 10 16,4-4-1-16,0-5 0 0,-1 1-9 0,1-3 0 15,0-5 0-15,0 0 0 16,2-1-30-16,-2-2-2 0,-1-10 0 0,2 3 0 0,1-3-75 0,-2-11-15 15,-3 3-3-15,2-10-1 16,-2 0-74-16,-3-6-14 0</inkml:trace>
  <inkml:trace contextRef="#ctx0" brushRef="#br0" timeOffset="150047.4">12380 14310 3283 0,'-3'13'72'0,"-2"-5"16"0,5 8 2 0,0-9 2 0,2 1-74 0,4 0-18 0,6-1 0 0,5-2 0 0,4-5 0 0,2 0 0 16,1 0-8-16,5 0 8 0,-3-5-11 0,3 5 11 15,-3-7-12-15,3 4 12 0,0-2-19 0,4 5 3 16,-7-3 1-16,3 3 0 0,-6 0 15 0,4 0 0 16,-1 0 0-16,0 3 0 0,-6 2 0 0,1-2 0 15,0 4 0-15,-4-2 0 0,-5-1 9 0,-1 0-9 16,1 4 0-16,-6 0 9 0,-1 0-9 0,1-3 0 15,-6 3 0-15,3-1 0 0,-6 2-14 0,1-2 5 0,-2 6 1 16,-1-3 0-16,-4-2 8 0,0 5 0 0,-2 0 0 0,-1-2 0 16,-3 1 0-16,0 4 0 0,-2 0 0 0,0-1 0 15,-1 4 0-15,3-5 0 0,4 2 0 16,-7 5-8-16,4-3 16 0,-1 0 3 0,4 0 1 0,2-2 0 16,0 2 0-16,3-2 1 0,6 0 0 0,0-4 0 15,3-1-13-15,5 1 0 0,2-3 0 0,-1 4 0 16,-1-3 9-16,4-5-9 0,-1-3 8 0,4-2-8 15,2 0 12-15,1 0-4 0,0-7 0 0,-1-1 0 16,1-7-8-16,-1 1 0 0,0-1 0 0,-5-6 8 16,0-2-8-16,0 2-17 0,-4-2 4 0,-2 0 1 31,0-1-19-31,-3-4-3 0,-3 5-1 0,0-4 0 16,-6 1-7-16,3 1-2 0,0 1 0 0,-2 3 0 0,1 3 28 0,-1-3 4 0,2 6 2 0,-3 2 0 15,3 2 10-15,0 2 9 0,0 0-1 0,0 7-8 0,3 2 20 16,0 0-4-16,0-5 0 0,0 5 0 0,0 0 26 0,0 0 5 15,0 0 1-15,0 0 0 0,6-3-29 0,3 6-6 16,0 2-1-16,2-3 0 0,1 3-12 16,0 3 0-16,-1 0 0 0,1 5 0 0,-1-5 0 0,1 2 0 15,0 4 0-15,0-2-10 0,-1 4-3 0,-2-1-1 16,2 1 0-16,-2 0 0 16,3 1-15-16,-3-1-3 15,-1-5-1-15,1 4 0 0,0-2 19 0,0 0 4 0,-3-2 1 0,-1-4 0 0,-1 3 9 0,-2-7 0 16,2 5 0-16,-4-8 0 0,0 0 0 0,0 0 0 15,0 0 0-15,0 0-8 0,0 0 8 0,5-3-10 0,1-2 10 0,0-3-10 16,0-4 10-16,-4 3 8 16,5 2-8-16,-1-1 11 0,-1-5-11 0,1 5 12 15,-3-2-12-15,0 2 12 0,-3 0-12 0,2 0 0 16,2-2 0-16,-2 8 8 0,-2 2 27 0,9-5 5 0,-6 2 0 0,3-2 1 16,0 2-20-16,0-2-4 0,2 5-1 15,1 0 0-15,0-2-1 0,0 2-1 0,2 2 0 0,-2 3 0 16,5-5-14-16,-2 3 11 0,-3 2-11 0,3-2 10 15,-1 2 9-15,1 2 1 16,-1 1 1-16,-2-3 0 0,3 3-21 0,0-6 8 0,-3 7-8 0,-1-2 0 16,1-1-13-16,0 1-7 0,-3 7-2 0,2-7 0 15,-2-5 13-15,0 7 9 0,3-4-12 16,-3 2 12-16,-6-7 0 0,2 8 0 0,7-3 0 0,-9-5 0 16,0 0-12-16,4 3 12 0,-4-3-12 0,5 0 12 0,-5 0 0 0,6 0-8 15,0-3 8-15,0-2 0 16,-1 2 0-16,1-2 0 0,0-2 0 0,0-2 0 15,3 2 0-15,-3 2 8 0,2-6-8 0,1 1 12 16,-3 2-12-16,2 1 9 0,1-2-9 0,0 2 8 16,0 4-8-16,-4-2 0 0,7-3 0 0,-6 8 0 0,0-7 0 0,0 7 0 15,0-5 8-15,2 5-8 0,1 0 0 16,0 0 0-16,-4 0 0 0,4-3 0 0,1 3 0 0,-5 3 0 16,-5-3-14-16,12 0 5 0,-4 5-3 0,4-3 0 15,-3 3 0-15,2 3 0 16,1 0 12-16,3-1 0 0,-4 2 0 0,1-4 0 0,3-3 0 0,-3-2 0 15,2 6 0-15,-2-4 0 0,0-2 0 0,-4 0 0 16,3 0 0-16,1 0 0 0,0-2 0 0,0-4-8 16,2 4 8-16,-2-3 0 0,0 2 0 0,0-5-8 0,-1 0 8 15,3-5 0-15,-1 6 0 0,-5-6 0 0,1 5 0 0,-1-8 0 16,1 3 0-16,0 3 0 0,-3-3 10 16,0-3-10-16,-4 3 9 0,2-2-9 15,-2-1 8-15,-2 3-8 0,-2-2 0 0,2 7 0 0,-4-8 8 16,2 9-8-16,-4-6 0 0,0 5 0 15,0 0 9-15,-2 1-9 0,2 2 0 0,-3 1 0 0,0-1 0 0,0 5 0 16,3-2 0-16,-3-3 0 0,1 5 0 0,-1 0 0 16,1 5 0-16,2-3 0 0,-3-2 0 0,0 5 0 15,3 4 25-15,-2-2 7 0,-1 1 2 0,3 5 0 16,-2-5-34-16,1 4 0 0,1-1 0 0,0 5 0 16,1-4 13-16,2 10-4 0,0-5-1 0,0 5 0 0,3-8-8 0,0 7 0 15,3-5 0-15,0 0 0 16,0-1 0-16,2 3 0 0,-1-2 0 0,4-6 0 15,1 3 0-15,-3-5-12 0,3 0 2 0,-3-3 1 0,2-3 9 0,4-2 0 16,-3 0 8-16,0 0-8 16,2-2 0-16,1-3 0 0,5 3 0 0,1-4 8 0,-3-7-8 0,2 5 0 15,0 1 0-15,4-2 0 0,-4 2 0 0,4-1 8 16,-4 0-8-16,1 1 8 0,-1 2-8 0,-2 5 0 16,0-3 0-16,-4 6 0 0,3-3 0 0,-2 5 0 15,-3-3 0-15,0 3 0 0,-3 3-10 0,0-3 10 16,0 3-12-16,-6 0 12 15,2 0-41-15,-2 0-2 0,0-1 0 0,0 7 0 0,-2-7 24 0,2 4 5 16,-4-6 1-16,2 2 0 0,-2-2 13 0,4-5 0 16,0 0 0-16,0 0 0 0,0 0 16 0,0 0 5 0,0 0 2 15,0 0 0-15,0 0 1 0,6-5 1 0,6-7 0 16,-1 3 0-16,10-6-14 0,6 0-3 0,1-1-8 0,7-5 12 16,3 1-12-16,4-4 0 0,4 3 0 0,1-4 0 31,-1-4-44-31,-2 0-11 0,2 1-2 0,-2-3-1399 0</inkml:trace>
  <inkml:trace contextRef="#ctx0" brushRef="#br0" timeOffset="151695.01">5006 14377 2304 0,'-11'21'204'0,"-4"0"-163"0,-6 3-33 0,1-1-8 15,-4-8 217-15,5 6 42 0,-8 0 8 0,4 2 1 16,2 0-224-16,-5-5-44 0,-3 0-10 0,6-2-2 31,-6 2-29-31,-3-2-7 0,3 0 0 0,-1-4-1 0,1 4 16 0,-9-5 3 0,6 1 1 0,-9-4 0 16,-3 5 29-16,0-3 0 0,-2-2 0 0,-3 0 0 0,5-3-21 0,-6 3 1 16,-5-3 1-16,2-2 0 0,-3-3 31 0,1 0 5 15,-3-8 2-15,3 5 0 0,2-2-19 0,1-8 0 16,2 3-8-16,1-6 8 0,-10-2 0 0,9 2 0 15,-5-2 0-15,3-2 0 0,-1-4 0 0,3-1 0 16,-5-2 8-16,3-7-8 0,-7-1 9 0,-2-5-1 16,2 1-8-16,-2-2 12 0,3-3-12 0,-1 5-13 15,7-5 2-15,-6 0 1 0,0-5 1 0,-1-3 0 16,7 0 0-16,-7 1 0 0,10-2-2 0,-1 1 0 0,0-5 0 16,-5 3 0-16,5-11 11 15,7 3 0-15,-7-8 0 0,0 2 0 0,1-4 9 0,2-3 1 16,4 0 0-16,5-5 0 0,-3-1-10 0,3 0 0 0,0-6 0 0,-3-2 0 15,0 3 0-15,1-6 18 0,2 3-3 0,5-2-1 16,-5-5-14-16,0 0 0 0,7 0 0 0,-1 1 0 16,-4-6 8-16,7 5 0 0,-3-3-8 0,0-2 12 15,3 5 1-15,-4-8 0 0,-1 9 0 0,1-10 0 16,4 4 1-16,1-2 0 0,-5-1 0 0,4 1 0 16,0-2-14-16,0-3 0 0,6 4 0 0,-4-2 0 0,4-3 0 15,0 0 0-15,2 3 0 0,0-3 0 16,2 5 0-16,4-7 0 0,-3 7 0 0,1-5 0 15,5-2 0-15,0 2 0 0,-5 2 0 0,8-1 9 0,0 3-9 16,7-3 0-16,-7 4 0 0,0 1 8 0,6-2-8 0,-3 0-12 16,3-5 2-16,3 10 1 15,0-5 9-15,3 7 8 0,-3-3-8 0,6-3 11 0,6 1-11 16,-3 7 0-16,-1-8 0 0,4 8 0 0,-1-5 0 0,7 5 0 16,0-3 0-16,-4 6 0 0,6-3 0 0,1 5 0 15,2 3 0-15,0 5 0 0,6-5 0 16,1 8 0-16,2-1 0 0,6 6 8 0,3-5-8 15,-1 4 0-15,-2 4 0 0,9 0 8 0,-6 4-8 16,0 3 0-16,8 6 0 0,-5-6 0 0,3 5 0 0,3 5-9 16,-1-2 9-16,4 6 0 0,2-1 0 0,-5 5-8 15,8-2 8-15,-6 5 0 0,7 0 0 0,2 0 0 16,6 5-8-16,3-2 8 0,-6 2 0 0,9 2 0 16,-3 1 0-16,0 5 0 0,11 2 0 0,-7 1 0 0,1 4 0 0,-4 4 0 15,5 2 0-15,-4-1 0 0,4 9 0 16,-6-3 0-16,-6 5 0 0,7 0 0 0,-2 1 0 0,-2 7 0 15,1 0 0-15,-7 3 0 0,0 1 0 0,0 1 0 16,3-2 0-16,-3 5 0 0,7-3 0 0,-7-2 0 16,9 2 12-16,-9 3-3 0,1-6-1 0,2 12 0 15,-3-7 2-15,3 6 0 0,0-3 0 16,-2 3 0-16,5 1 0 0,-12 1 0 0,3 0 0 0,-2 1 0 16,2 7-10-16,4-2-11 0,-5 3 3 0,0-4 0 15,-2 4 8-15,-5 4 0 0,-2-4 0 0,2 4 0 16,0-5-8-16,-9 6 8 0,5-6-8 0,-2 6 8 15,3-1 0-15,-6 3 0 0,3 3 0 0,-6-3 0 16,2 5 0-16,-2 3 0 0,0 3 0 0,-3-4-8 16,0 4 8-16,-3 2-8 0,-2-2 8 0,-1 2-8 0,-3 5-4 0,0-5-1 15,0 0 0-15,-3 3 0 0,1-3 13 16,-4 0 0-16,1-2 0 0,-1-3 0 16,-8-3 0-16,5-5 0 0,-2 2 0 0,-1-9 0 0,1 5 24 15,0-6 4-15,-1-3 0 0,-2-1 1 0,3-6-29 16,-6 2-18-16,2-7 2 0,-2-1 1 0,0-1 15 0,2-6 0 15,-5 0 0-15,3-6 0 0,3-1-8 0,-4-1 8 16,-2-7 0-16,3 2-9 16,-1-6 9-16,-1-1 0 0,-2-3 0 0,1-4 0 0,0 4 0 0,2 0 0 15,-8-6 0-15,4 1 0 0,1-4 0 0,-5 4 0 0,0-3 10 16,3 10-10-16,-6-7 11 0,3 10-11 16,0-3 12-16,0 5-12 0,0 3 14 0,0 3-4 15,0-3-1-15,0 5 0 0,-5 3 4 0,5 5 1 0,0 0 0 0,0 0 0 16,0 0-14-16,0 0 9 0,0 0-9 15,0 0 8-15,5 8-8 0,-2 5-16 0,3 2 4 16,-3 6 1-16,0 0 11 0,3-3-12 16,0 8 12-16,-4-3-12 0,4-2 12 0,0-3 8 0,-3 3-8 0,3 2 11 15,-6-7 1-15,0 4 0 0,-9-4 0 0,3 0 0 16,4 5 16-16,-7-6 4 0,0 0 1 0,-6 3 0 16,-5-2-9-16,-3-5-3 0,-4 1 0 0,-8 1 0 15,-3-5-21-15,-8-5 0 0,-9 2 0 0,-7-10 0 16,0 2-64-16,-7-10-13 0,-4-2-3 15,-6-1-888-15,-11-12-178 0</inkml:trace>
  <inkml:trace contextRef="#ctx0" brushRef="#br0" timeOffset="185451.86">17680 5609 1382 0,'0'0'123'0,"-3"0"-99"16,-3-5-24-16,3 5 0 0,-2-3 268 0,-1 3 48 16,-3-5 9-16,3-3 3 0,-2 6-204 0,-1-4-41 0,-1-2-8 0,2 1-2 15,-1 1-44-15,1-1-9 16,-4-1-1-16,3 5-1 0,-2-2-18 0,-1-2 0 16,0 7 0-16,3-6 0 0,-2 6 0 0,-1 0 0 15,-3 0 0-15,4 0 0 0,-4 6 0 0,3-4 8 16,-2 3-8-16,-1 3 10 0,0 5 2 0,1-5 0 15,-1 2 0-15,-2 3 0 0,0 3-23 0,2-1-4 0,1 3-1 16,-1-2 0-16,0-1 16 0,3 6-9 0,7-3 9 16,-1 3-8-16,-3 0 8 0,3-6 0 0,0 8 0 0,0-7 0 15,4 0 0-15,2 4 0 16,-3-6 0-16,3 1 0 0,3 0-12 0,-3-1 0 0,0-4 0 16,0-2 0-16,2 5 12 0,2-6 16 0,-4 1-4 15,6-2-1-15,-6-6-11 0,8 2 8 0,-2-2-8 0,3 5 8 16,0-5 8-16,-1-5 0 0,-2 5 1 0,5-8 0 15,-2 5-17-15,3-4 0 0,-3-1 8 0,3-5-8 16,-4 0 11-16,4 6-2 0,-3-9 0 0,0 0 0 16,-1 3-9-16,1-2 0 0,-1-1 0 0,-1 1-11 15,-1-6 11-15,0 5 0 0,2 3 0 0,-5-2 0 16,3-1 0-16,0 3 0 0,0-3 0 0,-4 7 0 0,1-5 0 0,0 7 0 16,0-6 0-16,0 5 0 15,-3 0 0-15,3 1 0 0,0 1 0 0,-3-2 8 0,3 6-8 16,-3-3 0-16,5-3 0 0,-5 8 0 0,0 0 0 0,0 0 0 15,0 0 0-15,0 0-8 16,0 0 8-16,0 0 0 0,4 8 0 0,2-3 8 0,-4 5-8 16,1-2 0-16,0 10 0 0,-3 0 0 0,0 1 0 0,0 4 0 15,0 0-8-15,0 0 8 0,0 6 0 0,0-6 0 0,3 3 0 16,0-2 11-16,2-4-11 16,-1-1 0-16,5 1 0 0,-3-4-11 0,-1-1 11 0,4-7 0 15,0 5-9-15,-1-5 9 0,1-3-22 0,3-3 0 16,-1-2 0-16,1-2 0 15,-1-3-22-15,4-3-5 0,-3-5-1 16,3 2 0-16,-1-4-21 0,4-3-4 0,-6 3-1 0,2-4 0 16,1-1 40-16,-1-1 8 0,-5 5 2 0,2-4 0 0,-2 4 35 0,0 0 7 0,-3 3 2 0,0 6 0 15,0-4 24-15,-4 1 5 16,2 7 1-16,-4 3 0 0,0 0 0 0,0 0 0 0,0 0 0 16,0 0 0-16,5 0-16 0,4 8-4 0,-4 0 0 15,2 5 0-15,-4-3-28 0,2 11 0 0,-1 0 0 0,1-6 0 16,-2 8 0-16,6-2 0 0,-3 2 0 0,0 1 0 15,-1-3 0-15,1 0 11 0,0-6 0 0,-3 6 0 16,0-3-11-16,0-5 0 0,-3 2 0 0,0-7 0 16,0 0-14-16,0-3 5 0,0-5 1 15,0 0 0-15,0 0 32 0,0 0 6 0,0 0 2 0,-6-5 0 0,3-3 7 16,0-2 1-16,3-3 1 0,0 0 0 0,0-3-15 16,3 1-3-16,0-6-1 0,0 5 0 15,0-7-12-15,3 8-2 0,0-6-8 0,2 0 12 0,1-2-1 16,-1 2-1-16,-1 6 0 0,4-1 0 0,-2 0 10 15,6 3 1-15,-1-2 1 0,0 7 0 0,-2-5-6 16,3 5 0-16,2 1-1 0,1-2 0 0,-9 2-15 16,2 7 0-16,7-2 0 0,-3-4 0 0,-1 6 0 0,-3 8-13 15,-2-3 2-15,0 3 1 16,5 2-13-16,-2 6-2 16,-6 5-1-16,3-6 0 0,0 11 5 0,-3-8 1 0,-4 8 0 15,2-8 0-15,-2 3 8 0,1 3 3 0,0-9 0 16,-6 6 0-16,0-6 9 0,1-2 0 0,4-5-9 0,-2 0 9 0,-6-1 0 0,4-1 0 15,2-6 0-15,0 0 8 0,0 0 12 16,0 0 3-16,0 0 0 0,-3-8 0 0,8-5 9 0,-5 0 1 0,-2 2 1 16,2-9 0-16,6-1-10 0,-4 3-3 0,1-8 0 15,0 3 0-15,8-6-21 0,-1 6 0 0,1-8 0 0,4 2 8 16,-1 0-8-16,4 1 0 0,2 5 0 16,3-1 0-16,-5 4 0 0,2-4 0 0,4 9-11 0,-1-1 11 31,-5 4-49-31,-1-2-4 0,0-1-1 0,-2 7 0 15,3 0-97-15,-7 1-19 0,-5-1-4 0</inkml:trace>
  <inkml:trace contextRef="#ctx0" brushRef="#br0" timeOffset="185626.03">18721 5593 2718 0,'-8'16'120'0,"8"-14"25"0,2 12-116 0,-2-7-29 16,-2 9 0-16,2 4 0 0,0-4 83 0,2 7 10 15,-2-2 3-15,0 2 0 0,-2-2-54 0,-2 0-10 16,8-3-3-16,-8 3 0 16,2 2-123-16,-1-10-25 0,6 2-5 0,-1-1-1159 0</inkml:trace>
  <inkml:trace contextRef="#ctx0" brushRef="#br0" timeOffset="185816.94">18704 5331 3207 0,'0'0'71'0,"0"0"14"0,0 0 3 0,0 0 2 0,0 0-72 0,9 0-18 15,-1 0 0-15,-5-2 0 16,-3 2-131-16,6-5-29 0,3-6-7 0</inkml:trace>
  <inkml:trace contextRef="#ctx0" brushRef="#br0" timeOffset="186661.61">18940 5409 2808 0,'12'18'124'0,"-12"-5"26"0,0 3-120 0,3 5-30 0,5-6 0 0,1 8 0 0,-3 6 96 0,0-6 14 16,5 6 2-16,4 0 1 0,-3 1-81 15,2-1-16-15,1 2-3 0,0-2-1 16,-1-1-75-16,1-4-15 0,-4-4-3 0,1 1-1 15,5-5 37-15,-2-6 7 0,-6 3 2 0,-1-6 0 0,4-1 60 0,-3-3 13 16,-3-3 3-16,3 0 0 0,-3-9 41 16,-1 7 9-16,1-6 2 0,3-5 0 0,-4 0-35 0,1-2-6 15,0-6-2-15,3 3 0 0,-3-8-17 0,5 3-4 16,-2-9-1-16,0 2 0 0,0-4-27 0,2-3 8 16,-2 6-8-16,3 3 0 0,0-4-9 0,-4 2-7 15,1 1-2-15,0 1 0 16,-1-1-22-16,1 6-4 0,-3 2 0 0,3-2-1 15,-4 7-56-15,2 3-11 0,-1 5-3 0,-4 0 0 16,4 3-56-16,-6 5-11 0,3 5-2 0,3 3-1 16,0 5-59-16,0 3-12 0,-1-1-3 0,1 1 0 0,-2 5 203 0,1-6 41 0,-2 1 15 15,3 5-11-15,-3-6 112 0,-1 6 23 0,4-6 4 0,0 1 0 16,0-1 9-16,0-1 2 0,3 1 0 0,0-7 0 16,-1 5-50-16,1-3-9 0,-1-5-3 0,1 3 0 15,1 0-25-15,-2-8-4 0,-8 0-2 0,9 5 0 16,-3-5-16-16,-6 0-3 0,8-5-1 0,1 5 0 15,-3-8 22-15,0 6 5 0,-1-4 1 0,5-2 0 16,-8-5-10-16,4 6-3 0,-3-1 0 0,0-5 0 0,0 5-19 16,-1-2-4-16,-2 2-1 0,-2-5 0 15,-1 5-7-15,0 1-2 0,0-1 0 0,0 0 0 16,-2 3-8-16,-5 2 12 0,5-2-12 0,-4 5 12 0,-3 5 16 0,0-2 3 16,1 4 1-16,-4 7 0 15,3-7-24-15,-2 9-8 0,-1 4 0 0,1-4 0 0,5 7 0 0,-2-2 0 16,2 8 0-16,0-1 0 0,4-2 0 0,1 0 14 15,1 0-2-15,6 3-1 0,3-9-11 16,-3 3 0-16,0-2 0 0,6-5 0 16,-3-1-26-16,2-1-7 0,4-7-2 0,0 1 0 15,0-8-27-15,5 0-6 0,0-8 0 0,4 3-1 16,-1-11-51-16,0 1-9 0,4-6-3 0,0-2 0 16,-1 2 58-16,3-2 11 0,0-6 3 0,0 6 0 15,1-6 20-15,-2 1 4 0,-1 2 0 0,2-3 1 0,0 1 35 0,-2 4 0 16,0 1 0-16,-7 3 0 0,4-1 9 0,-7 0 3 15,-5 10 0-15,-1-1 0 0,-2 1 52 0,0-2 10 0,-6 8 2 0,0 3 1 16,-3-3 27-16,-3 2 6 0,-3 3 1 16,-2 3 0-16,-3-3-75 0,1 5-14 0,-1 2-3 0,-1 1-1 15,4 5-18-15,-4-3 0 0,3-2 0 0,1 5 0 16,2 0 8-16,4-3-8 0,-2 4 12 0,4-1-12 16,0-3 17-16,3 5-3 0,3-1-1 0,3 1 0 15,3 0 16-15,0-2 3 0,0 1 1 0,2-4 0 16,4 5 4-16,-1-1 1 0,-2-2 0 0,3-1 0 15,-4 2-18-15,1-6-4 0,-1 7-1 0,-2-7 0 16,-3 1-7-16,-3 0-8 0,0-6 11 0,-6 6-11 16,0-3 0-16,-8 3 0 0,-4 0 0 0,-6 0 0 0,-2-1 0 15,-3 6-11-15,-6-5 0 0,0 0 0 16,0 5-16 0,3-5-3-16,-1 2-1 0,4-5 0 0,0 3-50 0,5-8-11 0,4 5-1 0,5-5-824 15,3-5-165-15</inkml:trace>
  <inkml:trace contextRef="#ctx0" brushRef="#br0" timeOffset="188498.87">7103 5772 2746 0,'0'0'60'0,"0"0"13"0,-6 0 3 0,1-5 1 0,2 2-61 0,-12-2-16 0,6 3 0 0,-2-4 0 16,-1-1 22-16,0 7 2 0,-2-8 0 0,-1 8 0 16,4-8-24-16,-4 8 0 0,3 0 0 0,-5 0 0 15,6 5 0-15,-7-2 0 0,0-3-10 0,-2 8 10 16,-1-1-8-16,4 1 8 0,-4 5 0 0,4 8 0 16,-4-3 0-16,2 0 0 0,-2 0 8 0,0 8-8 15,1 0 9-15,0 3-9 0,-1-1 8 0,4 1-8 16,-1 2 0-16,3-2 8 0,1-1-8 0,2-2 0 0,6 2 15 15,0-5-3-15,1-2 0 0,5 0 0 0,0 0 12 0,5-3 3 16,-5-5 0-16,0 3 0 0,6-3-10 0,0-3-1 16,3-2-1-16,-3-1 0 0,3-2-7 0,-1 4 0 15,4-9-8-15,-3-3 12 0,2-3-12 16,1-1 0-16,3-6 0 0,2 5 0 0,-8-7 0 0,5-6 0 16,-2 5 8-16,3-7-8 0,-7 7 0 0,5-4 8 15,-8-1-8-15,4 5 0 0,0-4 0 0,-4 4 8 16,1 0-8-16,-3-5 0 0,3 12 9 0,-6-7-9 0,3-2 8 0,-3 10-8 15,3-3 8-15,-3-2-8 16,3 6 8-16,0 4-8 0,-3 3 16 0,0 0-1 16,0 0-1-16,0 0 0 0,0 0 15 0,0 0 3 0,0 0 1 0,0 0 0 15,2 3-16-15,2 10-3 0,-2-3-1 16,2 6 0-16,-2 4-13 0,1-4 8 16,3 5-8-16,-3 2 0 0,2-2 0 0,1 2-8 0,1 3-1 0,-1-8 0 31,-4 3-126-31,4 0-25 0,0-6-4 0,-3-7-2 0,3 5-94 15,-4-10-20-15,4-3-3 0,0 0-1 0,-3 0 184 0,6-8 36 0,-1 2 7 16,-2 4 1-16,3-6 140 0,-3 3 28 0,-3-3 6 0,2 1 1 16,1 7 55-16,-6 0 11 0,3-9 3 0,-3 9 0 15,6 0-68-15,-6 0-12 0,0 0-4 0,9 0 0 16,3 0-62-16,-6 0-13 0,-1 9-2 0,7-4-1 16,-3-3-26-16,3 11 8 0,-1-5-8 0,3 0 0 15,-5 0 0-15,3-1-14 0,0 6 2 0,-1-5 0 0,-2 0-10 0,0-1-2 16,0 2 0-16,0-2 0 15,-9-7-2-15,0 0-1 0,0 0 0 0,0 0 0 16,0 0 43-16,0 0 9 0,0 0 2 0,0 0 0 16,0 0 13-16,2-7 4 0,4-2 0 0,-3-3 0 0,0-4-19 15,3 1-3-15,-6-6-1 0,5 3 0 0,4-8-21 0,-3 2 0 16,3 1 0-16,0 0 0 0,2 2 0 0,-5 0-13 16,3 6 3-16,0-1 1 0,-3 9 9 0,0-7-13 15,-4 7 5-15,4 7 8 0,0-3-8 0,0 6 8 16,-3 2 0-16,3 2 0 0,3 4 0 0,-7 2-9 0,4 2 9 15,-3 6 0-15,3 0-27 0,-3 2 2 16,2 1 0-16,-5-1 0 16,0 3-39-16,0-3-8 0,0-2-2 0,0-3 0 15,0-2 6-15,0 2 2 0,-5-8 0 0,2 3 0 0,0-5 66 0,0-6 12 16,3-2 4-16,0 0 0 0,0 0 69 0,0 0 15 0,0 0 2 0,0-7 1 16,0-1-36-16,0-7-7 0,6-1-2 0,2-5 0 15,-2-2-29-15,9-6-5 16,0 1-2-16,2-3 0 0,1 2-14 0,5-2-8 0,3-5 8 0,3 7-8 15,-6-2 0-15,4 8 8 0,-1-6-8 0,-3 6 0 32,-2-3-40-32,0 2-12 0,-4 1-2 0,1 7-1 15,-1-4-141-15,-2-1-28 0,-4 11-5 0</inkml:trace>
  <inkml:trace contextRef="#ctx0" brushRef="#br0" timeOffset="188607.18">7684 6047 1785 0,'0'18'159'0,"-3"0"-127"0,3 3-32 0,0 2 0 0,0-2 296 0,6 2 54 15,0-2 10-15,-1-6 3 0,1 6-264 0,3-10-53 16,-3 2-10-16,0 2-3 16,0-7-155-16,0-3-31 15,-6-5-7-15</inkml:trace>
  <inkml:trace contextRef="#ctx0" brushRef="#br0" timeOffset="188770.19">7859 5653 3218 0,'0'0'71'0,"0"0"14"0,-6 8 3 0,6-8 3 0,-6 2-73 15,6-2-18-15,0 0 0 0,0 0 0 0,-9 0 11 0,9 0-2 0,0 0 0 0,0 0 0 32,0 0-221-32,-6 0-45 0</inkml:trace>
  <inkml:trace contextRef="#ctx0" brushRef="#br0" timeOffset="189009.87">7897 5844 1555 0,'8'19'68'0,"-1"-6"16"0,-1 8-68 0,-1-6-16 0,7 8 0 0,2-2 0 16,-2 8 277-16,2-6 52 0,1 0 11 0,-1 6 1 15,5-6-262-15,-5-2-53 0,-3 2-10 0,4-2-3 32,0-5-33-32,-3-3-6 0,-4-6-2 0,1 1 0 0,-3-5-15 0,0-3-3 0,-6 0-1 0,5 0 0 0,-1-8 69 0,-2 5 14 15,1-10 2-15,0 3 1 16,-3-3 38-16,0 0 8 0,3-2 2 0,-3-6 0 15,3 5-27-15,-3-2-6 0,5 0-1 0,-1-5 0 0,2 2-28 0,-4-3-5 16,7-4-2-16,-3 5 0 0,5-1-18 0,-5 1 0 16,3-3-8-16,0 3 8 15,0 2-77-15,0 3-10 0,-3-3-1 16,-1 8-1-16,1-2-121 0,0-1-24 0,2-12-5 0,-2 10-1 16</inkml:trace>
  <inkml:trace contextRef="#ctx0" brushRef="#br0" timeOffset="189335.1">8357 5868 1911 0,'0'0'84'0,"6"8"19"0,0 5-83 0,0-5-20 16,3-1 0-16,3-4 0 0,-3 2 107 0,-1 3 17 0,3-3 3 0,2-2 1 15,-5-3-52-15,4 0-9 0,-3 0-3 0,2-3 0 16,-2-2-9-16,3 0-3 0,-4 2 0 0,1-2 0 16,3-3-8-16,-4-2-1 0,1-3-1 0,-3 5 0 15,0-5-14-15,0 2-2 0,-1-1-1 0,1-4 0 16,-6 8-14-16,0-7-3 0,4 2-8 0,-4-3 12 15,-4 9 16-15,2-6 4 0,-2 2 0 0,-1-2 0 16,-1 8-32-16,0 2 8 0,-2-2-8 16,-5 3 0-1,2 2-18-15,-1 2-6 0,1 6-2 0,-7 0 0 0,3 5 15 0,1 2 11 0,3 6-13 0,-4 0 5 16,3 2 8-16,1 0 0 0,2 1 0 16,0 5 0-16,3-6 26 0,3 5 4 0,3-7 1 0,3 7 0 15,6-4-7-15,3-1-2 0,5 3 0 0,0-8 0 16,4-2-10-16,0-3-1 0,2 2-1 0,3-7 0 31,1-3-67-31,-4-5-14 0,-3 0-2 0,4-8-1314 0</inkml:trace>
  <inkml:trace contextRef="#ctx0" brushRef="#br0" timeOffset="190527.31">8728 5855 1728 0,'0'0'153'0,"0"0"-122"0,0 0-31 0,0 0 0 16,0 0 245-16,-3 5 43 0,-8-2 9 0,-1 2 2 16,-3 0-184-16,0-2-37 0,-10 4-7 0,-5 2-2 15,-2-2-21-15,-9 1-4 0,-5 0 0 0,-7 5-1 16,-5-6-22-16,-4 1-4 0,-5 5-1 0,-6-5 0 15,-3 7 19-15,-2-7 3 0,-6 0 1 0,-4 5 0 16,-2-5-15-16,-4 5-2 0,-5-3-1 0,2-2 0 16,1 5-4-16,3 0-1 0,0-3 0 0,5-2 0 0,1 0-16 0,8 5 0 15,9-5-8-15,3-1 8 0,3 1 0 0,3 0 0 16,8-3 0-16,9-5 10 16,7 8-76-16,1-3-15 0,4-2-3 0,6 4-914 15,6 1-182-15</inkml:trace>
  <inkml:trace contextRef="#ctx0" brushRef="#br0" timeOffset="190998.75">7068 6695 2595 0,'-3'0'57'0,"1"-2"12"0,-2-4 3 0,-1 6 0 0,-1-7-57 0,3 2-15 0,-2 2 0 0,-7-3 0 15,0-1 40-15,0 4 4 0,-2-2 2 0,-1 2 0 0,7 3-30 0,-7 0-7 16,3 3-1-16,-11-3 0 16,5 8-8-16,1 5-12 0,-1-5 2 0,1 7 1 15,-4 1 9-15,7 5 0 0,-4-1 8 0,4 3-8 16,-1 1 44-16,3 5 4 0,1 1 0 0,5 4 1 16,0 2-20-16,3-2-4 0,3 3-1 0,3-9 0 0,0 1 21 15,6-1 4-15,-3-5 1 0,5 1 0 0,4-3-13 0,2-6-2 16,-2 6-1-16,5-11 0 0,1-2-26 0,0 2-8 15,2-7 0-15,0-6 0 16,-2-2-59-16,4-8-15 16,-4-3-3-16,-1-7-1 0,1-5-138 0,-1-8-27 0</inkml:trace>
  <inkml:trace contextRef="#ctx0" brushRef="#br0" timeOffset="191619.02">7127 6493 345 0,'0'0'31'0,"0"0"-31"0,0 0 0 0,0 0 0 16,0 0 552-16,0 0 105 0,0 0 21 0,0 10 4 15,3 3-465-15,0 3-93 0,3 4-18 0,-6-2-4 16,2 3-68-16,2 8-14 0,1 2-2 0,-2 3-1 16,3-1-9-16,-1 4-8 0,-1 4 12 0,1-2-12 15,1 5 0-15,-2 5 0 0,-2-2 0 0,1-3 0 16,3-5-10-16,-6-2 1 0,0-1 0 0,-3-8 0 16,0 1 9-16,0-11 0 0,3 3-9 0,-2-6 9 15,-4-2 0-15,2-5 0 0,4 0 0 0,0-8 8 16,0 0 1-16,0 0 0 0,0 0 0 0,0 0 0 15,-5-8-9-15,1 0 0 0,4-5 0 0,0 3 8 16,4-11-8-16,-2-2 0 0,5-6-10 0,-1 6 10 16,2-6-10-16,3 1 10 0,4-4-10 0,0 4 10 15,-1 5-8-15,4-1 8 0,0 4 0 0,-4-1-9 0,3 5 9 0,1 4 0 16,2 1 8-16,-8-2-8 0,-1 5 0 0,4 3 8 16,-3 3-8-16,3 2 0 15,-4 0 0-15,1 0 0 0,-1 7-10 0,1 1 10 16,-3 0-45-16,3 8-3 0,-3 4 0 0,-1-4 0 15,-2 5 20-15,3 0 4 0,-1-3 1 0,1 2 0 0,0 4 23 0,5-4 0 16,-4-4-9-16,1 0 9 0,1-4 0 0,5 4 0 16,-8-8 0-16,3-1 0 0,2 1 9 0,-2-2-1 15,6-4 0-15,-4-2 0 0,0-2 6 0,1 2 1 0,-1-6 0 16,4-2 0-16,0 1 0 0,-1-9 0 16,1 3 0-16,-3-3 0 0,-1 1 6 0,-3-6 2 15,1 6 0-15,0-9 0 0,0 3-23 0,-1-2 8 16,-2 8-8-16,-4-9 0 0,5 4 0 0,-7-1 0 15,-1 0 0-15,2 6 0 0,-8-3 8 0,2-1 1 0,-1 4 0 16,-1 5 0-16,-2-4-9 0,1 1 0 0,-1 6 0 16,-2-1 0-16,2 8 10 0,-3-3-10 0,-3 3 12 0,1 3-12 15,-7 2 0-15,3-2 0 0,0 10 0 0,1-6-12 16,3 9 1-16,-4 0 1 0,3-4 0 0,3 12 0 16,1-9 10-16,2 6-13 0,0 0 5 0,3 2 8 15,1-2 0-15,2 2 15 0,2-2-1 0,4-3 0 16,0 3 18-16,5-1 4 0,1-4 1 0,3 0 0 15,2 0-12-15,0-4-2 0,-2-4-1 0,6 0 0 16,-1 0-22-16,4-3-10 0,-7-3 1 0,4-4 0 16,-1-3-76-16,0 2-15 15,1-5-4-15,-4-5-834 0,1 1-167 0</inkml:trace>
  <inkml:trace contextRef="#ctx0" brushRef="#br0" timeOffset="191896.3">8468 6703 3052 0,'0'0'68'0,"0"0"13"0,0 0 3 0,-2 5 1 0,-7-2-68 0,3 4-17 0,-6-2 0 0,1 4 0 16,-1 3 17-16,-5-1 0 16,-4 2 0-16,-2 2 0 0,2 1-17 0,-5 4-19 15,3 4 4-15,-4-1 1 0,7 6 14 0,0-1-11 16,-1 3 11-16,4-2-10 0,2-1 29 0,3 4 5 15,4-4 2-15,2-4 0 0,6-4 9 0,0 3 1 16,6-7 1-16,0 2 0 0,0-8-13 0,5 6-4 0,4-3 0 0,2-5 0 16,1-8-12-16,2 5-8 0,0-10 8 0,4 2-8 31,2-10-45-31,-2-2-14 0,1-6-2 0,-4-3-1 16,2-12-143-16,-2 8-29 0,0-11-6 0</inkml:trace>
  <inkml:trace contextRef="#ctx0" brushRef="#br0" timeOffset="192207.22">8678 6275 2016 0,'-20'8'179'0,"15"0"-143"0,1-1-36 0,-1 7 0 0,-1 1 243 0,0-2 41 16,3 2 9-16,3 6 2 16,-3-5-200-16,0 7-40 0,0 0-8 0,3 6-2 15,0-1-34-15,0 9-11 0,-3-1 0 0,1 0 0 0,2 1 0 0,-4 2 0 16,2 4 0-16,-4 2 0 15,-3-1-36 1,0-5 0-16,1 5-1 0,-2-3 0 0,-1-2 10 0,-1-3 3 0,1-4 0 0,-1-4 0 0,1 1 40 0,-4-6 9 16,3-3 2-16,3-4 0 0,-3-3 29 0,4-5 5 15,-1 0 2-15,1-5 0 0,5 4-22 0,3-7-4 16,-6-3-1-16,2-1 0 0,-1-12-17 0,5 0-4 16,5 0-1-16,-1-4 0 0,7-8-14 0,1-4 0 15,3 4 8-15,5-3-8 0,4-1 0 0,1-1 0 0,5 2 0 16,-1 2 0-16,-3 1-11 0,7 5 11 15,-4-1-10-15,-3 0 10 16,-3 4-100-16,0-1-13 0,-5 0-3 0,-1 6-850 0,-2-1-170 0</inkml:trace>
  <inkml:trace contextRef="#ctx0" brushRef="#br0" timeOffset="192399.99">8529 7050 3319 0,'4'13'73'0,"-2"-8"15"0,2 3 4 0,1 0 0 0,7 3-73 0,3-4-19 0,5 6 0 0,4-5 0 15,-5 0 35-15,11 4 3 0,5-9 1 0,-3 5 0 16,-5-3-56-16,4-5-11 0,1 0-3 0,-3 0 0 16,-2-5-157-16,-4-3-31 0,-2 0-6 0</inkml:trace>
  <inkml:trace contextRef="#ctx0" brushRef="#br0" timeOffset="192707.47">9352 6755 403 0,'0'0'36'0,"0"0"-36"0,0 0 0 0,0 0 0 0,0 0 360 0,0 0 66 16,-2-8 13-16,2 8 2 0,0 0-192 0,0 0-38 16,-6 0-8-16,0 0-2 0,0 0-135 0,-3 8-27 15,-8-3-6-15,2 3-1 0,1-1-32 0,-1 1-12 16,3 5 0-16,-5-2 0 0,-1 1 12 0,6 2 0 0,7-4 0 15,-1 3 0-15,-6-5 39 0,10 4 10 16,2-3 3-16,2 1 0 0,-2-2 0 0,3 4 1 16,0-4 0-16,6 5 0 0,5-5-23 0,1 2-5 0,-6-4-1 0,5 1 0 15,7 1-12-15,-6-2-2 0,-4-4-1 16,-2 5 0-16,0-1-9 0,-1-3 12 0,-2 4-12 0,-3-2 12 16,-3-5-4-16,-3 8 0 15,0 0 0-15,-6 0 0 0,-8 4-8 0,-1-3 0 0,1 3 0 0,-6-1 0 16,-7 5-15-16,1-4-1 0,0 4-1 15,0-3 0-15,-3-3-106 16,-4 3-21-16,2 0-4 0,2-5-1157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7T19:14:17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5110 538 1983 0,'0'0'88'0,"0"0"18"0,0 0-85 0,0 0-21 0,0 0 0 0,0 0 0 16,0 0 79-16,0 0 11 0,0 0 2 0,0 0 1 0,0 0-45 0,0 0-8 15,0 0-3-15,0 0 0 0,0 0-17 0,0 0-3 16,0 0-1-16,0 0 0 0,0 0-2 0,0 0-1 16,0 0 0-16,0 0 0 0,0 0-2 0,3 7-1 15,-3-7 0-15,2 8 0 0,1-2 4 0,-3 2 1 16,0-1 0-16,0 5 0 0,0 1 3 0,0-1 1 16,6-2 0-16,-6 9 0 0,0-8-5 0,0 9-1 15,3-5 0-15,2 7 0 0,-5 8-5 0,0-1 0 16,0 2-8-16,2-1 12 0,1 8-12 0,2-10 0 15,-5 10 0-15,0-8 0 0,3 8 0 0,2-10 0 16,-5 3 0-16,0-2 0 0,0-4 0 0,0-2 0 16,0-3 0-16,3 1 0 0,-3-2 9 0,2-5-9 15,1-3 8-15,-3 1-8 0,2-5 19 0,1-4-2 16,-3-3 0-16,6 7 0 0,-3 5 4 0,2-12 1 0,-5 0 0 16,2 0 0-16,-2 0-8 0,8 0-2 0,0 0 0 0,-3-5 0 15,4 2-12-15,-2-1 8 0,-1 4-8 0,5-7 0 16,-9 4 0-16,6-1 0 0,-6 1 0 0,4-1 0 15,2-1-82 1,-8-2-10-16,7 5-1 0</inkml:trace>
  <inkml:trace contextRef="#ctx0" brushRef="#br0" timeOffset="1">5150 1290 1760 0,'0'0'78'0,"0"0"16"0,0 0-75 0,0 0-19 0,0-7 0 0,0 0 0 15,0 2 98-15,0-2 16 0,0-3 3 0,3-4 1 16,2-2-49-16,0-5-9 0,1 2-3 0,2-2 0 16,-3-6-21-16,8 6-4 0,-5-4 0 0,3 3-1 15,-1-3-15-15,1 1-4 0,2 0 0 0,-2 1 0 16,2-8 0-16,0 6 0 0,1 3 0 0,-2 1 0 16,-5 0-12-16,5-3 9 0,-3 10-9 0,1-2 8 15,-2 4 20-15,-2 0 3 0,1-2 1 0,1 6 0 16,3 4-10-16,-4-3-2 0,-1 4 0 0,5-1 0 15,-9 4-12-15,6 4-8 0,-8-4 8 0,8 3-8 16,3 8 0-16,-6 4 0 0,5 6 0 0,-1 5 0 16,-1-5 0-16,2 10 0 0,1-6 0 0,5 6-8 15,-8 2-24-15,5-7-5 16,-3 0-1-16,4-5 0 0,-1 0 3 0,-2-4 1 0,2-3 0 0,-5-4 0 0,5 1 34 16,-2-3 0-16,2-4 0 0,-5-4 0 0,5 0 37 15,-2-4 11-15,5-8 3 0,0 3 0 0,-1-11 10 0,-1 1 3 16,2-2 0-16,-6-4 0 0,1-4-20 0,2 4-4 15,1-4-1-15,-7 0 0 0,4-1-12 0,-3-3-3 16,-6 5 0-16,4 2 0 0,-3 0-3 0,2 5-1 16,-5-5 0-16,0 5 0 0,0 2-12 0,2 4-8 15,-2 1 8-15,0 1-8 0,-2 1-8 0,2 4-7 16,0-5-1-16,0 1 0 16,0 5-52-16,0 4-10 0,-5-2-2 0,5 5-1 15,0 0-120-15,0 0-24 0,0 0-5 0</inkml:trace>
  <inkml:trace contextRef="#ctx0" brushRef="#br0" timeOffset="2">6139 894 2127 0,'-11'-3'94'0,"6"6"20"15,2-3-91-15,-2 7-23 0,0-7 0 0,-3 5 0 16,0 2 84-16,3-4 12 0,-3 3 2 0,0-1 1 0,0 2-73 0,-3 0-14 16,1 5-4-16,-1-3 0 0,3 1-8 0,0-1-12 15,-5 3 2-15,7-2 1 16,-6 1 9-16,6 3 14 0,-2-2-3 0,3-3-1 0,0 8-10 0,2-3-11 16,0-4 3-16,6 6 0 0,-3 1 8 0,3-6 0 15,2-9 0-15,0 11 0 0,3 1 12 0,0-2 4 16,2-5 0-16,-1-1 1 0,3 0 23 0,0 0 4 15,1-3 0-15,-3 4 1 0,6-7-18 16,-3 0-4-16,-2 0-1 0,2-7 0 0,-2 4-10 0,-1-1-1 16,1-8-1-16,3 5 0 0,-7-3-10 0,-2-1 0 15,1 4 0-15,2-6 8 0,-8 4 9 0,3-3 2 16,-6-2 0-16,-2 3 0 0,-1 1-19 0,1-4-9 0,2 3 1 16,-4-4 0-16,-4 3 8 0,3-2-13 0,-6 3 5 15,9-4 8-15,-3 1-11 0,-2 0 11 0,2 3-8 16,0-4 8-16,2 3 0 0,1-2-10 0,0 0 10 0,2 5 0 15,3-3 0-15,-5 0 0 0,10-2 0 0,-5 7 0 16,0-5 0-16,8 5 8 0,-8 0-8 0,8-3 9 16,-3 4-9-16,6-4 0 0,2 8 0 0,0-5 0 15,1 2 8-15,-1 5 0 0,5 0 0 0,-1 0 0 16,-1 5-8-16,-1 2-14 0,4 0 3 0,-3 7 1 16,5 5 10-16,-7 0-8 0,1 2 8 0,1 4-8 15,3 0-13-15,-9 0-3 0,6 6 0 0,-8 0 0 16,5 2-88-16,-2-8-17 15,-3 4-4-15,0-4-1 0,-2 2 68 0,-1-6 14 16,0 0 2-16,-3-5 1 0,-2-1 36 0,0-6 13 0,0 0-9 0,0-6 9 16,0-3 43-16,0 0 13 0,0 0 4 0,-2 0 0 15,-6-3 40-15,3-6 9 0,-1 0 2 0,1-10 0 16,-3 0-24-16,6 5-5 0,2-7-1 0,0 2 0 0,0-7-33 16,2 5-6-16,3-8-2 0,3-4 0 0,1 7-22 0,1-2-5 15,3-5-1-15,3 0 0 0,5 5-12 16,1-3 0-16,-1 3 0 0,-3 2 0 0,6-3 0 0,-6 11 0 15,3-8 8-15,-2 10-8 16,0-5-164-16,-3 1-35 0,0 1-7 0</inkml:trace>
  <inkml:trace contextRef="#ctx0" brushRef="#br0" timeOffset="3">6815 404 1785 0,'-3'0'159'0,"-2"4"-127"16,3-1-32-16,-1 4 0 0,-2 0 227 0,2-2 39 15,0 2 8-15,0 3 2 0,1 1-209 0,-1 8-42 0,3 2-8 0,0-2-1 16,-5 2-16-16,5 8 0 0,-2-4 0 0,2 8 0 16,0-4 0-16,0 9 0 0,2 4 0 0,3 3 0 15,-5-3-14-15,3 3 4 0,2 2 1 0,-2-7 0 16,5-5-43-16,-5-1-8 0,-1-7-1 15,3 0-1-15,-2-2 34 0,0 1 6 0,2-7 2 0,-5-9 0 16,0 9 39-16,0-17 8 0,0 5 1 0,0-7 1 16,0 0 60-16,0 0 12 0,0 0 3 0,0 0 0 15,0-7-30-15,-2-7-6 0,2 0 0 0,0-1-1 16,2-6-34-16,3-2-6 0,-5-1-2 0,5-2 0 16,4 0-17-16,1 0-8 0,1-2 0 0,5-5 8 0,-3 0-8 15,6 0 0-15,2 0 0 0,0 5-11 0,-2 7-1 0,2-10 0 16,0 10 0-16,-2 2 0 15,2 5-82-15,-11 0-17 16,4-1-3-16,-1 8-1 0,0 0-104 0,1-4-21 0,-1 3-4 0,-5-3 0 0</inkml:trace>
  <inkml:trace contextRef="#ctx0" brushRef="#br0" timeOffset="4">6738 974 2624 0,'0'0'116'0,"0"0"24"0,0 0-112 0,3 5-28 0,-3-5 0 0,8 2 0 16,3 5 52-16,2 0 5 0,-3-2 1 0,9-5 0 16,-6 0-37-16,8 3-7 0,1-3-2 0,2-3 0 31,0 3-120-31,-1-5-25 0,-4 3-5 0,0-3-1 0</inkml:trace>
  <inkml:trace contextRef="#ctx0" brushRef="#br0" timeOffset="5">7157 1022 2124 0,'0'0'47'0,"0"0"9"0,0 0 3 0,0 0 0 0,0 0-47 0,6 6-12 0,-1 2 0 0,-5-8 0 15,8 4 52-15,-8-4 8 0,8 0 1 0,-8 0 1 0,5 7-38 0,0-7-7 16,4 0-1-16,-4 0-1 0,2 0-15 0,2-4 9 15,-4 1-9-15,0 3 8 0,3-4 0 0,-2-4-8 16,-1 6 12-16,2-2-4 0,2-4 27 0,-1 3 5 16,-3 3 0-16,3-5 1 0,0 0 6 0,-1 2 1 15,4-2 0-15,-5 0 0 0,2 5-23 0,0-8-4 16,-1 3-1-16,2 1 0 0,-2-2-20 0,-4 1 0 16,2 0 0-16,4 2 0 0,-7-1 0 0,6 3 0 15,-8-4 0-15,2 2 0 0,1-2 0 0,0 0 0 16,-3 5 0-16,0-8 0 0,0 8 8 0,0-3-8 15,-3 3 8-15,3 2-8 0,0 0 0 0,-5-5-8 0,5 5 0 0,-8-7 0 16,3 7 0-16,-4 0 0 16,4 7 0-16,-8-2 0 0,3 4-2 0,-1 1 0 0,0-1 0 15,-5 10 0-15,0-10 10 0,4 10 0 0,-2 0 0 16,4 0 0-16,-4 2 0 0,7-2 8 0,-5 2-8 0,7-2 8 16,3-2-8-16,2-3 9 0,0 5-9 0,0-1 10 15,2-3-10-15,3-1 10 0,4 5-10 0,1-10 10 16,1 3-1-16,-1 2 0 0,4-9 0 0,-4-3 0 15,9 2 16-15,-9-1 3 0,6-3 1 0,3 0 0 16,-6 0-13-16,3 0-2 0,2-3-1 0,1-3 0 16,0 6 3-16,-1 0 1 0,1 0 0 0,-3-5 0 15,-1 5-17-15,-6 5 10 0,6 4-10 0,-4 0 8 0,2 1-8 16,-2-3 0-16,0 7 0 0,-1-7-11 0,1 3 11 16,-3-1 0-16,-1 3 0 0,2-3 0 0,-6 1-11 15,2-1-6-15,-3 3-2 0,1-5 0 0,-3 2-1 0,0-4 0 16,-3 2 0-16,1 0 0 15,-1 1 20-15,1-4 0 0,2-4-8 0,-6 0 8 0,3 2 18 16,-2-2 7-16,2-2 2 0,1 2 0 0,-1-4 21 0,1-4 4 16,2 6 0-16,2-5 1 0,3-3-15 0,0 1-3 15,1-3-1-15,5-4 0 0,-4-3-22 0,7 0-4 16,2-2 0-16,5-1-8 0,0 3 0 0,3 1 0 16,2-1 0-16,1 10 0 0,0-10 0 0,-3 9 0 15,-3-2 0-15,3 1 0 16,-6 3-68-16,4-1-12 0,-4 0-1 0,0 0-1320 0</inkml:trace>
  <inkml:trace contextRef="#ctx0" brushRef="#br0" timeOffset="6">20552 619 2023 0,'-26'-8'89'0,"12"8"19"0,-4-4-86 0,-3 1-22 0,-3 3 0 0,0 3 0 15,-8 1 40-15,3-2 3 0,-5 4 1 0,-1 0 0 16,4 1-44-16,-2 1 0 0,4 6 0 0,3-3 0 16,-1 4 0-16,3 3-9 0,3 3 9 0,3 1 0 15,-4 11-12-15,7-7 12 0,1 2-12 0,7-2 12 16,1 7 0-16,6-4 0 0,3-4 0 0,5-4 0 16,2 5 44-16,3-5 4 0,1-2 0 0,2 0 0 15,2-5 5-15,1 5 2 0,-1-9 0 0,4 1 0 0,-1-3-7 0,3-2 0 16,-1 2-1-16,1-8 0 0,0 0-15 0,0 0-4 15,0-8 0-15,0 2 0 16,-3-2-11-16,-2-3-2 0,-1 1-1 0,-2-2 0 16,0 3-14-16,0-1 0 0,-3-3 8 0,-2-1-8 0,-4 1 8 0,2 4 0 15,-1-3-8-15,-1-2 12 0,-1 2 8 0,-3 5 0 16,2 1 1-16,-3-9 0 0,1 13-21 0,-1-3 0 16,-2 5 0-16,0 0 0 0,0 0 0 0,0 0 0 15,0 0 0-15,0 0 0 0,0 0 0 0,0 0 0 16,-2 7 0-16,-1 0 0 0,3 5 0 0,0-3-13 15,0 3 3-15,0 2 1 0,5 1 9 0,-2 1 0 16,3-7 0-16,2 6 0 0,0-3 0 0,2-6 0 16,1 9 0-16,0-11 0 0,-1-2 0 0,6 4 8 0,-5-6-8 0,4 0 0 15,1-6 16-15,0 4-2 0,1-2 0 0,-2-4 0 16,-2-1-14-16,1-1-12 0,-1 1 3 0,0-3 0 16,-3 6 9-16,2-7-8 0,-5 4 8 0,2-3-8 15,-7 3 8-15,3 2 8 0,0-5-8 0,-2 1 11 16,3 3-1-16,-4 1 0 0,1 5 0 0,-3 2 0 15,3-5 6-15,-3 5 0 0,0 0 1 0,0 0 0 16,0 0-17-16,2 0 0 0,3 7-11 0,-2 0 11 16,5 5-9-16,-3-5 9 0,0 5 0 0,4-3-9 15,-4 3-7-15,3-2-2 0,0 1 0 0,2 1 0 16,-1 2-180-16,1-7-36 0,4 1-7 0,-2-4-2 16</inkml:trace>
  <inkml:trace contextRef="#ctx0" brushRef="#br0" timeOffset="7">21364 906 2534 0,'0'0'56'0,"2"-5"11"0,1-2 2 0,-3 0 3 0,-3 5-58 0,3-8-14 15,-2 3 0-15,-3 0 0 0,-1 0 44 0,0 0 5 16,-4 7 2-16,-1-7 0 16,-1-5-67-16,-2 10-12 0,-2-3-4 0,-2 5 0 0,-1-7 32 0,3 7 0 15,-2 7 8-15,1-2-8 0,5-5 9 0,1 2-9 16,1 3 0-16,1-3 9 0,-1 3-9 0,5 2 0 15,-1-2 0-15,3 4 8 0,1-4 20 0,-1 2 4 16,6 0 1-16,2 0 0 0,1 7 15 0,1-2 2 16,4-3 1-16,0 8 0 0,5-3-34 0,-1-5-6 15,1 3-2-15,3 2 0 0,-3-2-1 0,3-3 0 16,-4 1 0-16,-2-1 0 0,4 3-8 0,-7-3 0 0,3 1 0 16,-5-1 0-16,0 3 0 0,-2-2 0 0,-1-3 0 0,-3 5 0 15,-4-6-9-15,2 9-4 0,-5-9-1 0,-1 7 0 16,-5 1-7-16,1-2-2 0,-3-5 0 0,-3-1 0 31,-3 9-16-31,1-8-3 0,-4 0-1 0,4-3 0 16,-3-4-113-16,2 0-22 0,1 0-5 0,1-6-1 0</inkml:trace>
  <inkml:trace contextRef="#ctx0" brushRef="#br0" timeOffset="8">21486 256 3020 0,'0'0'67'0,"0"0"13"0,0 0 4 0,0 0 0 0,0 0-68 0,0 0-16 0,0 0 0 0,0 0 0 0,5 6 8 0,0-3-8 16,1 9 12-16,-1 2-12 0,0-3 0 0,3 4 0 15,-5 6 0-15,5 0-12 0,-1 5-1 0,2 0 0 16,-4 2 0-16,0 10 0 16,0-3-26-16,-2-4-5 0,-3 0 0 0,0 6-1 0,0-2 21 0,3-1 5 0,-3 5 1 0,3-6 0 15,-1 3 18-15,1-3 0 0,-1-7 0 16,3 2 0-16,-2-2 0 0,3-5 14 0,-1 6-1 0,6-4 0 16,-3-7 25-16,2-1 5 0,-2 4 1 0,5-5 0 15,-2-1-36-15,-1-1-8 0,1-5 0 0,2 5 0 31,-2-4-52-31,-1-6-8 0,4-2-3 0,0 0-772 0,-2-2-154 0</inkml:trace>
  <inkml:trace contextRef="#ctx0" brushRef="#br0" timeOffset="9">21409 619 2743 0,'0'0'121'0,"5"0"26"0,3 2-118 0,8-2-29 16,8 0 0-16,5 4 0 0,6-4 29 0,1 7 0 15,2-7 0-15,-1 8 0 0,-3-2-17 0,6-1-3 16,0-2-1-16,5 1 0 0,3-1-25 0,0 1-6 16,-3 2-1-16,-3-4 0 15,-5 5-28-15,-5-7-7 0,-3 6-1 16,-5-6 0-16,-3 6 36 0,-3-4 6 0,-4 2 2 0,-4-1 0 0,-1 2 16 0,-4-3 0 15,-3 3 0-15,1 1 0 0,-6 9 8 0,1-11 1 16,-6 6 1-16,2 0 0 0,-4-1-1 0,-1 5 0 16,-4 3 0-16,1-8 0 0,-5 10-9 0,4-5 8 0,-10 0-8 15,4 5 8-15,3-7-8 0,0 4 8 0,-1-1-8 16,5-4 8-16,1 3 16 0,5 0 2 0,1 3 1 0,1-8 0 16,6 5 5-16,3-2 0 0,5 3 1 15,-1-1 0-15,7-3 5 0,2 3 1 16,0 1 0-16,2-3 0 0,3 1-23 0,-2-1-4 0,5-2 0 0,-3-3-1 15,0-1 1-15,0 4 0 0,1-10 0 16,-1 0 0-16,-3 0-12 0,4-4 0 0,-6-2 0 0,0 0 8 16,-3-1-22-16,-5-7-5 0,0 2-1 0,-3-5 0 15,-5-2 6-15,-3 5 1 0,-2-11 0 0,-3 6 0 16,-2-3-8-16,-1 1-2 0,-2-7 0 0,-1 2 0 16,4-5 12-16,-4 3 3 0,4 7 0 0,-1-5 0 15,4 12-4-15,1-5-1 0,1 0 0 0,-1 9 0 16,4-9 13-16,2 13 8 0,-3-6 0 0,6 5-8 15,-1-1 37-15,4 2 1 0,-1 6 0 0,1-7 0 16,1 7-24-16,4 0-5 0,2 0-1 0,1 7 0 0,2-1 2 0,2 0 0 16,6 3 0-16,0 7 0 0,0 1-10 15,2-3 0-15,0 12 0 0,-2-2 0 0,-3 4 0 0,1-7 0 16,-4 0-12-16,-2-2 12 0,0 7 0 0,-3-12 0 16,-4 0 0-16,1 5 0 0,-5-7-12 0,3-3 12 15,-2 3-10-15,-4-5 10 0,1-4 0 0,-3-3 0 16,0 0 0-16,0 0 0 0,0 0 0 0,0 0 0 15,0 0 0-15,0 0 0 0,0 0 10 0,0 0-2 16,0-3 0-16,0-4 0 0,3-5 0 0,-3 5 0 16,3-5 0-16,-1 3 0 0,1-3 8 0,-1-2 2 15,1 3 0-15,-1 1 0 0,4-2 2 0,-1 3 0 16,-2-10 0-16,2 0 0 0,0 12-20 0,1-5 0 0,-1 5 0 16,0 0 0-16,0 7 0 0,4-7 0 0,-2 7 0 0,1 7 0 15,1 0 0-15,1 0 0 0,-2 0 0 0,2 5 0 16,-1 2-18-16,1-2-4 0,-2 0-1 0,3-3 0 15,-4 10 23-15,4-10-11 0,-3 3 11 0,0-5-8 16,-2 5 8-16,-4-5 0 0,-2-7 0 0,5 2-8 16,-2 8-2-16,-3-10 0 0,0 0 0 0,0 0 0 15,8 2 10-15,-3-2 0 0,-5 0 8 0,8-2-8 16,-2-8 0-16,-1 8 9 0,-2-5-9 0,2 3 0 16,0-11 29-16,3 8-1 0,-3 0 0 0,0 0 0 15,4-5-2-15,-1 5-1 0,-1 0 0 0,2 5 0 16,-2-8-7-16,4 10-2 0,-3-2 0 0,2 2 0 15,1 0-6-15,0 2-2 0,0-2 0 0,2 10 0 16,-3-8-8-16,1 5 0 0,2 0 0 0,1 5 0 16,-2-5 0-16,2 0 0 0,0 0 0 0,-4 8 0 15,1-9-24-15,1 1-6 0,0 3-2 0,-5-8 0 16,4 5-131-16,-3 0-26 0,-3-2-6 0</inkml:trace>
  <inkml:trace contextRef="#ctx0" brushRef="#br0" timeOffset="10">23169 927 1267 0,'0'0'56'0,"0"0"12"0,0 0-55 15,0 0-13-15,0 0 0 0,0 0 0 0,0 0 241 0,0 0 46 0,6 0 9 0,2 5 1 16,-3-5-223-16,3 0-45 16,-3 2-9-16,3-2-1 0,0-2 3 0,0 2 1 15,0-5 0-15,3 5 0 0,-1 0-23 0,1-5 0 16,-3 5 0-16,0 0 0 0,2 0 11 0,1-2-3 0,-3-2 0 0,0 4 0 15,0-3 7-15,0 3 1 0,-1-7 0 0,2 2 0 16,-4 5 19-16,0-7 4 0,3 0 1 0,-2 5 0 16,-1-3-23-16,0-2-4 0,-2 0-1 0,0-5 0 15,2 3 0-15,-5-1 0 0,2 1 0 0,-2-3 0 16,0-2-3-16,3 7-1 0,-3 0 0 0,-3-5 0 16,3-2 9-16,-2 6 2 0,-1 2 0 0,1-2 0 15,-4 4-19-15,3-3 8 0,-2 7-8 0,0-8 0 16,-1 8 0-16,-1 0 0 0,-1 0 0 0,-1 8 0 15,2-1 0-15,-1 0-12 0,-3 4 3 0,4 4 1 0,-2 4 8 0,-1 2 0 16,2 0 8-16,0 5-8 0,5-5 17 16,3 5-1-16,0-5 0 0,3-2 0 0,2 0-16 0,3-5 0 15,0 0 0-15,3 1 0 16,-1-9 0-16,1 7 13 0,2-7-4 0,0 2-1 16,0-4 9-16,3-1 2 0,0 1 0 0,3-4 0 0,0 0-9 0,-1 0-2 15,0-4 0-15,7 1 0 0,-4 3-8 0,3 0 0 16,-3 0 0-16,-3 0 0 0,1 0 0 0,-1 3 0 15,-2 1 0-15,1-2 0 0,-2 8-8 0,-2-3 8 16,4 3-10-16,-5 2 10 0,2-3 0 0,-3 3 0 16,-1 6-8-16,1-9 8 0,-3 8-22 0,-1-3-2 15,-1-4 0-15,-1 1 0 16,1 4-6-16,-1-1-2 0,-3-7 0 0,1 2 0 16,0-6 18-16,-3-3 3 0,0-7 1 0,3-1 0 0,-1 2 37 0,-2-6 7 0,0 3 2 0,3-3 0 15,-1 0 9-15,1-2 3 0,2 4 0 0,1-6 0 16,-4 1-10-16,9 1-2 0,0 1 0 0,2-7 0 15,2 11-16-15,7-3-4 0,4-7-1 0,6 5 0 16,-3 7-15-16,3 0 0 0,2-5 8 0,1 5-8 16,0 0-10-16,-1 5-5 0,3-3-1 0,3-2 0 31,5 0-197-31,0 3-40 0</inkml:trace>
  <inkml:trace contextRef="#ctx0" brushRef="#br0" timeOffset="11">11201 613 1926 0,'0'0'85'0,"-3"8"18"0,1-4-83 0,-1 3-20 16,3 1 0-16,-3 3 0 0,0-1 73 0,3 2 11 16,-2 1 1-16,-1 7 1 0,0 1-46 0,1 4-8 15,-1 16-3-15,-2-6 0 0,2 3-16 0,-2-3-3 16,2-2-1-16,1 5 0 0,-1-10-9 0,1-6 0 15,-1 5 0-15,0 0 0 0,0-6 0 0,1 5 0 16,-1-13 8-16,3 7-8 0,-3-1-12 0,1 2-4 16,2 0 0-16,0-2-1 15,0-5-170-15,0-14-33 0,8-14-8 0,-6-1 0 0</inkml:trace>
  <inkml:trace contextRef="#ctx0" brushRef="#br0" timeOffset="12">11005 673 748 0,'0'0'33'0,"0"-2"7"0,2-8-32 0,-2 3-8 0,-2-1 0 0,4 2 0 0,3-9 218 0,4 3 42 15,1 3 8-15,1-3 1 0,-3-2-141 16,2 3-28-16,3-3-5 0,1 4-2 0,2-2-27 0,-3-2-6 16,3-12 0-16,0 7-1 0,-1 3-15 0,1-1-2 15,1 8-1-15,1-3 0 0,-2 2-17 0,0 1-3 16,-3 7-1-16,6-6 0 0,-1 8-20 0,0-4 0 15,1 4 0-15,0 4 0 0,2-4 0 0,-2 8 14 16,-1-6-3-16,-2 7-1 0,-3 1-10 0,1-3 0 16,-1 7 0-16,-2 5 0 0,-1-5 0 0,-2 0 0 15,-3 5 0-15,-2-5 0 0,2 1 0 0,-5 4-11 16,-3-8 3-16,1 3 0 0,-1 0-8 0,-4 5-2 0,-2-5 0 0,-3 1 0 31,-7-1-7-31,0 5-2 0,-2 0 0 0,0-5 0 0,-3-1 5 0,3 6 1 0,-3-5 0 0,0 8 0 16,3 2 21-16,0-8 0 0,2-2 0 0,0 3 0 15,-2-8 0-15,5 3-12 0,-3-5 4 0,7 0 8 16,-2-2 15-16,1-3 10 0,2-2 3 16,1 7 0-16,4-7 12 0,6 0 4 0,-5 0 0 0,5 0 0 15,0 0-20-15,0 0-3 0,-2 0-1 0,2 0 0 16,0 0-6-16,0 0-2 0,5-7 0 0,0 7 0 16,3-2-12-16,2 2 0 0,-1 0 0 0,4 2 0 15,0-2 28-15,0 4 4 0,3-1 0 0,0 4 0 16,0 5-32-16,6-9 0 0,-1 8 0 0,0-4 0 15,3 8 0-15,-1-4 11 0,4 1-3 0,-3-3-8 0,2 3 0 0,-2-2 0 16,0-4-10-16,-2 7 10 0,-1-7 0 0,-3 6 8 16,0-5 2-16,1 5 0 0,0-10-10 0,-3 5-11 15,-3 1 3-15,0-2 0 16,-2 0-96-16,-1-4-20 16,1-2-3-16,-1 0-953 0</inkml:trace>
  <inkml:trace contextRef="#ctx0" brushRef="#br0" timeOffset="13">11623 517 1990 0,'0'0'88'0,"0"0"19"0,0 0-86 0,0 0-21 0,0 0 0 0,0 0 0 0,0 0 111 0,0 0 17 16,0 0 4-16,0 0 1 15,0 0-79-15,0 0-16 0,0 0-3 0,0 0-1 16,0 0-34-16,5 7 0 0,-3-5 0 0,6 10 0 0,-2 3 0 16,1-4 0-16,1-1 0 0,1 8-9 0,-2-3 9 0,4 3 0 15,-1 3 0-15,1-2 0 0,0 2 0 0,0 1 0 16,4 4 0-16,1-8 0 0,-2 9 0 0,1-6 0 15,1 0 0-15,0-7 0 0,0-2 0 0,0 2 0 16,0-2 0-16,-3-10 0 0,3 8 9 16,0-8 4-16,-3 5 1 0,1-7 0 0,-4-3 7 0,1-1 2 15,-1-3 0-15,1-5 0 0,-3-9-3 0,2 2 0 16,-1 5 0-16,-2-12 0 0,-2 5-4 0,1 2 0 0,-1-2-1 0,0 0 0 16,1 1 15-16,-3-5 3 0,2 4 1 0,-2 0 0 15,-1 1-13-15,3-5-2 0,-2 4-1 16,3 2 0-16,-4-3-18 0,3-4 0 0,-2 5 0 15,2 0 0 1,1-5-28-16,-1 7-5 0,0 5-2 0,0 0 0 16,4 2-160-16,1 3-32 0,-2 2-6 0</inkml:trace>
  <inkml:trace contextRef="#ctx0" brushRef="#br0" timeOffset="14">12333 324 1555 0,'0'0'138'0,"0"0"-110"0,-5 0-28 0,5 0 0 0,0 0 162 0,0 0 27 15,-3 0 6-15,3 0 1 0,-6 7-135 0,4 0-26 16,-1-2-6-16,1 4-1 0,-1 3-28 0,1 2 0 15,-1 7 0-15,0 5 0 0,3-4 0 0,-3 3 0 16,6 1 0-16,-3 2 0 0,0-1 9 0,0 6-9 16,0 0 8-16,0 2-8 0,3 3 8 0,-3 4-8 15,0-2 8-15,3 0-8 0,-1-7 0 0,1 0 0 16,-1-5 0-16,-2-2 0 0,3-5-15 0,-1-2-8 0,-2-5-1 16,0 1-1014-16</inkml:trace>
  <inkml:trace contextRef="#ctx0" brushRef="#br0" timeOffset="15">12704 673 1324 0,'0'0'118'0,"0"0"-94"0,0 0-24 0,0 0 0 16,0-8 167-16,2 4 29 0,-2 4 5 0,0-7 2 16,0 7-95-16,-2 0-20 0,-1-3-3 0,1-2-1 15,-3 5-38-15,-4 0-8 0,2-6-2 0,-4 6 0 16,-2 0-36-16,-3 6 0 0,0-6 0 0,3 5 0 0,-3-2 0 0,0 4-12 16,0 3 2-16,3-1 0 15,-3-3 10-15,3 6 14 0,-1-2-3 0,3 9-1 0,1-8-10 0,2 3-12 16,0 13 2-16,3-6 1 0,0 0 9 0,5-7 0 15,-3 5 0-15,3-5 0 0,0-2 0 0,5-1 12 16,0-1-4-16,3-3 0 0,1 1-8 0,1-2 11 16,1-6-11-16,2 5 12 0,-2-5-12 0,2 0 0 15,2-5 9-15,2-1-9 0,1 3 8 0,1-9-8 16,-6 5 10-16,3-2-10 0,-3-10 9 0,0 0-9 16,1 5 8-16,-1 2-8 0,-3-9 11 0,-2 9-3 15,1 3-8-15,-2-10 12 0,-2 7 23 0,1 2 4 16,-1-1 1-16,-2-3 0 0,2 7-16 0,-2-1-2 0,-3 2-1 15,3-6 0-15,-3 12-4 0,0-7-1 0,2-1 0 16,-2 8 0-16,0 0-8 16,0 0 4-16,0 0-12 0,0 0 24 0,0 0-1 15,0 0-1-15,0 0 0 0,0 8-34 0,3-1-6 0,-3 5-2 0,3 2 0 16,-1-1 7-16,1 6 1 0,2-5 0 0,-2 8 0 16,2 4 12-16,-2 0 10 0,2-12-2 0,0 7 0 15,1-7-20-15,2 2-5 0,-1-6-1 0,2 2 0 16,-2-5-135-16,1 0-27 15,0-2-6-15</inkml:trace>
  <inkml:trace contextRef="#ctx0" brushRef="#br0" timeOffset="16">13211 885 2790 0,'0'0'61'0,"0"0"13"0,-3 2 2 0,0 5 3 0,-2 5-63 0,2-2-16 16,1 1 0-16,-1 1 0 0,1 2 0 0,-1-5 0 16,0 3-12-16,0 2 12 15,-2 1-28-15,0 1 2 0,0 1 0 0,-4-4 0 16,2 6-37-16,-1 3-7 0,-1-3-2 0,4-1 0 15,3-3-9-15,-1-4-3 0,3-1 0 0,0 2 0 16,0-3 26-16,3-5 5 0,-3-4 1 0,5 0-544 0,3 0-108 0</inkml:trace>
  <inkml:trace contextRef="#ctx0" brushRef="#br0" timeOffset="17">13518 611 1440 0,'0'0'64'0,"0"0"12"0,0 0-60 0,0 0-16 0,0 0 0 0,-5 2 0 0,5-2 352 0,0 0 68 16,0 0 14-16,0 0 2 15,-5 0-344-15,2 8-68 0,-3-4-15 0,4 3-9 0,-1 1 0 0,1 3 0 16,-1-4 0-16,1 8 0 0,-1-2-12 0,0 2 3 15,3 3 1-15,-3 4 0 0,3 11-1 0,0-7 0 16,3 2 0-16,0-2 0 16,2 5-34-16,-2-8-6 0,2-4-2 0,-3 7 0 15,4-7-41-15,-1-10-8 0,-2 5-1 0,2-6-1 16,0-2-115-16,1-1-23 0,-6-5-5 0,0 0-579 0</inkml:trace>
  <inkml:trace contextRef="#ctx0" brushRef="#br0" timeOffset="18">13487 625 1324 0,'0'0'118'0,"-3"-4"-94"0,-3-6-24 0,3-2 0 15,1-1 282-15,2 1 52 0,0 2 10 0,0-9 3 16,2 8-230-16,1 3-45 0,3-1-10 0,-1-3-2 16,3-2-35-16,3 0-7 0,-4-5-2 0,4 0 0 15,2 10-16-15,-2-10-9 0,4 7 1 0,-1 5 0 16,-3 0 8-16,2 0 0 0,0 0-9 0,3 0 9 15,-5 7 0-15,2-5 0 0,0 5 0 0,-2 0 0 16,2 5 0-16,-2 2 0 0,-1 7 0 0,4-2 0 16,-7 2 0-16,4 5 0 0,-3-2 0 0,-3 1 0 15,-2-3 0-15,0 10 0 0,-3-6 0 0,-3-5 0 16,-3 7-17-16,-1-6-3 0,-4 3 0 0,1-3 0 0,-7-1 10 16,2 5 2-16,-1-8 0 0,0-1 0 15,0 2-14-15,0 1-2 0,0-5-1 0,0-1 0 16,0 5 25-16,0-6 0 0,3 2 0 0,0-1 0 15,3-7 19-15,-2 0 5 0,5 4 2 0,-1-4 0 0,0 3-2 16,8-3 0-16,0 0 0 0,0 0 0 0,0 0 23 0,0 0 4 16,0 0 1-16,0 0 0 0,5 0-13 0,3 0-3 15,2 0 0-15,4 5 0 0,-1-5-13 0,5 2-3 16,1 2-1-16,2 2 0 0,-2-4-11 0,5 5-8 16,-3 5 12-16,6-3-12 0,-3 3 0 0,-3 2 0 15,6 0 0-15,-1-2 0 16,-2-5-26-16,-3 7-6 0,-5-7 0 0,0 0-1 15,-1 3-92-15,-4-4-19 0,-3 4-3 0,0-5-1 16,-2 2-66-16,-1-7-14 0,0 3-2 0,-5-3-1 0</inkml:trace>
  <inkml:trace contextRef="#ctx0" brushRef="#br0" timeOffset="19">13778 564 2804 0,'0'0'124'0,"0"0"26"0,0 0-120 0,5 7-30 0,1 0 0 0,1 1 0 16,10-2 44-16,-4 6 2 0,0-3 1 0,0 3 0 16,0 3-38-16,-2 3-9 0,2-3 0 0,-2 6 0 15,-1-2 0-15,1 9-9 0,0 5 9 0,-1-3-13 16,1-1-63-16,0-8-13 0,-1 0-3 0,-2-9 0 0,2 2 62 0,-1-2 12 15,-1-5 2-15,-1-5 1 16,2 3 98-16,-2-5 19 0,-2-5 4 0,4 5 1 16,-4-6-30-16,0-4-5 0,4-2-2 0,-4-7 0 0,0-2-28 0,0-5-6 15,-2 2 0-15,2 1-1 0,-2 0-26 0,-1-1-9 16,-2-2 0-16,3 4 9 0,0-3-9 0,-1 4 0 16,1-6 0-16,3 0 0 15,-4 5-29-15,1 1 1 0,2 2 1 0,0-7 0 16,-2 0-73-16,2 5-16 0,0 2-2 0,1 5-1 15,-4 0-61-15,7 7-12 0,-7-1-2 0,6 4-1 0</inkml:trace>
  <inkml:trace contextRef="#ctx0" brushRef="#br0" timeOffset="20">14608 484 1324 0,'0'0'59'0,"0"0"12"0,-3-4-57 0,3 4-14 16,0 0 0-16,0 0 0 0,0 0 319 0,0 0 61 16,0 0 12-16,0 0 2 0,0 0-304 0,0 0-61 15,0 0-12-15,0 0-2 0,-2 6-15 16,-1 3 0-16,3 1 0 0,-3 9 0 0,3-5 0 16,-3 7 0-16,1-6 0 0,-1 3 0 0,3 9 0 0,0 0 0 15,-2 0 0-15,2 1 0 0,0 5 0 0,2-7 0 16,1 7 0-16,2 0 0 0,-2-12-20 0,2 5 0 15,0-5 0-15,3-2 0 16,6-5-26-16,-6 0-6 0,2 5 0 0,1-12-1 16,2 0-144-16,1-2-29 0,9-3-6 0,-4-2 0 0</inkml:trace>
  <inkml:trace contextRef="#ctx0" brushRef="#br0" timeOffset="21">14955 465 2966 0,'0'0'65'0,"-3"-7"14"0,1 0 2 0,-1 0 3 0,1 0-68 0,-1 0-16 0,3 7 0 0,0 0 0 16,0 0 13-16,0 0-1 0,-3 7 0 0,0 3 0 15,1-6-12-15,-1 10-10 0,3 1 2 0,-2 3 0 16,-1 3 8-16,1-2-12 0,2 2 12 0,-3 6-12 15,3 0 12-15,0 0 0 0,0 6-9 0,0 7 9 16,3-1 0-16,-3 7 0 0,2-16 0 0,1 8 0 16,2-10-28-16,-3-6-2 0,1 1 0 0,-3-7 0 0,3 1 30 15,0-8 0-15,-3-2 0 0,0 5 0 16,0-12 13-16,0 0-1 0,0 0 0 0,0 0 0 0,0 0 4 0,0-7 1 16,0-5 0-16,2 5 0 0,1-5-17 0,-1-1 0 15,1-4 8-15,0-2-8 0,-1 0 0 0,4 0 10 16,2-9-10-16,-3 7 8 0,3 2-8 0,0 0 0 15,6 5 0-15,-2-8 0 0,4 11 0 0,1 4 0 16,-7 0 0-16,1-3 0 0,4 1 14 0,-1 9 4 0,-3 0 1 16,1 0 0-16,2 0-19 0,-4 5 10 15,-1 1-10-15,1 9 8 0,-2-8-8 0,0 0 0 0,-3 12 0 16,0-5 0-16,-2 5 0 0,-3 2 0 0,-3-7 0 16,0-2 0-16,-4 7 0 0,-1-10 0 15,-5 3 0-15,-6 2 0 0,0-2 27 0,-4-5 3 0,-6 0 1 16,-4 0 0-16,2 0-23 0,-1 5-8 0,3-10 0 15,0 3 0 1,-1-5-113-16,2-5-29 0,-2 3-6 0</inkml:trace>
  <inkml:trace contextRef="#ctx0" brushRef="#br0" timeOffset="22">9501 225 2149 0,'-13'-2'95'0,"5"2"20"15,-6-8-92-15,4 4-23 0,2-3 0 0,-5 7 0 16,-8-8 74-16,0 8 10 0,2 0 3 0,0 0 0 15,-2 0-69-15,2 8-18 0,-2-8 0 0,5 7 0 16,-2-1 0-16,2 2-16 0,0-4 1 0,3 4 1 16,5-1-10-16,0-1-3 0,-3 2 0 0,4-1 0 0,1 0 11 0,3-2 3 15,0 1 0-15,1 2 0 0,2 3 13 0,2-3 8 16,4-1 0-16,0 7-8 16,-4-2 32-16,8-3-1 0,4 3 0 0,-1 9 0 15,0-7-2-15,3 5 0 0,3 0 0 0,2-5 0 0,0 0-18 0,-2 1-11 16,-3 0 12-16,2 2-12 0,3-5 12 0,-5 2-4 15,-11 1 0-15,4-4-8 0,-4-1 0 0,-2-1 0 16,-3 0 0-16,-3 3 0 0,-2-5 16 0,-4 3-4 16,-3-1-1-16,-7 1 0 0,-5-4 23 0,3 2 5 15,2-1 1-15,-2 5 0 0,-3-5-20 0,3-1-4 16,-3 2-1-16,6-1 0 0,-1-2-7 0,0-3-8 0,1 3 11 16,5-1-11-16,2-2 0 0,1-2-14 15,-1-2 1-15,3-2 0 16,8 4-82-16,-2 0-16 0,-5-7-3 0,7-1-1 15,7 2-36-15,0 0-7 0,4-7-2 0,-1 1-728 0</inkml:trace>
  <inkml:trace contextRef="#ctx0" brushRef="#br0" timeOffset="23">9586 512 2127 0,'0'0'94'0,"0"0"20"0,3 5-91 0,-3-5-23 0,0 0 0 0,5 7 0 15,0-5 67-15,1 3 9 0,-6-5 1 0,0 0 1 0,0 0-50 0,8 3-9 16,-3 1-3-16,-5-4 0 0,0 0-16 0,11-4 0 16,-1 4 0-16,-2-3 0 0,-3-2 0 0,0 3-9 15,6-5 1-15,-3 2 0 0,-3-2 16 0,1-3 3 16,2 1 1-16,2 3 0 0,-1 3 5 0,-2-9 2 15,-4-2 0-15,2 7 0 0,6 0 7 0,-6-5 2 16,-3 5 0-16,1-3 0 0,3 1-4 0,2 7 0 16,-3-6 0-16,-3-3 0 0,1 4-16 0,0 0-8 15,0 2 8-15,-6-2-8 0,-5-2 8 0,3 4-8 16,5-2 0-16,-3 0 8 0,-2 0-8 0,-1 2 0 16,6 3 0-16,-3 2 0 0,3-8 0 0,0 8 0 0,-5-4 0 0,3-3 0 15,2 7 0-15,0 0 0 16,-8 0 0-16,2 0 0 0,6 0-9 0,0 0 9 0,-5 0 0 0,-2 0 0 15,-2 0 0-15,6 0 0 0,-4 0 0 0,2 0 0 16,-6 7-11-16,6-7 2 0,-1 4 0 16,1-4 0-16,-6 0 9 0,6 8 9 0,-1-8-1 0,4 2-8 15,-6 3 0-15,3-1 0 0,-1-1-12 0,1 4 3 16,3-7 9-16,-4 7 0 0,-2-2 0 0,3 2 0 16,5-7 0-16,-3 2-13 0,-4 5 5 0,1-2 8 15,3 2-8-15,-2 0 8 0,3 0 0 0,-4-3 0 16,0 4 0-16,4-1 8 0,-1 7 0 0,1-2 0 15,-3-3-8-15,2-1 0 0,6 3-12 0,-1-4 12 16,-4 5 0-16,2-9 18 0,0 3-2 0,2 6 0 16,3-5-16-16,-5 0 0 0,0 5 0 0,3-5 0 0,5 0 0 0,-2 0 13 15,-4 1-1-15,3 3 0 0,1-1 6 0,-1-6 1 16,-2 10 0-16,2-7 0 16,-3-2 2-16,4 4 1 0,-3-1 0 0,-1-4 0 0,-2-4 1 0,6 7 0 15,-1 1 0-15,0-2 0 0,-5-6-7 0,0 0-2 16,8 5 0-16,-3-2 0 0,-5-3-14 0,5 0 0 15,-5 0 0-15,9 0 0 16,-2 0-16-16,1 0-8 0,-8 0-3 0,9-3 0 16,1-2-106-16,-2-9-22 0,-5 7-4 0,4-5-1 15,-1 10 64-15,2-10 12 0,0 5 2 0,-3-7 1 16,-2 7 27-16,2 0 6 0,3-4 0 0,0 3 1 0,-2 1 47 0,-1 3 10 0,0 1 2 16,-5 3 0-16,0 0 52 0,5-5 10 0,-5 5 2 0,6 0 1 15,1-2-13-15,-2 2-2 0,-5 0-1 0,6 2 0 16,2-2-18-16,0 8-4 0,-2-8-1 0,-1 4 0 15,2 3-7-15,4 1-2 0,-6-2 0 0,3-1 0 16,-2 2-29-16,-1 0-10 0,3 1 0 0,-3-2 0 16,-2-6 10-16,2 7 0 0,-2-2 0 0,-3-5 0 15,0 0 0-15,0 0 0 0,2 7 0 0,-2-7 0 16,0 0 0-16,0 0 8 0,0 0-8 0,0 0 11 16,0 0 5-16,0 0 2 0,0 0 0 0,0-7 0 15,3 7 5-15,0-12 1 0,-1 6 0 0,-2-2 0 16,3 4-5-16,3-6-1 0,-4 5 0 0,1-1 0 15,-1-4-10-15,4 1-8 0,-1 6 12 0,0-4-12 16,-2 2 16-16,2 3-3 0,-5 2-1 0,6 0 0 16,-6 0-12-16,8-5-10 0,-3 10 2 0,3-5 0 0,-3 2 8 0,0 3 0 15,3-3 0-15,-2 6 0 0,-1-4-20 0,0 3-3 16,-2 1 0-16,2-2 0 16,-2-1 1-16,0-2 0 0,-3-3 0 0,0 0 0 0,0 0 11 0,2 7 3 15,-2-7 0-15,0 0 0 0,0 0 8 0,0 0 0 16,0 0 0-16,0 0 8 0,0 0 0 0,0 0 0 15,5-7 0-15,0 7 0 0,1-3 4 0,-3-8 0 16,-1 3 1-16,4-3 0 0,-4 3-5 0,1 1-8 16,3-7 11-16,-1 4-11 0,0 1 0 0,3 0 0 15,-5-12 0-15,4 4 0 0,-1 10 0 0,2 0 0 16,-3 0 0-16,0-3 0 0,0 6 0 0,1-1 0 16,-6 5 8-16,0 0-8 0,0 0 0 0,5 0 0 15,3 9 8-15,0 1-8 0,0-3 0 0,0 5 0 0,3-5 0 16,-4 5 0-16,2-3 0 0,-1 3-9 0,-1-3 1 15,4 0 0 1,-3 1-69-16,0-3-14 0,3 0-2 0,-1-2-1 16,-2-3-128-16,5 6-26 0,6-4-4 0,-6-8-2 0</inkml:trace>
  <inkml:trace contextRef="#ctx0" brushRef="#br0" timeOffset="24">10559 310 921 0,'0'0'82'0,"0"0"-66"0,0 0-16 0,0 0 0 15,0 0 306-15,0 0 58 0,0 0 11 0,0 0 2 16,-3-6-234-16,1 4-47 0,2 2-10 0,-5-4-2 16,-4-3-53-16,4 7-11 0,5 0-3 0,-5 0 0 0,-3 0-17 0,3 0-16 15,-3 0 4-15,-1 7 0 0,2-3 12 0,2-4 0 16,-6 8 0-16,3-6 0 0,3 3 0 0,-4 2 0 15,4 7 0-15,0-7 0 0,-3 0 0 0,5 0 0 16,-2 5 0-16,3 2 0 0,-1 0 12 0,0 5-2 16,3-7 0-16,0-3 0 0,0 3 8 0,3-5 2 15,2 7 0-15,-2-9 0 0,2 2-28 0,1-5-6 16,-1 3-1-16,0-1 0 0,0-1 15 0,1-3 16 16,-1 7-3-16,0-7-1 0,3 0-12 0,-2-7 0 0,-1 7 0 0,2-3 0 15,2-1 0-15,-1-1 0 16,-8 5 0-16,2-2 0 0,7-5 0 0,-2 2 0 0,-2-2-13 15,-2 0 4-15,0-4 9 0,2 1 14 16,-2 3-3-16,-1-5-1 0,-2 5-10 0,3-5 10 0,-1 5-10 0,-2 0 10 16,0-7-10-16,0 7 8 0,0-5-8 0,0 5 8 15,0 0-8-15,0-7 0 0,-2 7 0 0,-1 2 8 16,3-3-8-16,0 2 0 0,-2-1-12 0,2-1 12 16,-3 6 0-16,3-2 15 0,0-1-1 0,-2 2 0 15,2 3 12-15,0 0 2 0,0 0 1 0,0 0 0 16,-3-4-7-16,3 4-2 0,0 0 0 0,0 0 0 15,0 0-10-15,0 0-2 0,0 0-8 0,3 12 12 16,2-6-12-16,-3 9 0 0,3-3 0 0,4-5 0 16,-1 0 0-16,2 7 0 0,-2-7 0 0,-3 0 0 15,3 0-29-15,3-2 1 0,-6 2 0 0,4 0 0 16,-2-7-15-16,1 0-2 0,0 0-1 0,0 0 0 16,0-7-6-16,0 4-2 0,2-1 0 0,-1-4 0 0,-1 4 26 0,-1-3 4 15,4 5 2-15,-6-3 0 0,3-2 35 0,-2 0 7 16,-1 7 2-16,0-7 0 0,-5 7 17 0,6 0 3 15,-6 0 1-15,0 0 0 16,5 0-14-16,-5 0-2 0,0 0-1 0,5 7 0 0,-2 0-18 0,-1 5-8 16,-2-5 0-16,3 2 8 0,0 0-8 0,-3 8 0 15,0 2 0-15,0 2 0 0,0-7 0 0,3 3 0 16,-1-8 0-16,1 6 0 0,-3-4-9 0,2-4 9 16,-2 7-12-16,0-9 12 0,0-5 0 0,0 0 0 15,0 0 8-15,0 0-8 0,0 0 33 0,0 0 1 16,-5-5 0-16,0-2 0 0,2 0-8 0,0-7-2 15,-2-5 0-15,3 5 0 0,-3-5-24 0,2-2 0 0,0 7 0 0,-3-5 0 16,4 0 8-16,-1 5-8 0,1 0 0 0,2-5 8 16,-3 9-8-16,0-1 0 0,3-3-10 0,0 2 10 15,0 3 0-15,3 3 0 16,0 0 0-16,-3-4 0 0,5 5 18 0,-3 1-3 16,4 2-1-16,-6 2 0 0,3-6-1 0,-3 6 0 0,8-2 0 0,-3 2 0 15,-5 0-13-15,5 0 0 0,-5 0 0 0,0 0 0 16,8 8 0-16,-3-8 0 0,0 2-11 0,1 7 11 15,-3-6-26-15,0 4 2 0,-1 5 1 0,1-6 0 32,-6-3-8-32,1 4-1 0,-1 4-1 0,3-3 0 15,-6 3 1-15,1-3 1 0,-3-1 0 0,0 0 0 0,3 7-29 0,-3-9-5 16,3 4-2-16,-4-2 0 0,4-7-93 0,0 5-18 0,5-5-4 0,0 0-1 16</inkml:trace>
  <inkml:trace contextRef="#ctx0" brushRef="#br0" timeOffset="25">10927 76 1324 0,'0'0'118'0,"0"0"-94"0,0 0-24 0,0 0 0 15,0 0 314-15,0 0 58 0,0 0 12 0,0 5 3 16,-2 2-296-16,2 0-59 0,0 0-12 16,0 8-3-16,-3-4-17 0,3-4-9 0,3 5 1 0,-3 4 0 15,0-4-2-15,2-2 0 0,1 9 0 0,3-8 0 32,-4 3-22-32,1 1-4 0,2 3 0 0,3-8-1 0,0 1 17 0,0 4 4 0,3-3 1 0,-4-10 0 15,-1 7 15-15,0-6 0 0,-6-3 12 0,0 0-12 16,0 0 23-16,0 0-3 0,0 0 0 0,0 0 0 15,0 0 4-15,0 0 0 0,2 0 0 0,1-7 0 16,-1 2-24-16,1-3 9 0,-1 2-9 0,1-9 0 16,0 9 0-16,0-6 0 0,-1 3 0 0,1-3 0 15,2-3 0-15,0 9 0 0,1-2 0 0,-3-3 0 16,2 3 0-16,-3 6 0 0,3-3 8 0,1 1-8 0,-1 1 25 16,-5 3 2-16,3-5 0 0,2 5 0 15,3 0-11-15,-5 5-3 0,5-2 0 0,-6 1 0 16,4 1-13-16,-1-3-12 0,0 6 3 0,0-1 0 15,1-3 9-15,-1 4 0 0,0-2 0 0,1-1 0 16,-4 5-37-16,4-10-12 0,-1 6-3 16,0 0 0-16,0 0-2 0,1-6-1 0,-6 0 0 0,5 3 0 15,3-3 17-15,-3 0 3 0,1 0 1 0,2-3 0 0,-1 3 24 16,2-4 10-16,-2 2-8 0,-1-4 8 0,2 6 0 0,0-6 0 16,3-1 9-16,-6 7-9 0,0-8 18 0,3 4-3 15,-2 2-1-15,-1-6 0 0,0 4 0 0,-5 4 0 16,0 0 0-16,2-7 0 0,-2 7 10 0,0 0 3 15,0 0 0-15,0 0 0 0,0 0 6 0,0 0 2 0,0 0 0 0,0 0 0 16,-5 0-9-16,3 0-2 0,-3 0 0 0,-1 0 0 16,3 0-11-16,-2 7-2 0,0-7-1 0,5 0 0 15,-5 4 1-15,2 4 0 0,0-8 0 0,3 0 0 16,-3 2-1-16,3-2 0 0,0 0 0 0,-2 9 0 16,2-6-2-16,0-3 0 0,0 7 0 0,0-7 0 15,2 6 0-15,1 2 0 0,-3-8 0 0,6 4 0 16,-4-1 0-16,-2-3-8 0,5 7 12 0,3-2-4 15,-2-1-8-15,-1-2 10 0,-5-2-10 0,0 0 10 16,0 0-10-16,8 0 0 0,-8 0 0 0,0 0 8 16,0 0-8-16,0 0 0 0,0 0 0 0,0 0 8 15,0 0-8-15,0 0 0 0,0 0 0 0,5 0 0 16,-5 0 0-16,0 0 0 0,3 0 0 0,0-6 0 16,-1 1 0-16,-2-2 0 0,0 4-10 0,0-3 10 15,0 0 0-15,0 0-9 0,3-4 9 0,-3 1 0 16,2 7 0-16,-2-6 0 0,5-3 0 0,-2 3 0 15,0 6 0-15,5-7 0 0,0 6 0 0,0-4 0 0,2 3 0 16,1-4 9-16,5 1-9 0,0 7 10 0,0-6-10 0,0 6 8 16,-3-3-8-16,3-2 8 0,0 5-8 0,0 5 0 15,-6-2 0-15,4-3 0 0,-1 6 0 0,-2-6 0 16,-1 7 0-16,1-2 0 0,-3 2-17 0,3-5-3 16,-4 6 0-16,-2-4 0 15,1 3-4-15,-1 1-2 0,-2-8 0 0,-1 7 0 0,-2-7 16 0,3 4 10 16,2 4-12-16,-5-8 12 0,3 2 0 0,-3-2-8 0,6 0 8 0,-1 4 0 15,2 1 0-15,-7-5 0 16,0 0 0-16,9 3 0 0,-2-3 0 0,-2 0 0 0,4 0 0 16,-1 7 0-16,-1-7 0 0,4 0 11 0,0-7-11 15,0 7 10-15,-1 0-10 0,3 0 10 16,6-3-10-16,0-2 10 0,-1 5-10 0,1-4 0 0,-4 4 0 0,1-2 8 16,1-4-8-16,-5 4 0 0,2-2 0 0,-1-3-11 15,-2 7 11-15,-1-8 0 0,1 1 10 0,-3 3-10 16,0 1 0-16,0-4 0 0,-3 3 0 0,1-4-10 15,-4 1 34-15,1 7 6 0,-1-6 2 0,-2-2 0 16,0 4-32-16,0 4 0 0,0-3 0 0,0-4 0 16,0 7 0-16,-2-5 0 0,-3 5 0 0,2-6 0 15,-3 6 0-15,1 0 0 0,-3 0 0 0,3 0 0 16,-3 6-22 0,0-6-7-16,0 5-2 0,3 2 0 0,-3-4 31 0,2 6 0 0,1 0 0 0,2-2 0 0,-2-2 0 0,5 4 0 15,3-1-8-15,-1 1 8 0,3 1 28 0,1 1 9 16,5-3 2-16,-1-6 0 0,1 7 13 15,2 1 2-15,3-4 1 0,0 0 0 0,2-4-38 0,1 2-7 16,0-4-2-16,2 0 0 0,-2 0-8 0,2-4 0 16,0 2-12-16,3-4 12 15,0 0-173-15,2-1-27 0</inkml:trace>
  <inkml:trace contextRef="#ctx0" brushRef="#br0" timeOffset="26">11898 1097 1857 0,'0'0'82'0,"0"0"18"0,-3 4-80 0,-2-4-20 16,-3 0 0-16,3 0 0 0,-1 8 92 0,-4-8 16 16,-1 6 2-16,-2 2 1 0,-3-1-74 0,-3-1-14 15,1 7-3-15,-3 1-1 0,2 7 25 0,1 5 4 16,-1-3 2-16,3-2 0 0,0 1-12 0,0 4-2 15,1-5-1-15,1 5 0 0,4 0 10 0,-1-2 3 16,1 1 0-16,1 1 0 0,4 2-32 0,3-1-7 16,-1 1-1-16,3-2 0 0,0 5-8 0,3-8 0 15,-1 0 0-15,3-6 0 16,4-1-48-16,-2-6-12 0,1-3-3 0,3 0 0 16,-1-2-141-16,1-10-29 0</inkml:trace>
  <inkml:trace contextRef="#ctx0" brushRef="#br0" timeOffset="27">12078 1342 2088 0,'0'0'92'0,"0"0"20"0,0 0-90 0,0 0-22 0,-2 7 0 0,-6-5 0 16,2 5 103-16,-1-2 16 0,-4 9 3 0,3-2 1 16,0-2-83-16,-3 1-16 0,4 3-3 0,-4 1-1 15,3 1-20-15,-3 1 0 0,3-6 0 0,3 3 0 16,3 5 0-16,-1-2 0 0,3-5 0 0,3 2 0 15,2-3 8-15,-3-8 1 0,6 8 0 0,0-5 0 16,3-4 44-16,0 5 9 0,1-7 2 0,-1-7 0 0,6 7-5 0,-5-8-1 16,4 6 0-16,-2-10 0 15,-1 5-27-15,0-7-6 0,-3 3-1 0,2-1 0 0,-5-2-9 16,-2-3-3-16,1 5 0 0,-3 1 0 0,-6-4-12 16,0 3-18-16,-2 3 4 0,-3-3 1 0,-3-2-7 0,1 12-2 15,-4-10 0-15,2 5 0 16,-2 3-4-16,1-4-1 15,0 1 0-15,2 7 0 0,0-7-128 0,3 2-25 0,0 3-6 0</inkml:trace>
  <inkml:trace contextRef="#ctx0" brushRef="#br0" timeOffset="28">12397 1115 2246 0,'0'0'200'0,"0"0"-160"0,7 8-32 0,-1-4-8 16,-1 3 185-16,3 1 36 0,3-1 7 0,-1 0 2 16,1 4-148-16,2 4-30 0,1-1-5 0,1 5-2 15,1-1-32-15,0-1-13 0,-2-3 11 0,-2 3-11 16,5-1 0-16,-4 3 0 0,-5 2 0 0,-1 0 0 16,-1-2-18-16,-3 3-3 0,-6 3-1 0,-5 1 0 31,-2 7-23-31,-1-11-5 0,-2 6-1 0,-3 2 0 0,0-1 9 0,-3-3 2 0,3 2 0 0,1-9 0 15,-2 2-96 1,4-9-18-16,0-3-4 0</inkml:trace>
  <inkml:trace contextRef="#ctx0" brushRef="#br0" timeOffset="29">14004 1136 518 0,'0'0'46'0,"0"0"-37"0,0 0-9 0,0 0 0 0,0 0 437 0,0 0 86 15,-6 10 17-15,0-10 3 0,-1 3-411 0,-1-3-83 16,0 7-16-16,-2 0-3 0,1 5-30 0,-1-3 0 16,-4 7 0-16,4-1 0 0,-6 3 0 0,2-1 0 15,4-3 0-15,-3 5 0 0,-3 7 0 0,0-8 17 16,3 4-3-16,-1-1-1 0,4 8 32 0,-1-4 7 15,1 1 0-15,2 0 1 0,2-5-21 0,3 0-5 16,3-1-1-16,0 5 0 0,3-4-11 0,0-2-3 16,3-4 0-16,-1-3 0 0,2-3-12 0,4 3-18 15,2-10 4-15,3 2 1 16,0-4-178-16,0-6-35 0</inkml:trace>
  <inkml:trace contextRef="#ctx0" brushRef="#br0" timeOffset="30">14303 1337 2530 0,'0'0'112'0,"-8"7"24"0,-3 0-109 0,-2 0-27 0,0 3 0 0,-3-1 0 16,0 3 72-16,-3-2 8 0,1 1 3 0,2 3 0 16,-2 1-63-16,4-4-20 0,1 3 10 0,2 5-10 15,1-7 0-15,2-2 0 0,2 3 8 0,4 2-8 16,-1-3 0-16,3 2 0 0,0-3 0 0,3-3-11 15,5-2 46-15,0 2 9 0,0-1 1 0,5-3 1 16,0-2 12-16,3 4 2 0,-2-12 1 0,-2 4 0 16,2-2-25-16,5-3-4 0,-7-1-2 0,5-3 0 15,-1 1-14-15,-6-8-2 0,1 6-1 0,-3 3 0 0,0-10-4 0,-3 9-1 16,-2-2 0-16,-3-7 0 0,-3 5-8 0,1 3 0 16,-7 1 0-16,1-1 0 0,-8 1-12 0,3-2-5 15,0 5-1-15,-3-5 0 16,0 5-59-16,3 0-12 0,-1 2-3 0,2-2 0 15,1 5-104-15,3-3-22 0,0-2-4 0</inkml:trace>
  <inkml:trace contextRef="#ctx0" brushRef="#br0" timeOffset="31">14443 1136 2674 0,'0'0'59'0,"3"10"12"0,3-10 2 0,-1 3 3 0,0 4-61 0,3 0-15 15,0-3 0-15,2 6 0 0,4 1 115 0,2 4 20 16,0 3 4-16,-1-6 1 0,4-2-86 0,2 9-17 16,0-5-3-16,-2 7-1 0,0-7-17 0,-3 5-4 0,-1 2-1 0,-1-2 0 15,-4 7-11-15,-2-7 0 0,-2 5 0 0,-6 1 8 16,-3 8-8-16,-8 3 0 0,-2 4-10 0,-8-2 10 31,-8 2-88-31,-6-5-11 0,-5 5-2 0,-2-7-1275 0</inkml:trace>
  <inkml:trace contextRef="#ctx0" brushRef="#br0" timeOffset="32">4758 3155 2455 0,'0'0'108'0,"0"0"24"0,0 0-106 0,-3 0-26 15,0-3 0-15,-2-2 0 0,3 5 77 0,2-5 11 16,-6-1 1-16,4 6 1 0,-4-8-63 0,3 6-13 16,3 2-2-16,-2-5-1 0,-3-2-11 0,2 5 0 15,-5-3 0-15,5 3 0 0,-4 2 0 0,-2 0-11 16,4 0 11-16,0 0-8 0,-9 2 8 0,9 3 0 15,-8-3-9-15,2 10 9 0,1-2 0 0,-1-4 0 16,-2 7 12-16,0 5-4 0,-1 1-8 0,4 2 0 16,-6-4 0-16,2 1 0 0,-1 1 0 0,4 0 0 15,9-2 0-15,-6-3 0 0,-1 2 0 0,9-6 0 0,-5 1 0 16,10 1 0-16,-2-3 0 0,3-1 0 0,2-1 14 0,2-2-4 16,1-3 17-16,-1 5 3 0,-2-2 1 0,3-5 0 15,2 5-31-15,0-5 0 0,-2-5 0 0,3 5 0 16,-2-5 13-16,2-2-3 0,-1 0-1 15,0 0 0-15,6-1-9 0,-12-1-11 0,7-3 3 0,2 1 0 16,-8-3 8-16,3 2 0 0,-1-2 0 0,-2 5 0 16,3-3 0-16,-4-3 0 0,-1-10 0 0,-1 6 0 15,1 5 0-15,-4 4 0 0,3-1 0 0,-5-1 0 16,3 4 0-16,0-1 9 0,-3 2-1 0,5 2-8 16,-5 5 14-16,0 0-4 0,0 0-1 0,0 0 0 15,0 0 5-15,0 0 1 0,0 0 0 0,-5 8 0 16,5-2-4-16,-3 6-1 0,6 9 0 0,-6 0 0 15,3-2-2-15,0 3 0 0,3-8 0 0,2 4 0 16,-5 4 6-16,3-3 1 0,2-5 0 0,0 0 0 16,3 4-106-16,0-5-21 0,1-4-4 0,-2 3 0 15,4-5-80-15,-1-2-15 0,7-3-3 0,-2 5-797 16</inkml:trace>
  <inkml:trace contextRef="#ctx0" brushRef="#br0" timeOffset="33">5132 3180 2588 0,'0'0'115'0,"0"0"23"0,0 0-110 0,0 0-28 16,0 0 0-16,0 0 0 0,0 0 84 0,0 0 12 15,0 0 3-15,0 0 0 0,0 0-53 0,0 12-10 16,0 9-3-16,0-4 0 0,0 1-33 0,0 1 0 15,0-4 0-15,0 6 0 0,0-3 0 0,0 4-12 16,0-8 0-16,0 4 0 0,0-3 12 0,0 4-11 16,0-7 11-16,-5-3-10 0,5 3 10 0,0-5 0 15,-3 0 0-15,3 0 0 0,0-7 0 0,0 0 0 16,0 0 9-16,0 0-9 0,0 0 20 0,0 0-4 16,-6-3 0-16,3-1 0 0,1-3-3 0,-1 0-1 0,3 0 0 15,3-5 0-15,-3-2 10 0,2 2 2 0,7-2 0 0,-6 0 0 16,4-1-24-16,4-3 0 15,-1-1 0-15,4-2 0 0,-1-5-11 0,3 4 0 0,0 8 0 0,-6-5 0 16,6 10 11-16,-2 2-10 0,-2 0 10 0,0 7-10 16,0 0 10-16,2 0-13 0,5 2 5 0,-3 13 8 15,-4 3-15-15,5 1 5 0,-10 2 1 0,4-6 0 16,-3 6-7-16,0-3-2 0,-3-3 0 0,3 3 0 16,-3-3 2-16,-2-3 1 0,0-3 0 0,0 5 0 15,-1-9 4-15,-2 2 1 0,0-7 0 0,0 0 0 16,0 0 10-16,0 0 14 0,0 0-3 0,0 0-1 15,0 0-10-15,0 0 10 0,0-7-10 0,-2 0 10 16,2-5 10-16,2 3 1 0,1-6 1 0,2 3 0 0,-2-6 8 16,5-8 2-16,2-2 0 0,1 2 0 0,2 0-32 0,-2-3 0 15,5 8 0-15,2 0 0 16,-5-2-26-16,4 6-8 16,1-2-2-16,1 5 0 0,-4-5-34 0,1 7-7 0,3 6-2 0,-9-4 0 15,4 3-133-15,-1 2-26 0,-5-2-6 0</inkml:trace>
  <inkml:trace contextRef="#ctx0" brushRef="#br0" timeOffset="34">5731 3155 2149 0,'5'21'95'0,"-5"-5"20"0,0 1-92 0,0 1-23 16,0-3 0-16,5 3 0 0,9 1 139 0,-9-10 23 15,0 6 5-15,3-8 1 0,0 4-96 0,-2-3-20 16,2-1-3-16,-3 0-1 16,-5-7-81-16,0 0-17 0,0 0-3 0,0 0-1194 0</inkml:trace>
  <inkml:trace contextRef="#ctx0" brushRef="#br0" timeOffset="35">5738 2947 2304 0,'-10'-7'102'0,"2"7"21"0,3 0-99 0,0 0-24 0,5 0 0 0,0 0 0 16,0 0 216-16,0 0 37 0,0 0 8 0,0-7 2 15,-5 7-223-15,5 0-40 0,0-7-18 0,5 0 2 31,-5 7-156-31,5-7-30 0,0 1-6 0,6 6-2 16,5 0-72-16,-6 0-14 0,6 6-4 0,-2 1 0 0,-1 5 152 0,5-6 31 0,-7 4 5 0,5 1 2 16,2-1 171-16,-4 7 35 0,-1-3 6 0,5 0 2 15,-4 0 70-15,-1 0 14 0,5 0 4 0,-4 5 0 0,-1-5-57 0,5 3-11 16,-4-1-3-16,-1-1 0 0,0 4-58 0,1-6-12 16,-1 1-3-16,0 3 0 0,1-3-30 0,-4 0-6 15,-2-7-2-15,2 1 0 16,7-8 7-16,-7 0 2 0,3-8 0 0,-8 1 0 15,1-5 35-15,2 3 7 0,-3-3 2 0,3-2 0 0,-2 2-3 0,-4-1-1 16,3-6 0-16,-2 4 0 0,-1 1-35 0,1 0-6 16,0-5-2-16,0 0 0 0,2 5-16 0,-5 0 0 15,3 0-8-15,-1 2 8 16,1-2-32-16,2 4-1 0,1 1 0 0,-6 2 0 16,5 0-7-16,-3 0-2 0,1 5 0 0,-3 2 0 15,0 0-22-15,0 0-5 0,6 2-1 0,-1 3 0 16,0-3 16-16,-2 5 3 0,2 0 1 0,1 5 0 0,-1-5 34 0,0 0 6 0,0 5 2 0,3-5 0 15,0 0 8-15,-3 0 11 0,4 5-3 0,-2-5 0 16,1 0 26-16,3 0 5 0,-6-2 1 0,3-3 0 16,3 3-32-16,-6-3-8 0,3-2 0 0,-3 0 0 15,3 0 40-15,1 0 6 0,-4-2 2 0,0-3 0 16,0-2-8-16,3 2 0 0,-5 3-1 0,2-2 0 16,0-4-31-16,-2 1-8 0,0 0 0 0,-3 0 0 15,0 5 0-15,-3-10 0 0,0 12 0 0,3-7 0 16,-5 2 0-16,-3-2 0 0,3 7 0 0,-3-2 8 15,0-3-8-15,0 5 0 0,-3 5 8 0,1-3-8 16,2 5 0-16,-3 0-15 0,3-2 3 0,-2 7 0 16,-1-3 12-16,6-2 10 0,-3 8-2 0,2-4 0 0,1 1 3 15,5 2 0-15,0-5 0 0,3 10 0 0,2-5-1 0,1 0 0 16,4-1 0-16,-2 0 0 16,5 1-10-16,1 3-9 0,-1-1 9 0,5-1-13 15,1-6-110-15,-1-6-21 16,4-11-5-16,4 4-1047 0</inkml:trace>
  <inkml:trace contextRef="#ctx0" brushRef="#br0" timeOffset="36">6921 2940 2430 0,'-10'0'108'0,"5"0"21"0,-1 0-103 0,1 5-26 15,-6-5 0-15,0 2 0 0,1-2 79 0,-1 7 10 0,-2-3 3 0,-3 4 0 16,0-1-74-16,0 0-18 15,3 0 0-15,-3 0 0 0,0 5 0 0,8-10 0 16,-5 8 0-16,3-1 0 0,1-4 0 0,4 2 0 0,3 3 0 0,-1-4 0 16,3-1 20-16,3 2 0 0,-1 7 0 0,3-9 0 15,4 2 22-15,-2 0 5 0,4 0 1 0,-1 0 0 16,4 0 0-16,2 0 0 0,-1 1 0 0,4-2 0 16,2 4-40-16,-2-3-8 0,0 2 0 0,-1-1 0 15,1-2-10-15,2 4 2 0,-3-1 0 0,3-1 0 16,-10 6 8-16,0-3 0 0,0 3 0 0,-6-6 0 15,-3 3-15-15,-2 1 3 0,-2-5 0 0,-6 1 0 16,-3 1-8-16,-8 3 0 0,1-6-1 0,0 2 0 16,-1 6-25-1,3-9-5-15,-3 1-1 0,1 2 0 0,5-4-35 0,-1-1-7 0,-2-3-2 0,6 0 0 16,-1 0-112-16,3-3-24 0,1-6-4 0,1 6 0 0</inkml:trace>
  <inkml:trace contextRef="#ctx0" brushRef="#br0" timeOffset="37">7343 2532 3056 0,'0'0'68'0,"0"0"13"0,0 0 3 0,0 0 1 0,0 0-68 0,0 0-17 15,0 0 0-15,0 5 0 0,0 9 0 0,-5-2 8 0,2-3-8 16,-2 10 0-16,-3-5 0 0,2 5 0 0,-7 2 0 0,3 5 0 16,-4 2 0-16,1 13 0 0,0-2 0 0,-3 13 0 15,0-9 0-15,3 9 0 0,-6-5 0 0,0 0 0 16,1 7 0-16,-1 0-12 0,4 6 1 0,-4-9 1 16,6-8-3-16,-1-4-1 0,1-6 0 0,2-4 0 15,1-3 14-15,5-5-11 0,-1-7 11 0,6 5-10 16,-5-7-12-16,5-3-2 0,5-2-1 0,-5-7 0 15,0 0-196-15,6 0-39 0,15-16-8 16,-3-3-2-16</inkml:trace>
  <inkml:trace contextRef="#ctx0" brushRef="#br0" timeOffset="38">7698 2987 1555 0,'0'0'138'0,"0"0"-110"0,-8 0-28 0,3 0 0 0,-3 0 252 0,0 0 46 15,0 0 9-15,0 0 1 0,-3 7-224 0,1-7-46 16,2 0-9-16,-2 7-1 0,-2-2-28 0,0 2 0 16,1 0 0-16,-2 5 0 0,2-3 0 0,-3 3 0 15,4 2 0-15,-3 0 0 0,5 0 16 0,-3 5 2 16,3-5 0-16,3 5 0 0,3 2 36 0,2 3 7 15,0-3 2-15,2 5 0 0,8-5-23 0,-4-2-4 0,5-2 0 0,-1 2-1 16,1-5-13-16,2 0-2 0,3-3-1 0,-3-8 0 16,3 6-19-16,3-6 8 0,-4-3-8 15,4 0 0 1,-3 0-52-16,5-3-18 0,-2-9-3 0,7 1-1 16,1-3-141-16,-4-5-28 0,-1-9-5 0</inkml:trace>
  <inkml:trace contextRef="#ctx0" brushRef="#br0" timeOffset="39">7979 2725 1497 0,'0'0'133'0,"-2"7"-106"0,-4 1-27 0,1-4 0 16,0 8 264-16,2-3 47 0,-2 5 9 0,2 10 3 0,0 4-220 0,1-1-44 16,2-4-9-16,-3 2-2 0,3 0-13 0,0-2-3 15,0 10-1-15,3-2 0 16,-3 0-31-16,0 8 0 0,0 6 0 0,0 2 0 15,0-12-19 1,0-2-9-16,0 1-3 0,0-8 0 0,0-5 31 0,-3 4 0 0,3-10 0 0,-3-1 0 0,1 0 0 16,2-2 0-16,-3-5 0 0,1 0 0 0,2-7 20 0,0 0 9 15,0 0 3-15,0 0 0 0,0 0-16 0,-6-7-4 16,6 0 0-16,-3 0 0 0,1-5-12 0,2-3-16 16,0 6 3-16,2-9 1 0,-2-1 12 0,3 0 0 15,0-9 0-15,2 2 0 0,-2 0 0 0,2 2 0 16,0 0 0-16,1 10 0 0,-1 1-9 0,0 0 1 0,3-1 0 15,-2 7 0-15,-1 0 21 0,0 5 5 0,0-3 1 16,1 5 0-16,2 0 27 0,-3 5 6 16,3-3 0-16,-3 5 1 0,3 0-43 0,-2 7-10 0,2-1 0 0,-1 5 0 15,2 3 0-15,-2 0 9 0,1 3-9 0,-2-3 12 16,2-2-12-16,2 2 0 0,-7-4-10 0,2-1 10 31,0 1-45-31,0-1-3 0,1-9-1 0,-1 3 0 16,-2-3-24-16,2 0-5 0,-5-7-1 0,9 0 0 0,-7 5 12 0,8-10 3 15,1 5 0-15,2 0 0 16,1-7 8-16,-4 5 1 0,1-3 1 0,2-3 0 16,-5 6 8-16,0-2 2 0,3 1 0 0,-6-1 0 0,3-1 16 0,-2 2 3 0,-1 3 1 0,-5 0 0 15,5-6 24-15,-5 6 0 0,2-5 0 0,-2 5 0 16,6 0 29-16,-6 0 5 0,5-7 1 0,-5 7 0 16,5 0 22-16,-2-7 5 0,-3 7 1 0,5 0 0 0,3-8 5 15,-2 4 2-15,-1 2 0 0,-3-3 0 16,4-2-21-16,-1 4-4 0,3-3-1 0,-3-6 0 0,1-7 0 15,-1 2-1-15,3 1 0 0,0 6 0 0,-3-4-15 0,0 2-2 16,4-2-1-16,-7 2 0 0,3-1-11 0,1 5-2 16,-4-3-1-16,1 1 0 0,-3-2-3 0,0 5-8 15,-3 5 12-15,3-8-4 0,-2 8-8 0,-1-3 0 16,-2 3 0-16,0-3 0 0,-4 5-15 16,-1 5-5-16,-1-3 0 0,1 3-1 0,-4 7 21 0,1-10 0 15,3 10 12-15,-7-3-4 0,5 5-8 0,1-1 0 16,6 0 0-16,-9 7 0 0,9-2 22 0,0-1 6 0,-1-1 0 15,3 1 1-15,6-6-29 0,0 4 8 0,0-1-8 16,2 0 0-16,3-3 11 0,3 4-1 0,-1-8 0 16,1 4 0-16,2-8-10 0,0 6-12 15,1-6 2-15,-2 1 1 16,2-2-83-16,2-4-17 0,-3-2-3 0,3 4-1 16,-2-3-75-16,1-6-14 0,3 6-3 0</inkml:trace>
  <inkml:trace contextRef="#ctx0" brushRef="#br0" timeOffset="40">8780 3086 633 0,'0'0'28'0,"0"0"6"0,0 0-34 0,-3-5 0 0,1-2 0 0,-3 7 0 15,5 0 339-15,-3-7 61 0,-5 7 12 0,0 0 2 16,0 0-253-16,-3 0-50 0,0 7-11 0,1 0-1 16,-6-7-51-16,3 12-9 0,-3-5-3 0,2 5 0 0,-1-3 10 0,2 6 2 15,-6-4 0-15,8 3 0 16,1 5 1-16,2-5 1 0,2 5 0 0,9-2 0 15,5 1-5-15,2 1-1 0,-1-7 0 0,1 3 0 0,4-6-12 0,-1 5-2 16,0-2-1-16,3-5 0 0,-3 0-11 0,3 4-2 16,0-11-1-16,0 3 0 15,-3 2-35-15,3-10-8 0,3 2 0 0,-3-1-1 16,-3-3-91-16,3-7-19 0,2 0-3 0,1-7-713 16,0-6-142-16</inkml:trace>
  <inkml:trace contextRef="#ctx0" brushRef="#br0" timeOffset="41">9124 2628 2016 0,'-18'3'89'0,"13"2"19"0,0-3-87 0,0 5-21 0,-2 5 0 0,2 0 0 15,0-3 212-15,0 12 37 0,-1-1 8 0,1 5 2 31,-5 4-230-31,2 4-45 0,5-1-10 0,-2 1-2 16,-6 2-63-16,1-1-13 0,-1 3-2 0,1-6-1 16,-4 7 40-16,6-3 8 0,3-9 2 0,-1 9 0 15,4-1-19-15,-3-4-4 0,0-6-1 0,-1-6 0 0,6 1 138 0,0-4 28 0,-6-9 6 0,4 2 1 16,-1-1 28-16,3-7 7 0,0 0 1 0,0 0 0 16,-5 0-35-16,3-7-6 0,2-1-2 0,0-1 0 15,-3-10-29-15,6-2-7 0,4-3-1 0,4 3 0 16,-3 3-23-16,8-6-5 0,8 0 0 0,2 1-1 15,1-1-9-15,-1 3-2 0,1 0 0 0,2 0 0 0,3-3-18 0,-3 7-4 16,-5-2-1-16,2 1 0 16,1-1-87-16,0 4-18 0,-4-6-3 15,1 7-774-15,-3 1-155 0</inkml:trace>
  <inkml:trace contextRef="#ctx0" brushRef="#br0" timeOffset="42">9143 3055 3056 0,'0'0'136'0,"-5"5"27"0,0 2-131 0,2-2-32 15,9 4 0-15,-6-4 0 0,0 2 59 0,2 0 5 16,3 0 0-16,3 0 1 0,-2 0-65 0,1-2 0 0,-2-3 0 0,7 3-12 31,0-2-184-31,2-3-37 0,-3-3-7 0</inkml:trace>
  <inkml:trace contextRef="#ctx0" brushRef="#br0" timeOffset="43">9613 2973 633 0,'10'-5'56'0,"-4"3"-44"0,-1-3-12 0,0-2 0 15,0 7 232-15,-5 0 44 0,0 0 8 0,0 0 3 16,0 0-115-16,0 0-22 0,-8-2-5 0,-2 2-1 16,2 2-55-16,-3-2-11 0,-2 4-2 0,-3-1-1 15,0 4-43-15,-2-2-9 0,4 2-2 0,-2 0 0 16,-2 0 9-16,2-2 2 0,8 2 0 0,0 0 0 15,0 0 16-15,3 0 3 0,-1-2 1 0,4 2 0 0,4 0-1 16,4 0 0-16,-3 0 0 0,4 0 0 0,4 0-12 0,2 0-3 16,-5 5 0-16,5-5 0 0,4 0-17 0,-5 5-4 15,2-5-1-15,-4 0 0 0,-1 2-14 0,-2-4 9 16,-1 3-9-16,-1-2 8 0,-5 1-8 0,0-2 0 16,0-5 0-16,-2 7 0 0,-7 1 0 0,2-2-17 15,-7 1 4-15,1 1 1 0,-5 3 12 0,-4-1 0 16,-1-6 0-16,-4-4 0 15,0-4-77-15,-2 1-19 0,-3-1-4 0,3-4-1211 0</inkml:trace>
  <inkml:trace contextRef="#ctx0" brushRef="#br0" timeOffset="44">9944 3049 2487 0,'0'0'110'0,"0"0"23"0,0 0-106 0,0 0-27 0,8 0 0 0,0 4 0 16,-3-2 131-16,6 3 21 0,-1 0 4 0,-1-3 0 16,1 12-81-16,-2-9-17 0,2 4-3 0,-2 3-1 15,0 2-37-15,0 1-7 0,1-4-2 0,-4 10 0 16,0 5-8-16,0-5 0 0,-2 3 0 0,0-3 0 15,-1-2-171-15,1-4-29 0</inkml:trace>
  <inkml:trace contextRef="#ctx0" brushRef="#br0" timeOffset="45">9944 2973 3168 0,'0'0'70'0,"-6"0"14"16,6 0 4-16,-2-5 0 0,-3-2-71 0,2 4-17 0,3-1 0 0,0-3 0 16,0 5-85-16,3-3-21 0,-1-2-4 0,6 5-1187 15</inkml:trace>
  <inkml:trace contextRef="#ctx0" brushRef="#br0" timeOffset="46">10382 3133 2948 0,'0'22'131'0,"0"-4"26"0,0 3-125 0,0 8-32 0,0-4 0 0,0 6 0 16,-3-7 73-16,0 0 9 0,-3-3 2 0,1-3 0 16,0-3-68-16,-3-1-16 0,0-5 0 0,1 3 0 15,-4-5-12-15,0 0-7 0,0-2-1 0,4-5 0 32,-1-5-35-32,0 5-7 0,2-7-2 0,4 0 0 0,-1-5 29 0,3 3 6 0,3-3 1 15,-1-2 0-15,4-1 43 0,-1 4 9 0,3-5 1 0,2-3 1 16,1-7 14-16,2 4 4 0,1 1 0 0,-1 2 0 15,0 5-8-15,1 2-2 0,2 6 0 0,-4-2 0 16,2 8-13-16,-1 0-2 0,3 0-1 0,0 2 0 16,3 8 13-16,2 4 2 0,-2 3 1 0,4 2 0 15,4 6-19-15,-4-6-4 0,-1 3-1 0,-4-1 0 16,1 4-144-16,-3-4-29 0,10 20-5 0,-13-15-2 16</inkml:trace>
  <inkml:trace contextRef="#ctx0" brushRef="#br0" timeOffset="47">20984 2958 2804 0,'0'0'62'0,"0"0"13"0,-2-4 2 0,-1-3 1 0,1 0-62 0,2 4-16 15,-5-3 0-15,5 1 0 0,-3-2 34 0,0 0 4 16,0 1 1-16,0-3 0 0,-2 2-25 0,0-2-5 16,0-5-1-16,-1-1 0 0,1 6 7 0,-2 0 1 0,-5 6 0 15,2-1 0-15,-3 2-16 0,-1 2 11 16,-1 6-11-16,-4-3 10 0,1 9-10 0,-4 0-16 0,-4-3 4 0,-4 9 1 15,4-3 11-15,0 4-8 16,2-1 8-16,3-1-8 0,-1 2-4 0,4 2-1 0,2 3 0 0,0-8 0 16,3 3 13-16,2 0 0 0,1 2 0 0,1-7-9 15,1 5 34-15,6-3 7 0,2 3 2 0,0 0 0 16,2 2-34-16,3 1-12 0,1-3 0 0,0-1 0 16,1-8 12-16,4 2 15 0,-1-6-3 0,4 2-1 15,-1-4-11-15,5-1 0 0,1-3 0 0,0-3 0 16,4-1 14-16,1 2-2 0,3-4-1 0,0 4 0 15,-3-5-11-15,-1-2 0 0,-1-5 0 0,-4 0-11 0,-2 2 11 16,0 2 0-16,-3-1-9 0,1-4 9 0,-4 3 0 16,1 3 0-16,-3-3 0 0,-1-2 0 15,-4 3 0-15,3 1 0 0,-4-2 0 0,1 3 0 0,-3-3 0 0,2 0 0 16,1-2-12-16,-3 2 12 16,2 6-9-16,-2-4 9 0,3-2 0 0,0 5 0 0,-3-5 0 0,3 10 0 15,-3-10 12-15,0 12-3 16,3-7-9-16,-3 7 0 0,0-7-12 0,0 7 12 0,0 0 0 0,0 0 16 15,0 0 0-15,0 0-1 0,0 0-5 0,0 0-1 16,0 0 0-16,0 0 0 0,0 0-1 0,0 0 0 16,5 7 0-16,-3 0 0 0,1 5-8 0,-1 0 0 15,4 2 0-15,-1 0 0 0,0 0 8 0,0 7 4 16,-2-7 0-16,3 5 0 0,2 3-12 0,-6-3 10 16,4-1-10-16,-3 1 10 15,2 2-58-15,-3-4-11 0,3-1-2 0,-2-6-1 16,0 1-102-16,2-8-20 0,-5-3-4 0</inkml:trace>
  <inkml:trace contextRef="#ctx0" brushRef="#br0" timeOffset="48">21218 3093 2700 0,'0'0'60'0,"0"0"12"0,0 0 2 0,0 0 1 0,0 0-60 0,0 0-15 0,0 0 0 0,0 0 0 16,0 0 55-16,0 0 8 0,0 0 1 0,0 0 1 15,0 0-36-15,-3 7-7 0,1 0-2 0,-1 5 0 16,3-3-20-16,0 5 8 0,0 5-8 0,3 0 0 15,-1 2 8-15,3 8-8 0,-2-11 8 0,3 9-8 16,-1-8 0-16,0 2 8 0,0-7-8 0,1 5 0 16,-1-5 0-16,-2-3 0 0,-1-1 0 0,4-3-8 15,-6 0-16-15,0-7-2 0,0 0-1 0,0 0 0 0,0 0 10 0,0 0 1 16,0-7 1-16,-3 0 0 0,0-1 4 0,1-1 1 16,-1-3 0-16,0-6 0 0,1 3 32 0,-1-6 6 15,3 0 2-15,0-10 0 0,0 6-10 0,0 3-3 16,3 1 0-16,-1-4 0 0,4 6-5 0,-1-3 0 15,1 3-1-15,1 5 0 0,4 5-11 0,-3-3-9 16,0 1 9-16,0 3-13 0,2 6 45 0,-2 2 8 16,3 0 3-16,-1 0 0 0,-1 2-34 0,1 6-9 15,1-2 0-15,-1 6 0 0,1 2 0 0,-1-2 0 16,1 7 0-16,-1-3 0 0,1 3-19 0,0 2-1 16,-6 5-1-16,3-5 0 15,2-2-8-15,-4-5-2 0,-3 1 0 0,2-8 0 0,-2 5 31 0,-1-8 0 0,-2-4-8 16,0 0 8-16,0 0 24 0,0 0 7 0,0 0 1 15,0-7 1-15,0-5 16 0,3-7 3 0,0 1 1 16,0 1 0-16,-1-2-18 0,6 1-4 0,5-3-1 0,0 2 0 16,1-3-18-16,2 1-3 0,-1-5-1 0,7 8 0 15,-4-4-8-15,3 1 0 0,-2 2 0 0,2-2 0 32,0 0-54-32,0-5-13 0,-2-8-2 0,0 9-1 0,0 8-139 15,-4-1-28-15,3-1-6 0,-4 11-550 0,0-4-111 0</inkml:trace>
  <inkml:trace contextRef="#ctx0" brushRef="#br0" timeOffset="49">21977 2867 806 0,'7'18'72'0,"-2"-10"-58"0,-2 5-14 0,0 2 0 16,0 4 300-16,-1-5 56 0,1 5 12 0,-1-5 3 16,-2 5-152-16,3-1-31 0,-1-3-5 0,1-1-2 0,0 0-105 0,0 0-20 15,2-7-5-15,-2 0-1 16,2 3-130 0,-3-8-25-16,-2-2-6 0,0 0-1098 0</inkml:trace>
  <inkml:trace contextRef="#ctx0" brushRef="#br0" timeOffset="50">21920 2692 1612 0,'-5'-2'144'0,"-3"-2"-116"16,3 1-28-16,2-2 0 0,-2-2 349 0,3 5 64 16,-1-10 13-16,3 5 2 0,0 2-340 0,3-4-68 15,-3-3-20-15,0 5 9 16,5-5-194-16,0 5-39 0,0-7-8 0</inkml:trace>
  <inkml:trace contextRef="#ctx0" brushRef="#br0" timeOffset="51">22143 2699 172 0,'13'20'8'0,"-5"-7"1"0,1-1-9 0,3 9 0 0,2 8 0 0,2-4 0 16,3 2 535-16,2-6 105 0,0 5 20 16,5 0 5-16,1-12-501 0,-3 7-100 0,-1-7-20 0,-2 3-4 15,-2-8-29-15,0 3-11 0,-3-10 0 0,-3 8 9 16,0-10-9-16,-2 0 0 0,0 0 0 0,-1-10 0 15,-2 8 16-15,0-10 2 0,0 3 0 0,-3-3 0 16,1 0 32-16,-1-4 6 0,-2 2 2 0,2-11 0 16,-2 0-18-16,2 2-4 0,-5-1-1 0,2 3 0 15,1-6-35-15,3 11 0 0,-4-8 0 0,3 10 0 16,-2-7-32-16,2 7-4 0,-2 3-1 0,0-4 0 16,2 1-100-16,-2 7-20 0,2 2-4 0,-3-2-1 15,1 0-26-15,-3 7-4 0,0 0-2 0,0 0 0 16,0 0-74-16,0 0-14 0,0 0-3 0,3 7-1 15,0 0 148-15,-3 5 30 0,2 0 5 0,-2-5 2 0,5 3 163 0,-2 3 33 16,-1-1 6-16,4 2 2 0,-3-2 100 0,5 2 20 16,-3-2 4-16,3-2 1 0,0-4-64 0,0 7-13 15,0-7-3-15,2-1 0 0,-1-2-53 0,1 4-11 16,-2-7-3-16,3-3 0 0,2-1-16 0,0-4-3 16,0 4-1-16,1-4 0 0,-1 1-18 0,-2-2-4 15,-1-3-1-15,1 5 0 0,-3 0-11 0,-1-5-3 16,-1-1 0-16,-3 5 0 0,2 1-11 0,-3-5-2 15,-2 6-1-15,0-2 0 0,0 6 10 0,-5-3 1 16,0 3 1-16,-3-3 0 0,0 0-2 0,-3 10 0 0,-2 0 0 0,0-3 0 16,-9 5-20-16,4 5 0 0,2-3 0 0,0 8 0 15,3-1 18-15,0-2 2 0,2 10 1 0,3 0 0 16,3 7 9-16,-1-4 2 0,4 0 0 0,2 0 0 16,5-2-9-16,1-4-2 0,4 0 0 0,4 0 0 15,7-2-21-15,3-5 0 0,-6 0-10 0,6 0 10 16,0-4-104-1,2-8-13-15,-2-2-3 0,2 0-752 0,4-7-151 0</inkml:trace>
  <inkml:trace contextRef="#ctx0" brushRef="#br0" timeOffset="52">23525 2678 115 0,'0'0'10'0,"-3"-2"-10"0,1-3 0 0,-4 3 0 15,-4 2 507-15,-1-5 99 0,-2 0 20 0,-3 3 4 16,-1 2-379-16,-1 0-76 0,-3 2-15 0,3-2-4 0,-7 10-125 0,1-10-31 15,1 2 0-15,-1 5 0 0,0 1 17 0,0-2 0 16,3-1 0-16,2 2 0 0,3 0-8 0,6 1-1 16,2-2-8-16,8 1 12 0,0 1-2 0,8-2-1 15,0 6 0-15,3-5 0 0,-1 5 19 0,6-3 4 16,3 3 1-16,0 9 0 0,-1-6-11 0,-3 3-2 16,4 1-1-16,-3-5 0 0,0 1-6 0,-3 4-1 15,-2-7 0-15,-1-3 0 0,-1 5-12 0,-4-7 0 0,-3 5-9 16,-2-5 9-16,-2 7 0 0,-1-9 8 0,-5 2 1 0,-2 5 0 15,-4-10-9-15,-5 5 0 0,-2 0 0 0,-3-2 8 16,-4-3-8-16,-5 6 0 16,-1-8 0-16,0 6-11 15,2-6-55-15,2 5-11 0,2-5-3 0,4 0-1307 0</inkml:trace>
  <inkml:trace contextRef="#ctx0" brushRef="#br0" timeOffset="53">5389 4597 1555 0,'0'0'138'0,"-11"0"-110"0,-4-2-28 0,1-4 0 16,-2 4 160-16,6-2 28 0,-2 4 4 0,-6-7 2 15,5 7-155-15,-1-5-31 0,2 5-8 0,-2-3 0 0,1-1 0 0,2 4 0 16,-5 4 0-16,3-4 0 0,3 3-11 0,-9 2 11 16,6-3-13-16,0 7 5 15,-6 1 8-15,6 1 16 0,0-1-4 0,-4 6-1 16,7 1 15-16,-6-3 3 0,8 5 1 0,0 2 0 0,0-2 2 0,6 7 1 15,-1-5 0-15,3 0 0 0,3-2-7 0,-1 0-2 16,6-5 0-16,6-2 0 0,-4-3 13 0,1-1 3 16,5-2 0-16,-6-1 0 0,9-5-16 0,-3 0-4 15,2-7 0-15,0-5 0 0,4-9-6 0,-1 0-2 16,0-5 0-16,3 0 0 0,0 0 4 0,8-2 0 16,-3-5 0-16,-2 7 0 0,-3-4 0 0,-3-1 0 15,-3 2 0-15,-2-4 0 0,-3-7-16 0,1 7 0 0,-4 0 0 16,-2 5 0-16,0-5 12 0,-3 7 0 0,0 0 0 0,-2 5 0 15,3 0 0-15,-6 2 0 0,3 2 0 0,-3 1 0 16,2 9-2-16,-2-7-1 0,-2 7 0 0,2-1 0 16,0 8 24-16,0 0 5 0,0 0 1 0,0 0 0 15,0 0-10-15,0 0-1 0,0 0-1 0,0 8 0 16,0 3-27-16,0-1 0 0,2 1 0 0,1 9 0 16,-3-4 0-16,5 10 0 0,0-1 0 0,-5 4 0 15,3 11 0-15,0-2 0 0,2-5 0 0,2-3 0 31,-3 3-60-31,1 0-15 0,-2-6-2 0,2-2-1 16,0-4-92-16,1 1-18 0,-1-8-4 0,0-2-1 0,3 0-66 16,0-5-13-16,0-5-2 0,5-2-485 0</inkml:trace>
  <inkml:trace contextRef="#ctx0" brushRef="#br0" timeOffset="54">5943 4535 1436 0,'10'-7'64'0,"-10"7"12"0,0 0-60 0,3-4-16 15,-3 4 0-15,0 0 0 0,0 0 155 0,0 0 28 16,0 0 5-16,0 0 2 0,0 0-52 0,0 0-10 15,-3 4-3-15,-4 3 0 0,2 1-66 0,-1 3-14 16,-2-1-2-16,0 2-1 0,0-1-31 0,0-1-11 16,0 4 0-16,3 3 9 0,-3-1 3 0,-3-2 1 15,6 4 0-15,-3-3 0 0,6-1 2 0,-1 3 0 16,0-3 0-16,3 0 0 0,0 0 11 0,3-2 2 16,2 2 1-16,0 0 0 0,0-2-12 0,1-5-2 0,2-5-1 15,0 5 0-15,0-2 4 0,2-10 1 16,-1-2 0-16,1-2 0 0,-2-3-19 0,5 0 0 0,-2-2 0 15,2 0 0-15,-2-5 0 0,-1 2 0 16,1-1 0-16,-3-1 0 0,-1 2-16 0,-1 1-4 0,-6-5-1 0,3 6 0 31,-3-3-36-31,-3 3-7 0,3-3-2 0,-8 8 0 16,3-4 0-16,0 2 0 0,-1 1 0 0,-2 3 0 16,-2 2 6-16,1-2 2 0,-1 1 0 0,2 7 0 0,-2-4 44 0,2 2 14 0,5 2 0 0,-5 0-10 15,3 0 35-15,5 0 7 0,0 0 2 0,0 0 0 16,0 0-4-16,0 0-1 0,5-6 0 0,3 0 0 15,0-2-14-15,5 6-3 0,-2-5-1 0,5 0 0 16,2-9 5-16,0 6 0 0,7-2 1 0,1 5 0 16,1 0 11-16,2 2 1 0,0-2 1 0,-2 5 0 15,-4-3-16-15,1 5-3 0,0-2-1 0,-3-3 0 0,-2 5-10 0,-3 0 0 16,-3 5 0-16,0-3 8 16,-2 3-8-16,2-3 0 0,-8 10 0 0,4 2 8 15,-2 0 11-15,-4-2 1 0,3-5 1 0,-4 7 0 0,1 1 0 16,-1-3 0-16,-2 1 0 0,0 1 0 0,0 5 4 0,-2-5 1 15,2 1 0-15,-3 4 0 0,1-5-11 0,2 0-3 16,-3 5 0-16,3-5 0 0,0-3 12 0,-3 4 1 16,3-1 1-16,3-3 0 0,-3-3-14 0,3-1-2 15,-1 5-1-15,3-6 0 0,-2-3 7 0,2 4 2 16,-2-2 0-16,3-3 0 0,-6-2 4 0,5 5 1 16,2-5 0-16,-1-5 0 0,2 5-3 0,2-7 0 0,-4 5 0 15,2-3 0-15,-1-2-28 16,4 0-7-16,-3 0-1 0,0-5 0 0,0 5 16 0,3-2 0 0,4-3 0 15,-1 5 0-15,-1-5-16 0,0 5 2 0,1 0 1 0,-7 0 0 16,4 5 13-16,-3-4-9 0,3 2 9 0,-3 4-8 16,-3-2-3-16,8 2 0 0,-7 0 0 0,7 2 0 15,-5-2-5-15,2 0 0 0,-2 4-1 0,5-4 0 16,-4 0 5-16,1 0 2 0,3 0 0 0,-8 0 0 16,9 0 10-16,-6 0 0 0,0-4 0 0,2 2 0 15,-5-3 9-15,4 2 4 0,-4-1 1 0,0-3 0 16,-2-1 14-16,2 2 4 0,-5-6 0 0,3 2 0 15,-3-2-15-15,0 3-2 0,0-7-1 0,0 6 0 16,-3-9-14-16,0 1 0 0,1-3 0 0,2-1 0 16,-3-4-86-1,1 7-20-15,2-2-4 0,0 3-818 0,-3-4-164 0</inkml:trace>
  <inkml:trace contextRef="#ctx0" brushRef="#br0" timeOffset="55">7033 4460 1440 0,'0'21'64'0,"0"-11"12"0,-3 9-60 0,6-5-16 16,0 2 0-16,2 0 0 0,-3 4 304 0,3-1 57 15,1-3 12-15,-1 3 3 0,0-5-296 0,3 0-58 16,-2 2-12-16,-1-6-2 16,0 1-52-16,-2-3-9 0,3-1-3 0,-4-2 0 15,-2-5-8-15,0 0-1 0,0 0-1 0,0 0 0 0,0 0 46 0,5-5 8 16,-2 0 3-16,-3-2 0 0,2 0 60 0,1 0 12 0,3-1 2 0,-6-3 1 15,0 1 2-15,0-1 1 0,0 1 0 0,2-6 0 16,1 6-10-16,2-9-3 16,3 6 0-16,0-7 0 0,0 7-42 0,3-6-14 0,-1 5 8 0,4-5-8 15,-4 5 0-15,6-1 0 0,-2-4 8 0,-2 5-8 16,4 0 36-16,-2 7 3 0,-1 0 1 0,3 2 0 16,-9 5-19-16,4-2-3 0,0 4-1 0,0 3 0 15,2 7-17-15,-3-3 0 0,1 6 0 0,-3-4 0 16,0 3 0-16,0 1-9 0,2 3 1 0,-2 1 0 31,3-5-17-31,-3 1-3 0,0-2-1 0,2 2 0 0,-4-3-153 0,5-6-30 0,-1 2-7 16</inkml:trace>
  <inkml:trace contextRef="#ctx0" brushRef="#br0" timeOffset="56">8117 3979 1670 0,'-3'5'148'0,"-4"-2"-118"0,1 1-30 0,-7 5 0 16,2 3 226-16,-2 2 39 15,0 1 8-15,0 3 2 0,-3 1-169 0,0-2-34 0,-3 6-6 0,0-2-2 16,-2 1-39-16,3 3-8 0,0 4-1 0,-4-3-1 15,-2 7 14-15,0 6 3 0,0 2 1 0,3 1 0 16,2 3 4-16,4 3 1 0,-1-6 0 16,5 3 0-16,3-3-22 0,3 3-4 0,0 7 0 0,5-10-1 15,0-2-11-15,5-5 0 0,0-4 0 0,3-10 0 16,3 5-12-16,2-11-4 0,5-2 0 0,1-1-1 16,2-4-113-16,0-6-22 0,1-10-5 0,1-1-690 15,1-9-137-15</inkml:trace>
  <inkml:trace contextRef="#ctx0" brushRef="#br0" timeOffset="57">8409 4448 2948 0,'-3'8'65'0,"1"3"14"0,-1-1 2 0,0 4 1 0,0 5-66 0,1-1-16 16,-1 1 0-16,1 2 0 0,2 0 0 0,-3 6 0 15,1-2 0-15,-2-1 0 0,2 6 0 0,-3 3 0 16,2 8 0-16,-2-6 0 0,2-2 0 0,0 0 0 15,-2-7 0-15,2-5 0 16,1-7-24-16,-1 5-6 0,1-9-1 0,-1-3 0 0,-3 2 51 0,6-9 9 16,0 0 3-16,-5 0 0 0,3-5 1 0,-6 1 1 0,2-3 0 0,3-7 0 15,-2-1-3-15,3-6-1 16,-1-10 0-16,3 3 0 0,-2-4-30 0,2 3 0 0,2-4 0 16,1 0 0-16,-3 4-16 0,2-3-4 0,1-1 0 0,2 4 0 15,1-1 8-15,2 2 2 0,-6-1 0 0,6-2 0 16,-2 1 10-16,1-1 0 0,4 10 0 0,0 0 0 15,0-3 20-15,1 10 8 0,-1-3 3 0,2 5 0 16,3 1-15-16,0 4-2 0,0 0-1 0,-3 7 0 16,3-7 1-16,0 7 0 0,0 5 0 0,2-3 0 15,4 2-3-15,-1-1-1 0,-2 4 0 0,-3 4 0 16,-3 1-10-16,0-2-9 0,-2 5 9 0,-3 3-13 16,-1 1-3-16,-1 2-1 0,-3-7 0 0,-3 5 0 15,0-4 5-15,-3-2 0 0,-3 1 1 0,-1 3 0 16,-1-7-9-16,-8 4-1 0,-5-3-1 0,-1 3 0 0,-1-7 22 15,1 8 0-15,-1-8 0 0,1 4 0 0,-2-3 12 0,6-1 8 16,-3 0 0-16,5 0 1 0,0-3-21 16,5 4 0-16,-2-4 0 0,3-1 0 0,4 1 23 0,-2-1 6 15,3-3 2-15,5 0 0 0,0 0 3 0,0 0 1 16,0 0 0-16,2 7 0 0,1 0-35 0,0 0 0 16,4 4 0-16,4-3 0 0,0 3 22 0,2-3-2 15,3 4-1-15,3 1 0 0,2-3-9 0,3 4-2 16,5 3 0-16,0-1 0 0,0 1-8 0,-2-3 12 15,-4 2-12-15,1-4 12 0,-3 2 1 0,-2-7 1 0,-3 5 0 16,0-5 0 0,-3 0-101-16,-2-2-20 0,-1-3-4 0,1 3-1 15,-3-5 8-15,0-5 2 0,0 5 0 0,-3-7 0 16,3 0-93-16,0-7-18 0,-3-12-4 0,0 7-1 0</inkml:trace>
  <inkml:trace contextRef="#ctx0" brushRef="#br0" timeOffset="58">8843 4288 3175 0,'0'0'70'0,"-2"7"14"0,-1-2 4 0,3 2 0 0,-2-5-70 0,-1 10-18 0,6-5 0 0,-1 7 0 15,1 0 22-15,2 5 1 0,-2 2 0 0,5 5 0 0,0-5-14 16,0 5-9-16,-3-4 12 0,5 3-12 0,4-1 0 0,-1 0 0 15,-2-1 0-15,-1-2-9 0,4 1 9 0,2-1-12 16,0 2 12-16,-1-6-12 0,-1 2 12 0,-4-5 0 16,3-2 0-16,-5-3 0 0,-2-2 10 15,-1-2 7-15,3 2 2 0,-3-2 0 0,-5-5 13 0,0 0 4 16,8-8 0-16,0-3 0 0,-6-1-9 0,5-2-2 16,-5 0 0-16,3-5 0 0,3-2-16 0,-5 2-9 15,-3-4 10-15,3-1-10 0,4-2 0 0,-4 2 0 16,-1-6 0-16,-2 1 0 0,6-4 0 0,-3 0 0 15,0 5-9-15,-1 2 9 0,1 1-24 0,-1 3 0 16,1 3 1-16,-1 5 0 16,-2-3-65-16,0 1-14 0,6 7-2 0,-3-3-1 15,-3 5-92-15,5-1-19 0,-3 4-3 0</inkml:trace>
  <inkml:trace contextRef="#ctx0" brushRef="#br0" timeOffset="59">9445 4215 1670 0,'3'0'148'0,"0"7"-118"0,-9-3-30 0,6 8 0 15,6-2 338-15,-1 1 62 0,-2 4 12 0,-1 3 2 16,3-1-304-16,1 9-61 0,0 0-12 0,-4 7-2 16,1-5-27-16,-1-2-8 0,3 3 0 0,-5 1 0 15,-2-2 0-15,2-2 0 0,0 2 0 0,-3-6 0 16,1 4-48-16,2-5-14 0,0 3-2 0,2-8-1 31,1 3 1-31,-3-5 1 0,2 0 0 0,1-7 0 0,5 2 26 0,-3-6 5 0,-5-3 0 0,8 0 1 16,6-3-129-16,-4-1-25 0,1-8-6 0,2 5-1 0</inkml:trace>
  <inkml:trace contextRef="#ctx0" brushRef="#br0" timeOffset="60">9971 4396 633 0,'0'0'56'0,"0"0"-44"16,0 0-12-16,-3 5 0 0,0 2 480 0,-2 5 93 0,2-5 19 0,1 0 4 16,-6-4-427-16,2 3-85 15,1-1-18-15,0 3-3 0,-3-2-47 0,0 6-8 16,0-3-8-16,0-1 9 0,2 3-9 0,-4 3 0 0,-3-2 0 0,5 3 8 16,0-2-8-16,-3 7 0 0,-5-7 0 0,3 2 0 15,8-1 0-15,2 2 0 16,6-6 0-16,-1 4 0 0,1-7 32 0,3 4 2 0,-1-3 0 0,2-1 0 15,-1-3-3-15,2-1-1 0,2-3 0 0,-1 0 0 16,1 0-8-16,-2-3-2 0,2-3 0 0,4 1 0 16,-4-5-29-16,1-1-7 0,-1-1 0 0,2 5-1 15,-2-7 17-15,-2 6 0 0,-3-3 0 0,0 1 0 16,0-2 10-16,1 6 6 0,-3-1 0 0,0-5 1 16,2 9-26-16,-5-2-6 0,0 5-1 0,0 0 0 15,0 0 33-15,0 0 7 0,0 0 0 0,0 0 1 16,0 0-16-16,5 5-9 0,0-2 10 0,1 4-10 0,-1 5 0 15,2-6 0-15,2 2 0 0,-4 3 0 0,6-1 0 0,-3 2 0 16,2-5 0-16,1 5 0 16,-1-3-36-16,-1-4-11 0,1 2-1 0,1-1-1 15,-1-6-143-15,1 0-28 0,-1 0-5 16</inkml:trace>
  <inkml:trace contextRef="#ctx0" brushRef="#br0" timeOffset="61">10219 3979 3207 0,'6'8'142'0,"-1"3"30"0,3 3-138 0,3 0-34 0,4 5 0 0,4 2 0 16,2 0 52-16,3 6 3 0,0-6 1 0,3 5 0 15,-1-7-44-15,3 8-12 0,1-5 0 0,-1 8 0 16,6-1 0-16,-7 4 9 0,-1 2-9 0,-4 5 0 16,-4 1 8-16,-3-1-8 0,-5-1 0 0,-6 1 0 15,-2 1 0-15,-8-1 10 0,-4-1-10 0,-9 9 8 16,-9 4-8-16,-1-5 0 0,-2-5 0 0,1-1 0 16,0-1 0-16,-3-10 0 0,0-2-11 0,-2-6-1006 15,-6-1-202-15</inkml:trace>
  <inkml:trace contextRef="#ctx0" brushRef="#br0" timeOffset="62">5474 5462 2746 0,'0'0'122'0,"0"0"25"0,0 0-118 0,0 0-29 15,-3 4 0-15,3-4 0 0,-2 3 19 0,2 3-3 16,-3 2 0-16,3 4 0 0,0-1-16 0,0-1 0 16,0 1 0-16,0 9 0 15,0 1 0-15,0 0 0 0,0-2 0 0,3 2 0 0,-1-2 0 0,1-3 0 16,2 3 0-16,0 0 0 0,1 2 13 0,-4-6-1 15,8-2 0-15,-7 4 0 0,3-7 13 0,-1 2 3 16,0-6 0-16,3 6 0 0,-5-9-28 0,2 3 0 16,5-1 0-16,-1-2 0 0,-6-3 18 0,4 0 2 15,2 0 0-15,-2-3 0 0,4-2-12 0,-3-1-8 16,2-2 9-16,4 1-9 0,-1-5 0 0,-5 3 0 16,5-5 0-16,-2-2 0 0,2 1 0 0,-5-6-13 0,6 7 2 15,-4-5 1-15,-2-2-3 0,5 2-1 0,1-3 0 16,-2 4 0-16,-1 4 6 0,-3-5 8 0,3 5-13 0,-3 0 5 15,0 2 8-15,-3 3 9 0,0-3-1 0,-2 5-8 16,-1-1 13-16,1 4-4 0,-3-4-1 0,0 2 0 16,3-1-8-16,0 4 0 0,-3-6 0 0,0 7 0 15,0-3 0-15,0 5 0 0,0-7 0 0,-3 4 0 16,3 3 0-16,0-6 0 0,0 6 0 0,0 0 0 16,-3-6 0-16,3 6 0 0,0 0 0 0,0 0 0 15,0 0 12-15,0 0 1 0,0 0 0 0,0 0 0 16,0 0 1-16,0 0 0 0,0 0 0 0,0 0 0 15,0 0-14-15,0 8 0 0,-3-1 0 0,3 5 0 16,-2 2 0-16,2-1 14 0,-3-1-2 0,3 10-1 0,0-4 0 16,0 4 0-16,0-1 0 0,0 5 0 0,0 0 1 15,3-5 0-15,-3-2 0 0,2 2 0 0,1-2-12 16,3 0 0-16,-1-2 0 0,3-6 0 16,-3 1-40-16,1-3-3 0,1-1-1 0,-2-2 0 15,9 0-27-15,-6-6-5 0,0 0-2 0,2-6 0 16,4 6 15-16,-1-2 3 0,-5-2 1 15,5 4 0-15,3-3 47 0,-5-2 12 0,4 5 0 0,-6 0 0 0,3 0 19 0,0 0 5 16,1 5 2-16,-5-2 0 0,2 3 4 0,1 0 1 16,-1 0 0-16,1 6 0 0,-3-3-10 0,0 3-1 0,2 3-1 15,4-2 0-15,-1 2-5 0,0 3-1 16,-5 1 0-16,3 3 0 0,-6 3-13 0,3-4 9 0,-2 6-9 16,1-6 8-16,-4 5-8 0,2-5-11 15,1 0 3-15,-1-2 0 0,-5 2 0 0,0-9 0 0,0 2 0 16,0 1 0-16,0-9 8 0,-5 6 11 0,2-7-3 15,3-5 0-15,-3 2 24 0,3-2 4 0,-8 0 0 0,1-7 1 16,-7 0-29-16,1-4-8 0,2 1 0 0,4-9 0 16,-4 5 0-16,3-7 0 0,0-3 0 0,2-4 8 15,1-5-8-15,0 0 0 0,2 0 0 0,-5 0 0 16,6 5 9-16,2-5 7 0,0 0 2 0,2 4 0 16,1-4 3-16,2 8 1 0,3-9 0 0,-3 6 0 15,3 2 2-15,3-2 1 0,3 7 0 0,1 0 0 16,-1 4-2-16,2 1-1 0,-4-1 0 0,2 7 0 15,-1 4-6-15,0-1-2 0,1 2 0 0,-4-2 0 16,4 7-5-16,-4 0-1 0,1-3 0 0,-1 6 0 0,-1-3-8 16,-2 7 10-16,1-2-10 0,0 2 10 0,0-1-10 15,-3 4 0-15,-2 2 0 0,3 2 0 16,-1 5 0-16,-5 2 0 0,2-2 0 0,-2 2 0 16,-2-7 0-16,2 5 0 0,-8 0 0 0,2-3 0 15,1 3-24-15,-3-4 4 0,-3 3 0 0,4-3 0 16,-9-1-93-16,3 5-19 0,-3-5-3 15,2-3-1-15,1 1-43 0,2-5-9 0,4 1-1 0</inkml:trace>
  <inkml:trace contextRef="#ctx0" brushRef="#br0" timeOffset="63">7420 5188 2790 0,'-6'5'61'0,"1"2"13"0,-8 0 2 0,5 0 3 0,-8 0-63 0,5 5-16 0,-7 0 0 0,2 2 0 16,0 0 12-16,-2 7 0 0,-1 0 0 0,0 6 0 16,3-2 27-16,-2 4 5 0,0 2 0 0,2 4 1 15,-1 12 10-15,1 0 1 0,4-2 1 0,-2 2 0 0,4-5-27 0,-1 6-6 16,3-8 0-16,3 4-1 0,-1-3-15 0,6-2-8 16,6 1 8-16,-3-5-8 0,4-1 0 0,1-6 0 15,0-5 0-15,3-6 0 16,2 2-108-16,0-12-22 0,3 0-5 0,0-9-759 15,5-10-152-15</inkml:trace>
  <inkml:trace contextRef="#ctx0" brushRef="#br0" timeOffset="64">7820 5568 1209 0,'3'25'108'0,"-6"-15"-87"15,0 4-21-15,3 3 0 0,-2-1 424 0,2-2 81 16,-3 5 16-16,3 3 3 0,-5 1-390 0,0-2-78 15,-4 5-16-15,-1-5-4 0,4 5-28 0,-1 2-8 0,4-1 0 16,-5 5 0-16,3 1 0 0,-1 0 0 0,1-2-10 0,3 0 10 31,-1-6-35-31,0-1 0 0,0-5 0 0,1 2 0 0,-1-6 22 0,1-4 4 0,-1 3 1 0,3-6 0 16,-5-2 17-16,5-6 4 0,0 0 1 0,-6 0 0 16,1 0 1-16,0-6 0 0,0-2 0 0,-1-6 0 15,-2 0-15-15,3-4 11 0,-1-4-11 0,1-4 10 16,3-9-10-16,-3-3 0 0,2 3 0 0,0-3 0 15,0 2 0-15,0 3 0 0,6-7 0 0,0 1 0 16,0-1 0-16,5-1 0 0,-3-6 0 0,3 7 0 16,2 5 0-16,4 7 0 0,-1-3 0 0,5 10 0 0,6-1 0 15,-3 3 0-15,-2 5-11 0,2 3 11 0,0-3 13 0,1 7 8 16,-4-1 2-16,6 4 0 16,-5 4-11-16,-1-2-1 0,1 2-1 0,0 2 0 15,-1-2-10-15,0 4 0 0,1 4 0 0,0 3 0 0,-3-1-8 0,-3-3-4 16,0 7-1-16,-2 2 0 15,-3 1-15-15,-3-1-4 0,0 1 0 0,-8 4 0 16,1 5 4-16,-6 0 0 0,0-5 0 0,-2 5 0 0,-4-5 7 0,-1-2 1 16,-4 0 1-16,3-5 0 0,0 5 41 0,-3-9 8 15,4 1 2-15,-1 1 0 0,-3-3-32 0,3-4 0 16,3 2 0-16,2-5 0 0,-2-2 20 0,5 6 4 16,0-6 0-16,3 2 1 0,5-2 10 0,0 0 1 0,0 0 1 0,0 0 0 15,0 0-17-15,0 0-3 16,0 0-1-16,10 4 0 0,1-1-3 0,2 6-1 15,1-6 0-15,-1 3 0 0,5 2-3 0,1-1-1 16,-1-1 0-16,4 6 0 0,1 1-8 0,1-4 0 0,0 3 0 16,0 0 0-16,3-3 0 0,-3-2 0 0,-1 4-12 15,-1-3 12 1,-4 3-76-16,4-3-8 0,-12-2-2 0,3-3 0 16,1 2-64-16,-6-5-13 0,-1 0-2 0,2 0-1037 0</inkml:trace>
  <inkml:trace contextRef="#ctx0" brushRef="#br0" timeOffset="65">8327 5454 3178 0,'0'0'141'0,"0"8"29"0,-6-1-136 0,6-1-34 16,6 2 0-16,-6 4 0 0,5 2 32 15,-3-2 0-15,7 2 0 0,-2 7 0 16,-2 0-32-16,4 5-12 0,-1 0 0 0,3 0 0 0,-4-5 12 0,4 0 10 16,-1 3-2-16,-2-3 0 0,3-2-8 0,-1 2-14 15,-1-7 3-15,-2 7 1 0,1-6 10 0,-2-3 0 16,2 1 0-16,-3-5-8 0,0-1 28 0,-2-2 5 16,-3-5 2-16,0 0 0 0,0 0 21 0,8 0 4 15,0-5 0-15,0-4 1 0,0-4-44 0,3-5-9 16,-4 3 0-16,7-6 0 0,1 0 0 0,1-5 0 15,-2 0 0-15,-1-7 0 0,-2 0-14 0,2-2 0 0,0 2 0 0,1 4 0 32,-4-1-54-32,-2 6-12 0,2 1-1 0,-2 2-1 15,-2-1-79-15,2 3-16 0,-1 1-3 0</inkml:trace>
  <inkml:trace contextRef="#ctx0" brushRef="#br0" timeOffset="66">8955 5309 2131 0,'11'25'189'0,"-11"-13"-151"0,-3-2-30 0,3 9-8 15,3 2 185-15,2-2 36 0,0 9 7 0,3 2 2 16,3-1-174-16,2 11-36 0,-3 0-6 0,-1 0-2 16,-7-5-58-16,3 5-12 15,3-2-2-15,-5-3-1 0,-6-2-171 0,1-4-33 0,2 2-7 0,0-10-2 16,0 4 183-16,-3-3 37 0,-2-3 7 0,2-3 2 0,3-5 164 15,-2-3 33-15,-9-1 6 0,11-7 2 0,5 0-17 0,-2-7-3 16,-6-7-1-16,3 2 0 0,6-3-101 0,-1-3-20 16,0 1-4-16,0-2-1 0,-2-2-13 0,3 0 0 15,4-2 0-15,-5 6 0 0,1-1 0 0,1-2 0 16,5 7 0-16,-2-2 0 0,-2 3 0 0,0-2 19 16,2 7-3-16,-1-5 0 0,1 10 44 0,-2-3 9 15,0-2 2-15,-1 7 0 0,2 0-32 0,-1 0-7 16,-3 7 0-16,0-2-1 0,3-3-1 0,-3 6 0 15,-2 3 0-15,0-4 0 0,0 8-30 0,-1-4 0 16,-2 3-13-16,0-2 4 0,-2 3 9 0,-1-2 12 0,3 1-2 16,-6 1-1-16,-1 3-18 0,-2-3-4 0,4 4-1 0,-5-5 0 31,-1 7-52-31,-2-2-10 0,0 2-3 0,-1-3 0 16,6-3-17-16,-5-3-3 0,-2-5-1 0,3 0-713 0,7-2-143 0</inkml:trace>
  <inkml:trace contextRef="#ctx0" brushRef="#br0" timeOffset="67">8873 5664 57 0,'0'0'0'0,"0"0"0"0,0 0 0 0,0 0 0 0,0 0 0 0,0 0 0 0,0 0 648 0,0 0 124 16,0 0 24-16,0 0 6 0,0 0-599 0,-3 5-120 15,0 2-24-15,3 0-5 16,0-2-24-16,0 2-5 0,-2 0-1 0,2 2 0 0,-3 3-7 0,3 0-1 16,-2-2-1-16,2 2 0 0,0 1-15 0,0 7 0 15,-3-7 0-15,3 6 0 0,-2-3 0 0,2 3-8 16,0 1 8-16,0 1 0 16,-4 0-52-16,8-2-6 0,-2 7-2 0,1-5 0 15,2-7-121-15,-3 0-25 0,7-2-5 0,1-5-932 0</inkml:trace>
  <inkml:trace contextRef="#ctx0" brushRef="#br0" timeOffset="68">9535 5228 3006 0,'-5'5'66'0,"5"-5"14"0,0 0 2 0,0 0 2 0,0 0-67 0,3 5-17 0,-1 2 0 0,4 0 0 16,2 0 20-16,-3 2 0 0,3 3 0 0,0 2 0 16,6 1 4-16,-2 3 0 0,2-3 1 0,2 6 0 15,-1 2 18-15,1 3 3 0,3 2 1 0,-3 7 0 16,-3 6-11-16,3-1-1 0,0 5-1 0,0-3 0 0,-3 3-13 0,-2 2-2 15,-1-4-1-15,-10 4 0 0,-5 7-18 16,-3 2 0-16,-2-6 0 0,-4 2 0 16,-1-6-32-16,-4 2-4 0,-7-5-1 15,-4 3 0-15,1 6-183 0,-13-5-36 0</inkml:trace>
  <inkml:trace contextRef="#ctx0" brushRef="#br0" timeOffset="69">19898 4347 2376 0,'0'0'105'0,"0"0"22"0,0 0-102 0,0 0-25 0,0 0 0 0,0 0 0 16,0 0 91-16,0 0 13 0,0 0 2 0,0 0 1 16,5 3-82-16,-3 1-16 0,3 3-9 0,1 5 10 15,2-3-10-15,0 5 0 0,0 5 0 0,0 3 0 16,0-3-10-16,-3 2 10 0,3-3 0 0,3 8-9 15,-3-4 9-15,2-1 0 0,-2 2 0 0,5-2 0 0,-4-1 14 0,1-4 2 16,1 3 0-16,-1 2 0 16,1-7-16-16,-1 3 9 0,1-4-9 0,-1-3 8 15,2-3-8-15,0 0 0 0,2-2 0 0,-1-5 0 16,0 0 26-16,3-5 3 0,3-2 1 0,0 0 0 16,-1-3-30-16,3-1 0 0,8-3 0 0,-2 0 0 0,-6-5 0 15,0 7 8-15,-2-5-8 0,-3 4 0 16,-1-4-22-16,-1 3-7 0,-1-5-2 15,-2 5 0-15,0-3 50 0,-4 1 9 0,1 1 3 0,-2 1 0 0,1 1-31 0,-2-7 0 16,-2-1 0-16,3 7 0 0,-3 2 20 0,-1 3 2 16,1 0 0-16,-1 1 0 0,-2 8-11 0,0 0-3 15,0-2 0-15,0 2 0 0,0 0 24 0,0 0 5 16,0 10 1-16,3 1 0 0,-3 3-26 0,0-2-12 0,0 3 10 16,2-2-10-16,1 1 0 0,-3 3 0 0,3-3-13 0,0 3 4 15,2 1 18-15,-3-3 4 0,1 4 1 0,-1-5 0 16,1 5-14-16,6-5-12 0,-4 0 3 0,0-3 0 31,3-3-28-31,2 3-6 0,-1-9-1 0,1 6 0 16,1-8 6-16,2 0 1 0,6 0 0 0,-1-2 0 0,-2-4 15 0,3 0 3 0,7 1 1 0,-4 3 0 15,-1-3 18-15,-3 2 0 0,-2-1 0 0,-3 4 0 16,1 0 0-16,-4 0 0 0,1 4 0 0,-1-1 0 16,-2 4 18-16,0 4 10 0,-3 2 3 0,1-4 0 15,-1 8-31-15,-2 4 0 0,2 7-13 0,-2-2 4 16,-1 3 9-16,1-4 0 0,0 1 10 0,2 2-10 15,-2-7 9-15,2 6-9 0,-3-6 8 0,4 2-8 16,0-7 0-16,-4 4 0 0,3-1 0 0,-2-6 0 16,-1 6 0-16,-2-9 0 0,3 2 0 0,-3-1 0 15,0-3 0-15,0-8 0 0,0 0 0 0,0 0 0 0,0 0 8 0,0-5-8 16,-3-9 0-16,-2 2 8 0,3 2 0 0,-3-9 0 16,2 6 0-16,0-6 0 0,-3-3-8 0,4 1 0 15,-3-2 0-15,2-6 0 0,1-11 19 0,-1 7 1 16,0 0 1-16,3 0 0 0,0 2 8 0,0 1 2 15,3 4 0-15,0 5 0 0,-1-5-15 0,3 9-2 16,-2-2-1-16,2 1 0 0,4 3 3 0,-2 2 0 16,1 1 0-16,0 2 0 0,2-1 0 0,2 3 0 15,0 4 0-15,-1 1 0 0,-1 3-26 0,4 0-5 0,0 0-1 16,-2 3 0-16,-1 1 31 0,0 4 5 16,2-2 2-16,0 1 0 0,-5 1-22 0,5 4 0 15,1-1-10-15,-1-1 10 0,-5 4-12 0,0-3 12 16,-2 4-12-16,-1-3 12 0,-5 2-20 0,-5-1 4 15,-4 0 0-15,-1 1 0 0,-4 0-4 0,1-3-1 16,-5 4 0-16,-3-6 0 16,2 3-16-16,-2-5-3 0,0 0-1 0,2-2 0 15,0-3-71-15,3-2-13 0,1-2-3 0,1-5-694 0,4 0-138 0</inkml:trace>
  <inkml:trace contextRef="#ctx0" brushRef="#br0" timeOffset="70">21743 4066 2286 0,'0'0'101'0,"0"0"21"0,0 0-98 0,0 0-24 16,0 0 0-16,0 0 0 0,0 0 100 0,0 0 14 16,0 0 3-16,-5 5 1 0,-1 2-86 0,1 0-18 0,-3 1-3 0,-3 6-1 15,1-1-10-15,-3 2 0 0,-1 3 0 0,1 1 0 16,0 3 0-16,-3-1 0 0,0 12 0 0,-2 0 0 15,-1 7 12-15,0 4 0 0,0-1 0 0,9 2 0 16,-1-3 24-16,6-2 6 16,5-4 1-16,0 4 0 0,5-2-18 0,4 2-3 15,3-1-1-15,5 2 0 0,-1-6-12 0,-1-2-9 0,7-5 12 0,-4-2-12 32,1-5-14-32,-1-2-10 0,1 0-1 0,0-9-1 15,-1 1-145-15,1-6-29 0,-1-2-5 0</inkml:trace>
  <inkml:trace contextRef="#ctx0" brushRef="#br0" timeOffset="71">22241 4467 403 0,'-5'7'36'0,"0"2"-36"15,-3 10 0-15,0-5 0 0,0 5 598 0,5 0 113 16,-2 3 22-16,2 3 5 0,1-4-601 0,2 8-120 15,-3-4-17-15,3 9-17 0,0 6 17 0,-3-5 16 16,3-4-4-16,0-7 0 16,0-1-98-16,3-7-20 0,-3 1-4 0,3-7-1 15,-3 1 43-15,0-3 9 0,0-8 2 0,0 0 0 0,0 0 79 0,0 0 16 16,0-8 3-16,-3 1 1 0,0-5 42 0,3-7 8 16,-3-2 1-16,1-5 1 0,-1-2-71 0,3 2-15 15,-2 0-8-15,2-2 10 0,-3 2-10 0,3-2 8 0,0-5-8 16,3 4 8-16,-1-1-8 0,3-1-11 15,-2-6 3-15,3 1 0 0,1 3 8 0,-1 5 0 0,2 2 8 0,2 0-8 16,-1 7 23-16,1 5 0 0,4-5 0 0,-2 10 0 16,4-3 4-16,3 5 1 0,0 0 0 0,2 0 0 15,0 2-6-15,-2 5-1 0,2 0 0 0,-3 5 0 16,-2 2-13-16,3 0-8 0,-3 0 10 0,0 7-10 16,-1-3 0-16,-1 4 0 0,-4-1-8 0,-2 5 8 15,0 7-18-15,1-5 3 0,-4 0 1 0,-3-2 0 16,1-5 14-16,-3 1 0 0,-3-1 0 0,1-3 0 15,-3 3-35-15,-1-2-7 16,-5-5-2-16,0 1 0 0,-1-2 44 0,-4 1 11 0,-3 1 1 0,0-4 0 16,-5-1-12-16,1 2 0 0,-6 2 0 0,2-7 0 15,0 6 21-15,4-6-1 0,-1 6 0 0,3-4 0 16,4-2 3-16,2 4 0 0,2-1 0 0,-1-3 0 16,6 0-11-16,0 4-1 0,5-4-1 0,3 0 0 15,0 0 12-15,0 0 2 0,0 0 1 0,0 3 0 0,3 4-14 16,3 5-3-16,1-5-8 0,5 5 12 0,0-3-4 15,7 3-8-15,2 2 11 0,3 0-11 0,3 3 9 16,2-1-9-16,-3-2 0 0,0 5 9 0,-2 2-9 0,-2-2 0 16,-4 0 0-16,1-10 0 15,-3 3-66-15,-3 0-9 0,0-5-1 0,-2-5-1 16,-3-2-93-16,0 0-18 0,0-2-4 0</inkml:trace>
  <inkml:trace contextRef="#ctx0" brushRef="#br0" timeOffset="72">22612 4456 288 0,'0'0'12'0,"0"0"4"15,0 0-16-15,0 0 0 0,0 0 0 0,0 0 0 0,0 0 612 0,-2 4 119 0,-1 3 24 0,6 3 5 16,-3 2-576-16,5 1-116 0,1 1-22 0,1 1-5 16,4 3-15-16,0 1-3 0,2-4-1 0,0 6 0 15,1-3-22-15,4 1 0 0,3 3 0 0,-2-9 0 16,-1 6-12-16,-2-4-1 0,-2-1 0 0,-1 0 0 15,-3-2 13-15,-2-5 0 0,1 0 0 0,-4-7 0 16,2 7 20-16,-7-7-4 0,0 0 0 0,6-7 0 16,-1 4 29-16,0-8 6 0,0-1 1 0,1 2 0 15,-3-3-26-15,0-4-5 0,2 3-1 0,-3-7 0 16,1 2-20-16,-1 3 8 0,4-8-8 0,-3 3 0 0,2 2-8 16,0-5-7-16,-2 0-1 0,2-3 0 0,1 0 16 0,-4 2 10 15,3 3-2-15,-2 3 0 16,3 3-57-16,-4-3-12 0,1 8-3 0,-1 3 0 15,-2 1-84-15,3-3-18 0,-3 1-3 0,0 9-699 16,0 0-139-16</inkml:trace>
  <inkml:trace contextRef="#ctx0" brushRef="#br0" timeOffset="73">23183 4248 2300 0,'0'0'102'0,"2"-2"21"0,1-3-99 0,-3-2-24 0,2-1 0 0,1 4 0 15,3-3 132-15,-4 7 22 16,-2 0 4-16,0 0 1 0,3-8-83 0,-3 8-17 0,0 0-3 0,0 0-1 16,5 0-28-16,3 0-6 0,-2 0-1 0,-1 8 0 15,0-3-2-15,0 1-1 0,1 2 0 0,-1 6 0 16,0 0-4-16,1 5-1 0,-3 0 0 0,2 2 0 15,0 12-1-15,0 0-1 0,-2 0 0 0,2 0 0 16,-2 3-10-16,-1-4 0 0,3 3-10 0,-2-2 10 31,0-4-28-31,3 2 1 0,-4-4 0 0,3-5 0 0,0 4 27 0,1 0 0 0,-3 2 0 0,4-4 0 16,-2-3-62-16,1-7-14 0,2 0-2 0,-3-7-815 16,0 0-163-16</inkml:trace>
  <inkml:trace contextRef="#ctx0" brushRef="#br0" timeOffset="74">23864 4578 2023 0,'0'0'89'0,"0"0"19"0,0 0-86 0,-2-2-22 0,-1-3 0 0,-3-2 0 15,1 4 70-15,0-2 10 16,-1-2 1-16,1 7 1 0,-3-6-46 0,0 6-8 0,-2-8-3 0,2 8 0 16,-3 0-11-16,1-4-2 0,-1 8-1 0,-2-4 0 15,2 0 0-15,1 5 0 0,-4-2 0 0,1 3 0 16,0 1 6-16,-1 1 2 0,4 4 0 0,-3-5 0 16,2 7 21-16,0-3 4 0,4-1 0 0,-2 2 1 15,4 2-30-15,3-3-7 0,-1 4 0 0,3-3-8 16,5-3 20-16,0 3-2 0,4 0-1 0,1-3 0 15,4-2-17-15,-2 0 10 0,4-2-10 0,-2-3 8 16,1-2-8-16,1 0 8 0,1 0-8 0,-4-7 8 16,2 5 7-16,-1-3 1 0,2-2 0 0,-3-2 0 15,0-1-36 1,-2 3-6-16,2-2-2 0,-2-4 0 0,-3 2 28 0,2 4 0 0,-1-2 0 0,-4 1 0 16,0-3 0-16,3 3 0 0,-3 2 0 0,0-2 8 0,-2 1 9 15,2 1 3-15,-2 0 0 0,0 0 0 0,-3 6 4 0,0 0 2 16,0 0 0-16,0 0 0 0,0 0-6 0,0 0 0 15,0 0-1-15,0 0 0 0,0 0-8 0,3 6-2 16,2 2 0-16,0-1 0 0,0 0-9 0,3 0 0 16,3 5 0-16,0-5 8 0,-1 5-8 0,1-6 0 15,-4 2 0-15,2 3 0 0,1-1 0 0,-2-5-14 16,0 1 2-16,0-3 0 16,0 2-107-16,0-5-21 0,0 0-4 0,-3-5-1061 0</inkml:trace>
  <inkml:trace contextRef="#ctx0" brushRef="#br0" timeOffset="75">24098 4087 2833 0,'0'0'125'0,"0"0"27"0,0 0-122 0,7 0-30 0,1 6 0 0,1-4 0 15,3 2 57-15,2 4 6 0,-1-1 1 0,3-1 0 16,0 2-54-16,2 6-10 0,-1 3 0 0,1-4 0 16,0 6-11-16,1-3 11 0,-1 11-13 0,1-2 5 15,2 4 8-15,-2 11 0 0,-3 5 0 0,-3-3 0 0,-8 5 0 0,1 1 0 16,-4-2 0-16,-4 2 0 16,-4 6 9-16,-7-2-9 0,-3 9 12 0,-3-2-12 0,-2-10 0 15,2-3 0-15,1-4-15 0,-3-3 5 16,3-5-15-16,-1-8-3 15,-2 2-1-15,-6 2-1287 0</inkml:trace>
  <inkml:trace contextRef="#ctx0" brushRef="#br0" timeOffset="76">20518 5919 3020 0,'0'0'67'0,"-6"-2"13"0,1-3 4 0,0-2 0 0,0 0-68 0,-1-1-16 16,-2 2 0-16,3-6 0 0,-3 5 0 0,0-1 0 16,1 1 0-16,-2 5 0 0,1-2-8 0,-2-2-3 0,2 4 0 0,-3 2 0 15,-2 2 11-15,-3 4 0 0,-3 0 0 0,1 1 0 16,2 8 0-16,0 1 0 0,0 1 0 0,3 4 0 16,0 9-9-16,2-3 0 0,0-4 0 0,4 8 0 15,-2-6 9-15,4-1 0 0,3 2 0 0,-1-5 0 16,3-2 0-16,3 0 0 0,4-5 0 0,-1 0 0 15,2 0 0-15,2-1 0 0,1-7 0 0,2 1 0 16,0 1 0-16,6-8 0 0,0 0 0 0,-1-8 0 16,1 1 0-16,-1-5 11 0,-2-1-1 0,0-2 0 15,3-3-10-15,-3-6-12 0,-1-2 2 0,-1-5 1 16,2-4 9-16,-3 0 0 0,0-3 0 0,-3 9 0 16,-1-4 0-16,1 8 0 0,-1-1 0 0,-4-2 0 15,0 1 0-15,3 0 0 0,-3 0 0 0,1-1 0 16,-4 2 0-16,3-2 0 0,4-3 0 0,-4 3 0 15,0 7 0-15,-3 2 0 0,1 7 0 0,0 2 0 0,0 4 27 16,-3 1 4-16,0 5 1 0,0 0 0 0,0 0-1 0,0 0 0 16,0 7 0-16,0 12 0 0,0 2-10 0,0 0-1 15,0 5-1-15,0 5 0 0,-3-3-19 16,3 0 10-16,0 3-10 0,-3-2 8 0,3 3-8 0,-3 1 0 16,3-4 0-16,0 6 0 0,0 5 0 0,0-3-11 15,0-8 3-15,0-1 0 16,0-2-98-16,3-7-19 0,-3 3-4 0,3-9-1 15,0-1-88-15,-3-5-18 0,0-7-3 0,5 0-748 0</inkml:trace>
  <inkml:trace contextRef="#ctx0" brushRef="#br0" timeOffset="77">20913 5879 748 0,'0'0'33'0,"0"0"7"0,0 0-32 0,0 0-8 0,0 0 0 0,0 0 0 15,0 9 369-15,-3 1 72 0,1-3 15 0,-1 5 2 16,-2-3-309-16,-1 9-61 0,1 2-13 0,0 1-3 15,-1 0-26-15,1-2-6 0,2 2 0 0,1-2-1 16,-1 2-24-16,1-2-5 0,2 0-1 0,0-5 0 16,0 0 18-16,5 0 3 0,0-2 1 0,0-3 0 15,4 3-7-15,1-4 0 0,-2-2-1 0,5-1 0 16,1-3-12-16,-4-2-3 0,3 0 0 0,1-2 0 16,1-3-8-16,1-1 0 0,1-2-10 0,-1-4 10 15,-1 5 0-15,-2-7 20 0,4 0-4 0,-7 0 0 16,1 0-28-16,-4-5-5 0,-1 7-2 0,-1-9 0 0,-5 0-2 0,-3 2-1 15,1-2 0-15,-6 6 0 16,3-4-13 0,-6 6-2-16,1-1-1 0,-1 2 0 0,-2-3 29 0,2 9 9 0,-2-2 0 0,0-3 0 15,-1 3 0-15,4 6 0 0,-1-2 12 0,1-3-3 0,1 2 18 16,4 5 3-16,0-3 1 0,0-1 0 16,5 4 1-16,-3-2 1 0,3 2 0 0,0-6 0 0,3-1-33 0,2 5 0 15,0-2 0-15,3-4 0 0,3 8-9 0,-1-4 9 16,1-3-8-16,-1 7 8 0,6-8 0 0,3 6-10 15,-3-2 10-15,3-4 0 0,4 8 0 0,-1-7 19 16,-1 3-3-16,-2 2 0 0,-1 2-16 0,0-6 0 16,-2 4 0-16,-2 2 0 0,-2-4-9 0,2 4-6 15,-3-3-1-15,-1 3 0 0,-2 0 16 0,0 0 0 0,0 0 0 16,-3 0 0-16,-5 0 8 0,9 3-8 0,-4-3 0 0,-5 0 0 16,0 0 35-16,0 0 0 0,2 6 0 0,3 0 0 15,-5-6-21-15,3 2-4 0,0 5-1 0,-3-3 0 16,0 4 0-16,0-2 0 0,0 2 0 0,-3 3 0 15,3-3 3-15,0 5 1 0,0-1 0 0,-3 3 0 16,3-1 0-16,0 0 0 0,0 5 0 0,0 0 0 16,3 2 0-16,-3 4 0 0,3-8 0 0,2 2 0 15,-2 0-3-15,-1-5-1 0,3 4 0 0,4-8 0 16,-4 2-9-16,0 0 10 0,1-3-10 0,-1-2 10 16,0-2-10-16,3 2 12 0,-2-2-12 0,2-3 12 15,-3-2 5-15,3 0 2 0,0-2 0 0,-1-3 0 16,2-2-19-16,1 2 0 0,1-4 8 0,-1-3-8 15,-2 5-12-15,0-5-5 0,0 2-2 0,6-1 0 16,2-3 7-16,-4 2 2 0,0-2 0 0,-2 7 0 0,-2-5-3 16,0 5-1-16,-1 0 0 0,-1 7 0 0,2-3-5 15,0-1-1-15,0 4 0 0,0 4 0 16,0-1-11-16,0 4-2 0,2 0-1 0,-1 3 0 0,1-8 34 0,1 5 0 16,-1 0 0-16,4-2 0 0,-4-3 0 0,3-2 0 15,1 0 0-15,-4 0 0 0,4 0 16 0,-4-2 3 16,4-3 1-16,-4-2 0 0,1-7-5 0,-1 2-1 15,-2 2 0-15,0-1 0 0,0-3 13 0,-2 2 2 16,-4-3 1-16,1 2 0 0,-3 1-30 0,-3-2 0 16,1-1 0-16,-1 4 0 0,-3-3 0 0,4-1 0 15,-1 1 0-15,-2 3 0 16,2-3-26-16,-3-5-5 0,6 5-1 0,-2-1 0 16,-1 1-94-16,1 0-19 0,2-5-4 0,0 8-735 0,-3 1-146 0</inkml:trace>
  <inkml:trace contextRef="#ctx0" brushRef="#br0" timeOffset="78">21979 5770 2480 0,'3'8'55'0,"-1"4"11"0,1 1 2 0,-1 1 1 0,1 5-55 0,0-5-14 0,2 8 0 0,0-4 0 16,0 1 54-16,-2 3 8 0,0-1 2 0,0-2 0 16,2 2-44-16,-2-7-8 0,-1 3-1 0,1-8-1 15,-3 5-29-15,2-9-5 0,-4 2-2 0,2-7 0 16,0 0 26-16,0 0 0 0,0 0 0 0,0 0 0 0,0 0 0 0,0 0 0 15,2-7 0-15,1 0 0 0,3-5 30 0,-4-7 5 16,6 5 1-16,-3-2 0 0,4-3-20 0,-2 5-3 16,2-5-1-16,1 0 0 0,-2 5-12 0,5-5 0 15,-5 5 0-15,3-1 0 0,-1-3 0 0,3 8 0 16,-2-1 0-16,2-1 0 16,1 3 28-16,-1 3 4 0,-2 0 0 0,2 3 0 15,0-2-3-15,1 5 0 0,-4-2 0 0,3 2 0 0,-3 2-5 16,1 3 0-16,0 2-1 0,2-5 0 0,1 10-35 0,-4-5-8 15,1 7 0-15,-3-6-1 0,2 5-3 0,-2-1 0 16,-3 3 0-16,0-1 0 16,4 3-76-16,-4-4-15 0,0-3-3 0,0 2-691 15,-2-5-139-15</inkml:trace>
  <inkml:trace contextRef="#ctx0" brushRef="#br0" timeOffset="79">22933 5396 403 0,'0'0'17'0,"0"0"5"16,0 0-22-16,0 0 0 0,0 0 0 0,0 0 0 0,0 0 504 0,-5 0 97 16,-3 4 19-16,3-4 4 0,-1 3-478 0,-1 2-96 15,-2 2-19-15,2-1-4 0,-4 2-19 0,0 3-8 16,1 3 8-16,-3 1-8 0,-1 3 23 0,-1 9-1 15,-1 1 0-15,-1 5 0 0,4 0 15 0,3 0 3 16,2 0 1-16,2-2 0 0,4 2-5 0,4-1-2 16,7 1 0-16,1-4 0 0,1 4-22 0,2-8-12 0,-2 4 12 15,2-4-12-15,2 2-11 0,-1-2-9 0,2-8-1 16,-1 2-1 0,-1-5-113-16,2-9-22 0,0-3-5 0</inkml:trace>
  <inkml:trace contextRef="#ctx0" brushRef="#br0" timeOffset="80">23217 5702 3218 0,'-3'3'71'0,"-2"3"14"0,0 6 3 0,2 3 3 0,1-4-73 0,-4 10-18 0,1-7 0 0,2 10 0 15,3-7 0-15,0 6 0 0,-2-2 0 0,2 0 0 16,0 1 0-16,0-3-9 0,-3 6 9 0,3-6-8 15,3-2-40 1,-3-5-8-16,0-3-2 0,0 1 0 0,-3-4 38 0,3-6 7 0,0 0 1 0,0 0 1 0,-5 3 23 16,-3-3 4-16,2-3 0 0,1-3 1 0,0-6 22 0,-1 0 4 15,4-4 1-15,-1-3 0 0,1-1-33 0,-1-1-11 16,0 0 0-16,6-2 9 0,0-1-9 0,2-2 0 16,3-4 0-16,2 1 0 15,1 1-25-15,0-5-7 16,-1 0-2-16,3 0 0 0,1 4 34 0,1 4 11 0,-1 4 0 0,2 0 0 0,0 1 9 15,-1 7 3-15,-1 1 0 0,2 0 0 0,-1 5-23 0,-1-1 0 16,2 8 0-16,-3-2 0 0,0 2 0 0,4 2 8 16,-5 4-8-16,2-4 11 0,-1 10-11 0,-2-5-9 15,-1 7 9-15,1-3-13 0,-6 4-7 0,1 3-2 16,-3 4 0-16,-1-3 0 16,-4-3-8-16,-1 3-2 0,-3-5 0 0,-2 0 0 15,-3 3 20-15,1-3 12 0,-1-4-13 0,-2 1 5 0,0 3 8 0,-3-6 0 0,3-1 0 0,-3-1 0 16,-3 4 0-16,3-3 0 0,-2 0 0 0,0-4 0 15,1 1 13-15,4-2 5 0,-2 4 1 0,3-6 0 16,2 2 2-16,2-2 1 0,3 0 0 0,0 4 0 16,5-4 6-16,0 0 0 0,0 0 1 0,0 0 0 15,0 0-17-15,2 7-3 0,3-2-1 0,3 2 0 16,0 3-8-16,6-3 12 0,-1 5-12 0,3-1 12 16,0-1-4-16,-1 2 0 0,1 1 0 0,3 2 0 15,-3-3-8-15,3 2-11 0,-1-3 3 0,-2-1 0 16,2 2 8-16,-1-5 0 0,-5 7 0 0,2-3 0 15,0-3-97 1,-4-6-24-16,1 3-5 0,1-10-1 0,5-2-88 0,-4 0-17 0,-3 0-4 0</inkml:trace>
  <inkml:trace contextRef="#ctx0" brushRef="#br0" timeOffset="81">23610 5537 3038 0,'0'0'67'0,"0"0"13"0,0 10 4 0,2-1 1 0,1 3-68 15,-1 2-17-15,1 7 0 0,0-2 0 0,5 2 0 0,-6 0 0 16,3 3 0-16,-2-3 0 0,0-2-16 0,3-2 0 16,-1 1 0-16,0 3 0 0,0-6 8 0,1 3 8 15,-1-6-13-15,2-3 5 0,-4 3 8 0,6-5 0 0,-7 1 0 0,3-1 0 16,0-2 48-16,-5-5 11 0,6 0 2 0,2-5 1 15,0 2-22-15,-3-3-5 0,1-7-1 0,1 1 0 16,-1 3 2-16,2-5 0 0,-1-2 0 0,-1 1 0 16,-1-6-28-16,3 3-8 0,0 1 0 0,-2-6 0 15,-1 1 0-15,2 1 0 0,2-5 0 0,-4 0 0 16,3 5 0-16,-3 0 0 0,3 2-11 0,-3 0 11 16,1 5-24-16,-1 0 3 0,-2 2 0 0,2 3 0 15,-3-3-110-15,1 5-21 16,0-5-5-16,0 5-1165 0</inkml:trace>
  <inkml:trace contextRef="#ctx0" brushRef="#br0" timeOffset="82">24087 5228 2710 0,'0'0'120'0,"0"0"25"0,0 0-116 0,0 10-29 16,0-1 0-16,2-2 0 0,1 5 78 0,0-2 10 0,0 6 1 0,-1-2 1 15,1 0-72-15,-1 5-18 0,1-2 0 0,-3 2 0 16,2 2 0-16,1 4 0 15,0 2 0-15,0 0 0 0,-3 4 0 0,3 5 0 0,-1 4 0 0,1-5 0 16,-1 3 0-16,-2-5 0 0,3-5 0 0,-3 1 0 16,2-4 0-16,-2 1 0 0,3-5 0 0,-3-2 0 15,0 2 0-15,0-6 0 0,0-3 0 0,0 0 0 16,-3-6 0-16,3 1 0 0,0-7 0 0,0 0 0 16,0 0 0-16,0 0-12 0,0 0 3 0,-2-7 1 15,2-5 8-15,0 6 0 0,0-6 0 0,2-3 0 16,-2 6 12-16,3-3 0 0,0 1 1 0,-3 1 0 15,3-2 15-15,-1 5 4 0,1-5 0 0,-3 6 0 16,2-2-24-16,1 1-8 0,-1 7 0 0,-2 0 9 16,3-6-9-16,-3 6 0 0,0 0 0 0,0 0 0 15,0 0 0-15,0 0 0 0,0 0 0 0,0 0 0 16,0 0-26-16,0 0-4 0,0 0-1 0,0 0 0 16,0 0-121-16,0 0-24 0,0 0-4 0</inkml:trace>
  <inkml:trace contextRef="#ctx0" brushRef="#br0" timeOffset="83">24455 5299 1555 0,'0'0'138'0,"0"0"-110"0,0 0-28 0,0 0 0 0,0 0 252 0,0 0 44 16,0 0 10-16,0 0 2 0,0 0-184 0,0 10-37 15,-2-4-7-15,2 6-2 0,2 7-62 0,-2-5-16 16,0 5 0-16,0-2 0 0,3 8 12 0,-3-3-4 16,0 4-8-16,0 7 12 0,3 0-3 0,-3 7-1 15,0-5 0-15,0-2 0 0,0 0 0 0,0 0 0 16,0-4 0-16,0-4 0 0,-3-4-21 0,0-2-5 16,3 0-1-16,-2-5 0 0,2-2 19 0,-3-3 0 15,0-3 0-15,3-6 9 0,-2 6-9 0,2-6 10 16,-5 0-10-16,5 0 10 0,0-4-2 0,0-4 0 15,-3 1 0-15,3-7 0 0,3 7 1 0,-1-5 0 16,1-2 0-16,2 1 0 0,-2-2-9 0,5 1 0 16,-3-2 0-16,3 1 0 0,-3 6 10 0,3-3-10 0,2 0 12 0,-1 5-12 15,-1 0 27-15,2 0-2 0,1 5 0 0,-1-3 0 16,1 5-25-16,0 0 0 0,-1 0 0 0,-2 0 0 16,3 5 0-16,-3-3 0 0,3 5 0 0,-4 0 0 15,-2 0 0-15,4 1-9 0,-4 3 9 0,-2 1-13 16,-1-2-4-16,-2-3-1 0,0 5 0 0,-2-6 0 15,-4 6 2-15,1-3 0 0,-3-1 0 0,-2 3 0 16,-1-3 16-16,-2 3 0 0,-1-4 0 0,-4 0 0 16,-1-5 0-16,-2 8 0 0,-1-8 0 0,-1 5 0 15,-6-7-17-15,2 0 3 0,3 0 1 0,3 0 0 16,0-2-79-16,3-3-15 16,4-1-3-16,0-2-1 0,4 4-115 0,2-6-23 15,-2-13-5-15,7 6-1 0</inkml:trace>
  <inkml:trace contextRef="#ctx0" brushRef="#br0" timeOffset="84">24806 5167 3052 0,'-9'7'136'0,"9"-7"27"0,0 7-131 0,0 0-32 16,3 10 0-16,3-1 0 0,1 3 44 0,4 0 3 15,2 2 0-15,3 0 0 0,0 3-28 0,2-1-6 0,1 4-1 0,-1-6 0 16,-1 10-12-16,1-4 9 0,-2 6-9 0,0 7 8 16,0 3-8-16,-3-3 8 0,-2 5-8 0,0-5 8 15,-4 0 19-15,-4 0 3 0,-3-4 1 0,-3 8 0 16,-2 3-21-16,-6 1-10 0,-2-6 10 0,-5-2-10 15,-3 0-48 1,-9 0-16-16,-4-7-4 0,-9 0-905 0,-7-4-182 0</inkml:trace>
  <inkml:trace contextRef="#ctx0" brushRef="#br0" timeOffset="85">5696 7312 2628 0,'-10'2'58'0,"7"3"12"0,-8-5 2 0,4 0 1 0,-2 0-58 0,-1 0-15 0,-4 0 0 0,7 0 0 16,-4 2 29-16,1 3 3 0,-1-5 1 0,0 0 0 16,-2 4-46-16,0-1-10 0,4 4-1 0,-6-2-1 0,-1 4 17 0,2-2 8 15,-1 5-8-15,-1 2 8 0,2-2-14 0,-4 2 2 16,2 5 1-16,0-5 0 0,-5 7 32 0,5-2 7 15,3 0 0-15,5 3 1 0,-2-1-15 0,7 4-3 16,0-11-1-16,6 5 0 0,10-5-10 0,-2 1 12 16,4-3-12-16,-4-3 12 0,5-5-4 0,2 4-8 15,-4-8 12-15,4 0-4 0,-4-5-8 0,4-2 8 0,0 0-8 16,-4-9 8-16,-1-11 0 0,0-4 0 16,1 8 0-16,-1-8 0 0,0 3 20 0,6 2 3 0,-11-2 1 15,8-5 0-15,-3 5-14 0,-3-10-2 0,1-2-1 16,0 0 0-16,-3 0 2 0,0 5 1 0,-1-3 0 0,2 7 0 15,-1 0 10-15,-6-2 3 16,1 5 0-16,-1 0 0 0,1-3-23 0,5 10-8 0,-5-5 0 0,2 5 0 16,-5 2 16-16,2 10-4 0,7-3 0 0,-9 2 0 15,0 1 4-15,0 9 0 0,0 0 0 0,0 0 0 16,0 0 12-16,0 12 2 0,-6 2 1 0,3 5 0 16,1 9-31-16,2-2-20 0,-8 7 4 0,0 7 0 15,3 8 8-15,0-2 8 0,-3 16-12 0,-3-8 12 16,3-2-33-16,3-5 0 0,-3 0 0 15,3-7 0-15,-1 0-19 0,3 2-3 0,3-1-1 16,0-4 0-16,0-8-43 16,0-4-9-16,3-3-1 0,3-8-1 0,-6-2-21 0,5-1-4 0,3-3-1 0,0-6 0 15,2-2 74-15,4-2 14 0,4-6 4 0,1-3 0 0,-4 3 18 0,4-10 4 16,0-4 1-16,-6 1 0 0,0-3 21 0,6 8 10 16,-8-3-1-16,-1 6 0 0,1-6 11 0,-4 7 3 15,1 2 0-15,-2 3 0 0,-1 0 37 16,0 2 8-16,-5 5 2 0,0 0 0 0,0 0 10 0,0 0 3 15,-5 5 0-15,0 4 0 0,-3 3-51 0,2 10-9 16,-1 3-3-16,1 1 0 0,-2 0-20 0,3-2 0 16,-3 2 0-16,3-8-8 0,5 4 8 0,-6-1 0 15,6-2-9-15,6-5 9 0,-6-3 24 0,2 4 8 16,4-8 3-16,-1 5 0 0,3-10-3 0,0 5 0 16,0-7 0-16,0 0 0 0,0-7 19 0,2 5 3 15,-4-3 1-15,2-9 0 0,-1 2-22 0,-1-2-4 0,2 0-1 0,-3-7 0 16,0 2-13-16,-5-7-3 0,0-7-1 0,0 5 0 15,0 2-3-15,0 2 0 0,-5 0 0 0,0 3 0 16,3 0-8-16,-4 2-12 0,0 1 2 16,4 1 1-1,-3-2-129-15,0 5-26 0,2-5-4 0</inkml:trace>
  <inkml:trace contextRef="#ctx0" brushRef="#br0" timeOffset="86">6049 7675 2026 0,'0'0'90'0,"0"0"18"0,5 4-86 0,3-1-22 16,0 2 0-16,0-5 0 0,3 2 51 0,7-2 5 0,-5-2 2 0,6-3 0 16,2-2-30-16,-7 0-7 0,1-1-1 0,1-3 0 15,-2 1-10-15,-1-6-2 0,3-1-8 0,-5-2 12 16,-1 1 64-16,1 3 12 0,-1 1 2 0,-2 3 1 16,0-3-41-16,0-1-8 0,-3 3-2 0,-2 3 0 15,3-3 10-15,-1-2 2 0,-5 7 0 0,0-5 0 16,0 5-28-16,-5 0-4 0,2 0-2 0,-3 3 0 15,1 1-18-15,0-2 0 0,-3 3-13 0,0 2 5 16,-2 0 8-16,1 7 0 0,-1-4 0 0,-1 6 0 16,1 0 0-16,-1 6 0 0,3-4 0 0,-3 11 8 15,3-4-8-15,3 8 0 0,-3 3-11 0,5-2 11 16,1 0 0-16,4-2 10 0,7-3 0 0,-7-3 0 16,6 2-10-16,3-7 0 0,2 5 0 0,0-7 0 15,1-3-9-15,1-2-7 0,-1-2-2 0,2 0 0 16,-1-5-29-16,4-5-5 0,2 0-2 15,-2-2 0-15,-6-2 4 0,6-5 1 0,2-3 0 16,3 3 0-16,-3-7 5 0,0 0 2 0,6-6 0 0,-4 6 0 16,-4-5-18-16,0 7-3 0,-7-2-1 0,2 7 0 0,-3-5 40 0,-3 5 8 15,-1 3 2-15,-1-4 0 0,-1 8 25 0,-5 0 5 16,0 0 0-16,0 2 1 0,0 5 38 0,-5-2 7 16,-1-3 2-16,-1 5 0 0,-1 5 9 0,-5-3 3 0,-4 3 0 15,1-2 0-15,4 3-42 0,0 6-8 0,2-5-2 0,2 1 0 16,0 3-4-16,1-4 0 0,4 8-1 0,0-8 0 15,3 7-1-15,0-3 0 0,3 3 0 0,0 5 0 16,-1-5 4-16,8 5 1 0,1-9 0 0,5 7 0 16,-5-3 7-16,5-5 2 0,-6 3 0 0,4 2 0 15,-1-3-32-15,-3-1 0 0,6 1 0 0,-8 1 0 16,3-4 0-16,-6 1 0 16,3-2 0-16,-3 5 0 0,3-5 0 0,-8 0 0 0,3 0 0 0,-3-2 0 15,-3-3 0-15,3 5 0 0,-11 3 0 0,6-3 0 31,-2-5-50-31,-4 5-10 0,0 0-1 0,-5-2-1 16,6-2-2-16,-6 1 0 0,-3 1 0 0,3-3 0 16,6-2-119-16,1 0-24 0,4 0-5 0,5 0 0 0</inkml:trace>
  <inkml:trace contextRef="#ctx0" brushRef="#br0" timeOffset="87">7423 7109 1796 0,'0'0'80'0,"0"0"16"0,0 0-77 0,0 0-19 0,0 0 0 0,0 0 0 15,0 0 106-15,0 0 18 0,0 0 3 0,0 0 1 16,0 0-72-16,-6 3-15 0,0 1-2 0,4-2-1 15,2-2 1-15,-3 8 0 0,3-1 0 0,-10-1 0 16,2 0 9-16,3 7 3 0,-3 2 0 0,2-3 0 16,1 6-12-16,2-1-3 0,-4-3 0 0,1 5 0 15,1-5-36-15,5 3 0 0,-8-1 0 0,6 3 0 16,-1 0 20-16,-3-3 10 0,4 3 2 0,2 2 0 0,-3 3-32 16,0 0 0-16,3-1 0 0,0 5 0 0,-5 6 12 0,5-2-3 15,0-4-1-15,0 5 0 16,-3-4-8-16,3 1 0 0,0-6 0 0,0 2 0 15,0 0-12-15,3-5 12 0,-3-7-12 0,5 5 12 0,-5-5 12 0,3-2 11 16,0 2 1-16,-1-7 1 0,4 5-9 0,-1-10-3 16,3 6 0-16,-8-4 0 0,0-4-4 0,11 0-1 15,-1 0 0-15,4-4 0 0,1-4-8 0,-2 1 0 16,-2-3 9-16,5-1-9 0,-5-1 0 0,2-2 0 16,-2 0 0-16,-1 2 0 0,-2-2 0 0,2 0 0 15,-4-1 0-15,2 4 0 0,-5-3 0 0,2 0 0 0,0 2 0 16,-2 3 8-16,0-3-8 0,-1 0 0 0,1 5 8 15,-1 0-8-15,-2 0 13 0,0 7-1 0,0 0-1 0,0 0 0 16,0 0-11-16,0 0 0 0,0 0 0 0,0 0 0 16,5 7 0-16,-5 4 0 0,6-3 0 0,-3 6 0 15,-1-3 0-15,3 4 0 0,1-1 0 16,0-2 0-16,-1-3 0 0,2 8 0 0,-1-8 9 0,2 5-9 16,2-7 0-16,1 5 8 0,-1-5-8 0,4 5 0 15,-1-5 16-15,0-5-2 0,1 3 0 16,2-2 0-16,-3-3 7 0,5 0 2 0,1-3 0 0,2-4 0 15,-8 0 6-15,3-5 2 0,-5-2 0 0,-1 2 0 16,1-5-18-16,-1-2-3 0,-4 1-1 0,-3-8 0 16,0 5 18-16,-1-1 3 0,-4-3 1 0,-1-2 0 15,-3 4-31-15,1 0 0 0,-3 1 0 0,-3 3 0 16,-1-2-8-16,-2 2-8 0,0 5-2 0,4 0 0 16,-6 3 6-16,3-4 2 0,2 6 0 0,1-3 0 15,-1 5-88-15,1-5-18 0,1 5-3 0,4-2-840 16,0-3-168-16</inkml:trace>
  <inkml:trace contextRef="#ctx0" brushRef="#br0" timeOffset="88">8218 7442 1785 0,'0'0'159'0,"0"4"-127"16,-3 3-32-16,1 5 0 0,-4-5 272 0,1 0 49 15,-3 0 10-15,0 0 1 0,3 5-264 0,-3-2-54 16,3-4-14-16,-6 9 0 16,3 3-40-16,0-3-12 0,-5 3-2 0,2-3-1 15,1 3 15-15,4-3 4 0,-7 4 0 0,5-5 0 0,0 7 67 0,0-7 13 0,3-3 4 0,-1 4 0 16,6-1 10-16,-2-2 2 0,2-1 1 0,2-1 0 16,1-3-14-16,3 5-3 0,-1-5-1 0,2 0 0 15,5-2-32-15,-2-3-11 0,3-2 0 0,3 5 9 16,6-5-9-16,-7-5 0 0,1 3 0 0,3-3 0 15,-6-2-11-15,0 0 11 0,1 2-8 0,-7-2 8 16,4 0-10-16,-3 0 10 0,-3-2-12 16,-2-1 12-16,3 1 0 0,-1-3 0 0,-5-3 0 0,0 4 0 15,0-3 0-15,0 0 0 0,0-1 10 0,0-3-2 16,-5-8-8-16,2 5-10 0,0-1 10 0,0 3-13 16,-2 1 21-16,2 1 4 0,3-2 0 0,-2 5 1 15,2-5-13-15,0 5 0 0,0 3 0 0,2 1 0 16,1-2 0-16,2 5 0 0,-2 0 0 0,3 0 0 15,-1 2 0-15,2 3 11 0,2-3-3 0,-2 5-8 0,4 0 16 0,0 5-4 16,-1-3-1-16,3 3 0 16,1 2-11-16,-1 0-12 0,0 0 2 0,3 7 1 15,0-2-16-15,0 2-3 0,2 5-1 0,-1-5 0 16,-2 8-11-16,1-1-3 0,-2 5 0 0,-1-3 0 0,-5-2 24 0,2-7 5 16,-2 8 1-16,-5-8 0 0,2-2 13 0,-5 2 0 15,0-3 12-15,0-1-12 0,-2-3 54 0,-1 5 4 16,0-8 1-16,3-4 0 0,-2 3 1 0,2-3 1 15,-6 0 0-15,3 0 0 0,-2-3-25 0,3-1-6 0,-3-8-1 0,2 5 0 16,0-7-20-16,0 0-9 0,3-5 8 0,3-2-8 16,0-6 35-16,2 0 1 0,0 0 1 0,9 0 0 15,4 0-37-15,0 2-18 0,-1-4 2 16,-1 8 0-16,0-5-2 0,-1 0 0 16,1 0 0-16,0-2 0 15,-3 2-64-15,3-2-13 0,-2-13-2 0,-4 4-1 16,4 8-160-16,-4 1-32 0,1-2-6 0</inkml:trace>
  <inkml:trace contextRef="#ctx0" brushRef="#br0" timeOffset="89">8902 6944 1440 0,'8'7'64'0,"-6"0"12"15,-2 0-60-15,3 5-16 0,0 0 0 0,5-3 0 16,-3 5 338-16,0 5 65 0,1 0 13 0,2 2 2 16,2 1-316-16,3 8-63 0,-2 5-13 0,5-2-2 0,0 0-24 0,-5 3 0 15,-4-3 0-15,-1 0 0 16,-1-5-9-16,1 2 0 0,-4-5 0 0,-2 0 0 15,-5 1 9-15,2 0-8 0,0-4 8 0,-5-1-8 16,-8-2 29-16,6-1 7 0,2-9 0 0,0 3 1 0,0-4 26 0,3-4 5 16,-1-4 0-16,4-4 1 0,-3-4-15 0,2-6-3 15,3 3-1-15,3-6 0 0,4-1-27 0,7-9-6 16,-1 6-1-16,5-5 0 0,4 0 2 16,1-2 0-16,-2 2 0 0,4-2 0 15,-4 2-58-15,0-7-11 0,3-8-2 0,-6 9-1 16,-2-1-102-16,3 9-21 0,0 1-4 0,-6 2-1085 0</inkml:trace>
  <inkml:trace contextRef="#ctx0" brushRef="#br0" timeOffset="90">9146 7371 3171 0,'-13'9'70'0,"10"-2"14"0,6 0 4 0,0-2 0 0,-1 2-70 0,3 0-18 0,0 0 0 0,6 5 0 16,2-2 15-16,1-4-1 0,-1 6 0 0,6-5 0 15,5 5-6-15,2-5 0 0,0 7-8 0,6-6 12 16,5 3-3-16,0-3-1 0,-5-2 0 0,-5 1 0 16,-1 1-8-16,-2-4-9 0,0-2 9 0,-3 6-13 31,-5 3-32-31,3 1-7 0,-1-10 0 0,1-2-880 0,-1-6-175 0</inkml:trace>
  <inkml:trace contextRef="#ctx0" brushRef="#br0" timeOffset="91">20364 7224 864 0,'0'0'38'0,"0"0"8"0,0 0-37 0,0 0-9 0,0 0 0 0,3-6 0 16,0-6 430-16,-1 3 84 0,-2-3 17 0,0 7 3 15,0-5-392-15,-2-2-78 0,-4 5-16 0,-2-5-4 0,-8 3-29 0,1-3-7 16,-1 6 0-16,-1-2-8 16,1-3 32-16,1 8 0 0,-4-4 0 0,1 3 0 15,2 4-1-15,-3 0-1 0,3 4 0 0,-2 3 0 16,-1 0-13-16,3 8-2 0,0-4-1 0,1 5 0 0,-1 11-14 16,5-6 8-16,0-2-8 0,6-1 0 0,-1 1 10 0,6-5-10 15,0 1 10-15,3-1-10 0,3-7 0 0,1 5 0 16,1-10 0-16,-2 5 0 0,2-2 0 0,0-5-18 15,0 0 2-15,-1 0 1 0,2-5 15 0,-1 3-9 16,-1-3 9-16,2-2-8 0,-2 0 8 0,1 0 0 16,0 0 0-16,-2 0 0 0,1 0 0 0,-1-1 0 0,2 2 0 15,-6 0 0-15,4 0 0 0,2 6 0 0,-3-5 0 0,0 5 8 16,4 5-8-16,-4 1 0 0,5 2 0 16,1 4 0-16,-3-3-8 0,3 10 8 0,-4-5-8 0,7 5 8 15,1 0 0-15,1-3 0 0,-5 7 0 0,-1-1-8 16,-1-1-2-16,-4 5 0 0,-2 0 0 0,-1 3 0 15,-4-4-12-15,-4 4-2 0,-5-4-1 0,-1-4 0 16,-2 4 3-16,-2-4 1 0,3-7 0 0,0 5 0 16,-3-5 32-16,3-5 6 0,-1 3 2 0,1-5 0 15,2-2-19-15,1-3 0 0,-1 3-13 0,3-3 5 16,3-2 38-16,0 0 8 0,-1-2 2 0,4-3 0 16,2-2-32-16,-3 4-8 0,3-3 0 0,0-4 0 15,3 3 0-15,2-3 0 0,3-1 0 0,0-3 0 16,5 2 0-16,0-2 0 0,4-8 8 0,1 4-8 15,3 3 0-15,6 1 0 0,4 0 0 0,-1 3 0 16,-1-4 0-16,-3 3 0 0,1 3 0 0,-3-3-8 16,0 0 8-16,0 5 0 0,-1-2 0 0,1 2-8 15,0-5 8-15,-3 5 9 0,3-5-1 0,0 5-8 0,0 0-11 0,3 0-9 16,-4 0-1-16,1 0-1 0,-5 0 22 0,-4 2 0 16,-4-2-9-16,3 0 9 0,-7 0 0 0,1 2 12 15,-2 3-1-15,-1-3-1 0,-2-2 7 16,-1 5 2-16,-2-5 0 0,0 2 0 0,-2-2-5 15,2 0-1-15,-3 2 0 0,-5-2 0 0,0 5-13 0,-5-6 0 16,-3 4 0-16,-3 2 0 0,3 2 0 0,0 0 0 16,-2 0-8-16,2 2 8 0,2 2 0 0,-1-1 0 15,2 4 0-15,-1-2 0 0,4 2 20 0,-1 4 8 16,3-1 2-16,0-3 0 0,3 0-40 0,2 5-8 16,1 2-2-16,2-7 0 0,2 5 30 0,1 2 6 15,5 0 0-15,0 1 1 0,2-4-9 0,4 3-8 0,2 0 9 16,5-2-9-16,5 0 0 0,0-2 0 0,-2-6-13 0,0-2 4 31,3 4-52-31,-3-12-11 0,-3 0-1 0,3-1-1 16,-3-5-100-16,3-3-20 0</inkml:trace>
  <inkml:trace contextRef="#ctx0" brushRef="#br0" timeOffset="92">21114 6716 3049 0,'-5'14'135'0,"2"-7"28"0,1 0-131 0,-3 4-32 16,2 8 0-16,3-2 0 0,-3 2 27 0,3 2-2 16,-3-2 0-16,1 2 0 0,2-2-37 0,-3 6-8 15,1 2-2-15,-1-4 0 0,1 8 9 0,2-3 1 16,-3 6 1-16,0 1 0 0,0 9 11 0,3-4 0 15,0-4 0-15,3 4 0 0,-3-7 35 0,6 0 2 16,-4 2 1-16,3-5 0 0,-2-1-8 0,5 0-2 16,0-4 0-16,0-4 0 0,5 6-28 0,-2-9 0 15,-3 3-8-15,-1-2 8 16,2-5-98-16,-1 1-13 0,-3-9-2 0,3 2-1 16,0-4-133-16,2-4-26 0</inkml:trace>
  <inkml:trace contextRef="#ctx0" brushRef="#br0" timeOffset="93">20918 7139 3243 0,'0'0'72'0,"0"0"14"0,0 0 3 0,0 0 2 0,9 0-73 0,1 0-18 0,3 0 0 0,6 0 0 15,5 6 0-15,5-12 0 0,8 6 0 0,5-6-9 16,1 3 9-16,-3-1-12 0,-1-4 12 0,-2 2-12 16,-2-2 1-16,-4 1 0 0,2 7 0 0,-5-4 0 15,-1 1 11-15,-3 3 0 0,0-5 0 0,0 5 0 0,-5 5 0 16,-4-5 0-16,-2 3 0 0,-5 1 0 0,-2-1 0 0,-9 6 0 16,-5 0 0-16,0 3 0 15,-5-3-28-15,0 8-3 0,-3 0-1 0,-3 1 0 0,1 1 32 0,1-5 0 16,2 1 0-16,-1 3 0 0,2-8 0 0,4 7 0 15,-1-8 0-15,4 5 0 0,-2-7 27 0,6 5 1 16,-2 0 1-16,5-3 0 0,0-2-1 16,5 5-1-16,-2 2 0 0,6-2 0 0,-2-3-9 0,2 3-2 15,3-5 0-15,2 7 0 0,5-6 6 0,-7 3 1 16,5 3 0-16,-1-6 0 0,-1 3-31 0,1 3-7 16,0-6-1-16,0 3 0 0,-6-1 16 0,-1 1 0 15,-1 3 0-15,-3-2 0 0,-3-3-8 0,-2 3 8 0,-2 0 0 16,-6-3-9-16,-3-1-5 0,-2-1-1 15,0 3 0-15,0-1 0 16,-6-4-61-16,1 2-13 0,-1-1-3 0,3-3 0 16,0 2-65-16,1-5-14 0,1 0-2 0,4 0-596 0,-1-5-119 0</inkml:trace>
  <inkml:trace contextRef="#ctx0" brushRef="#br0" timeOffset="94">22763 7031 3045 0,'-5'0'67'0,"-2"0"13"0,-4-2 4 0,0 2 2 0,0 0-69 0,-1 0-17 0,-7 0 0 0,3-5 0 15,-5 5-20-15,2 0-7 0,0 0-1 0,-2 0-1 0,3 0 29 0,0 5 0 16,1-3 0-16,4-2 0 0,0 5 0 0,2-3 0 16,3 6 0-16,3-4 0 0,-1 4 25 0,4-2 5 15,2 6 1-15,5 2 0 0,3 0 0 0,0 8 0 16,6 3 0-16,1 1 0 0,1 0-17 0,3-2-3 0,-1 0-1 16,6-8 0-16,0 8-10 0,2-8-12 0,7 3 2 15,-5 0 1 1,-1-5-25-16,-6 0-5 0,-2 0-1 0,-6-2 0 15,-5 2 0-15,0-2 0 0,-3-3 0 0,-7-1 0 16,-3 3 4-16,-9 1 1 0,-2-2 0 0,-5-4 0 16,0 1-7-16,-1 1-2 0,-1 1 0 0,1-2 0 0,-1 0 44 0,1-5 17 0,1 6-1 0,2-4 0 15,1 3-16-15,5 1 0 0,-3-8 0 0,2 0 0 16,7 4 42-16,-1-2 5 0,2-2 1 0,6 0 0 16,0 0-13-16,0 0-3 0,3-6 0 0,3-2 0 15,4 1-32-15,3 1 0 0,6-6 0 0,0 5 0 16,5-1 0-16,2-4 15 0,3 5-3 0,3-2-1 15,8-3-11-15,-4 5 0 0,-1-4 0 0,-3 3 0 16,-3-1 0-16,-2-3-11 0,-4 5 3 0,1-5 0 16,0 5 8-16,-5-2 0 0,-1-3 0 0,1 5 0 15,-5-5 0-15,-2 5 0 0,-1-3 0 0,-1-1 0 0,-1 4 0 16,-4-5 11-16,0 5-3 0,-2 0 0 0,-1-7 7 0,-4 7 1 16,2-5 0-16,-3 4 0 0,-2-3-16 15,-3 1 0-15,0-4 0 0,-2 3 0 16,-1-3 0-16,1 9 0 0,-2-2 0 0,-1 0 0 0,0 7 12 15,0 0 0-15,0 0 0 0,-3 4 0 0,2 6 12 0,1 7 1 16,-3-8 1-16,3 5 0 0,-3-2-26 0,3 1 0 16,2 2 8-16,1-3-8 0,5 7 34 0,-1-3 5 15,3-2 1-15,6 5 0 0,3-5-20 0,-1 5-3 16,5 0-1-16,3-5 0 0,-2 0-8 0,5 0-8 16,-3-6 9-16,1-2-9 15,-1-1-44-15,3 2-14 0,-3-9-3 0,3-3-1 16,2 0-87-16,1-1-18 0,0-2-3 0,-1-1-1 15,4-3-36-15,-1-2-7 0,3 2-2 0,-3 5 0 16,-3-7 100-16,1 7 20 0,-4 0 4 0,-1 0 1 0,-4 2 73 0,1-2 18 0,-3 7 0 16,-3 0 0-16,1 0 107 0,-6 0 25 0,5 7 4 0,-3 0 2 15,1 0-14-15,0 5-4 0,-3-5 0 0,3 7 0 16,-3-2-36-16,3 2-8 0,-6 0-2 0,3 1 0 16,0-4-38-16,0 3-7 0,0 0-1 0,-3-2-1 15,3 0-17-15,-3-2-10 0,3-6 12 0,0-4-12 16,0 0 64-16,0 0 7 0,0 0 1 0,0 0 0 15,0 0 8-15,0 0 1 0,6-4 1 0,2-3 0 16,-1-1-20-16,2-4-4 0,3-1-1 0,2-2 0 16,2-3-57-16,-3 3-20 0,3-6 0 0,0 7 0 31,0-7-20-31,0 2-3 0,0-7-1 0,0 7 0 16,-1 3-22-16,-1-3-5 0,-1 0-1 0,-3 5 0 0,2-5 13 0,-5 5 3 0,1 5 0 15,0-3 0-15,-3 7 19 0,0 2 4 0,-5 3 1 16,0 0 0-16,0 0-27 0,9 3-5 0,1 8 0 0,1 4-1 0,-1-1 33 15,1 0 8-15,-3 3 0 0,2-3 1 0,4 0 44 0,-3 4 9 16,1-3 2-16,2 3 0 0,-4-3-23 0,4-1-9 16,-1 0 8-16,-5-3-8 0,2-1 34 0,-1 2 2 15,-2-5 0-15,-1 0 0 0,-1 0-16 0,3-7-4 16,-3 5 0-16,-5-5 0 0,0 0 39 16,6 0 7-16,-1-5 2 0,0 3 0 0,0-3-1 0,1-2 0 0,-3-5 0 15,2 3 0-15,0-3-37 0,-2-2-7 0,2 2-2 0,-2-2 0 16,0-5-17-16,-1 5-12 0,1 0 1 0,-1-7 1 15,1 9 1-15,-1-9 0 0,4 0 0 0,-3 0 0 16,-1 4 9-16,1 3 0 0,2-1 0 0,-2 3 0 16,-1 3 0-16,4-3 0 0,-1 6 0 15,-2-2 0 1,2 1-28-16,-2 3-3 0,2 1-1 0,-5 3 0 0,5-5 32 0,-5 5 0 0,0 0 0 0,0 0 0 16,0 0-22-16,5 0-2 0,1-2 0 0,-6 2 0 15,0 0 15-15,0 0 9 0,0 0-12 0,0 0 12 16,0 0 0-16,0 0 0 0,0 0 0 0,0 0 0 15,0 0 0-15,0 0 0 0,0 0 0 0,0 0 0 16,0 0 0-16,0 0 0 0,0 0 10 0,0 0-2 16,0 0-8-16,0 0 0 0,0 0 0 0,0 0 0 15,0 0 0-15,0 0-10 0,0 0 10 0,0 0-13 16,-6-4 24-16,6 4 5 0,-2 0 0 0,-3-3 1 16,0-2-8-16,-1 3-1 0,-2-3-8 0,3 5 12 15,-1 0-4-15,-2-4-8 0,1 4 11 0,1 0-11 0,1 0 8 0,-3 0-8 16,0 4 0-16,3-4 0 0,0 5 32 0,-3-3-1 15,2 6 0-15,1-4 0 0,0 3-31 0,0-4 0 16,-1 8 0-16,3-3 0 16,3-2 0-16,-2 6 0 0,2-3 0 0,0 3 0 0,2 10 10 15,1-4 2-15,3-3 1 0,-1-1 0 0,2 0-13 0,4-3-15 16,0 4 3-16,2-3 1 0,3 0 11 0,2-3 0 16,1-2 0-16,8 0-8 0,-1-2 8 0,3 2 0 15,-2 0 0-15,0-7 0 0,-1 7 0 0,-2-7 0 16,-1 0 0-16,-1 0 0 15,-1 0-24-15,0 0-8 0,-2 0-3 0,0-7 0 0,-4 7 24 0,1-7 11 0,0 2-10 16,0 3 10-16,0-5-18 0,-3-1 2 0,-2 2 1 0,-1-1 0 16,1-3 15-16,-3 3 0 0,-1 5 0 0,-1-6 10 15,0-4 2-15,-4 6 0 0,1-1 0 0,-3-5 0 16,0 5 5-16,0-3 2 0,-3-2 0 0,1 6 0 16,-1 1-3-16,-3-2 0 0,3 0 0 0,-2 5 0 15,0-4-5-15,0 6-2 0,-3-7 0 0,0 7 0 16,3 0-9-16,-3-4 8 0,0 4-8 0,0 0 8 15,0 0-8-15,0 4 0 0,-3-4 0 0,3 7 0 16,1-7 0-16,-4 12 0 0,3 3 8 0,2 6-8 16,-1-7 0-16,2-2 0 0,-1 1 0 0,0-1 0 15,4-2 0-15,-1 7-17 0,3-8 4 0,0 3 1 16,3-3 12-16,2 3 0 0,1-5 0 0,-1 0 0 16,3 0 20-16,0 0 0 0,0-2 0 0,3-5 0 15,-1 0-10-15,4 0-2 0,1 0 0 0,1 0 0 0,3-5-8 16,2-2 0-16,5 0 0 0,-2-7 0 0,0 2-13 15,0 3 1-15,-6-5 1 0,4-5 0 0,-4-8 3 16,-2 2 0-16,0 4 0 0,-3-5 0 0,-2 4 8 0,2-3-13 16,-5-1 5-16,0 5 8 0,0-6 8 0,0 4 10 15,0-3 2-15,-2 0 0 0,1-2-7 0,-2-3-1 16,1-4 0-16,-1 2 0 0,1 0 0 0,-4 7 0 16,3 5 0-16,-2 0 0 0,0 2-12 0,0 5 0 15,-3 2 0-15,0 5 0 0,2-1 9 0,-2 1-1 0,0 7 0 16,0 0 0-16,0 0-25 0,-2 7-6 0,-1 1-1 15,0 6 0-15,0 5 24 0,-2 6 0 0,0 15 0 0,0-4 8 16,-1 4-8-16,1 0 0 16,0 0 0-16,0 0-11 0,2 5 11 0,0-2 0 15,3 11 0-15,0-10 0 0,3-3-8 0,0-6 0 16,-1-2 0-16,3-5 0 0,-2-2 8 0,2-7 11 16,1 2-3-16,-4-7 0 15,4-2-80-15,-4 0-16 0,1-5-3 0,-3-7-1274 0</inkml:trace>
  <inkml:trace contextRef="#ctx0" brushRef="#br0" timeOffset="95">11646 2308 1612 0,'0'0'144'0,"0"0"-116"0,0 0-28 0,0 0 0 16,-2 0 239-16,2 0 41 0,-6 2 9 0,3 5 2 16,-2 3-169-16,3 0-34 0,-1 3-6 0,-2 6-2 15,-1 7-64-15,1 3-16 0,2-3 0 0,-2 2 0 16,0-2 0-16,2 2 0 0,-2 3 0 0,2-3 0 15,1 5 0-15,-3 0 0 0,-1 2 0 0,3 5 0 16,-2 5 0-16,2-3 0 0,1-11 0 0,-1 0 0 16,3-6-126-16,0 0-29 0,0-9-5 0,0 3-616 15,0-8-124-15</inkml:trace>
  <inkml:trace contextRef="#ctx0" brushRef="#br0" timeOffset="96">11606 2383 2487 0,'0'0'110'0,"0"0"23"0,0 0-106 0,3-9-27 15,-1 2 0-15,7-2 0 0,-1-1 62 0,-1-1 7 16,4 3 2-16,-1-4 0 0,4 3-43 0,2-3-9 0,0 5-2 0,2-2 0 15,-2 0-17-15,8-1 0 16,0 5-13-16,0-4 5 0,0 4 8 0,-3-2 0 16,3 2 0-16,-3 5 8 0,-3 0-8 0,-2 0 8 0,1 0-8 0,-4 5 8 15,0 0 0-15,-2 2 0 0,-1 2 0 0,-2-4 0 16,0 5-8-16,-3-1 0 0,0 0 0 0,-5 3 0 16,0 2 13-16,0 0 2 0,-2 1 0 0,-3-1 0 15,0 5-29-15,-6-1-6 0,0 11 0 0,-5-8-1 16,0-2 1-16,-2 0 0 0,-4 2 0 0,-4-7 0 15,-5 5 11-15,-2-5 9 0,7 0-12 0,0-2 12 16,2-5-20-16,3 4 4 0,-1-3 0 0,4-1 0 16,2-5 53-16,2 5 11 0,1-2 3 0,2-5 0 15,4 0 1-15,-1 4 1 0,2-4 0 0,6 0 0 16,0 0-13-16,0 0-2 0,0 0-1 0,0 0 0 16,0 0-13-16,0 0-4 0,0 0 0 0,0 0 0 15,6 3-9-15,2 4-3 0,-1 0 0 0,7-7 0 0,-1 12-8 0,0-10 0 16,3 8 0-16,0-1 0 0,6-1 0 0,-1 5 0 15,3-5 8-15,-1 4-8 0,-1 1 0 0,-1-1 0 16,0 0 0-16,-2-3 0 0,-4-1-19 0,1-2-2 16,-2 1-1-16,-1 1 0 15,-2-4-88-15,-1 4-18 0,1-4-3 0,-4-1-1 16,4-6-68-16,-3-1-13 0,0 1-3 0,0-2-776 16</inkml:trace>
  <inkml:trace contextRef="#ctx0" brushRef="#br0" timeOffset="97">12352 2334 2055 0,'0'0'91'0,"0"0"19"0,0 0-88 0,0 0-22 0,0 0 0 0,0 0 0 15,0 0 152-15,0 0 25 0,0 0 6 0,0 0 1 16,0 0-96-16,0 0-20 0,0 0-3 0,-3 10-1 16,3-10-44-16,0 12-10 0,0-1-2 0,0-1 0 15,3 8-8-15,2-3 0 0,-3 6 0 0,1 4 0 16,2 2 10-16,1-6-10 0,-1 5 12 0,0 2-12 16,-2-4 8-16,2-1-8 0,1 8 0 0,-1-8 0 15,-3 8 14-15,4-5-1 0,-3 2 0 0,-1-7 0 16,3 8-13-16,-2-4-18 0,2-1 4 0,-2-15 1 15,0 6 13-15,2-8 0 0,-2 0 0 0,-3-7 0 0,0 0 10 0,0 0 5 16,5-2 1-16,0-13 0 16,1-6 12-16,-1-3 4 0,0-1 0 0,-3-4 0 0,4 4-20 0,-3-4-3 15,2-4-1-15,0 7 0 0,0-7-8 0,1-2 0 16,2-5 0-16,0-3 0 0,0 4 0 0,2 1 0 16,1 3 0-16,2-4 0 15,1 12-55-15,-1 0-6 0,0-1-2 0,0 2 0 16,3 5-163-16,0 0-33 0</inkml:trace>
  <inkml:trace contextRef="#ctx0" brushRef="#br0" timeOffset="98">12842 2431 2430 0,'0'0'53'0,"0"0"11"0,0 0 3 0,0 0 1 0,0 0-54 0,0 0-14 0,-3-7 0 0,3 7 0 16,0-3 54-16,3-2 8 0,0-1 2 0,-1 0 0 15,3 0-52-15,1 3-12 0,2-1 0 0,-3-4 0 16,3 8 0-16,3-6 0 0,-4-2 0 0,2 8 0 15,1-2 16-15,-2-3 0 0,3 5 0 0,-1 5 0 0,-1-3-7 0,1-2-1 16,1 8 0-16,-4-2 0 0,2-6-8 0,-1 12 0 16,-1-9 0-16,-1 9 0 0,-1-1 0 0,-2-1 0 15,-6 4-11-15,1 5 11 16,-1 0-9-16,-3-7 9 0,1 4-10 0,-3-2 10 16,-3 5-33-16,-2 0-1 0,3 0 0 0,-4-3 0 15,1-2 22-15,0 5 4 0,0-5 8 0,2 5-13 0,-2-5 13 0,2 0 0 16,-2 5 12-16,5-5-12 0,-3 1 56 0,6-4 4 15,0 1 0-15,0-2 1 0,2 1-1 0,3-1-1 16,0 2 0-16,3 1 0 0,2-1-20 0,0 3-4 16,0-9-1-16,6 2 0 0,-3-1-16 0,5 0-3 15,1-7-1-15,1 5 0 0,1-5-14 0,0-5 11 16,6 5-11-16,-1-7 10 16,0-2-59-16,3-3-12 0,-6-3-3 0,4 3 0 15,-4-1-162-15,3 1-33 0</inkml:trace>
  <inkml:trace contextRef="#ctx0" brushRef="#br0" timeOffset="99">13582 2497 2440 0,'0'0'54'16,"0"0"11"-16,0 0 3 0,0 0 0 0,-5 0-55 0,-1-2-13 0,0 2 0 0,1 0 0 15,-5 0 52-15,2 0 7 0,-5 2 1 0,-3-2 1 16,-3 4-82-16,0-1-17 0,1 4-3 0,-3 0-1 0,-1 0 26 0,4 5 6 16,0-5 1-16,-1 7 0 0,1-2-10 0,1 2-1 15,1-3-1-15,4-1 0 0,-2 4 38 0,6-2 8 16,-3 2 2-16,6-2 0 0,0 0 14 0,3-3 3 16,-1 3 1-16,3-3 0 0,3-1-36 0,-1 4-9 15,1-6 0-15,2 1 0 0,0-2 28 0,1 2 4 16,1-7 1-16,4 0 0 0,-3 0-24 0,0 0-9 15,3-7 0-15,-1 2 9 0,4-2-1 0,-4 1-8 16,3-2 12-16,1 1-4 0,-4-5-8 0,4 6 0 16,-4-9 9-16,1 8-9 0,4 0 16 0,-1-5-2 15,-6-2 0-15,2 7 0 0,-2-5 11 0,-2 3 3 16,-1-3 0-16,0 3 0 0,3-3-7 0,-5 0-1 16,2 5 0-16,0 0 0 0,-2-5 12 0,-1 10 1 0,1-3 1 0,-3 5 0 15,0 0-18-15,0 0-3 0,0 0-1 0,0 0 0 16,0 0 1-16,0 0 0 0,0 0 0 0,3 5 0 15,3 2-13-15,-4 0 11 16,3 0-11-16,-2 7 10 0,2-2-10 0,-2 2 0 0,0 0 0 0,-1 0-11 16,1 3 11-16,2-1 0 0,-3 1 0 0,4-3 0 15,0-5 0-15,-4 6 0 0,6-3 0 0,-2-6 8 16,-4 6-55 0,3-5-10-16,0 0-3 0,4-2 0 15,-4-3-131-15,0 3-26 0,0-5-6 0</inkml:trace>
  <inkml:trace contextRef="#ctx0" brushRef="#br0" timeOffset="100">13990 2737 2131 0,'-8'7'189'0,"6"-5"-151"15,-1 8-30-15,0-8-8 0,-2 5 176 0,2 5 35 16,-2-3 6-16,3 3 2 0,-4 3-153 0,0 3-30 16,4-3-7-16,-3-1-1 0,0 5-28 0,-1-5 0 15,-2 5 0-15,3 0 0 0,-1-5 0 0,1 2 0 0,0 0 0 0,0 1 0 16,2-5-9-16,0 2 9 0,3 0 0 0,0 1-9 16,0-4 9-16,3 3-10 0,0-7 10 0,2 5-10 31,-3-12-114-31,4 7-22 0,2-2-5 0,2-10-1020 0</inkml:trace>
  <inkml:trace contextRef="#ctx0" brushRef="#br0" timeOffset="101">14515 2421 864 0,'-6'24'38'0,"4"-13"8"0,-1-3-37 0,-2 6-9 0,3 3 0 0,-1-8 0 0,0 5 516 0,0 5 102 16,1 2 20-16,-3-7 4 16,2 9-515-16,-2-6-103 0,2 7-24 0,-3-3 0 15,4 0 0-15,-1 8 0 0,-2-4 0 0,3 1 0 16,-4 10-51-16,1 1-8 0,0-8-1 0,-1 1-1 16,1-1-55-16,-1-8-10 0,4 0-2 0,-1-2-1 15,1-5-40-15,2-2-8 16,-3-10-2-16,3-2-449 0,0 0-91 0</inkml:trace>
  <inkml:trace contextRef="#ctx0" brushRef="#br0" timeOffset="102">14346 2570 2228 0,'0'-19'99'0,"0"12"20"0,2 0-95 0,3-5-24 15,-2 5 0-15,5-14 0 0,0 7 123 0,-1-5 20 16,2 0 4-16,1 5 1 0,-1-7-77 0,1 9-15 0,3-3-4 0,-2 6 0 15,2-3-40-15,3 0-12 0,-3 6 0 0,3-9 0 16,0 9 13-16,3 0-1 0,-4-3-1 0,4 9 0 16,0-4 6-16,-1 1 2 0,1 3 0 0,2 3 0 15,-5 1-11-15,0-2-8 0,-3 5 9 0,-3 3-9 16,-1 0 0-16,-1 3 0 0,-1-1-8 0,-4 9 8 16,0-9-18-16,-6 9 3 0,0-2 1 0,1 2 0 15,-3-1 4-15,-1-1 1 0,-5-3 0 0,-1-2 0 16,-7 2 9-16,0 1 0 0,1-5 0 0,-1 2-8 15,-2 0 8-15,2-2 0 0,-2-3 0 0,3 0 8 16,-1 1-8-16,1-3-12 0,2 5 4 0,-3-12 0 16,6 12 35-16,0-10 7 0,-1-2 2 0,4 5 0 15,-1-3-9-15,6-2-2 0,-3 0 0 0,8 0 0 16,-6 0 5-16,6 0 1 0,0 0 0 0,0 0 0 0,0 0-10 0,0 0-1 16,0 0-1-16,9 5 0 0,-2-2-9 15,4 1-2-15,-1-2 0 0,4 5 0 0,-1-2 0 0,3 2 0 16,0 1 0-16,0-2 0 0,-1 1-8 0,4 5 8 15,0 0-8-15,-1-3 8 0,1 3-8 0,2-3 0 16,1 3 0-16,-4 3 0 0,1-3-17 0,-4-3-3 16,1 3 0-16,0-6 0 15,-3 6-107-15,-2-9-21 0,-1 4-5 0,1 0-1 16,0-7-98-16,-3 0-20 0</inkml:trace>
  <inkml:trace contextRef="#ctx0" brushRef="#br0" timeOffset="103">14854 2389 2660 0,'0'0'59'0,"0"0"12"0,0 0 2 0,0 0 1 0,0 0-59 0,0 0-15 16,0 0 0-16,0 0 0 0,0 0 67 0,0 0 10 15,3 6 3-15,3-6 0 0,-1 9-58 0,0 1-11 16,1 7-3-16,1-3 0 0,1 5-8 0,0-5 0 15,0 3 0-15,0-1 8 0,3 5-8 0,-4-2 0 16,4 0 0-16,-3 2 0 0,6-2 0 0,-4 2 0 16,1-2 0-16,2 0 0 0,-2-5 0 0,5 0 0 15,-1 0 0-15,1-6 0 0,-2 5 16 0,-4-8-3 16,1 2 0-16,-3-7 0 0,0 0 33 0,0-4 6 16,-3-4 2-16,0 1 0 0,1-7-4 0,-1 2-1 15,-5-1 0-15,2-4 0 0,1 0-41 0,-3-4-8 0,0 2 0 16,0-2 0-16,0 2 0 0,0-2 0 15,3 0 0-15,-3-5 0 0,0 0 17 0,2-2 0 0,1 2 0 16,3 0 0-16,-1 5-17 0,-3 2-16 0,3-2 4 16,1 1 0-1,-1 7-81-15,3-2-16 0,-6 1-3 0,4 7-835 0,0-5-166 0</inkml:trace>
  <inkml:trace contextRef="#ctx0" brushRef="#br0" timeOffset="104">15411 2358 1382 0,'0'0'61'0,"0"0"13"0,0 0-59 0,0 0-15 0,0 0 0 0,0 0 0 15,6 4 363-15,-1-4 69 0,0 7 15 0,6-7 2 0,2 0-342 0,-2 0-69 16,-1 0-14-16,1 0-2 0,5-2-22 0,-6 2 9 15,1-5-9-15,2 5 0 0,-2 0 0 0,-3 0 0 16,2 5-12-16,-2-3 3 0,0-2 9 0,1 8 14 16,-2-8-3-16,-2 6-1 0,4 0 10 0,-4 0 3 15,0 1 0-15,0 1 0 0,1 13-23 0,-3-9 0 16,-1 1 0-16,1 2 0 0,-3-1 0 0,-3 2 0 16,1 1 0-16,-1-3 0 15,0 5-23-15,-3 0-9 0,1-7-1 0,-2 4-1 0,-2-2 34 0,2 2 0 0,-4 1 0 0,3-5 0 16,0 2 10-16,5 1 9 0,-2-2 1 0,2-1 1 15,3 2 15-15,3-2 2 0,2-5 1 0,1 7 0 16,1-7-11-16,5 5-1 0,-2-5-1 0,3 1 0 16,0-6-12-16,1 2-2 0,-1-4-1 0,2-4 0 31,-1 4-37-31,2-8-7 0,-3-1-2 0,3-5 0 16,3-3-143-16,-3 3-29 0,2-11-5 0</inkml:trace>
  <inkml:trace contextRef="#ctx0" brushRef="#br0" timeOffset="105">16029 2174 2746 0,'-8'7'122'0,"6"-5"25"0,-1 7-118 0,0 1-29 0,0-3 0 0,1 5 0 0,-1 2 100 0,3 7 13 16,0-2 3-16,3 2 1 0,-3 6-89 0,5 0-19 15,-2 6-9-15,2 5 10 0,0-3-10 0,0-2 0 16,1 0-10-16,-1-4 10 0,0 2 0 0,-2-8 0 15,3-4 0-15,-3 2 0 16,-1-2-29-16,1-5 0 0,-1-2 0 16,-2-3 0-16,0-1 47 0,0-4 10 0,0-4 1 0,0 0 1 0,0 0-30 0,0 0 0 15,0 0 0-15,-2-4 0 0,-1-4 24 0,1-1 3 16,2-3 0-16,0 3 0 0,2-3-27 0,-2-7 0 16,5 9 0-16,-2-6 0 0,2 2 0 0,1 0 0 15,-1 0 0-15,2 2 0 0,5 3 0 0,-5-3 0 0,4 0 0 16,-1 5 0-16,1 0 20 0,2 0-2 15,1 4 0-15,-1-1 0 0,-3 4 2 0,1 4 0 0,0-1 0 16,2 4 0-16,-5 0-10 0,2 5-2 0,4-1 0 0,-7-1 0 16,-1 9-8-16,-3-7 0 0,-6-3 0 0,-3 5 0 15,-1 0 0-15,-4-2 0 0,0 2 0 0,-7 0 8 16,-1-2-19-16,-2 3-4 0,-3-4-1 0,0-1 0 31,-2 2-72-31,0-6-14 0,-4 1-3 0,4 1-833 0,-3-4-166 0</inkml:trace>
  <inkml:trace contextRef="#ctx0" brushRef="#br0" timeOffset="106">12442 3161 2174 0,'0'0'48'0,"0"0"9"0,0 0 3 0,0 0 1 0,0 0-49 0,0 0-12 0,0 0 0 0,0 0 0 0,0 0 38 0,-3 7 5 16,-2 5 1-16,2 0 0 0,-2 5-1 0,-3 4 0 15,3-3 0-15,-4 4 0 0,-1 2-9 0,-1-1-2 16,1 3 0-16,-1-3 0 0,-2 1 20 0,2 7 3 15,-2-3 1-15,2 0 0 0,1 5-13 0,-3-2-3 16,-4 4 0-16,4-2 0 0,5-4-26 0,1-4-6 0,-2 4 0 0,4-16-8 16,0 7 0-16,2-6 0 0,6-2-10 0,2 0 10 31,3-6-190-31,3-3-30 0,-1-3-7 0</inkml:trace>
  <inkml:trace contextRef="#ctx0" brushRef="#br0" timeOffset="107">12800 3354 2790 0,'0'0'61'0,"-6"0"13"0,3 8 2 0,-2-4 3 0,0-1-63 0,-3 3-16 0,3 0 0 0,-3 3 0 16,3-2 44-16,-4 0 5 0,-1 5 2 0,2 2 0 15,0-2-40-15,3-5-11 0,-4 7 0 0,4 0 0 16,0 0 0-16,3-2 0 0,-1 3 0 0,3-4 0 0,0 3 0 0,5-2 0 15,0-3 0-15,0 3 0 0,7-5 0 0,-5 0 11 16,4 0-1-16,2 1 0 0,1-8 31 0,-1 0 7 16,0 0 0-16,0 0 1 0,3-10-25 0,-3-2-4 15,1 5-2-15,-1-5 0 0,-2-2-18 0,-1 0 0 16,1 0 8-16,-6-5-8 0,0 7 10 0,-2-2-2 16,-3 0 0-16,0 0 0 0,-3 7-8 0,-2-5 0 15,0-2 0-15,-3 7 0 0,-3 2 0 0,3-2 0 16,-5 0 0-16,2 5 0 15,-2-3-25-15,2 3-4 0,1-4-1 0,-1 6 0 16,6-2-140-16,0-2-28 0,0 4-6 0</inkml:trace>
  <inkml:trace contextRef="#ctx0" brushRef="#br0" timeOffset="108">13136 3159 2743 0,'0'0'121'0,"0"0"26"0,0 0-118 0,3 9-29 0,0-1 0 0,2-2 0 16,0 6 89-16,3 0 12 0,0 5 3 0,0 2 0 15,0-1-45-15,3 1-9 0,-1-10-2 0,1 11 0 16,0-7-39-16,-1 2-9 0,1 3 0 0,-1-3 0 16,-2 4 0-16,3-3 0 0,-6 1 0 0,3 4 0 15,0-7 0-15,-3 7 0 0,-2 5 0 0,-3 2 0 16,0 5 12-16,-3 8-3 0,-2-16-1 0,-3 8 0 15,0-4-73-15,-2 1-15 0,-4-6-4 0,1 2-850 16,0-5-170-16</inkml:trace>
  <inkml:trace contextRef="#ctx0" brushRef="#br0" timeOffset="109">15099 3192 1785 0,'0'0'159'0,"0"0"-127"16,0 0-32-16,-3 2 0 0,0 5 186 0,-5 1 31 15,-5-2 7-15,0 9 0 0,-1-3-100 0,-1 2-21 16,-1-3-4-16,-1 4-1 0,1 3-72 0,1-1-14 15,-1 2-4-15,0-1 0 0,0 3 13 0,0 1 3 16,0 4 0-16,3-5 0 0,-3 10 8 0,3 2 3 16,-1 7 0-16,4-5 0 0,-1-2-22 0,3 2-4 15,1-4-1-15,1-8 0 0,3 4 9 0,3-6 2 0,0 5 0 16,0-15 0 0,0 4-40-16,3-1-8 0,3-2-2 0,-1-5 0 15,2-1-61-15,2-6-12 0,-1 0-2 0,2 0-770 0,3-6-155 0</inkml:trace>
  <inkml:trace contextRef="#ctx0" brushRef="#br0" timeOffset="110">15382 3456 2862 0,'-5'4'63'0,"0"4"13"0,-4-1 2 15,2 2 2-15,-1-2-64 0,0 5-16 0,-3 3 0 0,3-4 0 0,-2 3 23 0,1 7 1 16,2 5 0-16,-1 0 0 15,-1-12-24-15,4 7 0 0,3-6 0 0,-1 1 0 0,3-6 0 0,0 1 0 16,3-3 0-16,-1 3 0 0,3-4 0 0,4-4 0 16,-1 1 0-16,2-1 0 15,1-3 48-15,-1-3 12 0,4-1 3 0,2-3 0 0,-6-1-13 0,6-4-2 16,-2 3-1-16,-2-5 0 0,-1-9-27 0,-1 6-4 16,-1-7-2-16,-4 11 0 0,-2-9-14 0,-3 3 0 15,0-2 8-15,-5 7-8 0,-4-5 0 0,1 5 0 16,-2 2-9-16,-3 3 9 0,2-3-24 0,-5 5 0 15,3-5 1-15,0 10 0 16,-1-10-9-16,1 5-3 0,3 0 0 0,1 5 0 16,2-8-127-16,2 3-26 0,2 0-4 0</inkml:trace>
  <inkml:trace contextRef="#ctx0" brushRef="#br0" timeOffset="111">15658 3114 2948 0,'0'0'131'0,"2"5"26"0,1 2-125 0,2 0-32 0,4 2 0 0,-2 4 0 16,4 0 73-16,-1-1 9 0,4 9 2 0,-1 1 0 16,0-3-63-16,1-1-12 0,-1 1-9 0,0-2 12 15,0 4-12-15,-5 5 0 0,3-3 0 0,-5 1 0 16,-1 2 9-16,-3 7 0 0,-2 2 0 0,-2 5 0 0,-3 0 5 0,-4 7 1 15,-1-7 0-15,-6 1 0 0,-3-1-15 16,0-7 0-16,-2 0 0 0,-3 0 0 16,-4 2-62-16,-2-9-15 0,-4 0-3 0,-6 2-867 15,-5-2-173-15</inkml:trace>
  <inkml:trace contextRef="#ctx0" brushRef="#br0" timeOffset="112">5200 8627 2847 0,'0'0'63'0,"0"0"13"0,0 0 2 0,0 0 2 0,0 0-64 0,0 0-16 16,0 0 0-16,0 4 0 0,0 4 25 0,3-1 3 15,-3 0 0-15,0 0 0 0,3 2-37 0,-3 3-7 16,3 7-2-16,-3 0 0 0,0 5 18 0,5 1-12 15,-5 1 12-15,0 2-10 0,2-1 10 0,4 0 0 0,-6 0 0 16,2-2-8-16,1 2 8 0,3-2 0 0,1-1 8 0,-2 2-8 16,1-5 20-16,2 5 0 15,-1 0 0-15,5 0 0 0,-5-12-20 0,-2 0 0 16,4-2 0-16,3-2 0 0,7-6 0 0,-5-2 0 16,-1-2 0-16,0-2 0 0,1-10 0 0,1 5 0 0,-1-7 0 0,2 2 0 15,-3-4 0-15,2-3 12 0,-3 0-4 0,3 5 0 16,-4-5-8-16,-1-2-8 0,1 2 8 0,2 2-12 15,-7-1 12-15,6-1 0 0,-3 5 0 0,-6-5 0 16,2 4 13-16,0 1 2 0,1 1 0 0,-1-2 0 16,-3 3-15-16,1 1 0 0,-1 1 8 0,4 4-8 15,-6-2 11-15,0 4-1 0,0 4 0 0,0 0 0 16,0 0 7-16,0 0 2 0,0 0 0 0,0 0 0 16,0 0 17-16,0 6 3 0,-6 6 1 0,4-2 0 15,-1 6-32-15,3 0-8 0,0 3 0 0,-2 1 0 0,2-7 0 0,0 9 0 16,0-3 0-16,0 2 0 0,0 0 0 0,2-2 11 15,-2 2-11-15,5-5 12 16,1 1-84-16,-3 2-16 0,2 2-3 0,3-2-1 16,3-5 39-16,-6-7 7 0,2 5 2 0,7-5 0 15,-4-5-33-15,1 3-7 0,0-5 0 0,2-5-1 16,-2 5 33-16,4-2 6 0,4 2 2 0,0 0 0 16,-9-4 44-16,6 4 0 0,-5 0 15 0,2 4-4 0,0-2 6 0,-5 3 2 15,3 2 0-15,-3 0 0 0,0 7 36 0,2-2 7 16,-5 3 2-16,4-2 0 0,-4-1-25 0,3 7-5 15,-6-5-1-15,4 1 0 0,-1 6-33 0,0-3 0 16,-2 1 0-16,3-2 0 0,-4 2-10 0,6 2 10 16,-8-2-10-16,2 2 10 0,4-7 0 0,-6 10 0 15,6-3 0-15,-6 0 0 0,0-7-25 0,0-2 1 0,0 0 0 16,-3-5 0-16,3-7 57 0,0 0 12 0,0 0 3 0,-3-7 0 16,3-9-14-16,0-1-2 0,-6-2-1 0,4-3 0 31,-3-1-47-31,2 2-8 0,1-5-3 0,2 3 0 0,-3-4 44 0,0 2 9 0,3-2 2 0,-3 0 0 15,-2-6-28-15,5-1 0 0,-2-5 0 0,-1 3 0 16,0-2 23-16,3 6 5 0,3 3 2 0,0 0 0 16,-1 4 5-16,3-1 1 0,-2 5 0 0,5 0 0 15,0 2-6-15,0 0-1 0,0 5 0 0,2-1 0 16,-1 3-12-16,1 3-2 0,-2 2-1 0,5 2 0 16,-2-1 2-16,2 6 0 0,1-5 0 0,-1 5 0 15,-3 5-4-15,6-5-1 0,-8 6 0 0,6 2 0 16,1-4-11-16,-2 5-9 0,4-1 9 0,-1 3-13 15,-9 3 13-15,4-2 0 0,-3 3 0 0,-3-1 0 16,-2-3 0-16,-1 4 0 0,-4-1 0 0,-1 0 0 0,1-3-20 16,-9 9 0-16,0-4-1 0,-7 0 0 15,2 1-50-15,0 2-9 0,-2 7-3 0,-1-5 0 16,3-7-29-16,3 1-5 0,-3-1-2 0,5-3 0 16,1-3-80-16,4-2-16 0,-2-1-3 0</inkml:trace>
  <inkml:trace contextRef="#ctx0" brushRef="#br0" timeOffset="113">6741 8500 2422 0,'0'0'108'0,"-3"7"21"0,3 5-103 0,-7-3-26 0,3-2 0 0,-1 10 0 16,3-4 96-16,-3 4 15 0,-4 9 2 0,4 0 1 15,-3 2-61-15,-3 5-12 0,4 7-2 0,-1 1-1 16,-3-1 13-16,6-1 2 0,2-1 1 0,-2-3 0 0,-1 6-26 0,6-1-6 16,3 7-1-16,0-5 0 15,2 3-57-15,3-5-12 0,3-5-3 0,-6-2 0 16,5-7-106-16,1 0-22 0,-5-9-4 0,7-1-1 16,-5-7-16-16,5-1-3 15,-3-8-1-15,7-2-383 0,-1-6-77 0</inkml:trace>
  <inkml:trace contextRef="#ctx0" brushRef="#br0" timeOffset="114">7316 8936 2170 0,'3'14'96'0,"0"-3"20"0,-1-3-92 0,4 6-24 16,-3 5 0-16,2-6 0 0,0 9 80 0,-3-3 11 0,1 7 2 0,0-2 1 16,2 6-65-16,-5-2-13 0,0-7-2 15,0 6-1-15,0-9-13 0,-2-3-16 0,-1 3 3 0,0-9 1 16,-2 1 1-16,5-3 1 0,-8-5 0 0,3 4 0 15,-1-6 19-15,1-6 4 0,-3 4 1 0,0-10 0 16,3 5 12-16,0-7 2 0,-4-5 1 0,4-2 0 16,0-10-17-16,3 3-3 0,2 0-1 0,0-5 0 15,0 4 10-15,2-1 2 0,3-3 0 0,0-2 0 16,4 2-20-16,3-3 0 0,2-1 0 0,2-4 0 16,5 8 0-16,1 0 0 0,-1 5-11 0,0 7 11 15,0-5 0-15,1 7 12 0,-4 5 0 0,3 0 0 16,-3 0 34-16,3 7 6 0,-5 0 2 0,3 2 0 15,0 2-19-15,0-1-4 0,-1 4-1 0,0 7 0 0,1-7-30 16,-1 7 0-16,-1 0-11 0,1 5 11 0,1 0-20 16,-4 2 4-16,-1-5 1 0,-4 10 0 15,-4 0-17-15,-4 0-3 0,1 2-1 0,-8 0 0 16,-6 0 7-16,-2 3 1 0,-1-2 0 0,1-6 0 16,-5 7-4-16,-1-8 0 0,-2 6 0 0,3-3 0 0,-1-3 32 0,-2-1 0 15,2 0 0-15,0-2 0 0,-2 2 24 0,2-2 5 16,1-5 1-16,2-1 0 0,-2 6-11 0,7-9-3 15,-4 4 0-15,3-2 0 0,0-3 20 0,6 2 3 16,-2-4 1-16,8 0 0 0,-5 3-17 0,5-3-3 16,0 0-1-16,0 0 0 0,0 0 1 0,3 5 1 15,7 2 0-15,-4-3 0 0,9 4-1 0,-1-6-1 16,4 5 0-16,1 0 0 0,-1 5 3 0,3 0 1 16,1 4 0-16,-1 3 0 0,3-5-11 0,2 1-1 0,-2-4-1 0,5 3 0 15,-2-2-22-15,2-2-5 16,-5-6-1-16,-3 3 0 15,0 1-96-15,0-2-19 0,-4-6-4 0,-2 5-733 0,1-5-146 0</inkml:trace>
  <inkml:trace contextRef="#ctx0" brushRef="#br0" timeOffset="115">8101 8714 3074 0,'0'35'136'0,"3"-16"28"0,0 2-131 0,2 6-33 15,0-2 0-15,8 1 0 0,6 0 43 0,0-2 1 16,5 2 1-16,-6 0 0 0,0-1-53 0,-2-4-12 16,3 6-1-16,0-6-1 15,-6 0-29-15,0 1-5 0,-2 3-2 0,2-6 0 16,-5 0 21-16,0-9 4 0,-3 1 1 0,0-4 0 15,-5-7 76-15,0 0 15 0,0 0 3 0,8-7 1 0,-5-4 17 0,2-11 4 16,0 3 1-16,1-4 0 0,-1-3-33 0,0 0-6 16,-2 0-2-16,5-7 0 0,-3 5-22 0,3-5-5 15,1-3-1-15,-2-1 0 16,1-5-52-16,0 3-12 0,2-1-1 0,-1 10-1 0,1-1 26 0,1 5 4 16,-3-2 2-16,3 7 0 15,-3 0-114-15,-1-3-24 0,4 2-4 0,-1 4-1162 0</inkml:trace>
  <inkml:trace contextRef="#ctx0" brushRef="#br0" timeOffset="116">8737 8639 864 0,'0'0'76'0,"0"0"-60"0,0 0-16 0,0 0 0 16,6 2 464-16,-1-2 91 0,3 0 17 0,3 0 4 15,-3 0-443-15,2-2-89 0,4-3-17 0,-1 5-4 16,-3-3-15-16,4-1-8 0,1-1 8 0,1 5-8 16,-5-2 11-16,2 2-3 0,-2 0 0 0,-3 2 0 15,3 3-8-15,-4 2-16 0,-4-2 4 0,2 2 1 0,1 2-9 0,-3 3-1 16,-3 2-1-16,-6 7 0 0,3 3 22 0,-2-1 0 16,0 4 0-16,-6-2 0 15,1 2-33-15,-1-6-6 0,3 4-1 0,0-4 0 0,-3 1 64 0,4 4 13 16,2-5 3-16,-1 3 0 0,3-8 16 0,0 7 4 15,3-6 1-15,3 2 0 0,0 2-30 0,3 1-7 16,1 1 0-16,7-2-1 0,1-2 25 0,1-5 6 16,-2-4 1-16,10 1 0 0,4-3-55 0,-1-2-15 15,-3-6-1-15,0 0 0 16,-3-2-34-16,1-10-7 0,-1-7-2 0,0 3 0 16,-3-3-77-16,0 0-16 0,4-2-4 0,2 2-692 0,-6-2-138 15</inkml:trace>
  <inkml:trace contextRef="#ctx0" brushRef="#br0" timeOffset="117">9827 8608 979 0,'-10'5'87'0,"10"-5"-70"0,0 0-17 0,-6 2 0 16,-7-2 389-16,0 5 75 0,2 2 14 0,1 0 3 16,-4-2-317-16,1 2-63 0,-5 2-13 0,1 3-2 15,-1 0-69-15,-1 2-17 0,-2 0 0 0,0 7 0 16,5 0 12-16,-2 6-2 0,-1-2 0 0,0-4 0 15,6-2-10-15,0 3 0 0,2-3 0 0,-2 2 0 16,2-7 44-16,4 5 4 0,4-5 1 0,1 0 0 16,-1-7-13-16,6 5-2 0,4-5-1 0,-2 0 0 0,4-2-25 0,1-5-8 15,-2 0 0-15,5 0 0 0,3-5 0 0,-3-2 0 16,1-3 0-16,-1-1 0 0,6-1-16 0,-6-2 0 16,3-5 0-16,-3 2 0 0,3-2 16 0,-3 1 15 15,3-3-3-15,-3 0-1 0,-2-6-11 16,2 8 0-16,0-2 0 0,1 3 0 0,-1 3 0 0,-2 1 0 15,-1 2 0-15,-2 5 0 0,-2 0 0 0,-4 4 0 16,-2 3 0-16,0 0 8 0,0 0 8 0,5 3 2 16,-2 4 0-16,3 5 0 0,1 0-18 0,-4 2 8 15,-3 2-8-15,2 3 0 0,4 0 0 0,-1 0-14 16,-5-3 1-16,3 3 0 16,-1-5-36-16,1 1-7 0,0-3-2 0,-3-6 0 15,-3 1-192-15,3-7-38 0</inkml:trace>
  <inkml:trace contextRef="#ctx0" brushRef="#br0" timeOffset="118">9910 8283 3351 0,'2'9'148'0,"3"3"32"0,4-3-144 0,-2 8-36 0,4 4 0 0,2 0 0 15,6 5 58-15,0 0 5 0,-1-4 1 0,0 3 0 16,4-1-52-16,2 2-12 0,0-1 0 0,-1 9 0 0,6-6-10 16,-5 12-5-16,-5 0-1 0,-3 5 0 15,-3-2 4-15,-5 3 0 0,-3 2 0 0,-7-1 0 0,-4 5 12 16,-5 2 16-16,-7 5-3 0,-6-3-1 16,0-4-61-16,-5 3-13 15,-3-11-2-15,-2-1-941 0,-3 1-188 0</inkml:trace>
  <inkml:trace contextRef="#ctx0" brushRef="#br0" timeOffset="119">5325 10425 2833 0,'-14'5'125'0,"7"-3"27"0,-7 3-122 0,4-3-30 16,-4 3 0-16,2-3 0 0,-2 3 50 0,1 2 4 0,0 0 1 15,-3 0 0-15,5 5-13 0,-4-2-2 0,1 6-1 0,1-2 0 31,0 0-58-31,-1 7-11 0,4-2-2 0,-1 10-1 16,1-3 3-16,2 2 1 0,2 5 0 0,1 0 0 0,2-7 29 0,3 2 0 0,0-2 0 0,0-5 0 16,3-2 19-16,-1 0 9 0,1-9 3 0,3 1 0 15,-3-4-31-15,2 0-10 0,-5-7 0 0,10 0 0 16,-2-2 18-16,-3-8 3 0,3 1 1 0,6-10 0 16,-4-2-12-16,-2-7-14 0,2-10 3 0,7-2 1 15,-7 4 10-15,1-1 11 0,0 4-3 0,2 5 0 16,-8-5-23-16,8 0-5 0,-8-3 0 0,4 1-1 15,-4-6 21-15,2 2 0 0,-4 1 10 0,6 5-10 16,-9-2 20-16,7 6-4 0,-4 3 0 0,-1 0 0 16,1 7 2-16,0 6 0 0,0-1 0 0,2 2 0 15,-5 9 11-15,0-3 3 0,0 6 0 0,0 0 0 16,0 0 9-16,0 0 3 0,0 6 0 0,0 1 0 0,-5 7-31 0,5 5-5 16,0-2-8-16,5 9 11 0,-5 0-11 0,0 7 0 15,2 6 0-15,3 4 0 0,-5-3-12 0,0 0 12 16,4 1-12-16,-1-2 12 0,2 1-22 0,-3 1 3 15,12 3 1-15,-4-9 0 16,-2-1-47-16,3-6-10 16,-4-2-1-16,-1-5-1 0,2-7-66 0,-1 2-13 0,4-8-2 0,2-6-650 15,-4-2-129-15</inkml:trace>
  <inkml:trace contextRef="#ctx0" brushRef="#br0" timeOffset="120">5826 10465 864 0,'0'0'38'0,"0"0"8"0,-3 7-37 0,3 1-9 0,-2-2 0 0,-1 2 0 16,-4 3 395-16,1 1 77 0,1-3 15 0,-8 3 3 16,-1 2-362-16,3 5-73 0,4-4-15 0,-1 3-2 15,-3-1-27-15,6 2-11 0,2 2 8 0,-2 3-8 16,-1-3 11-16,4 4-3 0,4-3-8 0,1-3 12 16,0-3 23-16,5-4 4 0,8 2 1 0,-6-2 0 15,6-3-27-15,-6-4-5 0,7 2 0 0,-4 0-8 16,0-7 20-16,6 0-2 0,-6-7-1 0,3 3 0 15,0-4-9-15,-3-6-8 0,1 0 12 0,4-5-12 16,-7-9-19 0,2 2-10-16,0 0-3 0,-5 5 0 0,-2-5 2 0,1 5 0 0,-2 0 0 15,-2 2 0-15,0-3-14 16,-6 3-4-16,3 6 0 0,-3-7 0 0,-2 11-1 0,0-5-1 0,-3 2 0 16,0 1 0-16,0 3 4 0,0 1 1 0,-2 0 0 0,-1 0 0 15,3 2 30-15,0-2 7 0,0 7 8 0,0-2-13 0,0 2 41 16,3 0 9-16,-3 0 2 0,8 0 0 15,0 0 13-15,0 0 2 0,0 0 1 0,0 0 0 0,0 0-19 0,0 0-3 16,8-5-1-16,-6-2 0 0,7 4-11 0,1-1-2 16,-2-3-1-16,2 0 0 0,2 2 15 0,0-9 3 15,-1 0 1-15,5-5 0 0,-8 12-37 0,5-3 0 16,-2 3 0-16,2-2 0 0,-5 2 0 0,3 7 0 16,-3-7 0-16,2 7 0 0,-2-2 0 0,-3 4 0 0,1-2 0 0,2 7 8 15,-3-7 4-15,0 7 2 16,3 5 0-16,-5 2 0 0,2-2 4 0,0-3 1 15,3 3 0-15,1 2 0 0,1 1 8 0,3 3 1 16,-8-4 1-16,9 5 0 0,-9-5-16 0,3 5-3 0,0-5-1 16,0 5 0-16,0-3 6 0,0 3 1 0,-3-5 0 0,3 5 0 15,-2 0-4-15,-1-5 0 0,2 5 0 16,-3-5 0-16,1-4-1 0,0 1-1 0,0 1 0 0,-2-2 0 16,3 2 10-16,-1 2 1 0,-3-7 1 15,-2-7 0-15,5-7 6 0,1 5 2 0,-3-3 0 0,2 0 0 16,0 3-30-16,0-5 0 0,-2 2 0 0,0-5 0 15,5 4 0-15,-8-6 0 0,2 4 0 0,1-3 0 16,-1 1 0-16,1-1 0 0,0-3 0 0,-3 2 0 16,0 3 0-16,3-3 0 0,-1-1 0 0,1 7 0 15,-3-4 0-15,5 3-12 0,-5 3 12 0,0-4-13 16,0 8 4-16,0 0 1 0,0-4 0 0,0 4 0 0,0 0-3 0,0 0 0 16,8 0 0-16,3 0 0 0,-6 0-10 0,6 0-3 15,-1 4 0-15,1-2 0 0,2 4 10 0,0-6 2 16,3 6 0-16,0-6 0 0,6 0 12 0,-4 0 0 15,9 0 0-15,-9 0 0 0,0 0 16 0,-2-6 0 16,1 0 0-16,-1 4 0 0,-6-5 6 16,3 0 1-16,-5 0 0 0,3-5 0 0,-6 5-7 15,3-5-2-15,-3 3 0 0,3-3 0 0,-8-7-14 0,6-2 0 16,-4-5 8-16,-2-2-8 0,3 0-12 0,-1 1-4 16,-2 2-2-16,6 4 0 15,-6-1-80-15,0-1-16 0,0 8-3 0,0 1-1 16,0 3-9-16,0-3-1 0,0 7-1 0,3-1 0 15,-3 2-8-15,2-2-2 0,-2 8 0 0,5 0 0 16,-5 0 79-16,9 0 15 0,-2 2 3 0,-2 4 1 0,4 0 51 0,-4 2 10 0,3 3 3 16,-3-1 0-16,3 1 64 0,0 9 13 0,0-7 2 0,0 14 1 15,0 0-27-15,3 2-6 0,-1-3-1 0,1 0 0 16,-1 0-30-16,1-5-7 0,-1 0 0 0,-1-2-1 16,1-5-31-16,-5 1 0 0,4-4 0 0,-2 3 0 15,-2-6-12-15,-2-2-8 0,0 1-1 0,-3-7-1 16,0 0 22-16,0 0 0 0,0 0 0 0,0 0 8 15,0 0-8-15,0 0 0 0,3-7 0 0,-1 1 0 16,-2-4 0-16,0-2 10 0,0 1-2 0,3-4-8 16,-3 1 23-16,5 0-3 0,-5-5 0 0,0 0 0 15,3-2 2-15,-1 2 0 0,1-2 0 0,5 2 0 16,2 5-14-16,-1-2-8 0,1-1 8 0,-1 7-8 16,-2-1 29-16,4 4 2 0,-6 0 0 0,3 2 0 15,3 2 9-15,-3-1 1 0,5 4 1 0,-8 0 0 16,8 0-16-16,-4 4-3 0,1-1-1 0,1 6 0 0,-1 1-22 0,1-3 0 15,-3 5 0-15,3-5 0 16,-4 7-78-16,1 0-20 0,0 5-4 16,-3 2-777-16,3-7-155 0</inkml:trace>
  <inkml:trace contextRef="#ctx0" brushRef="#br0" timeOffset="121">7850 9822 2703 0,'-9'12'60'0,"-4"1"12"0,-3 2 2 0,0 6 2 0,0 5-61 0,3 5-15 0,-3-3 0 0,3 0 0 16,-3 5 16-16,0 0 0 0,0 0 0 0,3 3 0 16,0 1 48-16,2 3 11 0,3 3 1 0,0 4 1 15,3-7-1-15,-1 0-1 0,6-2 0 0,6-8 0 16,-6 4-51-16,5-9-11 0,0 4-1 0,0-6-1 16,4-7-123-16,-1 3-25 0,-1-4-5 0,4-3-764 15,0-6-153-15</inkml:trace>
  <inkml:trace contextRef="#ctx0" brushRef="#br0" timeOffset="122">8353 10055 3236 0,'0'14'72'0,"-3"0"14"0,1 5 3 0,-1 0 1 0,1 2-72 0,-1 1-18 15,-3-1 0-15,4 4 0 0,-3 2 15 0,5 6-1 16,-6 2 0-16,4-2 0 0,-1 0-14 0,0-5 0 15,3-2 0-15,-3 0 0 0,1 0 0 0,2-5-13 16,0-2 2-16,-3-2 1 0,3-1-10 0,-2-2-3 0,-3-5 0 16,5-4 0-16,-3 3 32 0,3-8 7 0,-6 0 0 0,6 0 1 15,-2-5-9-15,-3-3-8 0,-3-1 12 0,2-5-12 16,3-2-9-16,-2-5-9 0,3-6-2 16,-4-1 0-16,3-5 20 0,1-2 11 0,-1-3-2 15,1 2 0-15,2 3-9 0,0-6 0 0,2 5 0 0,3-1 0 16,-2 2 0-16,3 0 0 0,-1 1 0 0,3-4 0 15,3-2 0-15,-6 3 0 0,3 9 0 0,2 0 8 16,1 3 8-16,0 4 0 0,2 0 1 0,-3 5 0 16,1 2-17-16,2 5 0 0,-2-1 0 0,2 2 0 15,-2-1 23-15,2 7 1 0,-2 0 0 0,-1 4 0 16,3-1-24-16,-2 3 0 0,0 2 0 0,-4-1-12 16,2 0-8-16,-4 10-1 0,0-4-1 0,-2 2 0 15,-3-1 6-15,-3 7 2 0,0 3 0 0,-4-1 0 16,1-4 14-16,-4 2-9 0,2 3 9 0,-6-3-8 15,1-7-1-15,0 5 0 0,-3-2 0 0,0-6 0 0,3 3 9 0,-6 1 0 16,3-3 0-16,0-1 0 0,3-1 11 0,-3-4 4 16,3 2 1-16,3-4 0 0,-4 3 4 0,6-7 0 15,0 8 1-15,5-8 0 0,-4 0-7 0,7 0-2 16,0 0 0-16,0 0 0 0,0 0 0 0,0 0 0 16,0 0 0-16,7 4 0 0,4-2-1 0,3 4-1 15,-1-4 0-15,3 5 0 0,0-3-10 0,2 4 0 16,0-1-10-16,4 5 10 0,-1-3 10 0,3 3 8 15,0-6 2-15,0 9 0 0,0-1-20 0,2-2-16 16,0 2 4-16,-2-2 0 16,-3-3-68-16,-2-4-12 0,-3 2-4 0,-2 0 0 15,-2-7-88-15,-3 5-17 0,1-5-4 0,-2-7-963 0</inkml:trace>
  <inkml:trace contextRef="#ctx0" brushRef="#br0" timeOffset="123">8724 9862 3337 0,'0'12'73'0,"0"-3"15"0,0 7 4 0,3 1 2 0,2 7-75 15,0-3-19-15,4 0 0 0,1 0 0 0,1 3 0 0,-1-3 0 16,4-2 0-16,-4 2 0 31,1-7-30-31,-1 7-6 0,4-6-2 0,-4 3 0 0,1 1-5 0,-3-5-1 0,5 5 0 0,-5-2 0 0,0-5 44 16,0 2 0-16,0-3 0 0,0-1 0 0,0-5 48 0,-3 1 8 15,0 0 1-15,4-6 1 16,-2 0-18-16,-2-6-3 0,-2 0-1 0,3-1 0 0,4-5-17 0,1-2-4 16,-1-1-1-16,-1-4 0 0,-2 1-14 0,1 1 8 15,-2-4-8-15,-1-2 0 0,-3 1 0 0,4-4 0 16,-1 0 0-16,-2-2 0 0,0 0 0 0,-1-3-10 15,3 3 0-15,0 2 0 16,-2 5-24-16,3 2-5 0,-4-2-1 16,6 2 0-16,1 5-109 0,-4 0-23 0,-3 2-4 0,6 5-1100 0</inkml:trace>
  <inkml:trace contextRef="#ctx0" brushRef="#br0" timeOffset="124">9411 9822 2336 0,'5'19'104'0,"-2"-5"20"0,-6 0-99 0,1-2-25 0,2 2 0 0,0 7 0 15,0-2 64-15,0 2 8 0,-3-7 2 0,3 5 0 16,5-5-130-16,-7-2-25 0,-7 0-6 0,2-3-1 15,4-4 24-15,-2 2 5 0,2-5 1 0,-2 3 0 0,-3-3 86 0,6 3 18 16,2-5 3-16,-6 0 1 0,-2-5 61 0,5 3 12 16,1-3 2-16,2-4 1 0,-3 2-48 0,3-5-10 15,3 1-1-15,-1-4-1 0,3-1-42 0,-2-3-8 16,3 0-1-16,4 0-1 0,6 3 2 0,-3-3 1 16,-2 0 0-16,2 5 0 0,3 0-17 0,-3-1 0 15,1 3-11-15,-4 3 11 0,4-3 22 0,-4 8 11 16,4-3 3-16,-4 0 0 0,-2 4-16 0,2-1-4 15,4 4 0-15,-6 0 0 0,0 0 6 0,0 0 1 0,2 4 0 16,1-1 0-16,-6 1-23 0,3-1 0 16,-2 4 0-16,-1 0 0 15,0 2-26-15,-3 0-10 0,-2-1-1 0,0 6-1 0,3-3 38 0,-6 1 0 16,1 3 0-16,-3 4 0 0,0 4 0 0,-1-4 0 16,1 2-9-16,-6-2 9 0,3 2 0 0,-2-2 0 15,2 0 0-15,0-3 0 0,-6 1 0 0,1-1 0 0,5-1 0 0,0 1 0 16,-2-1 12-16,-1-6 7 0,6 7 1 0,0-6 0 15,2 3 4-15,0-1 2 0,0-5 0 0,3 7 0 16,6-6-5-16,-3 3-1 0,-1-3 0 0,6-1 0 16,3 0-7-16,2-2-1 0,-2-3-1 0,1 2 0 15,2-4-11-15,2 0 0 0,3 0 0 0,-4-4 0 16,-1 4-10-16,4-2-4 0,1-3-1 0,0-2 0 16,-7 4-41-1,7-1-8-15,7-4-1 0,-4 1-1 0,-4 1-44 0,-1 0-9 16,-1-3-1-16,-1 0-742 0,1 2-148 0</inkml:trace>
  <inkml:trace contextRef="#ctx0" brushRef="#br0" timeOffset="125">10183 9640 2840 0,'-11'14'126'0,"8"-6"26"0,-2-4-122 0,3 3-30 16,-4 5 0-16,3-2 0 0,3 1 74 0,-2 3 9 0,2 7 1 0,0-2 1 16,2 3-73-16,-2 4-12 0,3 2-9 0,0 10 9 15,2-3 0-15,-5 5 0 0,3 0 0 0,-1-2 0 16,3-3 0-16,1-2 10 0,5 1-1 15,-1-7 0-15,-2 2-9 0,-3 2 0 0,0-6 0 0,-2-1 0 16,3 2 9-16,-4-5-9 0,-2-5 10 0,3-1-10 16,0-6 0-16,-3-2 0 0,0-7 0 0,0 0 0 15,0 0-9-15,2-7-8 0,1-2-2 0,-1-6 0 16,4-1 8-16,-1 2 2 0,-2-1 0 0,4-3 0 16,-1 1 27-16,-1-2 6 0,1 0 0 0,2 5 1 15,-3-5-25-15,3 6 0 0,0-1 0 0,0 2 0 16,0-3 0-16,0 6 0 0,0-3 0 0,-1 5 8 15,2 0 16-15,-4 0 2 0,2 3 1 0,-1-4 0 0,0 8-19 16,1-2-8-16,-1 2 0 0,-1 0 8 16,-5 0 18-16,5 2 3 0,0 6 1 0,1-2 0 15,-3 1-30-15,2 5 0 0,-2-5 0 0,-1 5 0 0,1-2 0 0,-1 1 0 16,-2 1 0-16,0 2-10 0,0-5 10 0,-2 6 0 16,-3 1 0-16,-3-2 0 0,-1-4-9 0,2 6 0 15,-4-6 0-15,-2 4 0 16,-1-3-31-16,4-3-5 0,-1-1-2 0,1 0 0 15,2-2-37-15,0-5-7 0,0-7-1 0,5-1-1 16,3-10-131-16,3 3-25 0</inkml:trace>
  <inkml:trace contextRef="#ctx0" brushRef="#br0" timeOffset="126">10479 9520 3510 0,'0'0'77'0,"3"12"16"0,3 7 3 0,-1-3 3 0,5-2-79 0,4 5-20 0,2 0 0 0,2 0 0 15,9-3 0-15,-4 3 0 0,1 0 8 0,0 3-8 16,0-4 0-16,0 3 0 0,-3 5 0 0,-3-4 0 16,1 6 0-16,-3 9 0 0,0 4 0 0,-3-1 0 15,-2-5 0-15,-3 5-9 0,0-7 9 0,-3 2-8 16,-5-2 40-16,0 0 9 0,-2 0 2 0,-4 3 0 15,1 4-43-15,-5 0-22 0,1-2 2 0,-4-5 1 16,2-5-23-16,-1-2-5 0,-2-5-1 0,-2 0 0 16,0-2-102-16,0-5-21 15,0 0-4-15,-2-7-1 0</inkml:trace>
  <inkml:trace contextRef="#ctx0" brushRef="#br0" timeOffset="127">20444 8681 806 0,'0'0'72'0,"0"0"-58"0,0 0-14 0,-6-2 0 16,4-3 392-16,2 5 75 0,-5-5 15 0,2 3 3 15,0-3-331-15,3 3-66 0,-3-3-14 0,1-2-2 16,-1 5-21-16,1-5-4 0,-1 2-1 0,0-2 0 15,-2 0-9-15,0 2-1 0,-1-2-1 0,-2 5 0 16,3-3-2-16,-8-2 0 0,0 7 0 0,-6-7 0 16,3 7-15-16,0-5-3 0,-2 3-1 0,-1 2 0 15,0 7-14-15,1-7 0 0,-1 7 0 0,1 0 0 16,-1 5 0-16,3 2 8 0,0 0-8 0,0 5 0 16,4 0 0-16,-5 2-13 0,7 7 1 0,2-2 0 15,0 0 12-15,5-5-12 0,0 0 12 0,3-2-12 16,3 0 12-16,0-5-11 0,5 0 11 0,0 1-10 0,0-9 10 0,2 2 0 15,4-1 0-15,-4-3 8 0,3-4-8 0,1 0 12 16,-4-4-4-16,6-3 0 0,-5-1-8 0,5 2 0 16,0-13 0-16,0-2 0 0,-1-5 0 15,-1-3 8-15,2 3-8 0,-1-2 0 0,4 0 0 0,-3-3 0 16,-3 3 0-16,-2 2 0 0,0 0 0 16,-4-2 0-16,-2 2 0 0,1-2 0 0,-3 2 0 0,2-7 0 15,-2-3 10-15,2 3-10 0,-3 0 10 0,4 0-10 16,-1 7 10-16,-2 3-10 0,2-1 8 0,-2 3-8 15,0 2 0-15,-3 5 9 0,2 0-9 0,-2 7 0 16,3-5 0-16,-3 5 8 0,0 0 26 0,0 7 5 16,0 0 1-16,0 0 0 0,0 0-28 0,0 0-4 15,0 0-8-15,0 0 11 0,0 12-11 0,2-3 0 0,-2 10 0 0,3 2-11 16,0 3 11-16,-1 9-8 0,1 4 8 0,0 8-8 16,0-3 8-16,-1 3 0 0,1-2 0 0,-1 2 0 15,-2 2 0-15,3 0 0 0,-1 7 0 0,1-7 0 16,3-2 0-16,-4-9 0 0,1 1 0 0,-1-8-8 31,3-4-40-31,-2-4-8 0,0-6-2 0,3-1 0 16,-1-2-77-16,0-5-15 0,3-7-3 0,0 0-1 0,2-5-134 15,4-2-28-15,2-7-4 0</inkml:trace>
  <inkml:trace contextRef="#ctx0" brushRef="#br0" timeOffset="128">20915 8620 518 0,'0'0'23'0,"0"0"5"0,0 0-28 0,0 0 0 16,0 0 0-16,0 0 0 0,0 0 417 0,0 0 79 15,0 0 15-15,0 0 3 16,0 0-299-16,-2 2-60 0,-3 3-12 0,-3 2-3 0,2 5-80 16,-1-3-16-16,1 3-3 0,-2 2-1 15,0 0-24-15,0 5-6 0,3 0-1 0,0 2 0 0,0-2 8 0,-1-3 2 16,3 1 0-16,3-1 0 0,0-1 1 0,0 1 1 16,3-2 0-16,3-5 0 0,-4 8-5 0,3-7-2 15,3 2 0-15,0-6 0 0,0 1-5 0,0 1-1 16,3-1 0-16,0-7 0 0,1 4-8 0,2-4 8 15,-1 0-8-15,0-4 8 0,1 1 0 0,-1-6-8 16,3 2 12-16,-3-2-4 0,0-3-8 0,1-3 0 0,-1 3 0 16,0-1 0-16,-5-6-15 0,0 3 5 0,0-11 1 0,-3 6 0 15,-2 2-2-15,-3-2 0 0,-3 2 0 0,0 0 0 16,1-2-8-16,-1 7-1 0,-4 2-1 0,-2-2 0 16,1 0 1-16,-2 7 0 0,-1-5 0 0,1 5 0 15,-3 0 11-15,1 5 9 0,2-3-12 16,-3 0 12-16,3 3-11 0,-2 2 11 0,5-5-10 0,2 5 10 15,-1 0 26-15,1-2 11 0,5 2 3 0,0 0 0 16,0 0-21-16,0 0-4 0,0 0-1 0,0 0 0 16,0 0-3-16,5-5-1 0,1 2 0 0,1-1 0 15,4 1-10-15,0-1-9 0,-1 4 9 0,6-8-13 16,0 6 21-16,3-2 4 0,2-1 0 0,0 3 1 16,5-3-13-16,1 5 0 0,-3-3 0 0,-3 3 0 15,0-4 0-15,-2 4 0 0,-1 0 0 0,-2 0 0 16,-2 0 0-16,-1 0 0 0,-2 4 0 0,-1-1 0 0,1 2 0 0,-3 2 0 15,-1-3 0-15,2-2 0 16,-2 6 15-16,-2 3 6 0,1-1 2 0,0-3 0 16,-4 5-11-16,3 2-1 0,-2 0-1 0,3 5 0 15,-1 0-10-15,-3 0 0 0,1-3 0 0,-1 10 0 16,4 2 39-16,-3-1 5 0,0-2 2 0,2 2 0 16,-3-6-37-16,1-3-9 0,-1-3 0 0,4 3 0 0,-3-3 0 0,-1-6 0 15,1 3 0-15,-1-5 8 0,1 0 10 0,-1-2 2 16,-2-5 0-16,6 2 0 0,2 2-20 0,-3-4 0 15,3 0-8-15,0-4 8 0,2-3 0 0,4-3 0 16,2-2 0-16,0 1 0 0,-1-3 0 0,2-1 0 16,-4 1-10-16,0-5 10 0,-2 5 0 0,2-5 0 15,-2-2 0-15,-1 7 0 16,1-5-40-16,-3 7-4 0,3 3-1 0,-4-3 0 0,-2 5 45 0,1 5 16 0,2-3 0 16,-3 5 0-1,3 0-39-15,0 0-8 0,0 0-1 0,0 7-1 0,2-2 14 0,2 2 3 0,0-4 1 0,-1 3 0 16,2 6 15-16,1 0 0 0,-1-9 0 0,0 3 0 15,-2-6 0-15,-1 0 0 0,4-6 8 0,-4-2-8 16,1 1 27-16,-1 0-2 0,-1 0 0 0,-2-5 0 16,-2-2-8-16,1 0-1 0,-3 2-1 0,-1-2 0 15,-2-5-15-15,3 3 0 0,-3-3-9 0,0 5 9 16,0-5 0-16,-3 0 0 0,1-2 0 0,-1 2 0 16,3-3-68-1,-3 1-8-15,3 3-2 0,0-4 0 0,-3-4-100 16,3 1-20-16,3 8-4 0,-3-2-1024 0</inkml:trace>
  <inkml:trace contextRef="#ctx0" brushRef="#br0" timeOffset="129">22061 8405 2113 0,'3'21'93'0,"2"-9"20"0,-5-2-90 0,3 9-23 0,-1 0 0 0,1-1 0 0,0-1 110 0,0 2 18 16,2-1 3-16,-3 4 1 0,3-4-68 0,-2-1-12 16,0 2-4-16,2 2 0 0,-2-2-32 0,-3-5-6 15,2 5-2-15,1-5 0 0,0 8-8 0,-1-9 12 16,-2-1-12-16,0 0 12 0,0-5 1 0,0-5 1 15,0-2 0-15,0 0 0 0,0 0 24 0,0 0 5 16,0 0 1-16,0-2 0 0,0-9-9 0,0-4-2 16,0 3 0-16,0-4 0 0,0 2-17 0,3-3-4 15,-3 3-1-15,3-7 0 0,0 7-3 0,-1-5-8 16,3 5 12-16,0-5-4 0,-2 5 4 0,5 0 1 16,-3-1 0-16,1 3 0 0,2 1-13 0,-3 4 0 15,3-2 0-15,0 1 0 0,0 1 30 0,0 3 3 0,3-4 1 16,-1 8 0-16,1 0-13 0,2 0-2 0,3 8-1 15,-3-1 0-15,3-1-18 0,0 2 0 0,2-1 0 0,-2 5 0 16,-2 2-8-16,-4 0-6 0,4 0-1 0,-7 5 0 31,-2-5-36-31,1 2-7 0,-3 1-2 0,0-3 0 16,-1 5-104-16,1-5-20 0,-3-2-5 0,0 0-1029 0</inkml:trace>
  <inkml:trace contextRef="#ctx0" brushRef="#br0" timeOffset="130">22965 8144 2487 0,'0'0'55'0,"-2"2"11"0,-7 3 2 0,4 2 2 0,-2 0-56 0,-4 0-14 16,0 0 0-16,-2 5 0 0,-1 2 19 0,-4 0 1 16,-3 5 0-16,-6 7 0 0,-2 0 18 0,0 2 4 15,0 13 1-15,2-2 0 0,4 1 42 0,-1-4 9 16,3 3 2-16,2 2 0 0,5-1 0 0,4 5 1 16,2 4 0-16,5-4 0 0,0-2-63 0,3-3-13 0,6-1-2 15,-3-10-1-15,5 2-29 0,-1-6-5 0,4-1-2 16,2-5 0-1,1-5-89-15,2-2-17 0,2-6-4 0,4-3-1 16,7-6-127-16,-1-3-26 0</inkml:trace>
  <inkml:trace contextRef="#ctx0" brushRef="#br0" timeOffset="131">23156 8580 3222 0,'-5'2'71'0,"-3"10"14"0,3 0 3 0,-4 2 3 0,4 7-73 0,-2 0-18 0,1 5 0 0,3 0 0 16,0 9 12-16,-2-2 0 0,5-2-1 0,-2-3 0 0,2-2-11 0,0-5 10 16,0 0-10-16,0-2 10 15,0-4-10-15,0-1-17 0,2-2 4 0,-2-5 1 16,0 0 12-16,0-7-9 0,0 0 9 0,0 0-8 0,0 0 20 0,0 0 5 16,0 0 1-16,-2-7 0 0,-1 0 2 0,1-1 0 15,2-3 0-15,-3-8 0 0,0 3-20 0,0-6 8 16,3-4-8-16,0-4 0 0,0-1 0 15,0-2 0-15,3 0 0 0,3 0 0 0,-1 0 9 0,0 5-9 16,3-3 0-16,5 3 9 0,1-1-9 0,2 4 10 16,-1-1-10-16,-1 0 10 0,2 4 4 0,-1 1 1 15,-1-4 0-15,2 6 0 0,0-3-15 0,-1 9 0 16,-1 1 0-16,-1 2 0 0,0-2 19 0,1 7 1 16,-4 3 0-16,1 2 0 0,-1 0-20 0,1 0 0 15,-1 7 0-15,-1 0 0 0,1 0-16 0,-2 7-6 0,0 3-2 16,0-1 0-16,0-1 12 0,-3 1 1 0,-2-2 1 15,-1 1 0-15,1-2-4 0,-3 2-1 0,-3-3 0 0,1-3 0 16,-3 3 15-16,-1 2-9 0,-2-7 9 0,1 5-8 16,-4-6 8-16,0 6 0 0,-2-5 0 0,-1 1 0 15,-1-1 0-15,1-5 0 0,-2 8 0 0,1-8 0 16,-4 5 0-16,1-7-12 0,-1 7 4 0,-2-2 0 16,2-3 8-16,-2-2 0 0,0 5 0 0,2-5-8 15,3 2 8-15,3 3 0 0,-1-5 0 0,2 0 0 16,1 4 8-16,1-1-8 0,1-3 8 0,4 0-8 15,0 0 9-15,0 5-9 0,5-5 12 0,0 0-12 16,0 0 8-16,0 0-8 0,0 0 0 0,0 0 0 0,0 0 0 0,0 0 0 16,0 0 0-16,0 0 0 15,0 0 0-15,0 0 0 0,0 0 0 0,0 0 0 16,0 0 0-16,5 2 0 0,-5-2 0 0,7 5 0 16,2 2 0-16,-4-5 8 0,3 3-8 0,0-3 0 0,-3 3 10 0,3 2-10 15,0-7 8-15,5 7-8 0,-2 0 9 0,5-2-9 16,-3-3 10-16,3 5-10 0,-6-2 8 15,6 2-8-15,3-2 0 0,-3 2 9 0,0 0-1 0,0 3 0 16,0 1 0-16,0 3 0 0,-1 0 15 0,1 1 2 16,-2-4 1-16,-1 3 0 0,3-2-26 0,0-5 0 15,-3 7 0-15,3-2 0 0,-3-3 0 0,-3-3 0 0,4 5 0 16,-4-4 0-16,-1 0 0 0,1 1-14 16,-1-6 5-16,-2 2 1 0,-2-1-14 0,-5-3-2 0,0 0-1 0,0 0 0 31,0 0-79-31,0 0-16 0,0 0-4 0,6-7-808 0,-3-1-163 0</inkml:trace>
  <inkml:trace contextRef="#ctx0" brushRef="#br0" timeOffset="132">23628 8337 3063 0,'0'0'68'0,"0"0"13"0,0 0 3 0,3 10 2 0,2 2-69 0,0-1-17 0,-2-1 0 0,5 4 0 0,-3-1 0 16,0 6 0-16,4-5 0 0,-2 5 0 0,1 3 0 0,3-3 0 15,-6 0 0-15,3-3 0 0,3 3 0 0,-3 0 0 16,0 0 0-16,2-3 0 0,-1-2 0 0,-2 5 0 15,4-5 0-15,-6 5 0 0,6-5 0 0,-3-2 0 16,0-5 0-16,-1 0 0 0,2 0 22 0,-9-7 10 16,10 0 3-16,-2 0 0 0,3-7-8 0,-3 3-2 15,0-4 0-15,-1-1 0 0,2-5 11 0,-1-3 1 16,-3 3 1-16,0-3 0 0,1 1-28 0,-1-5-10 16,-3 2 0-16,3 2 9 0,-2-1 7 0,0-3 0 15,3-3 1-15,-4 3 0 0,1-1-17 0,-1 1 0 16,3-5 0-16,1 5 0 0,-1 2 0 0,0 1-11 0,6 1 11 15,-5 0-13 1,1 1-51-16,2 4-11 0,-4-2-1 0,2 2-1 16,2 5-144-16,1 0-29 0</inkml:trace>
  <inkml:trace contextRef="#ctx0" brushRef="#br0" timeOffset="133">24177 8292 2847 0,'0'0'126'0,"0"0"26"0,0 0-121 0,0 0-31 16,0 0 0-16,0 0 0 0,0 0 53 0,8 0 5 16,0 0 1-16,0 0 0 0,0-2-48 0,0 2-11 15,3-5 0-15,-4 10 0 0,4-5 0 0,-1 2 0 0,1-2 0 0,-3 0 0 16,2 5 24-16,-1-3 8 15,1 3 1-15,-5-2 1 0,4 3-22 0,-4 1-12 0,-3 5 12 0,1 0-12 16,-3 5 9-16,0 2-9 0,-5-5 0 0,0 5 9 16,-4 2-9-16,-1-3-16 0,-1 4 4 0,-2-4 1 31,2 3-17-31,-2 1-3 0,0-3-1 0,3 2 0 0,-1-2 62 0,0 2 12 0,0-2 2 0,4 0 1 16,1-3 3-16,-2 3 1 0,6-5 0 0,-1 5 0 15,3 3-9-15,3-4-3 0,-1 1 0 0,1-5 0 16,5 0-37-16,0-2 0 0,0-2 0 0,2-3-8 15,4-3 8-15,1 4 0 0,1-8 0 0,3-5 8 32,2 2-68-32,1-1-14 0,4-3-2 0,-5-3-1 0,3-4-39 15,-3-3-7-15,3-4-1 0,-5 2-1 0,2 3-122 0,0-3-24 0</inkml:trace>
  <inkml:trace contextRef="#ctx0" brushRef="#br0" timeOffset="134">24887 8440 979 0,'0'0'87'0,"0"0"-70"15,0 0-17-15,-5 0 0 0,-3 0 388 0,0 6 75 16,-5-4 14-16,0 2 3 0,-11 3-319 0,3 1-64 16,-1-1-13-16,-1 7-2 0,-1-7-62 0,3 5-12 15,-3 2-8-15,8-2 10 0,-3 1-2 0,6 2 0 16,0-1 0-16,2-2 0 0,3 2 20 0,3 0 3 16,-3-2 1-16,5 2 0 0,3 0 0 0,0-7 0 15,0 5 0-15,3-1 0 0,2-3-20 0,1 1-3 16,-4-4-1-16,6-2 0 0,0 1 0 0,0-4 0 15,3-4 0-15,-1 1 0 0,4-2-17 0,-1-2-4 0,0-3-1 16,-2-1 0-16,2 4 2 0,0-5 1 16,6 3 0-16,-4-3 0 0,-1 0 11 0,-4 3 0 0,1-3 0 0,-3 5 0 15,0-5 0-15,-3 5 16 0,0 0-4 0,1 0-1 16,-3 4 2-16,-3 3 1 0,0 0 0 0,0 0 0 16,0 0 8-16,0 0 2 0,0 0 0 15,0 0 0-15,5 3-8 0,0 4-2 0,0 0 0 0,4 5 0 16,-7 2-14-16,6-2 0 0,0-3 0 0,0 3 0 15,0 2 9-15,0 0 6 0,-3-2 1 0,3-5 0 16,0 5-75 0,0-5-14-16,-6-5-3 0,4 3-1 0,-6-5-69 0,0 0-14 0,0 0-2 15</inkml:trace>
  <inkml:trace contextRef="#ctx0" brushRef="#br0" timeOffset="135">25004 8056 3484 0,'5'8'77'0,"0"-1"16"0,7 5 3 0,4-3 1 0,2 7-77 0,9 1-20 16,7-3 0-16,3 9 0 0,0-6 12 0,-3 9 0 15,-2-5-1-15,-3 10 0 0,-2 4-11 0,0-2 0 16,-6 3 0-16,-2 4 0 0,-4-3 0 0,-1-1 0 15,-1-3 0-15,-8 6 0 0,0 2 0 0,-2 6 0 16,-8 12 0-16,-3-5 0 16,-8 0-100-16,-3 0-23 0,-7 6-4 0,-11-4-840 0,-16 10-168 15</inkml:trace>
  <inkml:trace contextRef="#ctx0" brushRef="#br0" timeOffset="136">20521 9881 3056 0,'-3'7'68'0,"-5"0"13"0,3 5 3 0,0 2 1 0,-1 0-68 0,3 7-17 0,0-7 0 0,3 5 0 16,-2-5 0-16,2 5-17 0,0 3 3 0,2-4 1 16,-2 3 3-16,3-2 1 0,-3 2 0 0,3 0 0 15,0 3 9-15,2-3 0 0,-2 0 0 0,2-2 0 16,0 0 0-16,3-2 16 0,-3-3-4 0,3 5-1 15,-2-1 1-15,2 1 1 0,-3-9 0 0,3 2 0 16,-3-5 22-16,3-7 4 0,0 0 1 0,3-5 0 16,0-4-32-16,-1-10-8 0,3 4 0 0,3 2 0 15,0-7 0-15,-3 2 0 0,4-3 0 0,-2-1-8 16,6 4 8-16,-2-3-12 0,-3 2 12 0,-3-3-12 0,0 3 12 16,1-2 0-16,-4 2 0 0,1 3 0 0,-1-3 0 15,-1-2 0-15,-2-3 0 0,1 3 0 16,-2 2 0-16,-1 3 0 0,0-3 0 0,3 7 0 15,-5-2 0-15,2 5 0 0,-2-1 0 0,-1 3 0 16,1 0 0-16,0 4 11 0,-3 3-11 0,0-4 12 0,0 4-12 0,0 0 0 16,0 0 0-16,0 0 8 0,0 0 0 0,0 0 0 15,0 0 0-15,0 0 0 0,0 0 4 0,0 0 1 16,0 0 0-16,0 0 0 0,0 0-13 0,0 0 0 16,0 0 0-16,0 0 0 0,0 7 0 0,3 0 0 15,-3 5 0-15,2 7 0 0,-2 2 8 0,0 0-8 0,3 5 0 16,-1-5 0-16,-2 5 0 0,3-4 0 0,-1 1 0 15,1-2 0-15,0-5 0 0,0 3 0 0,2 0 0 0,0 3 0 16,0-9-18-16,1-1-3 0,2 3-1 0,-1-1 0 31,2-3-27-31,-1-3-6 0,-1-1-1 0,2 0 0 0,-2 0 32 0,4-7 7 0,2 4 1 16,1-8 0-16,-1 4 16 0,3-2 0 0,0-3-8 16,5 2 8-16,3-1 0 0,-3-3 0 0,0 2 0 0,-5 2 0 15,3 3 0-15,-4 0 0 0,-1 0 0 0,-1 3 0 16,0 2 0-16,-2 2 0 0,-1 0 0 0,1 4 0 15,-3-1 0-15,3 9 0 0,-3 2 0 0,-3 5 0 16,3-5 0-16,0-2 0 0,-1 2 0 0,2 2 0 16,-1-6 0-16,0 2 0 0,0-5 0 0,-1 0 0 15,-1-2 0-15,0 3 0 0,-1-9 0 0,0 1 0 16,-5 1 12-16,0-8-1 0,0 0 0 0,0 0 0 16,0 0 8-16,0 0 1 0,0 0 1 0,-3 0 0 15,-2-8-21-15,0 1 0 0,-1 1 0 0,1-9 0 0,-3 3 18 0,3-4-1 16,-3-3 0-16,3-2 0 0,-1-10 3 0,0 3 1 15,1 7 0-15,0-5 0 0,0 0 4 0,2 0 1 16,3-2 0-16,0 6 0 0,0-4 2 0,3 5 1 16,2-4 0-16,0 4 0 15,3-6-12-15,1 6-2 0,-2-3-1 0,4 3 0 0,2-4 6 0,1 0 0 16,-1 7 1-16,2 3 0 0,4 2-21 0,5 1 0 16,0 5 0-16,3 0 0 0,-3 2 0 0,-1 3 0 15,-1-3 0-15,1 5 0 0,-4 0 0 0,2 5 0 16,-5-3 0-16,2 3 0 0,-4-3 0 0,-1 5 0 15,0 12 0-15,-2-5 0 0,-1-2 0 0,-1 0 0 16,-4 2 0-16,0 3 0 0,-3-6 0 0,-2 3 0 16,-2 0 0-16,-1 3 0 15,-2-1-21-15,-3-1-9 0,-2-4-2 0,-4 9 0 16,-2-7 0-16,-5 1-1 0,0 1 0 0,-6-1 0 16,-4-3-51-16,1 3-11 0,1 1-1 0,3-8-1 15,0 2-107-15,-2-6-20 0</inkml:trace>
  <inkml:trace contextRef="#ctx0" brushRef="#br0" timeOffset="137">22374 9499 1555 0,'-8'7'138'0,"8"-7"-110"15,-5 0-28-15,-3 5 0 0,5-3 261 0,-2-2 47 16,0 0 10-16,-4 0 2 0,4 0-220 0,0 0-44 16,-3 0-9-16,0 0-2 0,0 0-14 0,0 0-3 15,-2 4-1-15,1-1 0 0,-1 4-1 0,-4 5 0 0,2 2 0 0,1 8 0 16,-2-4 5-16,-1 3 1 0,1 5 0 0,0-4 0 16,-1 3-32-16,1 2 0 0,3-2 0 0,-4 4 0 15,4-1 33-15,-1 5 4 16,1 12 1-16,2-3 0 0,2-2-25 0,4-2-5 0,-1-3 0 0,6-2-8 15,-1 0 9-15,4-5-9 0,2-1 0 0,-1-2 9 16,2-4-21-16,1-1-5 0,-2-4-1 0,3 3 0 31,-1-5-54-31,3-2-10 0,-2-6-2 0,0 2-1 0,-1-4-94 0,3-4-18 0,-1-4-4 16</inkml:trace>
  <inkml:trace contextRef="#ctx0" brushRef="#br0" timeOffset="138">22615 9923 2721 0,'0'0'120'0,"0"0"26"0,0 0-117 0,0 0-29 16,0 0 0-16,0 0 0 0,-3 5 93 0,1 2 13 15,-1 7 2-15,3-2 1 0,-2-3-65 0,2 7-14 0,0-1-2 0,0-1-1 16,0 7-10-16,2-7-1 0,1 10-1 16,-3-8 0-16,2 11 1 0,1-6 0 0,0-3 0 0,0 9 0 15,-1-6-5-15,1 0-1 0,2 5 0 0,-3-5 0 16,1 5-10-16,0 0 0 0,-3-5 0 0,3-2 0 15,-3-5 0-15,0 0 0 0,-3-7-10 0,3 5 10 16,0-12-9-16,0 0 9 0,0 0-8 0,0 0 8 16,-6-7 0-16,1 2 0 0,0-2 0 0,3-7 0 15,-4-5 0-15,3-5-8 0,-2 1 0 0,3-6 0 16,-1 8 8-16,1-4-8 0,-1-4 8 0,3-2-8 16,0 4 8-16,0-2 0 0,3-4 8 0,-1-5-8 15,3 3 0-15,0-5 0 0,4 12 0 0,-2-3-8 16,1 3 8-16,3 6 0 0,-1 3 0 0,6 1-8 0,-2 1 8 15,5 1 0-15,7 2 0 0,-2 7 0 0,-1-8 19 0,-1 8-1 16,-1 3 0-16,0 2 0 0,0-4-8 0,-2 6-2 16,-3 0 0-16,3 6 0 0,-6-4-8 0,0 2 0 15,0 3 0-15,0 1 0 0,-5 3-20 0,3-1 0 16,-6 2 0-16,0-1 0 16,-2 3-14-16,-3-4-2 0,0 9-1 0,-3-5 0 15,-2 0-22-15,-2 10-4 0,-4-3-1 0,-2 4 0 16,-1-3 52-16,-2-8 12 0,-2 5 0 0,-4-5 0 0,1 0 0 0,-5-2 0 15,-6-3 0-15,3 3 0 0,2-4 13 16,4 3 3 0,1-9 0-16,4 6 0 0,-1-4 24 0,6 3 6 0,2-7 1 0,4 5 0 0,1-2-8 0,0-3-2 15,6 0 0-15,0 0 0 0,0 0-11 0,0 0-2 16,0 0-1-16,3 6 0 0,6 2-5 0,1-1-1 0,3-1 0 0,9 6 0 16,4 0-3-16,3-3-1 0,0 3 0 15,-2 3 0-15,2-3-13 0,-2-3 0 0,-3 3-9 16,-1 2 9-16,1-7 0 0,-3 5 10 0,-2-5 0 0,0-1 0 31,-4 2-85-31,1-1-17 0,0-2-3 0,-5-3-1 16,-1-2-96-16,-2 0-20 0,3-2-4 0,-6-3-977 0</inkml:trace>
  <inkml:trace contextRef="#ctx0" brushRef="#br0" timeOffset="139">23098 9881 3178 0,'0'0'70'0,"0"7"14"0,0 0 4 0,0 0 1 0,2-2-71 0,3 2-18 15,1 0 0-15,2 0 0 0,2 7 9 0,4 5-1 16,-1-5-8-16,6 0 12 0,-4 0-12 0,-1 5 0 15,-1 0 0-15,0-3 0 0,1 4 0 0,-4-7 0 16,-1 6 0-16,1 1 0 0,-2-7 0 0,2 1-13 16,-2 1 4-16,1-3 1 0,-4-3 8 0,2 3 0 15,-1-6 0-15,-1 2 0 0,0-1 19 0,-5-7 9 0,0 0 1 0,5 0 1 16,4-3-20-16,-4-3-10 16,0-6 10-16,0 4-10 0,1-5 23 0,-3-2-2 15,2-3 0-15,-3 3 0 0,4-6-12 0,-3-3-9 16,2 1 12-16,-3-8-12 0,1-2 8 0,2-2-8 0,1 7 0 0,-1-3 0 15,3 3 0-15,-3 2 0 0,1 5 0 0,-1-1-9 32,0-1-21-32,3 6-4 0,-2-2-1 0,-1 7 0 15,0-2-105-15,3 1-22 0,-5 1-4 0,2 5-1114 0</inkml:trace>
  <inkml:trace contextRef="#ctx0" brushRef="#br0" timeOffset="140">23615 9768 2847 0,'0'0'63'0,"0"0"13"0,0 0 2 0,0 0 2 0,5 0-64 0,1 0-16 15,-1 0 0-15,2 0 0 0,5 0 25 0,0-2 3 16,2-4 0-16,-1 6 0 0,3-4-28 0,0 4 0 16,-3-3 0-16,3 3 0 0,0 0 26 0,-3 3 3 15,3-3 1-15,-5 4 0 0,2-4 3 0,-3 8 1 16,1-4 0-16,0-1 0 0,-3 4-34 0,0 0 0 16,-3-3 0-16,0 4 0 0,-5 3 0 0,0-1 0 0,0 2 0 0,-5-3 0 31,0 7-42-31,0-1-9 0,-4-6-1 0,-1 10-1 15,-1 7 10-15,1-5 3 0,-1 0 0 0,1 3 0 0,-1-7 32 0,0 1 8 0,3 1 0 0,0-5 0 16,1 1 36-16,1-4 8 0,3-1 3 16,1 1 0-16,2 3-1 0,2-2 0 0,1-5 0 0,5 5 0 15,-3-5-20-15,6 0-4 0,-3 0-1 0,5-5 0 16,0 6-21-16,1-8 0 0,4 4 0 0,-2-4 0 16,2 0-12-16,1-4-4 0,0 4-1 0,2-8 0 15,3 8-115 1,-5-6-24-16,-1 3-4 0,-2-1-684 0,-6-4-138 0</inkml:trace>
  <inkml:trace contextRef="#ctx0" brushRef="#br0" timeOffset="141">24323 9586 1555 0,'0'0'138'0,"-3"-7"-110"0,1 0-28 0,-1-5 0 16,0 5 332-16,0 5 62 0,0-3 12 0,3 5 2 15,0 0-295-15,0 0-59 0,0 0-12 0,0 0-2 16,0 7-31-16,3 7-9 0,0-2 0 0,3 7 0 16,-4 2 8-16,3 0-8 0,-2 5 0 0,3 3 0 15,-4 1 0-15,6-2 0 0,-3 6 0 0,4 1 0 16,1 5 0-16,1 0 0 0,-4 0 0 0,1-7 0 15,-2 3-24 1,-4-6-9-16,4-4-2 0,-1-3 0 0,-5-4 5 16,2-5 1-16,-2 1 0 0,3-3 0 0,-6-6 29 0,3 2 0 0,0-8 0 0,0 0 0 15,0 0 0-15,0 0 0 0,0 0 0 0,3-8 0 16,0 2-32-16,0-6-1 16,-1-3 0-16,1 1 0 0,-1 0 53 0,4-4 10 0,-1-2 2 0,3-1 1 0,-3-4-33 15,4 3 0-15,1 1 0 0,-2 2 0 0,0 0 0 0,-1 5 0 16,5 5 0-16,-5-3 0 0,4 5 37 0,-3 2 4 15,-1 3 1-15,2-3 0 0,-4 5-16 0,3 5-3 16,0-5-1-16,0 7 0 0,-3-2-22 0,1 1 0 16,-1 2 0-16,0 1 0 0,0 5 0 0,-2 5 12 15,0-5-4-15,0 3 0 0,-3-3-8 0,0 0-8 0,0 0 8 16,-3 0-12-16,0 0 12 0,0-2 0 0,-2 3 0 16,-3-2-8-16,0-1 0 0,0-5 0 0,-2 7 0 0,-1-6 0 15,-3-1-12-15,2 5-3 0,-4-8 0 16,-1-2 0-1,2 6-15-15,2-8-3 0,-1 0-1 0,4-8 0 16,-1 2-181-16,3-2-36 0,-8-13-7 0,14-2-2 0</inkml:trace>
  <inkml:trace contextRef="#ctx0" brushRef="#br0" timeOffset="142">24651 9412 518 0,'0'0'46'16,"0"7"-37"-16,0-7-9 0,6 7 0 15,-1-3 592-15,0 6 117 0,6-3 23 0,-1 5 5 0,7 0-590 0,1 1-119 16,4 2-28-16,4 6 0 0,0 5 0 0,1 0 0 16,-3 2 0-16,-3-2 0 0,0 0 16 0,1 3 6 15,-4-2 1-15,-2 4 0 0,0 2 7 0,-3 0 2 16,-2 3 0-16,-1 6 0 0,-2 5 10 15,-3-2 2-15,-2-5 1 0,-3 0 0 0,-5-5-45 0,0 4-24 16,-4-7 2-16,-1-4 1 16,-4 5-21-16,2 1-4 0,-7 1-1 0,0-7 0 15,1-2-59-15,-1-5-12 0,-2-2-2 0,-3-5-780 16,-2-2-155-16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7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342933" indent="0" algn="ctr">
              <a:buNone/>
              <a:defRPr/>
            </a:lvl2pPr>
            <a:lvl3pPr marL="685867" indent="0" algn="ctr">
              <a:buNone/>
              <a:defRPr/>
            </a:lvl3pPr>
            <a:lvl4pPr marL="1028800" indent="0" algn="ctr">
              <a:buNone/>
              <a:defRPr/>
            </a:lvl4pPr>
            <a:lvl5pPr marL="1371733" indent="0" algn="ctr">
              <a:buNone/>
              <a:defRPr/>
            </a:lvl5pPr>
            <a:lvl6pPr marL="1714667" indent="0" algn="ctr">
              <a:buNone/>
              <a:defRPr/>
            </a:lvl6pPr>
            <a:lvl7pPr marL="2057600" indent="0" algn="ctr">
              <a:buNone/>
              <a:defRPr/>
            </a:lvl7pPr>
            <a:lvl8pPr marL="2400534" indent="0" algn="ctr">
              <a:buNone/>
              <a:defRPr/>
            </a:lvl8pPr>
            <a:lvl9pPr marL="274346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67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342933" indent="-342933">
              <a:buFont typeface="Arial" charset="0"/>
              <a:buChar char="•"/>
              <a:defRPr/>
            </a:lvl1pPr>
            <a:lvl2pPr marL="685867" indent="-342933">
              <a:buFont typeface="Arial" charset="0"/>
              <a:buChar char="•"/>
              <a:defRPr/>
            </a:lvl2pPr>
            <a:lvl3pPr marL="943067" indent="-257200">
              <a:buFont typeface="Arial" charset="0"/>
              <a:buChar char="•"/>
              <a:defRPr/>
            </a:lvl3pPr>
            <a:lvl4pPr marL="1286000" indent="-257200">
              <a:buFont typeface="Arial" charset="0"/>
              <a:buChar char="•"/>
              <a:defRPr/>
            </a:lvl4pPr>
            <a:lvl5pPr marL="1628933" indent="-2572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9" y="7260998"/>
            <a:ext cx="4608512" cy="4984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302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93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631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61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2123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sldNum="0"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9" y="7326315"/>
            <a:ext cx="4608512" cy="49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 sz="105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4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05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 sz="105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55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dt="0"/>
  <p:txStyles>
    <p:titleStyle>
      <a:lvl1pPr algn="ctr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+mj-lt"/>
          <a:ea typeface="+mj-ea"/>
          <a:cs typeface="+mj-cs"/>
        </a:defRPr>
      </a:lvl1pPr>
      <a:lvl2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2pPr>
      <a:lvl3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3pPr>
      <a:lvl4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4pPr>
      <a:lvl5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5pPr>
      <a:lvl6pPr marL="1886133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6pPr>
      <a:lvl7pPr marL="2229067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7pPr>
      <a:lvl8pPr marL="2572000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8pPr>
      <a:lvl9pPr marL="2914934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57200" indent="-257200" algn="l" defTabSz="342933" rtl="0" eaLnBrk="0" fontAlgn="base" hangingPunct="0">
        <a:spcBef>
          <a:spcPct val="0"/>
        </a:spcBef>
        <a:spcAft>
          <a:spcPts val="1069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57267" indent="-214333" algn="l" defTabSz="342933" rtl="0" eaLnBrk="0" fontAlgn="base" hangingPunct="0">
        <a:spcBef>
          <a:spcPct val="0"/>
        </a:spcBef>
        <a:spcAft>
          <a:spcPts val="853"/>
        </a:spcAft>
        <a:buClr>
          <a:srgbClr val="000000"/>
        </a:buClr>
        <a:buSzPct val="100000"/>
        <a:buFont typeface="Times New Roman" panose="02020603050405020304" pitchFamily="18" charset="0"/>
        <a:defRPr sz="2100">
          <a:solidFill>
            <a:srgbClr val="000000"/>
          </a:solidFill>
          <a:latin typeface="+mn-lt"/>
          <a:cs typeface="+mn-cs"/>
        </a:defRPr>
      </a:lvl2pPr>
      <a:lvl3pPr marL="857334" indent="-171467" algn="l" defTabSz="342933" rtl="0" eaLnBrk="0" fontAlgn="base" hangingPunct="0">
        <a:spcBef>
          <a:spcPct val="0"/>
        </a:spcBef>
        <a:spcAft>
          <a:spcPts val="637"/>
        </a:spcAft>
        <a:buClr>
          <a:srgbClr val="000000"/>
        </a:buClr>
        <a:buSzPct val="100000"/>
        <a:buFont typeface="Times New Roman" panose="02020603050405020304" pitchFamily="18" charset="0"/>
        <a:defRPr sz="1800">
          <a:solidFill>
            <a:srgbClr val="000000"/>
          </a:solidFill>
          <a:latin typeface="+mn-lt"/>
          <a:cs typeface="+mn-cs"/>
        </a:defRPr>
      </a:lvl3pPr>
      <a:lvl4pPr marL="1200266" indent="-171467" algn="l" defTabSz="342933" rtl="0" eaLnBrk="0" fontAlgn="base" hangingPunct="0">
        <a:spcBef>
          <a:spcPct val="0"/>
        </a:spcBef>
        <a:spcAft>
          <a:spcPts val="432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+mn-lt"/>
          <a:cs typeface="+mn-cs"/>
        </a:defRPr>
      </a:lvl4pPr>
      <a:lvl5pPr marL="1543200" indent="-171467" algn="l" defTabSz="342933" rtl="0" eaLnBrk="0" fontAlgn="base" hangingPunct="0"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+mn-lt"/>
          <a:cs typeface="+mn-cs"/>
        </a:defRPr>
      </a:lvl5pPr>
      <a:lvl6pPr marL="1886133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6pPr>
      <a:lvl7pPr marL="2229067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7pPr>
      <a:lvl8pPr marL="2572000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8pPr>
      <a:lvl9pPr marL="2914934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3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3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34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1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4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s1550-2214.github.io/cs1550-code-handouts/ProcessSynchronization/Slides/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s1550-2214.github.io/cs1550-code-handouts/ProcessSynchronization/Slides/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EABF713-5F84-A0AB-0738-B49805DD5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9EAA-BA37-4C14-9C38-26970CB7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Rendezvous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E5FD-389B-4F2F-BD8B-2CC09910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F1BB4A-425A-4E96-A3AA-FF21A2A18A1A}"/>
                  </a:ext>
                </a:extLst>
              </p14:cNvPr>
              <p14:cNvContentPartPr/>
              <p14:nvPr/>
            </p14:nvContentPartPr>
            <p14:xfrm>
              <a:off x="237232" y="1006574"/>
              <a:ext cx="8026003" cy="535513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F1BB4A-425A-4E96-A3AA-FF21A2A18A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872" y="997214"/>
                <a:ext cx="8044723" cy="537349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05F82-29E0-4C38-8E44-0EC4586794B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30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0876-BBE0-4DDE-8B42-1EB5A29B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Using Semaphores: Take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AC40-BACB-4E86-B008-20D7D7EE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pair of semaphores per rendezvous</a:t>
            </a:r>
          </a:p>
          <a:p>
            <a:pPr lvl="1"/>
            <a:r>
              <a:rPr lang="en-US" dirty="0"/>
              <a:t>RV1a and RV1b</a:t>
            </a:r>
          </a:p>
          <a:p>
            <a:pPr lvl="1"/>
            <a:r>
              <a:rPr lang="en-US" dirty="0"/>
              <a:t>RV2a and RV2b</a:t>
            </a:r>
          </a:p>
          <a:p>
            <a:r>
              <a:rPr lang="en-US" dirty="0"/>
              <a:t>Notice the flipped order of the down and up calls in the two processes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0F7C-39C5-4C90-8985-73A9DB8225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45D3E3-1926-461A-B7F8-F4946487E84A}"/>
                  </a:ext>
                </a:extLst>
              </p14:cNvPr>
              <p14:cNvContentPartPr/>
              <p14:nvPr/>
            </p14:nvContentPartPr>
            <p14:xfrm>
              <a:off x="1268795" y="3493266"/>
              <a:ext cx="7543034" cy="389733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45D3E3-1926-461A-B7F8-F4946487E8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9435" y="3483906"/>
                <a:ext cx="7561754" cy="39160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824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0876-BBE0-4DDE-8B42-1EB5A29B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Using Semaphores: Take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AC40-BACB-4E86-B008-20D7D7EE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solution doesn’t work for multiple workers and multiple customers</a:t>
            </a:r>
          </a:p>
          <a:p>
            <a:pPr lvl="1"/>
            <a:r>
              <a:rPr lang="en-US" dirty="0"/>
              <a:t>In that case, a customer can leave before its associated worker finishes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0F7C-39C5-4C90-8985-73A9DB8225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46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85FD-0DE2-4F0D-B31D-C5683FB9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Sleepy Barbers Solution: Take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DCA7-D176-4691-957D-64D6CCB7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78" y="845003"/>
            <a:ext cx="9566987" cy="19106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struct </a:t>
            </a:r>
            <a:r>
              <a:rPr lang="en-US" dirty="0" err="1"/>
              <a:t>mysems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Semaphore RV1a(0), RV1b(0), RV2a(0), RV2b(0);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 err="1"/>
              <a:t>SharedBuffer</a:t>
            </a:r>
            <a:r>
              <a:rPr lang="en-US" dirty="0"/>
              <a:t> buff; //From producers-consumers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102DB-D8CE-489C-A186-82049DBEF05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2527A-36E4-4568-B961-2CF40C675980}"/>
              </a:ext>
            </a:extLst>
          </p:cNvPr>
          <p:cNvSpPr txBox="1"/>
          <p:nvPr/>
        </p:nvSpPr>
        <p:spPr>
          <a:xfrm>
            <a:off x="541175" y="3072882"/>
            <a:ext cx="4149534" cy="336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Worker Process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struct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mysems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sems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buff.consume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up(sems.RV1a);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down(sems.RV1b);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//do work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down(sems.RV2a);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up(sems.RV2b);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//check-in for next customer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99B25-F887-4B17-B79E-87831E22D064}"/>
              </a:ext>
            </a:extLst>
          </p:cNvPr>
          <p:cNvSpPr txBox="1"/>
          <p:nvPr/>
        </p:nvSpPr>
        <p:spPr>
          <a:xfrm>
            <a:off x="5244747" y="3072882"/>
            <a:ext cx="4589718" cy="3780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Customer Process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struct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mysems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sems = new struct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mysems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buff.produce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(sems);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down(sems.RV1a);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up(sems.RV1b);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//get work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up(sems.RV2a);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down(sems.RV2b);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//leave</a:t>
            </a:r>
          </a:p>
        </p:txBody>
      </p:sp>
    </p:spTree>
    <p:extLst>
      <p:ext uri="{BB962C8B-B14F-4D97-AF65-F5344CB8AC3E}">
        <p14:creationId xmlns:p14="http://schemas.microsoft.com/office/powerpoint/2010/main" val="76054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D302-6D43-481D-B8B7-E4F5EBB6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Solution using Mutex and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1683-66D3-46E0-A50A-D6C68086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https://cs1550-2214.github.io/cs1550-code-handouts/ProcessSynchronization/Slides/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5CB12-1969-4DE1-B526-147820E208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09AC0-7C22-4719-B554-8C2A40675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618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00F7-7E5C-45CB-A67E-5D6548BF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</a:t>
            </a:r>
            <a:r>
              <a:rPr lang="en-US"/>
              <a:t>Condition Variables?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1DB16-4939-4DF0-B0A7-29367CB19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condition variables?</a:t>
            </a:r>
          </a:p>
          <a:p>
            <a:r>
              <a:rPr lang="en-US" dirty="0"/>
              <a:t>Reflect more on all the solutions/problems that we have studied</a:t>
            </a:r>
          </a:p>
        </p:txBody>
      </p:sp>
    </p:spTree>
    <p:extLst>
      <p:ext uri="{BB962C8B-B14F-4D97-AF65-F5344CB8AC3E}">
        <p14:creationId xmlns:p14="http://schemas.microsoft.com/office/powerpoint/2010/main" val="239905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1E5B-B776-43BC-873F-9B6C3E57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User-level implementation of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3ADA-0FC4-4A20-B632-FE9CDF3F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54" y="1285091"/>
            <a:ext cx="9265831" cy="5799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 with two waiting queues</a:t>
            </a:r>
          </a:p>
          <a:p>
            <a:pPr marL="0" indent="0">
              <a:buNone/>
            </a:pPr>
            <a:r>
              <a:rPr lang="en-US" sz="2400" dirty="0"/>
              <a:t>struct Lock {</a:t>
            </a:r>
          </a:p>
          <a:p>
            <a:pPr marL="0" indent="0">
              <a:buNone/>
            </a:pPr>
            <a:r>
              <a:rPr lang="en-US" sz="2400" dirty="0"/>
              <a:t>  Semaphore mutex(1);</a:t>
            </a:r>
          </a:p>
          <a:p>
            <a:pPr marL="0" indent="0">
              <a:buNone/>
            </a:pPr>
            <a:r>
              <a:rPr lang="en-US" sz="2400" dirty="0"/>
              <a:t>   Semaphore next(0);</a:t>
            </a:r>
          </a:p>
          <a:p>
            <a:pPr marL="0" indent="0">
              <a:buNone/>
            </a:pPr>
            <a:r>
              <a:rPr lang="en-US" sz="2400" dirty="0"/>
              <a:t>  int </a:t>
            </a:r>
            <a:r>
              <a:rPr lang="en-US" sz="2400" dirty="0" err="1"/>
              <a:t>nextCount</a:t>
            </a:r>
            <a:r>
              <a:rPr lang="en-US" sz="2400" dirty="0"/>
              <a:t> =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b="1" dirty="0"/>
              <a:t>Acquire(){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mutex.down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A8F32-34DA-4276-9FD2-09751B5A20DA}"/>
              </a:ext>
            </a:extLst>
          </p:cNvPr>
          <p:cNvSpPr txBox="1"/>
          <p:nvPr/>
        </p:nvSpPr>
        <p:spPr>
          <a:xfrm>
            <a:off x="5326225" y="3779837"/>
            <a:ext cx="5215812" cy="3206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Release(){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if(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&gt; 0){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next.up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--;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} else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mutex.up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9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5006-D6B0-496F-A78E-191EF098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7077-69EC-42F4-8819-ACF0822AE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40" y="3080580"/>
            <a:ext cx="4053129" cy="3597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Wait(){</a:t>
            </a:r>
          </a:p>
          <a:p>
            <a:pPr marL="0" indent="0">
              <a:buNone/>
            </a:pPr>
            <a:r>
              <a:rPr lang="en-US" sz="1400" dirty="0"/>
              <a:t>  if(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nextCount</a:t>
            </a:r>
            <a:r>
              <a:rPr lang="en-US" sz="1400" dirty="0"/>
              <a:t> &gt; 0)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next.up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nextCount</a:t>
            </a:r>
            <a:r>
              <a:rPr lang="en-US" sz="1400" dirty="0"/>
              <a:t>--;</a:t>
            </a:r>
          </a:p>
          <a:p>
            <a:pPr marL="0" indent="0">
              <a:buNone/>
            </a:pPr>
            <a:r>
              <a:rPr lang="en-US" sz="1400" dirty="0"/>
              <a:t>  else {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mutex.up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semCount</a:t>
            </a:r>
            <a:r>
              <a:rPr lang="en-US" sz="1400" dirty="0"/>
              <a:t>++;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condSem.down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semCount</a:t>
            </a:r>
            <a:r>
              <a:rPr lang="en-US" sz="1400" dirty="0"/>
              <a:t>--;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33B4E1-FE9B-448F-A94F-0848B228C0C0}"/>
              </a:ext>
            </a:extLst>
          </p:cNvPr>
          <p:cNvSpPr txBox="1">
            <a:spLocks/>
          </p:cNvSpPr>
          <p:nvPr/>
        </p:nvSpPr>
        <p:spPr>
          <a:xfrm>
            <a:off x="6262375" y="3194359"/>
            <a:ext cx="2920766" cy="3597786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Signal(){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if(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semCount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&gt; 0){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condSem.up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lk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-&gt;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++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lk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-&gt;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next.down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lk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-&gt;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—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31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F2CA43-8B5C-49E4-8447-BD57003F82F1}"/>
              </a:ext>
            </a:extLst>
          </p:cNvPr>
          <p:cNvSpPr txBox="1">
            <a:spLocks/>
          </p:cNvSpPr>
          <p:nvPr/>
        </p:nvSpPr>
        <p:spPr>
          <a:xfrm>
            <a:off x="2710951" y="881309"/>
            <a:ext cx="4209374" cy="3597786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struct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ConditionVariable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Semaphore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condSem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(0);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int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semCount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0;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Lock *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lk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63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EF80-237B-4976-8DB8-56559DC0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Lock and Condition Variable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2AEC-3EAD-40DE-8348-20C829A8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50A83-F34E-40B0-ABFB-025AC83CD3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8B6F8-87F3-49A7-9B45-E2EBAC6F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13" y="1531790"/>
            <a:ext cx="6819716" cy="45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4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>
            <a:extLst>
              <a:ext uri="{FF2B5EF4-FFF2-40B4-BE49-F238E27FC236}">
                <a16:creationId xmlns:a16="http://schemas.microsoft.com/office/drawing/2014/main" id="{BDC36B20-DEF6-BF4D-B0E7-8F5461CE0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locks with semaphores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58C40865-3753-A447-9770-211D098125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84"/>
              <a:t>Use mutex to ensure exclusion within the lock bounds</a:t>
            </a:r>
          </a:p>
          <a:p>
            <a:r>
              <a:rPr lang="en-US" altLang="en-US" sz="1984"/>
              <a:t>Use next to give lock to processes with a higher priority (why?)</a:t>
            </a:r>
          </a:p>
          <a:p>
            <a:r>
              <a:rPr lang="en-US" altLang="en-US" sz="1984"/>
              <a:t>nextCount indicates whether there are any higher priority waiters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E9B925F-4BC9-934E-AB01-067F794B52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756031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/>
            </a:pPr>
            <a:r>
              <a:rPr kumimoji="0" lang="en-US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10594" name="Text Box 2">
            <a:extLst>
              <a:ext uri="{FF2B5EF4-FFF2-40B4-BE49-F238E27FC236}">
                <a16:creationId xmlns:a16="http://schemas.microsoft.com/office/drawing/2014/main" id="{F5CE3AB5-434E-474B-A96C-F389E4D09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32" y="2693038"/>
            <a:ext cx="3000561" cy="109012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class Lock 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Semaphore mutex(1);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Semaphore next(0);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int nextCount = 0;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};</a:t>
            </a: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6110DD74-0801-1A49-A10E-4A6F7046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32" y="3933429"/>
            <a:ext cx="3000561" cy="88654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Lock::Acquire()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mutex.down();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B8E45748-A3E1-164C-9B91-DEA8FAC91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32" y="4937553"/>
            <a:ext cx="3000561" cy="149728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Lock::Release()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(nextCount &gt; 0)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next.up();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else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mutex.up();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656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5 is due </a:t>
            </a:r>
            <a:r>
              <a:rPr lang="en-US" b="1" dirty="0"/>
              <a:t>this Friday</a:t>
            </a:r>
            <a:endParaRPr lang="en-US" dirty="0"/>
          </a:p>
          <a:p>
            <a:pPr lvl="1"/>
            <a:r>
              <a:rPr lang="en-US" dirty="0"/>
              <a:t>Project 1 is due on Friday 2/17 at 11:59 pm</a:t>
            </a:r>
          </a:p>
          <a:p>
            <a:pPr lvl="1"/>
            <a:r>
              <a:rPr lang="en-US" dirty="0"/>
              <a:t>Lab 2 is due on Tuesday 2/28 at 11:59 pm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507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2" name="Rectangle 6">
            <a:extLst>
              <a:ext uri="{FF2B5EF4-FFF2-40B4-BE49-F238E27FC236}">
                <a16:creationId xmlns:a16="http://schemas.microsoft.com/office/drawing/2014/main" id="{8B17F8A5-FE1E-5540-991C-590D33FA2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condition variables</a:t>
            </a: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98D1A996-CF96-BF4C-9178-C10B8182C3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71514" tIns="35758" rIns="71514" bIns="35758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1984"/>
              <a:t>Are these Hoare or Mesa semantics?</a:t>
            </a:r>
          </a:p>
          <a:p>
            <a:r>
              <a:rPr lang="en-US" altLang="en-US" sz="1984"/>
              <a:t>Can there be multiple condition variables for a single Lock?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2500EF2-C006-2647-8CFD-300FA28B30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756031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/>
            </a:pPr>
            <a:r>
              <a:rPr kumimoji="0" lang="en-US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11618" name="Text Box 2">
            <a:extLst>
              <a:ext uri="{FF2B5EF4-FFF2-40B4-BE49-F238E27FC236}">
                <a16:creationId xmlns:a16="http://schemas.microsoft.com/office/drawing/2014/main" id="{13C05B8A-ACE5-5649-A187-2159DE7C4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063" y="2560081"/>
            <a:ext cx="2999249" cy="109012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class Condition 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Lock *lock;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Semaphore condSem(0);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int semCount = 0;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};</a:t>
            </a: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6FF02F7D-1C5E-EB45-93DD-B7C986270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063" y="3859537"/>
            <a:ext cx="2999249" cy="210802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Condition::Wait ()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semCount += 1;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(lock-&gt;nextCount &gt; 0)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lock-&gt;next.up();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else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lock-&gt;mutex.up();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condSem.down 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semCount -= 1;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3A49E955-78F7-8147-BD42-C8CCDBAE4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894" y="2560081"/>
            <a:ext cx="3000561" cy="190444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Condition::Signal ()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(semCount &gt; 0) 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lock-&gt;nextCount += 1;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condSem.up 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lock-&gt;next.down 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lock-&gt;nextCount -= 1;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7711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C6BC-021C-455A-A871-1DEC6311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Synchronization inside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F957-D16D-40F2-BF49-46305040F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91FDC-7BBA-4546-B8DC-190EC3CDB1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1CDD8-D760-4928-A96D-4D692802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99" y="1707733"/>
            <a:ext cx="6788377" cy="452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71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B588-7AFC-234D-8AC0-9C6E7268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Variable-based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9F6E-8491-D241-9B4D-EB09A47CA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Walkthrough at: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https://cs1550-2214.github.io/cs1550-code-handouts/ProcessSynchronization/</a:t>
            </a:r>
            <a:r>
              <a:rPr lang="en-US">
                <a:hlinkClick r:id="rId2"/>
              </a:rPr>
              <a:t>Slides/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867FD-F124-114F-AD64-66B9E0F4008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13A72-9332-144A-A2AC-9B401BFBE3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667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25F2-FB85-4010-A98D-B29B3C75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semaphore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53B7-526E-4C44-9FE3-E94745A0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Semaphores can be used as</a:t>
            </a:r>
          </a:p>
          <a:p>
            <a:pPr lvl="1"/>
            <a:r>
              <a:rPr lang="en-US" dirty="0"/>
              <a:t>Resource counters</a:t>
            </a:r>
          </a:p>
          <a:p>
            <a:pPr lvl="1"/>
            <a:r>
              <a:rPr lang="en-US" dirty="0"/>
              <a:t>Waiting spaces</a:t>
            </a:r>
          </a:p>
          <a:p>
            <a:pPr lvl="1"/>
            <a:r>
              <a:rPr lang="en-US" dirty="0"/>
              <a:t>For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330150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434F-2F43-41C0-BD84-C901FE9A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389C-7AA7-4C6D-9B92-409BD8DF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class and put all shared variables inside the class</a:t>
            </a:r>
          </a:p>
          <a:p>
            <a:r>
              <a:rPr lang="en-US" dirty="0"/>
              <a:t>Include a mutex and a condition variable in the class</a:t>
            </a:r>
          </a:p>
          <a:p>
            <a:r>
              <a:rPr lang="en-US" dirty="0"/>
              <a:t>For each public method of the class</a:t>
            </a:r>
          </a:p>
          <a:p>
            <a:pPr lvl="1"/>
            <a:r>
              <a:rPr lang="en-US" dirty="0"/>
              <a:t>Start by locking the mutex lock</a:t>
            </a:r>
          </a:p>
          <a:p>
            <a:pPr lvl="1"/>
            <a:r>
              <a:rPr lang="en-US" dirty="0"/>
              <a:t>If need to wait, use a while loop and wait on the condition variable</a:t>
            </a:r>
          </a:p>
          <a:p>
            <a:pPr lvl="1"/>
            <a:r>
              <a:rPr lang="en-US" dirty="0"/>
              <a:t>Before </a:t>
            </a:r>
            <a:r>
              <a:rPr lang="en-US" b="1" u="sng" dirty="0"/>
              <a:t>broadcasting</a:t>
            </a:r>
            <a:r>
              <a:rPr lang="en-US" dirty="0"/>
              <a:t> on the condition variable, make sure to change the waiting condition</a:t>
            </a:r>
          </a:p>
        </p:txBody>
      </p:sp>
    </p:spTree>
    <p:extLst>
      <p:ext uri="{BB962C8B-B14F-4D97-AF65-F5344CB8AC3E}">
        <p14:creationId xmlns:p14="http://schemas.microsoft.com/office/powerpoint/2010/main" val="113540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  <a:p>
            <a:r>
              <a:rPr lang="en-US" dirty="0"/>
              <a:t>Deadlock prevention</a:t>
            </a:r>
          </a:p>
          <a:p>
            <a:r>
              <a:rPr lang="en-US" dirty="0"/>
              <a:t>Banker’s Algorithm for deadlock detection and avoidance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9682-8270-48E5-8F34-EC5587B7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AB7E-9879-4312-8BC3-EA960354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A44E35-84DF-4C39-8B53-74BB14584E58}"/>
                  </a:ext>
                </a:extLst>
              </p14:cNvPr>
              <p14:cNvContentPartPr/>
              <p14:nvPr/>
            </p14:nvContentPartPr>
            <p14:xfrm>
              <a:off x="1873448" y="1256605"/>
              <a:ext cx="7984927" cy="212020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A44E35-84DF-4C39-8B53-74BB14584E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4088" y="1247246"/>
                <a:ext cx="8003286" cy="213892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5412-0CF2-43ED-A92A-622264AA77E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0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8BCF-551D-4478-AD74-3D73773F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CA5E-A5B9-48C3-8B23-EEADD61CA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can use the same algorithm for both detecting and avoiding deadlocks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DF10A-56A3-4EE5-9759-BFB049BE60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91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5E50D80-617E-410E-98DB-B2F22748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Banker’s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DF92-F102-4646-A298-BB70F501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103" name="Footer Placeholder 2">
            <a:extLst>
              <a:ext uri="{FF2B5EF4-FFF2-40B4-BE49-F238E27FC236}">
                <a16:creationId xmlns:a16="http://schemas.microsoft.com/office/drawing/2014/main" id="{4F76D617-EEBD-4B8B-B82A-EA3BF2585492}"/>
              </a:ext>
            </a:extLst>
          </p:cNvPr>
          <p:cNvSpPr>
            <a:spLocks noGrp="1"/>
          </p:cNvSpPr>
          <p:nvPr>
            <p:ph type="ftr" idx="11"/>
          </p:nvPr>
        </p:nvSpPr>
        <p:spPr bwMode="auto">
          <a:xfrm>
            <a:off x="2808287" y="7046933"/>
            <a:ext cx="5114237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defTabSz="457200" rtl="0" eaLnBrk="1" fontAlgn="base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323" kern="120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742950" indent="-28575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  <a:endParaRPr kumimoji="0" lang="en-US" altLang="en-US" sz="132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6128" name="Group 48">
            <a:extLst>
              <a:ext uri="{FF2B5EF4-FFF2-40B4-BE49-F238E27FC236}">
                <a16:creationId xmlns:a16="http://schemas.microsoft.com/office/drawing/2014/main" id="{CC3071AF-5E82-4566-8B84-9DBAED71D174}"/>
              </a:ext>
            </a:extLst>
          </p:cNvPr>
          <p:cNvGraphicFramePr>
            <a:graphicFrameLocks noGrp="1"/>
          </p:cNvGraphicFramePr>
          <p:nvPr/>
        </p:nvGraphicFramePr>
        <p:xfrm>
          <a:off x="1092481" y="1931917"/>
          <a:ext cx="2267902" cy="811192"/>
        </p:xfrm>
        <a:graphic>
          <a:graphicData uri="http://schemas.openxmlformats.org/drawingml/2006/table">
            <a:tbl>
              <a:tblPr/>
              <a:tblGrid>
                <a:gridCol w="918711">
                  <a:extLst>
                    <a:ext uri="{9D8B030D-6E8A-4147-A177-3AD203B41FA5}">
                      <a16:colId xmlns:a16="http://schemas.microsoft.com/office/drawing/2014/main" val="427639518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65599975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8763726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3372630643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670250537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30370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Avail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61203"/>
                  </a:ext>
                </a:extLst>
              </a:tr>
            </a:tbl>
          </a:graphicData>
        </a:graphic>
      </p:graphicFrame>
      <p:graphicFrame>
        <p:nvGraphicFramePr>
          <p:cNvPr id="46241" name="Group 161">
            <a:extLst>
              <a:ext uri="{FF2B5EF4-FFF2-40B4-BE49-F238E27FC236}">
                <a16:creationId xmlns:a16="http://schemas.microsoft.com/office/drawing/2014/main" id="{C99EE340-F15B-4019-97BE-CAECCCA88508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3107866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513821414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532105996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400323071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497822051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330988518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066032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826924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3585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29483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02067"/>
                  </a:ext>
                </a:extLst>
              </a:tr>
            </a:tbl>
          </a:graphicData>
        </a:graphic>
      </p:graphicFrame>
      <p:graphicFrame>
        <p:nvGraphicFramePr>
          <p:cNvPr id="46242" name="Group 162">
            <a:extLst>
              <a:ext uri="{FF2B5EF4-FFF2-40B4-BE49-F238E27FC236}">
                <a16:creationId xmlns:a16="http://schemas.microsoft.com/office/drawing/2014/main" id="{961A90BD-4261-45CF-86CC-2999C57DBED3}"/>
              </a:ext>
            </a:extLst>
          </p:cNvPr>
          <p:cNvGraphicFramePr>
            <a:graphicFrameLocks noGrp="1"/>
          </p:cNvGraphicFramePr>
          <p:nvPr/>
        </p:nvGraphicFramePr>
        <p:xfrm>
          <a:off x="1008485" y="5123779"/>
          <a:ext cx="2435895" cy="1906060"/>
        </p:xfrm>
        <a:graphic>
          <a:graphicData uri="http://schemas.openxmlformats.org/drawingml/2006/table">
            <a:tbl>
              <a:tblPr/>
              <a:tblGrid>
                <a:gridCol w="1086704">
                  <a:extLst>
                    <a:ext uri="{9D8B030D-6E8A-4147-A177-3AD203B41FA5}">
                      <a16:colId xmlns:a16="http://schemas.microsoft.com/office/drawing/2014/main" val="122951576"/>
                    </a:ext>
                  </a:extLst>
                </a:gridCol>
                <a:gridCol w="302736">
                  <a:extLst>
                    <a:ext uri="{9D8B030D-6E8A-4147-A177-3AD203B41FA5}">
                      <a16:colId xmlns:a16="http://schemas.microsoft.com/office/drawing/2014/main" val="1833874419"/>
                    </a:ext>
                  </a:extLst>
                </a:gridCol>
                <a:gridCol w="351735">
                  <a:extLst>
                    <a:ext uri="{9D8B030D-6E8A-4147-A177-3AD203B41FA5}">
                      <a16:colId xmlns:a16="http://schemas.microsoft.com/office/drawing/2014/main" val="1736925856"/>
                    </a:ext>
                  </a:extLst>
                </a:gridCol>
                <a:gridCol w="358734">
                  <a:extLst>
                    <a:ext uri="{9D8B030D-6E8A-4147-A177-3AD203B41FA5}">
                      <a16:colId xmlns:a16="http://schemas.microsoft.com/office/drawing/2014/main" val="165269228"/>
                    </a:ext>
                  </a:extLst>
                </a:gridCol>
                <a:gridCol w="335986">
                  <a:extLst>
                    <a:ext uri="{9D8B030D-6E8A-4147-A177-3AD203B41FA5}">
                      <a16:colId xmlns:a16="http://schemas.microsoft.com/office/drawing/2014/main" val="2885935852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Process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B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57629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016131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2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9288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3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647"/>
                  </a:ext>
                </a:extLst>
              </a:tr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0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4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1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84109"/>
                  </a:ext>
                </a:extLst>
              </a:tr>
            </a:tbl>
          </a:graphicData>
        </a:graphic>
      </p:graphicFrame>
      <p:sp>
        <p:nvSpPr>
          <p:cNvPr id="46280" name="Text Box 200">
            <a:extLst>
              <a:ext uri="{FF2B5EF4-FFF2-40B4-BE49-F238E27FC236}">
                <a16:creationId xmlns:a16="http://schemas.microsoft.com/office/drawing/2014/main" id="{4E06CE91-0B9E-443B-B6B3-8766B7F319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3003" y="3773492"/>
            <a:ext cx="707245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Hold</a:t>
            </a:r>
          </a:p>
        </p:txBody>
      </p:sp>
      <p:sp>
        <p:nvSpPr>
          <p:cNvPr id="46281" name="Text Box 201">
            <a:extLst>
              <a:ext uri="{FF2B5EF4-FFF2-40B4-BE49-F238E27FC236}">
                <a16:creationId xmlns:a16="http://schemas.microsoft.com/office/drawing/2014/main" id="{77556D44-3822-47A9-9FA9-DA6B71DEBD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2448" y="5920650"/>
            <a:ext cx="76835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Want</a:t>
            </a:r>
          </a:p>
        </p:txBody>
      </p:sp>
      <p:sp>
        <p:nvSpPr>
          <p:cNvPr id="46282" name="Text Box 202">
            <a:extLst>
              <a:ext uri="{FF2B5EF4-FFF2-40B4-BE49-F238E27FC236}">
                <a16:creationId xmlns:a16="http://schemas.microsoft.com/office/drawing/2014/main" id="{E7A6F565-6797-41A4-9E37-DE76372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74" y="1129178"/>
            <a:ext cx="5795751" cy="4979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current=avail;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for (j = 0; j &lt; N;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j++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for (k=0; k&lt;N; k++)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(finished[k])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continue;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if (want[k] &lt;= current)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finished[k] = 1;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current += hold[k];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if (k==N) {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printf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“Deadlock!\n”;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finished[k]==0 means process is 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// the deadlock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  break;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 }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+mn-ea"/>
                <a:cs typeface="Arial"/>
              </a:rPr>
              <a:t>}</a:t>
            </a:r>
          </a:p>
        </p:txBody>
      </p:sp>
      <p:sp>
        <p:nvSpPr>
          <p:cNvPr id="46283" name="Text Box 203">
            <a:extLst>
              <a:ext uri="{FF2B5EF4-FFF2-40B4-BE49-F238E27FC236}">
                <a16:creationId xmlns:a16="http://schemas.microsoft.com/office/drawing/2014/main" id="{3F42026E-385F-48A6-8000-7D34E9DD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376" y="5969469"/>
            <a:ext cx="529183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Note: want[j], hold[j], current, avail are arrays!</a:t>
            </a:r>
          </a:p>
        </p:txBody>
      </p:sp>
    </p:spTree>
    <p:extLst>
      <p:ext uri="{BB962C8B-B14F-4D97-AF65-F5344CB8AC3E}">
        <p14:creationId xmlns:p14="http://schemas.microsoft.com/office/powerpoint/2010/main" val="374613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5F7D-D357-42DA-9A50-ED1D5F88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2F243-0CAE-49C1-AA21-30E39B85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that some event sequences lead to a deadlock</a:t>
            </a:r>
          </a:p>
          <a:p>
            <a:r>
              <a:rPr lang="en-US" dirty="0"/>
              <a:t>What we are looking for is </a:t>
            </a:r>
            <a:r>
              <a:rPr lang="en-US" b="1" u="sng" dirty="0"/>
              <a:t>at least one </a:t>
            </a:r>
            <a:r>
              <a:rPr lang="en-US" dirty="0"/>
              <a:t>event sequence that can make all processes finish</a:t>
            </a:r>
          </a:p>
          <a:p>
            <a:pPr lvl="1"/>
            <a:r>
              <a:rPr lang="en-US" dirty="0"/>
              <a:t>If such sequence exists, the state is safe</a:t>
            </a:r>
          </a:p>
          <a:p>
            <a:pPr lvl="1"/>
            <a:r>
              <a:rPr lang="en-US" dirty="0"/>
              <a:t>The Banker’s algorithm finds such sequence if it exists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E406D-2A6A-41F7-A1CB-C165F0B43B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09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027E-2255-4B19-AD72-07CB6CD9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Banker’s Algorithm for Deadlock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F52C9-AF14-48B3-81CA-12064ED4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the algorithm on the following ``What-if” state instead of the current state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B925FA-38EE-40C4-BE9D-2A282BD5F7B1}"/>
                  </a:ext>
                </a:extLst>
              </p14:cNvPr>
              <p14:cNvContentPartPr/>
              <p14:nvPr/>
            </p14:nvContentPartPr>
            <p14:xfrm>
              <a:off x="1248414" y="1964928"/>
              <a:ext cx="8035528" cy="481845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B925FA-38EE-40C4-BE9D-2A282BD5F7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9054" y="1955568"/>
                <a:ext cx="8054248" cy="483717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731B-7C6B-4C3A-82BE-F03AE86FB5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7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8295-A4A9-4183-9390-1F5DD38C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Day: Sleepy Barbers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F720-6056-412B-8DA5-110EDD14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have two sets of processes</a:t>
            </a:r>
          </a:p>
          <a:p>
            <a:pPr lvl="1"/>
            <a:r>
              <a:rPr lang="en-US" dirty="0"/>
              <a:t>Worker processes (e.g., barbers)</a:t>
            </a:r>
          </a:p>
          <a:p>
            <a:pPr lvl="1"/>
            <a:r>
              <a:rPr lang="en-US" dirty="0"/>
              <a:t>Customer processes</a:t>
            </a:r>
          </a:p>
          <a:p>
            <a:r>
              <a:rPr lang="en-US" dirty="0"/>
              <a:t>Customer processes may arrive at anytime</a:t>
            </a:r>
          </a:p>
          <a:p>
            <a:r>
              <a:rPr lang="en-US" dirty="0"/>
              <a:t>Worker processes check in when they are not serving any customers</a:t>
            </a:r>
          </a:p>
          <a:p>
            <a:r>
              <a:rPr lang="en-US" dirty="0"/>
              <a:t>Each worker process must wait until it gets matched with a customer process</a:t>
            </a:r>
          </a:p>
          <a:p>
            <a:r>
              <a:rPr lang="en-US" dirty="0"/>
              <a:t>Each customer process must wait until it gets matched with a worker process</a:t>
            </a:r>
          </a:p>
          <a:p>
            <a:r>
              <a:rPr lang="en-US" dirty="0"/>
              <a:t>The customer process cannot leave until the matched worker process finishes the work</a:t>
            </a:r>
          </a:p>
          <a:p>
            <a:r>
              <a:rPr lang="en-US" dirty="0"/>
              <a:t>The worker process cannot check in for the next customer until the matched customer process leaves</a:t>
            </a:r>
          </a:p>
          <a:p>
            <a:r>
              <a:rPr lang="en-US" dirty="0"/>
              <a:t>Many applications in the real-world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E21D6-A620-4C23-8AF4-39110DCCDA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98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7117</TotalTime>
  <Words>1333</Words>
  <Application>Microsoft Office PowerPoint</Application>
  <PresentationFormat>Custom</PresentationFormat>
  <Paragraphs>282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Courier</vt:lpstr>
      <vt:lpstr>Helvetica</vt:lpstr>
      <vt:lpstr>Monaco</vt:lpstr>
      <vt:lpstr>Times</vt:lpstr>
      <vt:lpstr>Times New Roman</vt:lpstr>
      <vt:lpstr>Office Theme</vt:lpstr>
      <vt:lpstr>2_Office Theme</vt:lpstr>
      <vt:lpstr>1_Office Theme</vt:lpstr>
      <vt:lpstr>3_Office Theme</vt:lpstr>
      <vt:lpstr>Introduction to Operating Systems CS 1550</vt:lpstr>
      <vt:lpstr>Announcements</vt:lpstr>
      <vt:lpstr>Previous lecture …</vt:lpstr>
      <vt:lpstr>Banker’s Algorithm</vt:lpstr>
      <vt:lpstr>Banker’s Algorithm</vt:lpstr>
      <vt:lpstr>Banker’s Algorithm</vt:lpstr>
      <vt:lpstr>Banker’s Algorithm Insights</vt:lpstr>
      <vt:lpstr>Using the Banker’s Algorithm for Deadlock Avoidance</vt:lpstr>
      <vt:lpstr>Problem of the Day: Sleepy Barbers</vt:lpstr>
      <vt:lpstr>Rendezvous Pattern</vt:lpstr>
      <vt:lpstr>Solution Using Semaphores: Take 1</vt:lpstr>
      <vt:lpstr>Solution Using Semaphores: Take 1</vt:lpstr>
      <vt:lpstr>Sleepy Barbers Solution: Take 2</vt:lpstr>
      <vt:lpstr>Solution using Mutex and Condition Variables</vt:lpstr>
      <vt:lpstr>How to implement Condition Variables?</vt:lpstr>
      <vt:lpstr>User-level implementation of Condition Variables</vt:lpstr>
      <vt:lpstr>Condition Variable</vt:lpstr>
      <vt:lpstr>Lock and Condition Variable Implementation</vt:lpstr>
      <vt:lpstr>Implementing locks with semaphores</vt:lpstr>
      <vt:lpstr>Implementing condition variables</vt:lpstr>
      <vt:lpstr>Process Synchronization inside Monitors</vt:lpstr>
      <vt:lpstr>Condition Variable-based Solutions</vt:lpstr>
      <vt:lpstr>Reflections on semaphore usage</vt:lpstr>
      <vt:lpstr>Reflections on Condition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2023-02-14T19:22:36Z</dcterms:modified>
</cp:coreProperties>
</file>