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6"/>
  </p:notesMasterIdLst>
  <p:sldIdLst>
    <p:sldId id="454" r:id="rId3"/>
    <p:sldId id="496" r:id="rId4"/>
    <p:sldId id="641" r:id="rId5"/>
    <p:sldId id="643" r:id="rId6"/>
    <p:sldId id="642" r:id="rId7"/>
    <p:sldId id="644" r:id="rId8"/>
    <p:sldId id="258" r:id="rId9"/>
    <p:sldId id="266" r:id="rId10"/>
    <p:sldId id="638" r:id="rId11"/>
    <p:sldId id="268" r:id="rId12"/>
    <p:sldId id="636" r:id="rId13"/>
    <p:sldId id="267" r:id="rId14"/>
    <p:sldId id="259" r:id="rId15"/>
    <p:sldId id="635" r:id="rId16"/>
    <p:sldId id="260" r:id="rId17"/>
    <p:sldId id="640" r:id="rId18"/>
    <p:sldId id="634" r:id="rId19"/>
    <p:sldId id="276" r:id="rId20"/>
    <p:sldId id="639" r:id="rId21"/>
    <p:sldId id="275" r:id="rId22"/>
    <p:sldId id="277" r:id="rId23"/>
    <p:sldId id="294" r:id="rId24"/>
    <p:sldId id="283" r:id="rId2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AEAAA-BA16-44A2-B682-4AF562DB7360}" v="1" dt="2023-01-12T18:46:22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A3154D26-DEFF-BE46-8B55-5FAA00372793}"/>
    <pc:docChg chg="custSel addSld delSld modSld">
      <pc:chgData name="Khattab, Sherif" userId="c83b1e15-36f3-4f46-aceb-05aac24c545e" providerId="ADAL" clId="{A3154D26-DEFF-BE46-8B55-5FAA00372793}" dt="2021-03-11T14:40:00.606" v="454"/>
      <pc:docMkLst>
        <pc:docMk/>
      </pc:docMkLst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936872045" sldId="260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2748130332" sldId="26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1987170174" sldId="265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4158040889" sldId="26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2400270920" sldId="270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3355219280" sldId="270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958726580" sldId="271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096882553" sldId="271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2872089159" sldId="272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3643881121" sldId="272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051461186" sldId="273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1290114436" sldId="273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141208101" sldId="27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4072084408" sldId="274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250162815" sldId="280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4217920703" sldId="280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090675092" sldId="281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3458028039" sldId="281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042159830" sldId="28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3665817636" sldId="28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395211604" sldId="284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4132186379" sldId="284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124028409" sldId="285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056505282" sldId="285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849761339" sldId="286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334613539" sldId="287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601442099" sldId="287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2522792431" sldId="288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623306820" sldId="288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432103208" sldId="289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094540754" sldId="289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854989116" sldId="290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4182880398" sldId="290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110710663" sldId="292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779286403" sldId="29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640711673" sldId="29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A3154D26-DEFF-BE46-8B55-5FAA00372793}" dt="2021-03-11T14:31:38.121" v="1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A3154D26-DEFF-BE46-8B55-5FAA00372793}" dt="2021-03-11T14:31:38.121" v="1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A3154D26-DEFF-BE46-8B55-5FAA00372793}" dt="2021-03-11T14:39:49.575" v="451"/>
        <pc:sldMkLst>
          <pc:docMk/>
          <pc:sldMk cId="4202616107" sldId="500"/>
        </pc:sldMkLst>
        <pc:spChg chg="mod">
          <ac:chgData name="Khattab, Sherif" userId="c83b1e15-36f3-4f46-aceb-05aac24c545e" providerId="ADAL" clId="{A3154D26-DEFF-BE46-8B55-5FAA00372793}" dt="2021-03-11T14:38:54.621" v="43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A3154D26-DEFF-BE46-8B55-5FAA00372793}" dt="2021-03-11T14:26:27.876" v="96"/>
        <pc:sldMkLst>
          <pc:docMk/>
          <pc:sldMk cId="2116864396" sldId="505"/>
        </pc:sldMkLst>
        <pc:spChg chg="mod">
          <ac:chgData name="Khattab, Sherif" userId="c83b1e15-36f3-4f46-aceb-05aac24c545e" providerId="ADAL" clId="{A3154D26-DEFF-BE46-8B55-5FAA00372793}" dt="2021-03-11T14:26:27.876" v="96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A3154D26-DEFF-BE46-8B55-5FAA00372793}" dt="2021-03-11T14:29:45.897" v="16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A3154D26-DEFF-BE46-8B55-5FAA00372793}" dt="2021-03-11T14:29:45.897" v="16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A3154D26-DEFF-BE46-8B55-5FAA00372793}" dt="2021-03-11T14:40:00.606" v="454"/>
        <pc:sldMkLst>
          <pc:docMk/>
          <pc:sldMk cId="3106578269" sldId="548"/>
        </pc:sldMkLst>
        <pc:spChg chg="mod">
          <ac:chgData name="Khattab, Sherif" userId="c83b1e15-36f3-4f46-aceb-05aac24c545e" providerId="ADAL" clId="{A3154D26-DEFF-BE46-8B55-5FAA00372793}" dt="2021-03-11T14:39:16.657" v="44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0EFC862A-934C-4040-83E5-DF401973028D}"/>
    <pc:docChg chg="modSld">
      <pc:chgData name="Khattab, Sherif" userId="c83b1e15-36f3-4f46-aceb-05aac24c545e" providerId="ADAL" clId="{0EFC862A-934C-4040-83E5-DF401973028D}" dt="2021-09-01T06:21:13.361" v="0"/>
      <pc:docMkLst>
        <pc:docMk/>
      </pc:docMkLst>
      <pc:sldChg chg="modSp">
        <pc:chgData name="Khattab, Sherif" userId="c83b1e15-36f3-4f46-aceb-05aac24c545e" providerId="ADAL" clId="{0EFC862A-934C-4040-83E5-DF401973028D}" dt="2021-09-01T06:21:13.361" v="0"/>
        <pc:sldMkLst>
          <pc:docMk/>
          <pc:sldMk cId="1330366002" sldId="454"/>
        </pc:sldMkLst>
        <pc:spChg chg="mod">
          <ac:chgData name="Khattab, Sherif" userId="c83b1e15-36f3-4f46-aceb-05aac24c545e" providerId="ADAL" clId="{0EFC862A-934C-4040-83E5-DF401973028D}" dt="2021-09-01T06:21:13.36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1C1363A0-8043-437B-BDC6-95B7E401F934}"/>
    <pc:docChg chg="undo custSel addSld delSld modSld">
      <pc:chgData name="Sherif Khattab" userId="c83b1e15-36f3-4f46-aceb-05aac24c545e" providerId="ADAL" clId="{1C1363A0-8043-437B-BDC6-95B7E401F934}" dt="2021-03-12T01:56:27.763" v="268" actId="1076"/>
      <pc:docMkLst>
        <pc:docMk/>
      </pc:docMkLst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748130332" sldId="26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58040889" sldId="26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355219280" sldId="27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96882553" sldId="27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43881121" sldId="27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51461186" sldId="27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141208101" sldId="27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250162815" sldId="28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90675092" sldId="28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42159830" sldId="28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32186379" sldId="28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056505282" sldId="28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849761339" sldId="28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334613539" sldId="28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623306820" sldId="288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094540754" sldId="289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82880398" sldId="29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779286403" sldId="29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640711673" sldId="29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011171885" sldId="30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97129254" sldId="30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725943932" sldId="30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75313416" sldId="30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485301007" sldId="30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638473689" sldId="30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275314897" sldId="30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810140743" sldId="30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150368142" sldId="32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329139193" sldId="32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81558773" sldId="32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832034141" sldId="32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749946994" sldId="32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510547112" sldId="32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51228256" sldId="328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99752380" sldId="329"/>
        </pc:sldMkLst>
      </pc:sldChg>
      <pc:sldChg chg="addSp delSp modSp new mod">
        <pc:chgData name="Sherif Khattab" userId="c83b1e15-36f3-4f46-aceb-05aac24c545e" providerId="ADAL" clId="{1C1363A0-8043-437B-BDC6-95B7E401F934}" dt="2021-03-12T01:50:37.086" v="28" actId="1076"/>
        <pc:sldMkLst>
          <pc:docMk/>
          <pc:sldMk cId="1689778907" sldId="549"/>
        </pc:sldMkLst>
        <pc:spChg chg="mod">
          <ac:chgData name="Sherif Khattab" userId="c83b1e15-36f3-4f46-aceb-05aac24c545e" providerId="ADAL" clId="{1C1363A0-8043-437B-BDC6-95B7E401F934}" dt="2021-03-12T01:50:16.189" v="23" actId="20577"/>
          <ac:spMkLst>
            <pc:docMk/>
            <pc:sldMk cId="1689778907" sldId="549"/>
            <ac:spMk id="2" creationId="{C8121D53-75D4-40D0-9DA5-D6FF005F39C0}"/>
          </ac:spMkLst>
        </pc:spChg>
        <pc:picChg chg="add mod">
          <ac:chgData name="Sherif Khattab" userId="c83b1e15-36f3-4f46-aceb-05aac24c545e" providerId="ADAL" clId="{1C1363A0-8043-437B-BDC6-95B7E401F934}" dt="2021-03-12T01:50:37.086" v="28" actId="1076"/>
          <ac:picMkLst>
            <pc:docMk/>
            <pc:sldMk cId="1689778907" sldId="549"/>
            <ac:picMk id="8" creationId="{19ED43F7-5360-4A94-92F7-159D88D3F2FD}"/>
          </ac:picMkLst>
        </pc:picChg>
        <pc:inkChg chg="add del">
          <ac:chgData name="Sherif Khattab" userId="c83b1e15-36f3-4f46-aceb-05aac24c545e" providerId="ADAL" clId="{1C1363A0-8043-437B-BDC6-95B7E401F934}" dt="2021-03-12T01:50:20.550" v="25"/>
          <ac:inkMkLst>
            <pc:docMk/>
            <pc:sldMk cId="1689778907" sldId="549"/>
            <ac:inkMk id="6" creationId="{F33792E5-4686-4526-A5F5-C03D0A25DB34}"/>
          </ac:inkMkLst>
        </pc:inkChg>
      </pc:sldChg>
      <pc:sldChg chg="addSp delSp modSp new mod">
        <pc:chgData name="Sherif Khattab" userId="c83b1e15-36f3-4f46-aceb-05aac24c545e" providerId="ADAL" clId="{1C1363A0-8043-437B-BDC6-95B7E401F934}" dt="2021-03-12T01:52:26.648" v="94" actId="404"/>
        <pc:sldMkLst>
          <pc:docMk/>
          <pc:sldMk cId="2763565484" sldId="550"/>
        </pc:sldMkLst>
        <pc:spChg chg="mod">
          <ac:chgData name="Sherif Khattab" userId="c83b1e15-36f3-4f46-aceb-05aac24c545e" providerId="ADAL" clId="{1C1363A0-8043-437B-BDC6-95B7E401F934}" dt="2021-03-12T01:52:26.648" v="94" actId="404"/>
          <ac:spMkLst>
            <pc:docMk/>
            <pc:sldMk cId="2763565484" sldId="550"/>
            <ac:spMk id="2" creationId="{A936DE99-95B0-4131-91A3-BF5C6339166B}"/>
          </ac:spMkLst>
        </pc:spChg>
        <pc:picChg chg="add del mod">
          <ac:chgData name="Sherif Khattab" userId="c83b1e15-36f3-4f46-aceb-05aac24c545e" providerId="ADAL" clId="{1C1363A0-8043-437B-BDC6-95B7E401F934}" dt="2021-03-12T01:51:24.737" v="85" actId="21"/>
          <ac:picMkLst>
            <pc:docMk/>
            <pc:sldMk cId="2763565484" sldId="550"/>
            <ac:picMk id="7" creationId="{50393654-33E6-48AC-81EC-5368A214C4B4}"/>
          </ac:picMkLst>
        </pc:picChg>
        <pc:picChg chg="add del mod">
          <ac:chgData name="Sherif Khattab" userId="c83b1e15-36f3-4f46-aceb-05aac24c545e" providerId="ADAL" clId="{1C1363A0-8043-437B-BDC6-95B7E401F934}" dt="2021-03-12T01:51:47.426" v="89" actId="478"/>
          <ac:picMkLst>
            <pc:docMk/>
            <pc:sldMk cId="2763565484" sldId="550"/>
            <ac:picMk id="9" creationId="{40CBC48B-B934-4C95-828F-A51AC13295B9}"/>
          </ac:picMkLst>
        </pc:picChg>
        <pc:picChg chg="add mod">
          <ac:chgData name="Sherif Khattab" userId="c83b1e15-36f3-4f46-aceb-05aac24c545e" providerId="ADAL" clId="{1C1363A0-8043-437B-BDC6-95B7E401F934}" dt="2021-03-12T01:52:20.456" v="92" actId="1076"/>
          <ac:picMkLst>
            <pc:docMk/>
            <pc:sldMk cId="2763565484" sldId="550"/>
            <ac:picMk id="11" creationId="{BF8C341B-EA8A-46BF-B18B-DF29AA50A84F}"/>
          </ac:picMkLst>
        </pc:picChg>
      </pc:sldChg>
      <pc:sldChg chg="addSp delSp modSp new mod">
        <pc:chgData name="Sherif Khattab" userId="c83b1e15-36f3-4f46-aceb-05aac24c545e" providerId="ADAL" clId="{1C1363A0-8043-437B-BDC6-95B7E401F934}" dt="2021-03-12T01:53:17.759" v="138" actId="1076"/>
        <pc:sldMkLst>
          <pc:docMk/>
          <pc:sldMk cId="1980736919" sldId="551"/>
        </pc:sldMkLst>
        <pc:spChg chg="mod">
          <ac:chgData name="Sherif Khattab" userId="c83b1e15-36f3-4f46-aceb-05aac24c545e" providerId="ADAL" clId="{1C1363A0-8043-437B-BDC6-95B7E401F934}" dt="2021-03-12T01:52:57.672" v="133" actId="20577"/>
          <ac:spMkLst>
            <pc:docMk/>
            <pc:sldMk cId="1980736919" sldId="551"/>
            <ac:spMk id="2" creationId="{C823CCCB-8BDE-4B6D-91D0-0C956A6EBDE9}"/>
          </ac:spMkLst>
        </pc:spChg>
        <pc:picChg chg="add mod">
          <ac:chgData name="Sherif Khattab" userId="c83b1e15-36f3-4f46-aceb-05aac24c545e" providerId="ADAL" clId="{1C1363A0-8043-437B-BDC6-95B7E401F934}" dt="2021-03-12T01:53:17.759" v="138" actId="1076"/>
          <ac:picMkLst>
            <pc:docMk/>
            <pc:sldMk cId="1980736919" sldId="551"/>
            <ac:picMk id="8" creationId="{32547613-CA2F-4A72-8917-D5CE1EAC7A86}"/>
          </ac:picMkLst>
        </pc:picChg>
        <pc:inkChg chg="add del">
          <ac:chgData name="Sherif Khattab" userId="c83b1e15-36f3-4f46-aceb-05aac24c545e" providerId="ADAL" clId="{1C1363A0-8043-437B-BDC6-95B7E401F934}" dt="2021-03-12T01:53:03.365" v="135"/>
          <ac:inkMkLst>
            <pc:docMk/>
            <pc:sldMk cId="1980736919" sldId="551"/>
            <ac:inkMk id="6" creationId="{EB6DFAA1-9705-4F92-9B8A-78D00E3584FA}"/>
          </ac:inkMkLst>
        </pc:inkChg>
      </pc:sldChg>
      <pc:sldChg chg="addSp delSp modSp new mod">
        <pc:chgData name="Sherif Khattab" userId="c83b1e15-36f3-4f46-aceb-05aac24c545e" providerId="ADAL" clId="{1C1363A0-8043-437B-BDC6-95B7E401F934}" dt="2021-03-12T01:54:17.939" v="175" actId="1076"/>
        <pc:sldMkLst>
          <pc:docMk/>
          <pc:sldMk cId="1717400977" sldId="552"/>
        </pc:sldMkLst>
        <pc:spChg chg="mod">
          <ac:chgData name="Sherif Khattab" userId="c83b1e15-36f3-4f46-aceb-05aac24c545e" providerId="ADAL" clId="{1C1363A0-8043-437B-BDC6-95B7E401F934}" dt="2021-03-12T01:53:51.657" v="170" actId="20577"/>
          <ac:spMkLst>
            <pc:docMk/>
            <pc:sldMk cId="1717400977" sldId="552"/>
            <ac:spMk id="2" creationId="{BAF58ECF-EB4C-4F69-B468-5837E0F29F0C}"/>
          </ac:spMkLst>
        </pc:spChg>
        <pc:picChg chg="add del">
          <ac:chgData name="Sherif Khattab" userId="c83b1e15-36f3-4f46-aceb-05aac24c545e" providerId="ADAL" clId="{1C1363A0-8043-437B-BDC6-95B7E401F934}" dt="2021-03-12T01:53:57.520" v="172" actId="22"/>
          <ac:picMkLst>
            <pc:docMk/>
            <pc:sldMk cId="1717400977" sldId="552"/>
            <ac:picMk id="7" creationId="{D5506F18-1094-44BF-98FC-571B557BC4F7}"/>
          </ac:picMkLst>
        </pc:picChg>
        <pc:picChg chg="add mod">
          <ac:chgData name="Sherif Khattab" userId="c83b1e15-36f3-4f46-aceb-05aac24c545e" providerId="ADAL" clId="{1C1363A0-8043-437B-BDC6-95B7E401F934}" dt="2021-03-12T01:54:17.939" v="175" actId="1076"/>
          <ac:picMkLst>
            <pc:docMk/>
            <pc:sldMk cId="1717400977" sldId="552"/>
            <ac:picMk id="9" creationId="{AEE4E4AC-2DBA-49C8-B067-F866D9ED4C45}"/>
          </ac:picMkLst>
        </pc:picChg>
      </pc:sldChg>
      <pc:sldChg chg="addSp delSp modSp new mod">
        <pc:chgData name="Sherif Khattab" userId="c83b1e15-36f3-4f46-aceb-05aac24c545e" providerId="ADAL" clId="{1C1363A0-8043-437B-BDC6-95B7E401F934}" dt="2021-03-12T01:55:27.917" v="241" actId="1076"/>
        <pc:sldMkLst>
          <pc:docMk/>
          <pc:sldMk cId="3849965011" sldId="553"/>
        </pc:sldMkLst>
        <pc:spChg chg="mod">
          <ac:chgData name="Sherif Khattab" userId="c83b1e15-36f3-4f46-aceb-05aac24c545e" providerId="ADAL" clId="{1C1363A0-8043-437B-BDC6-95B7E401F934}" dt="2021-03-12T01:55:05.714" v="236" actId="20577"/>
          <ac:spMkLst>
            <pc:docMk/>
            <pc:sldMk cId="3849965011" sldId="553"/>
            <ac:spMk id="2" creationId="{C558FE7B-223B-41F8-95DC-943F7D3A8866}"/>
          </ac:spMkLst>
        </pc:spChg>
        <pc:picChg chg="add mod">
          <ac:chgData name="Sherif Khattab" userId="c83b1e15-36f3-4f46-aceb-05aac24c545e" providerId="ADAL" clId="{1C1363A0-8043-437B-BDC6-95B7E401F934}" dt="2021-03-12T01:55:27.917" v="241" actId="1076"/>
          <ac:picMkLst>
            <pc:docMk/>
            <pc:sldMk cId="3849965011" sldId="553"/>
            <ac:picMk id="8" creationId="{4D6D339C-DEB6-42BF-B60F-61A2B7C1419F}"/>
          </ac:picMkLst>
        </pc:picChg>
        <pc:inkChg chg="add del">
          <ac:chgData name="Sherif Khattab" userId="c83b1e15-36f3-4f46-aceb-05aac24c545e" providerId="ADAL" clId="{1C1363A0-8043-437B-BDC6-95B7E401F934}" dt="2021-03-12T01:55:09.740" v="238"/>
          <ac:inkMkLst>
            <pc:docMk/>
            <pc:sldMk cId="3849965011" sldId="553"/>
            <ac:inkMk id="6" creationId="{6A1D4BFB-07C8-4FC7-AD85-FBEB9C124D25}"/>
          </ac:inkMkLst>
        </pc:inkChg>
      </pc:sldChg>
      <pc:sldChg chg="addSp modSp new mod">
        <pc:chgData name="Sherif Khattab" userId="c83b1e15-36f3-4f46-aceb-05aac24c545e" providerId="ADAL" clId="{1C1363A0-8043-437B-BDC6-95B7E401F934}" dt="2021-03-12T01:56:27.763" v="268" actId="1076"/>
        <pc:sldMkLst>
          <pc:docMk/>
          <pc:sldMk cId="2114761885" sldId="554"/>
        </pc:sldMkLst>
        <pc:spChg chg="mod">
          <ac:chgData name="Sherif Khattab" userId="c83b1e15-36f3-4f46-aceb-05aac24c545e" providerId="ADAL" clId="{1C1363A0-8043-437B-BDC6-95B7E401F934}" dt="2021-03-12T01:56:19.924" v="265" actId="20577"/>
          <ac:spMkLst>
            <pc:docMk/>
            <pc:sldMk cId="2114761885" sldId="554"/>
            <ac:spMk id="2" creationId="{139573D9-ACBD-49A3-915F-48963D5DAE2B}"/>
          </ac:spMkLst>
        </pc:spChg>
        <pc:picChg chg="add mod">
          <ac:chgData name="Sherif Khattab" userId="c83b1e15-36f3-4f46-aceb-05aac24c545e" providerId="ADAL" clId="{1C1363A0-8043-437B-BDC6-95B7E401F934}" dt="2021-03-12T01:56:27.763" v="268" actId="1076"/>
          <ac:picMkLst>
            <pc:docMk/>
            <pc:sldMk cId="2114761885" sldId="554"/>
            <ac:picMk id="7" creationId="{265F997B-3832-4CDE-ADFA-D2D46D6C811F}"/>
          </ac:picMkLst>
        </pc:picChg>
      </pc:sldChg>
    </pc:docChg>
  </pc:docChgLst>
  <pc:docChgLst>
    <pc:chgData name="Khattab, Sherif" userId="c83b1e15-36f3-4f46-aceb-05aac24c545e" providerId="ADAL" clId="{3C1AEAAA-BA16-44A2-B682-4AF562DB7360}"/>
    <pc:docChg chg="modSld">
      <pc:chgData name="Khattab, Sherif" userId="c83b1e15-36f3-4f46-aceb-05aac24c545e" providerId="ADAL" clId="{3C1AEAAA-BA16-44A2-B682-4AF562DB7360}" dt="2023-01-12T18:46:22.590" v="13"/>
      <pc:docMkLst>
        <pc:docMk/>
      </pc:docMkLst>
      <pc:sldChg chg="addSp modSp mod">
        <pc:chgData name="Khattab, Sherif" userId="c83b1e15-36f3-4f46-aceb-05aac24c545e" providerId="ADAL" clId="{3C1AEAAA-BA16-44A2-B682-4AF562DB7360}" dt="2023-01-12T18:46:22.590" v="13"/>
        <pc:sldMkLst>
          <pc:docMk/>
          <pc:sldMk cId="1330366002" sldId="454"/>
        </pc:sldMkLst>
        <pc:spChg chg="mod">
          <ac:chgData name="Khattab, Sherif" userId="c83b1e15-36f3-4f46-aceb-05aac24c545e" providerId="ADAL" clId="{3C1AEAAA-BA16-44A2-B682-4AF562DB7360}" dt="2023-01-12T18:46:17.82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3C1AEAAA-BA16-44A2-B682-4AF562DB7360}" dt="2023-01-12T18:46:21.944" v="12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3C1AEAAA-BA16-44A2-B682-4AF562DB7360}" dt="2023-01-12T18:46:22.590" v="13"/>
          <ac:picMkLst>
            <pc:docMk/>
            <pc:sldMk cId="1330366002" sldId="454"/>
            <ac:picMk id="5" creationId="{D61C395A-D7E4-AF0A-7DD0-097B21DF3D05}"/>
          </ac:picMkLst>
        </pc:pic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83294921-B761-4DB8-9432-3A174548EE18}"/>
    <pc:docChg chg="undo redo custSel addSld delSld modSld sldOrd">
      <pc:chgData name="Khattab, Sherif" userId="c83b1e15-36f3-4f46-aceb-05aac24c545e" providerId="ADAL" clId="{83294921-B761-4DB8-9432-3A174548EE18}" dt="2022-03-01T13:39:54.694" v="389"/>
      <pc:docMkLst>
        <pc:docMk/>
      </pc:docMkLst>
      <pc:sldChg chg="modSp add del">
        <pc:chgData name="Khattab, Sherif" userId="c83b1e15-36f3-4f46-aceb-05aac24c545e" providerId="ADAL" clId="{83294921-B761-4DB8-9432-3A174548EE18}" dt="2022-03-01T13:26:09.786" v="64" actId="47"/>
        <pc:sldMkLst>
          <pc:docMk/>
          <pc:sldMk cId="741449065" sldId="257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83294921-B761-4DB8-9432-3A174548EE18}" dt="2022-03-01T13:18:07.895" v="6"/>
        <pc:sldMkLst>
          <pc:docMk/>
          <pc:sldMk cId="530278779" sldId="258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83294921-B761-4DB8-9432-3A174548EE18}" dt="2022-03-01T13:18:07.895" v="6"/>
        <pc:sldMkLst>
          <pc:docMk/>
          <pc:sldMk cId="2964626202" sldId="259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83294921-B761-4DB8-9432-3A174548EE18}" dt="2022-03-01T13:18:07.895" v="6"/>
        <pc:sldMkLst>
          <pc:docMk/>
          <pc:sldMk cId="3936872045" sldId="260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ord modTransition">
        <pc:chgData name="Khattab, Sherif" userId="c83b1e15-36f3-4f46-aceb-05aac24c545e" providerId="ADAL" clId="{83294921-B761-4DB8-9432-3A174548EE18}" dt="2022-03-01T13:27:09.309" v="77"/>
        <pc:sldMkLst>
          <pc:docMk/>
          <pc:sldMk cId="2377821666" sldId="266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83294921-B761-4DB8-9432-3A174548EE18}" dt="2022-03-01T13:18:07.895" v="6"/>
        <pc:sldMkLst>
          <pc:docMk/>
          <pc:sldMk cId="1762877546" sldId="267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83294921-B761-4DB8-9432-3A174548EE18}" dt="2022-03-01T13:18:07.803" v="5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83294921-B761-4DB8-9432-3A174548EE18}" dt="2022-03-01T13:18:07.895" v="6"/>
        <pc:sldMkLst>
          <pc:docMk/>
          <pc:sldMk cId="1964584242" sldId="268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 modTransition">
        <pc:chgData name="Khattab, Sherif" userId="c83b1e15-36f3-4f46-aceb-05aac24c545e" providerId="ADAL" clId="{83294921-B761-4DB8-9432-3A174548EE18}" dt="2022-03-01T13:29:08.384" v="92" actId="47"/>
        <pc:sldMkLst>
          <pc:docMk/>
          <pc:sldMk cId="3420719142" sldId="269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83294921-B761-4DB8-9432-3A174548EE18}" dt="2022-03-01T13:18:07.803" v="5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 modAnim">
        <pc:chgData name="Khattab, Sherif" userId="c83b1e15-36f3-4f46-aceb-05aac24c545e" providerId="ADAL" clId="{83294921-B761-4DB8-9432-3A174548EE18}" dt="2022-03-01T13:29:14.578" v="94"/>
        <pc:sldMkLst>
          <pc:docMk/>
          <pc:sldMk cId="2133180735" sldId="275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ord modTransition modAnim">
        <pc:chgData name="Khattab, Sherif" userId="c83b1e15-36f3-4f46-aceb-05aac24c545e" providerId="ADAL" clId="{83294921-B761-4DB8-9432-3A174548EE18}" dt="2022-03-01T13:29:44.872" v="100"/>
        <pc:sldMkLst>
          <pc:docMk/>
          <pc:sldMk cId="731436851" sldId="276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83294921-B761-4DB8-9432-3A174548EE18}" dt="2022-03-01T13:18:07.895" v="6"/>
        <pc:sldMkLst>
          <pc:docMk/>
          <pc:sldMk cId="4072270220" sldId="277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4072270220" sldId="277"/>
            <ac:spMk id="61" creationId="{C2AFBFD7-2F9A-4D4B-A478-5E703FDDE272}"/>
          </ac:spMkLst>
        </pc:spChg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2773510753" sldId="280"/>
        </pc:sldMkLst>
      </pc:sldChg>
      <pc:sldChg chg="modSp add del modAnim">
        <pc:chgData name="Khattab, Sherif" userId="c83b1e15-36f3-4f46-aceb-05aac24c545e" providerId="ADAL" clId="{83294921-B761-4DB8-9432-3A174548EE18}" dt="2022-03-01T13:30:15.087" v="104"/>
        <pc:sldMkLst>
          <pc:docMk/>
          <pc:sldMk cId="4127952582" sldId="283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4127952582" sldId="283"/>
            <ac:spMk id="4" creationId="{65EEFF2D-E516-1945-BC72-4C19AFD4DAA6}"/>
          </ac:spMkLst>
        </pc:spChg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442392580" sldId="290"/>
        </pc:sldMkLst>
      </pc:sldChg>
      <pc:sldChg chg="modSp add del modTransition">
        <pc:chgData name="Khattab, Sherif" userId="c83b1e15-36f3-4f46-aceb-05aac24c545e" providerId="ADAL" clId="{83294921-B761-4DB8-9432-3A174548EE18}" dt="2022-03-01T13:18:07.895" v="6"/>
        <pc:sldMkLst>
          <pc:docMk/>
          <pc:sldMk cId="4127073533" sldId="294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4127073533" sldId="294"/>
            <ac:spMk id="15" creationId="{E11F4B18-8147-7E43-9F98-27ABF884DDC6}"/>
          </ac:spMkLst>
        </pc:spChg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3392020218" sldId="469"/>
        </pc:sldMkLst>
      </pc:sldChg>
      <pc:sldChg chg="modSp modAnim">
        <pc:chgData name="Khattab, Sherif" userId="c83b1e15-36f3-4f46-aceb-05aac24c545e" providerId="ADAL" clId="{83294921-B761-4DB8-9432-3A174548EE18}" dt="2022-03-01T13:25:50.547" v="63"/>
        <pc:sldMkLst>
          <pc:docMk/>
          <pc:sldMk cId="702367729" sldId="496"/>
        </pc:sldMkLst>
        <pc:spChg chg="mod">
          <ac:chgData name="Khattab, Sherif" userId="c83b1e15-36f3-4f46-aceb-05aac24c545e" providerId="ADAL" clId="{83294921-B761-4DB8-9432-3A174548EE18}" dt="2022-03-01T13:25:40.982" v="6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621208385" sldId="545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563809780" sldId="546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3111545709" sldId="555"/>
        </pc:sldMkLst>
      </pc:sldChg>
      <pc:sldChg chg="del">
        <pc:chgData name="Khattab, Sherif" userId="c83b1e15-36f3-4f46-aceb-05aac24c545e" providerId="ADAL" clId="{83294921-B761-4DB8-9432-3A174548EE18}" dt="2022-03-01T13:30:18.792" v="105" actId="47"/>
        <pc:sldMkLst>
          <pc:docMk/>
          <pc:sldMk cId="486997367" sldId="556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71235497" sldId="557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3430690568" sldId="628"/>
        </pc:sldMkLst>
      </pc:sldChg>
      <pc:sldChg chg="del">
        <pc:chgData name="Khattab, Sherif" userId="c83b1e15-36f3-4f46-aceb-05aac24c545e" providerId="ADAL" clId="{83294921-B761-4DB8-9432-3A174548EE18}" dt="2022-03-01T13:30:19.993" v="106" actId="47"/>
        <pc:sldMkLst>
          <pc:docMk/>
          <pc:sldMk cId="2445208758" sldId="629"/>
        </pc:sldMkLst>
      </pc:sldChg>
      <pc:sldChg chg="del">
        <pc:chgData name="Khattab, Sherif" userId="c83b1e15-36f3-4f46-aceb-05aac24c545e" providerId="ADAL" clId="{83294921-B761-4DB8-9432-3A174548EE18}" dt="2022-03-01T13:30:22.519" v="108" actId="47"/>
        <pc:sldMkLst>
          <pc:docMk/>
          <pc:sldMk cId="2831311117" sldId="630"/>
        </pc:sldMkLst>
      </pc:sldChg>
      <pc:sldChg chg="del">
        <pc:chgData name="Khattab, Sherif" userId="c83b1e15-36f3-4f46-aceb-05aac24c545e" providerId="ADAL" clId="{83294921-B761-4DB8-9432-3A174548EE18}" dt="2022-03-01T13:30:21.159" v="107" actId="47"/>
        <pc:sldMkLst>
          <pc:docMk/>
          <pc:sldMk cId="1788299685" sldId="631"/>
        </pc:sldMkLst>
      </pc:sldChg>
      <pc:sldChg chg="del">
        <pc:chgData name="Khattab, Sherif" userId="c83b1e15-36f3-4f46-aceb-05aac24c545e" providerId="ADAL" clId="{83294921-B761-4DB8-9432-3A174548EE18}" dt="2022-03-01T13:30:23.675" v="109" actId="47"/>
        <pc:sldMkLst>
          <pc:docMk/>
          <pc:sldMk cId="4026883250" sldId="632"/>
        </pc:sldMkLst>
      </pc:sldChg>
      <pc:sldChg chg="modSp add del mod modTransition modAnim">
        <pc:chgData name="Khattab, Sherif" userId="c83b1e15-36f3-4f46-aceb-05aac24c545e" providerId="ADAL" clId="{83294921-B761-4DB8-9432-3A174548EE18}" dt="2022-03-01T13:29:20.403" v="96"/>
        <pc:sldMkLst>
          <pc:docMk/>
          <pc:sldMk cId="2879803682" sldId="634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879803682" sldId="634"/>
            <ac:spMk id="19" creationId="{383DB0F7-229F-1744-B3C9-18FE8C8C0FDD}"/>
          </ac:spMkLst>
        </pc:spChg>
        <pc:spChg chg="mod">
          <ac:chgData name="Khattab, Sherif" userId="c83b1e15-36f3-4f46-aceb-05aac24c545e" providerId="ADAL" clId="{83294921-B761-4DB8-9432-3A174548EE18}" dt="2022-03-01T13:18:07.803" v="5"/>
          <ac:spMkLst>
            <pc:docMk/>
            <pc:sldMk cId="2879803682" sldId="634"/>
            <ac:spMk id="23555" creationId="{5F47E982-A6AB-324A-B90F-B0510EA2AB3E}"/>
          </ac:spMkLst>
        </pc:spChg>
      </pc:sldChg>
      <pc:sldChg chg="add del ord">
        <pc:chgData name="Khattab, Sherif" userId="c83b1e15-36f3-4f46-aceb-05aac24c545e" providerId="ADAL" clId="{83294921-B761-4DB8-9432-3A174548EE18}" dt="2022-03-01T13:28:58.881" v="91"/>
        <pc:sldMkLst>
          <pc:docMk/>
          <pc:sldMk cId="2763565484" sldId="635"/>
        </pc:sldMkLst>
      </pc:sldChg>
      <pc:sldChg chg="add del">
        <pc:chgData name="Khattab, Sherif" userId="c83b1e15-36f3-4f46-aceb-05aac24c545e" providerId="ADAL" clId="{83294921-B761-4DB8-9432-3A174548EE18}" dt="2022-03-01T13:18:07.895" v="6"/>
        <pc:sldMkLst>
          <pc:docMk/>
          <pc:sldMk cId="1980736919" sldId="636"/>
        </pc:sldMkLst>
      </pc:sldChg>
      <pc:sldChg chg="modSp add del mod ord modTransition">
        <pc:chgData name="Khattab, Sherif" userId="c83b1e15-36f3-4f46-aceb-05aac24c545e" providerId="ADAL" clId="{83294921-B761-4DB8-9432-3A174548EE18}" dt="2022-03-01T13:28:29.520" v="84" actId="207"/>
        <pc:sldMkLst>
          <pc:docMk/>
          <pc:sldMk cId="2596582874" sldId="638"/>
        </pc:sldMkLst>
        <pc:spChg chg="mod">
          <ac:chgData name="Khattab, Sherif" userId="c83b1e15-36f3-4f46-aceb-05aac24c545e" providerId="ADAL" clId="{83294921-B761-4DB8-9432-3A174548EE18}" dt="2022-03-01T13:26:58.902" v="75" actId="20577"/>
          <ac:spMkLst>
            <pc:docMk/>
            <pc:sldMk cId="2596582874" sldId="638"/>
            <ac:spMk id="2" creationId="{4FD33E2D-FAE1-4C89-A717-36B0B3D2A06C}"/>
          </ac:spMkLst>
        </pc:spChg>
        <pc:spChg chg="mod">
          <ac:chgData name="Khattab, Sherif" userId="c83b1e15-36f3-4f46-aceb-05aac24c545e" providerId="ADAL" clId="{83294921-B761-4DB8-9432-3A174548EE18}" dt="2022-03-01T13:28:29.520" v="84" actId="207"/>
          <ac:spMkLst>
            <pc:docMk/>
            <pc:sldMk cId="2596582874" sldId="638"/>
            <ac:spMk id="3" creationId="{CC23BA8C-B401-48B1-80B9-A3439F4802F4}"/>
          </ac:spMkLst>
        </pc:spChg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596582874" sldId="638"/>
            <ac:spMk id="4" creationId="{E34CDF39-49F6-4920-9301-24EE0C100A0E}"/>
          </ac:spMkLst>
        </pc:spChg>
      </pc:sldChg>
      <pc:sldChg chg="modSp add del ord modTransition">
        <pc:chgData name="Khattab, Sherif" userId="c83b1e15-36f3-4f46-aceb-05aac24c545e" providerId="ADAL" clId="{83294921-B761-4DB8-9432-3A174548EE18}" dt="2022-03-01T13:30:02.774" v="102"/>
        <pc:sldMkLst>
          <pc:docMk/>
          <pc:sldMk cId="1717400977" sldId="639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1717400977" sldId="639"/>
            <ac:spMk id="4" creationId="{1765A989-ACB0-4826-B4E2-6D0E147FF377}"/>
          </ac:spMkLst>
        </pc:spChg>
      </pc:sldChg>
      <pc:sldChg chg="modSp add del mod modTransition">
        <pc:chgData name="Khattab, Sherif" userId="c83b1e15-36f3-4f46-aceb-05aac24c545e" providerId="ADAL" clId="{83294921-B761-4DB8-9432-3A174548EE18}" dt="2022-03-01T13:28:53.260" v="89"/>
        <pc:sldMkLst>
          <pc:docMk/>
          <pc:sldMk cId="3997552664" sldId="640"/>
        </pc:sldMkLst>
        <pc:spChg chg="mod">
          <ac:chgData name="Khattab, Sherif" userId="c83b1e15-36f3-4f46-aceb-05aac24c545e" providerId="ADAL" clId="{83294921-B761-4DB8-9432-3A174548EE18}" dt="2022-03-01T13:28:40.790" v="87" actId="20577"/>
          <ac:spMkLst>
            <pc:docMk/>
            <pc:sldMk cId="3997552664" sldId="640"/>
            <ac:spMk id="2" creationId="{4FD33E2D-FAE1-4C89-A717-36B0B3D2A06C}"/>
          </ac:spMkLst>
        </pc:spChg>
        <pc:spChg chg="mod">
          <ac:chgData name="Khattab, Sherif" userId="c83b1e15-36f3-4f46-aceb-05aac24c545e" providerId="ADAL" clId="{83294921-B761-4DB8-9432-3A174548EE18}" dt="2022-03-01T13:28:53.260" v="89"/>
          <ac:spMkLst>
            <pc:docMk/>
            <pc:sldMk cId="3997552664" sldId="640"/>
            <ac:spMk id="3" creationId="{CC23BA8C-B401-48B1-80B9-A3439F4802F4}"/>
          </ac:spMkLst>
        </pc:spChg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3997552664" sldId="640"/>
            <ac:spMk id="4" creationId="{E34CDF39-49F6-4920-9301-24EE0C100A0E}"/>
          </ac:spMkLst>
        </pc:spChg>
      </pc:sldChg>
      <pc:sldChg chg="modSp new mod">
        <pc:chgData name="Khattab, Sherif" userId="c83b1e15-36f3-4f46-aceb-05aac24c545e" providerId="ADAL" clId="{83294921-B761-4DB8-9432-3A174548EE18}" dt="2022-03-01T13:31:27.593" v="211" actId="20577"/>
        <pc:sldMkLst>
          <pc:docMk/>
          <pc:sldMk cId="4094346339" sldId="641"/>
        </pc:sldMkLst>
        <pc:spChg chg="mod">
          <ac:chgData name="Khattab, Sherif" userId="c83b1e15-36f3-4f46-aceb-05aac24c545e" providerId="ADAL" clId="{83294921-B761-4DB8-9432-3A174548EE18}" dt="2022-03-01T13:30:50.447" v="132" actId="5793"/>
          <ac:spMkLst>
            <pc:docMk/>
            <pc:sldMk cId="4094346339" sldId="641"/>
            <ac:spMk id="2" creationId="{74F7AC28-7709-4490-8EAA-0B030ED8859D}"/>
          </ac:spMkLst>
        </pc:spChg>
        <pc:spChg chg="mod">
          <ac:chgData name="Khattab, Sherif" userId="c83b1e15-36f3-4f46-aceb-05aac24c545e" providerId="ADAL" clId="{83294921-B761-4DB8-9432-3A174548EE18}" dt="2022-03-01T13:31:27.593" v="211" actId="20577"/>
          <ac:spMkLst>
            <pc:docMk/>
            <pc:sldMk cId="4094346339" sldId="641"/>
            <ac:spMk id="3" creationId="{1002DCC2-05C7-45CF-9F17-DF54E531B9C1}"/>
          </ac:spMkLst>
        </pc:spChg>
      </pc:sldChg>
      <pc:sldChg chg="modSp new mod modAnim">
        <pc:chgData name="Khattab, Sherif" userId="c83b1e15-36f3-4f46-aceb-05aac24c545e" providerId="ADAL" clId="{83294921-B761-4DB8-9432-3A174548EE18}" dt="2022-03-01T13:39:46.413" v="384"/>
        <pc:sldMkLst>
          <pc:docMk/>
          <pc:sldMk cId="2444359482" sldId="642"/>
        </pc:sldMkLst>
        <pc:spChg chg="mod">
          <ac:chgData name="Khattab, Sherif" userId="c83b1e15-36f3-4f46-aceb-05aac24c545e" providerId="ADAL" clId="{83294921-B761-4DB8-9432-3A174548EE18}" dt="2022-03-01T13:34:15.694" v="257" actId="20577"/>
          <ac:spMkLst>
            <pc:docMk/>
            <pc:sldMk cId="2444359482" sldId="642"/>
            <ac:spMk id="2" creationId="{650F212E-234E-453F-954E-6EBD86C0D3FD}"/>
          </ac:spMkLst>
        </pc:spChg>
        <pc:spChg chg="mod">
          <ac:chgData name="Khattab, Sherif" userId="c83b1e15-36f3-4f46-aceb-05aac24c545e" providerId="ADAL" clId="{83294921-B761-4DB8-9432-3A174548EE18}" dt="2022-03-01T13:39:36.015" v="382" actId="6549"/>
          <ac:spMkLst>
            <pc:docMk/>
            <pc:sldMk cId="2444359482" sldId="642"/>
            <ac:spMk id="3" creationId="{E99B505D-27CC-4923-AA49-1B78ADE9C176}"/>
          </ac:spMkLst>
        </pc:spChg>
      </pc:sldChg>
      <pc:sldChg chg="modSp new mod modAnim">
        <pc:chgData name="Khattab, Sherif" userId="c83b1e15-36f3-4f46-aceb-05aac24c545e" providerId="ADAL" clId="{83294921-B761-4DB8-9432-3A174548EE18}" dt="2022-03-01T13:39:32.326" v="372"/>
        <pc:sldMkLst>
          <pc:docMk/>
          <pc:sldMk cId="449097264" sldId="643"/>
        </pc:sldMkLst>
        <pc:spChg chg="mod">
          <ac:chgData name="Khattab, Sherif" userId="c83b1e15-36f3-4f46-aceb-05aac24c545e" providerId="ADAL" clId="{83294921-B761-4DB8-9432-3A174548EE18}" dt="2022-03-01T13:34:48.460" v="313" actId="404"/>
          <ac:spMkLst>
            <pc:docMk/>
            <pc:sldMk cId="449097264" sldId="643"/>
            <ac:spMk id="2" creationId="{EA5B182A-15C0-4575-B820-AF3B5E205F94}"/>
          </ac:spMkLst>
        </pc:spChg>
        <pc:spChg chg="mod">
          <ac:chgData name="Khattab, Sherif" userId="c83b1e15-36f3-4f46-aceb-05aac24c545e" providerId="ADAL" clId="{83294921-B761-4DB8-9432-3A174548EE18}" dt="2022-03-01T13:39:27.165" v="370" actId="6549"/>
          <ac:spMkLst>
            <pc:docMk/>
            <pc:sldMk cId="449097264" sldId="643"/>
            <ac:spMk id="3" creationId="{3F8ECCD9-6AFE-45F0-93A3-0D7D5304EBBF}"/>
          </ac:spMkLst>
        </pc:spChg>
      </pc:sldChg>
      <pc:sldChg chg="modSp new mod modAnim">
        <pc:chgData name="Khattab, Sherif" userId="c83b1e15-36f3-4f46-aceb-05aac24c545e" providerId="ADAL" clId="{83294921-B761-4DB8-9432-3A174548EE18}" dt="2022-03-01T13:39:54.694" v="389"/>
        <pc:sldMkLst>
          <pc:docMk/>
          <pc:sldMk cId="861968579" sldId="644"/>
        </pc:sldMkLst>
        <pc:spChg chg="mod">
          <ac:chgData name="Khattab, Sherif" userId="c83b1e15-36f3-4f46-aceb-05aac24c545e" providerId="ADAL" clId="{83294921-B761-4DB8-9432-3A174548EE18}" dt="2022-03-01T13:35:34.143" v="341" actId="20577"/>
          <ac:spMkLst>
            <pc:docMk/>
            <pc:sldMk cId="861968579" sldId="644"/>
            <ac:spMk id="2" creationId="{04ACCFEB-D34B-4F9B-8ED3-A36E736A4499}"/>
          </ac:spMkLst>
        </pc:spChg>
        <pc:spChg chg="mod">
          <ac:chgData name="Khattab, Sherif" userId="c83b1e15-36f3-4f46-aceb-05aac24c545e" providerId="ADAL" clId="{83294921-B761-4DB8-9432-3A174548EE18}" dt="2022-03-01T13:39:50.087" v="387" actId="6549"/>
          <ac:spMkLst>
            <pc:docMk/>
            <pc:sldMk cId="861968579" sldId="644"/>
            <ac:spMk id="3" creationId="{D33A89E2-1240-431F-8E96-7C216746A718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AB4DB51F-5EFE-4A66-8845-A3FD4C6C7BDB}"/>
    <pc:docChg chg="undo custSel addSld delSld modSld sldOrd delMainMaster">
      <pc:chgData name="Khattab, Sherif" userId="c83b1e15-36f3-4f46-aceb-05aac24c545e" providerId="ADAL" clId="{AB4DB51F-5EFE-4A66-8845-A3FD4C6C7BDB}" dt="2021-10-25T13:31:51.894" v="397" actId="2696"/>
      <pc:docMkLst>
        <pc:docMk/>
      </pc:docMkLst>
      <pc:sldChg chg="modSp 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741449065" sldId="257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530278779" sldId="258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64626202" sldId="259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36872045" sldId="260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AB4DB51F-5EFE-4A66-8845-A3FD4C6C7BDB}" dt="2021-10-25T13:31:51.894" v="397" actId="2696"/>
        <pc:sldMkLst>
          <pc:docMk/>
          <pc:sldMk cId="2377821666" sldId="266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AB4DB51F-5EFE-4A66-8845-A3FD4C6C7BDB}" dt="2021-10-25T13:31:51.894" v="397" actId="2696"/>
        <pc:sldMkLst>
          <pc:docMk/>
          <pc:sldMk cId="1762877546" sldId="267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AB4DB51F-5EFE-4A66-8845-A3FD4C6C7BDB}" dt="2021-10-21T14:59:24.610" v="4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AB4DB51F-5EFE-4A66-8845-A3FD4C6C7BDB}" dt="2021-10-25T13:31:51.894" v="397" actId="2696"/>
        <pc:sldMkLst>
          <pc:docMk/>
          <pc:sldMk cId="1964584242" sldId="268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1964584242" sldId="268"/>
            <ac:spMk id="4" creationId="{5E83345C-FDAE-D542-99CA-5CF2112A409A}"/>
          </ac:spMkLst>
        </pc:spChg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072270220" sldId="277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2099089282" sldId="284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537317818" sldId="299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117329803" sldId="466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3643915362" sldId="467"/>
        </pc:sldMkLst>
      </pc:sldChg>
      <pc:sldChg chg="add del">
        <pc:chgData name="Khattab, Sherif" userId="c83b1e15-36f3-4f46-aceb-05aac24c545e" providerId="ADAL" clId="{AB4DB51F-5EFE-4A66-8845-A3FD4C6C7BDB}" dt="2021-10-21T15:04:38.856" v="9"/>
        <pc:sldMkLst>
          <pc:docMk/>
          <pc:sldMk cId="1593910045" sldId="468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3392020218" sldId="46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05532786" sldId="47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98367991" sldId="47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18690417" sldId="48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050025745" sldId="48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482587836" sldId="48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AB4DB51F-5EFE-4A66-8845-A3FD4C6C7BDB}" dt="2021-10-21T16:14:15.181" v="3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AB4DB51F-5EFE-4A66-8845-A3FD4C6C7BDB}" dt="2021-10-21T16:14:15.181" v="3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AB4DB51F-5EFE-4A66-8845-A3FD4C6C7BDB}" dt="2021-10-21T15:04:44.633" v="10" actId="47"/>
        <pc:sldMkLst>
          <pc:docMk/>
          <pc:sldMk cId="4202616107" sldId="500"/>
        </pc:sldMkLst>
      </pc:sldChg>
      <pc:sldChg chg="modSp del mod">
        <pc:chgData name="Khattab, Sherif" userId="c83b1e15-36f3-4f46-aceb-05aac24c545e" providerId="ADAL" clId="{AB4DB51F-5EFE-4A66-8845-A3FD4C6C7BDB}" dt="2021-10-21T16:14:42.736" v="71" actId="47"/>
        <pc:sldMkLst>
          <pc:docMk/>
          <pc:sldMk cId="2116864396" sldId="505"/>
        </pc:sldMkLst>
        <pc:spChg chg="mod">
          <ac:chgData name="Khattab, Sherif" userId="c83b1e15-36f3-4f46-aceb-05aac24c545e" providerId="ADAL" clId="{AB4DB51F-5EFE-4A66-8845-A3FD4C6C7BDB}" dt="2021-10-21T16:14:37.352" v="68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AB4DB51F-5EFE-4A66-8845-A3FD4C6C7BDB}" dt="2021-10-21T15:04:38.856" v="9"/>
        <pc:sldMkLst>
          <pc:docMk/>
          <pc:sldMk cId="1621208385" sldId="545"/>
        </pc:sldMkLst>
      </pc:sldChg>
      <pc:sldChg chg="add del">
        <pc:chgData name="Khattab, Sherif" userId="c83b1e15-36f3-4f46-aceb-05aac24c545e" providerId="ADAL" clId="{AB4DB51F-5EFE-4A66-8845-A3FD4C6C7BDB}" dt="2021-10-21T15:04:38.856" v="9"/>
        <pc:sldMkLst>
          <pc:docMk/>
          <pc:sldMk cId="563809780" sldId="546"/>
        </pc:sldMkLst>
      </pc:sldChg>
      <pc:sldChg chg="add del">
        <pc:chgData name="Khattab, Sherif" userId="c83b1e15-36f3-4f46-aceb-05aac24c545e" providerId="ADAL" clId="{AB4DB51F-5EFE-4A66-8845-A3FD4C6C7BDB}" dt="2021-10-21T15:04:38.856" v="9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89778907" sldId="549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763565484" sldId="550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980736919" sldId="551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717400977" sldId="552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49965011" sldId="553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114761885" sldId="554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3111545709" sldId="555"/>
        </pc:sldMkLst>
      </pc:sldChg>
      <pc:sldChg chg="modSp add del mod ord">
        <pc:chgData name="Khattab, Sherif" userId="c83b1e15-36f3-4f46-aceb-05aac24c545e" providerId="ADAL" clId="{AB4DB51F-5EFE-4A66-8845-A3FD4C6C7BDB}" dt="2021-10-21T16:15:00.652" v="128" actId="20577"/>
        <pc:sldMkLst>
          <pc:docMk/>
          <pc:sldMk cId="486997367" sldId="556"/>
        </pc:sldMkLst>
        <pc:spChg chg="mod">
          <ac:chgData name="Khattab, Sherif" userId="c83b1e15-36f3-4f46-aceb-05aac24c545e" providerId="ADAL" clId="{AB4DB51F-5EFE-4A66-8845-A3FD4C6C7BDB}" dt="2021-10-21T16:14:49.572" v="95" actId="20577"/>
          <ac:spMkLst>
            <pc:docMk/>
            <pc:sldMk cId="486997367" sldId="556"/>
            <ac:spMk id="2" creationId="{12359EF1-8966-43B0-ACD4-140C6B768BE4}"/>
          </ac:spMkLst>
        </pc:spChg>
        <pc:spChg chg="mod">
          <ac:chgData name="Khattab, Sherif" userId="c83b1e15-36f3-4f46-aceb-05aac24c545e" providerId="ADAL" clId="{AB4DB51F-5EFE-4A66-8845-A3FD4C6C7BDB}" dt="2021-10-21T16:15:00.652" v="128" actId="20577"/>
          <ac:spMkLst>
            <pc:docMk/>
            <pc:sldMk cId="486997367" sldId="556"/>
            <ac:spMk id="3" creationId="{8109B87E-C0CB-4835-9C82-AFCB15839B0C}"/>
          </ac:spMkLst>
        </pc:spChg>
        <pc:picChg chg="mod">
          <ac:chgData name="Khattab, Sherif" userId="c83b1e15-36f3-4f46-aceb-05aac24c545e" providerId="ADAL" clId="{AB4DB51F-5EFE-4A66-8845-A3FD4C6C7BDB}" dt="2021-10-21T16:14:55.020" v="96" actId="1076"/>
          <ac:picMkLst>
            <pc:docMk/>
            <pc:sldMk cId="486997367" sldId="556"/>
            <ac:picMk id="11" creationId="{4D3D2DAA-3840-4992-924A-763F23A1063F}"/>
          </ac:picMkLst>
        </pc:picChg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171235497" sldId="55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015280144" sldId="55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511679490" sldId="55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403963479" sldId="56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204705229" sldId="56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317113505" sldId="56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579405355" sldId="56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391830557" sldId="56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791947110" sldId="56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898320993" sldId="56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65296978" sldId="56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696933530" sldId="56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64668508" sldId="56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40387091" sldId="57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46477590" sldId="57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35879386" sldId="57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111677508" sldId="57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533479965" sldId="57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88723801" sldId="57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826360827" sldId="58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768941197" sldId="58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53902332" sldId="58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74284644" sldId="59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315090836" sldId="59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712558247" sldId="59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67156490" sldId="59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39197551" sldId="59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175651853" sldId="59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82409994" sldId="59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55100418" sldId="60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260117394" sldId="60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00930762" sldId="60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377651607" sldId="60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917878205" sldId="60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693182178" sldId="60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115630515" sldId="60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70379455" sldId="60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390924536" sldId="60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8662114" sldId="60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86902699" sldId="61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747732605" sldId="61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938775688" sldId="61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25931934" sldId="61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283012382" sldId="61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68515591" sldId="61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87194210" sldId="61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311359803" sldId="61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378700803" sldId="61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036780415" sldId="61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868814156" sldId="62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099529074" sldId="62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36644830" sldId="62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561128005" sldId="624"/>
        </pc:sldMkLst>
      </pc:sldChg>
      <pc:sldChg chg="add del">
        <pc:chgData name="Khattab, Sherif" userId="c83b1e15-36f3-4f46-aceb-05aac24c545e" providerId="ADAL" clId="{AB4DB51F-5EFE-4A66-8845-A3FD4C6C7BDB}" dt="2021-10-21T14:59:24.610" v="4"/>
        <pc:sldMkLst>
          <pc:docMk/>
          <pc:sldMk cId="1374389770" sldId="62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01811499" sldId="62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1444243" sldId="626"/>
        </pc:sldMkLst>
      </pc:sldChg>
      <pc:sldChg chg="add del">
        <pc:chgData name="Khattab, Sherif" userId="c83b1e15-36f3-4f46-aceb-05aac24c545e" providerId="ADAL" clId="{AB4DB51F-5EFE-4A66-8845-A3FD4C6C7BDB}" dt="2021-10-21T14:59:24.610" v="4"/>
        <pc:sldMkLst>
          <pc:docMk/>
          <pc:sldMk cId="329177268" sldId="62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879803682" sldId="627"/>
        </pc:sldMkLst>
      </pc:sldChg>
      <pc:sldChg chg="modSp add del mod modTransition">
        <pc:chgData name="Khattab, Sherif" userId="c83b1e15-36f3-4f46-aceb-05aac24c545e" providerId="ADAL" clId="{AB4DB51F-5EFE-4A66-8845-A3FD4C6C7BDB}" dt="2021-10-21T14:59:24.610" v="4"/>
        <pc:sldMkLst>
          <pc:docMk/>
          <pc:sldMk cId="3700340836" sldId="627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3700340836" sldId="627"/>
            <ac:spMk id="19" creationId="{383DB0F7-229F-1744-B3C9-18FE8C8C0FDD}"/>
          </ac:spMkLst>
        </pc:spChg>
        <pc:spChg chg="mod">
          <ac:chgData name="Khattab, Sherif" userId="c83b1e15-36f3-4f46-aceb-05aac24c545e" providerId="ADAL" clId="{AB4DB51F-5EFE-4A66-8845-A3FD4C6C7BDB}" dt="2021-10-21T14:59:24.610" v="4"/>
          <ac:spMkLst>
            <pc:docMk/>
            <pc:sldMk cId="3700340836" sldId="627"/>
            <ac:spMk id="23555" creationId="{5F47E982-A6AB-324A-B90F-B0510EA2AB3E}"/>
          </ac:spMkLst>
        </pc:spChg>
      </pc:sldChg>
      <pc:sldChg chg="modSp add mod modAnim">
        <pc:chgData name="Khattab, Sherif" userId="c83b1e15-36f3-4f46-aceb-05aac24c545e" providerId="ADAL" clId="{AB4DB51F-5EFE-4A66-8845-A3FD4C6C7BDB}" dt="2021-10-21T16:24:50.634" v="386" actId="20577"/>
        <pc:sldMkLst>
          <pc:docMk/>
          <pc:sldMk cId="3430690568" sldId="628"/>
        </pc:sldMkLst>
        <pc:spChg chg="mod">
          <ac:chgData name="Khattab, Sherif" userId="c83b1e15-36f3-4f46-aceb-05aac24c545e" providerId="ADAL" clId="{AB4DB51F-5EFE-4A66-8845-A3FD4C6C7BDB}" dt="2021-10-21T16:24:50.634" v="386" actId="20577"/>
          <ac:spMkLst>
            <pc:docMk/>
            <pc:sldMk cId="3430690568" sldId="628"/>
            <ac:spMk id="2" creationId="{6ABECF1C-1696-401A-8D24-743D55F2B028}"/>
          </ac:spMkLst>
        </pc:spChg>
        <pc:spChg chg="mod">
          <ac:chgData name="Khattab, Sherif" userId="c83b1e15-36f3-4f46-aceb-05aac24c545e" providerId="ADAL" clId="{AB4DB51F-5EFE-4A66-8845-A3FD4C6C7BDB}" dt="2021-10-21T16:22:41.285" v="347" actId="21"/>
          <ac:spMkLst>
            <pc:docMk/>
            <pc:sldMk cId="3430690568" sldId="628"/>
            <ac:spMk id="3" creationId="{C46348BA-7CE2-41BC-AF19-D821848F1393}"/>
          </ac:spMkLst>
        </pc:spChg>
      </pc:sldChg>
      <pc:sldChg chg="modSp new mod modAnim">
        <pc:chgData name="Khattab, Sherif" userId="c83b1e15-36f3-4f46-aceb-05aac24c545e" providerId="ADAL" clId="{AB4DB51F-5EFE-4A66-8845-A3FD4C6C7BDB}" dt="2021-10-21T16:25:10.342" v="388"/>
        <pc:sldMkLst>
          <pc:docMk/>
          <pc:sldMk cId="2445208758" sldId="629"/>
        </pc:sldMkLst>
        <pc:spChg chg="mod">
          <ac:chgData name="Khattab, Sherif" userId="c83b1e15-36f3-4f46-aceb-05aac24c545e" providerId="ADAL" clId="{AB4DB51F-5EFE-4A66-8845-A3FD4C6C7BDB}" dt="2021-10-21T16:19:26.157" v="204" actId="20577"/>
          <ac:spMkLst>
            <pc:docMk/>
            <pc:sldMk cId="2445208758" sldId="629"/>
            <ac:spMk id="2" creationId="{ACBE58DC-26DB-4CDF-B845-3CE4DDB6283A}"/>
          </ac:spMkLst>
        </pc:spChg>
        <pc:spChg chg="mod">
          <ac:chgData name="Khattab, Sherif" userId="c83b1e15-36f3-4f46-aceb-05aac24c545e" providerId="ADAL" clId="{AB4DB51F-5EFE-4A66-8845-A3FD4C6C7BDB}" dt="2021-10-21T16:23:44.775" v="363" actId="6549"/>
          <ac:spMkLst>
            <pc:docMk/>
            <pc:sldMk cId="2445208758" sldId="629"/>
            <ac:spMk id="3" creationId="{D265427B-34C9-4186-AB45-62FB9358AD66}"/>
          </ac:spMkLst>
        </pc:spChg>
      </pc:sldChg>
      <pc:sldChg chg="modSp new mod modAnim">
        <pc:chgData name="Khattab, Sherif" userId="c83b1e15-36f3-4f46-aceb-05aac24c545e" providerId="ADAL" clId="{AB4DB51F-5EFE-4A66-8845-A3FD4C6C7BDB}" dt="2021-10-21T16:25:40.601" v="396"/>
        <pc:sldMkLst>
          <pc:docMk/>
          <pc:sldMk cId="2831311117" sldId="630"/>
        </pc:sldMkLst>
        <pc:spChg chg="mod">
          <ac:chgData name="Khattab, Sherif" userId="c83b1e15-36f3-4f46-aceb-05aac24c545e" providerId="ADAL" clId="{AB4DB51F-5EFE-4A66-8845-A3FD4C6C7BDB}" dt="2021-10-21T16:19:49.588" v="248" actId="20577"/>
          <ac:spMkLst>
            <pc:docMk/>
            <pc:sldMk cId="2831311117" sldId="630"/>
            <ac:spMk id="2" creationId="{8C9F3986-859A-41B4-8869-E2D863E59C69}"/>
          </ac:spMkLst>
        </pc:spChg>
        <pc:spChg chg="mod">
          <ac:chgData name="Khattab, Sherif" userId="c83b1e15-36f3-4f46-aceb-05aac24c545e" providerId="ADAL" clId="{AB4DB51F-5EFE-4A66-8845-A3FD4C6C7BDB}" dt="2021-10-21T16:25:33.788" v="394" actId="6549"/>
          <ac:spMkLst>
            <pc:docMk/>
            <pc:sldMk cId="2831311117" sldId="630"/>
            <ac:spMk id="3" creationId="{CA2EDFBF-88A8-42CC-B16D-107F2815B291}"/>
          </ac:spMkLst>
        </pc:spChg>
      </pc:sldChg>
      <pc:sldChg chg="modSp new mod modAnim">
        <pc:chgData name="Khattab, Sherif" userId="c83b1e15-36f3-4f46-aceb-05aac24c545e" providerId="ADAL" clId="{AB4DB51F-5EFE-4A66-8845-A3FD4C6C7BDB}" dt="2021-10-21T16:25:19.602" v="392"/>
        <pc:sldMkLst>
          <pc:docMk/>
          <pc:sldMk cId="1788299685" sldId="631"/>
        </pc:sldMkLst>
        <pc:spChg chg="mod">
          <ac:chgData name="Khattab, Sherif" userId="c83b1e15-36f3-4f46-aceb-05aac24c545e" providerId="ADAL" clId="{AB4DB51F-5EFE-4A66-8845-A3FD4C6C7BDB}" dt="2021-10-21T16:20:09.868" v="294" actId="20577"/>
          <ac:spMkLst>
            <pc:docMk/>
            <pc:sldMk cId="1788299685" sldId="631"/>
            <ac:spMk id="2" creationId="{E205B959-DBAE-4BF7-A944-3DC10501DFD2}"/>
          </ac:spMkLst>
        </pc:spChg>
        <pc:spChg chg="mod">
          <ac:chgData name="Khattab, Sherif" userId="c83b1e15-36f3-4f46-aceb-05aac24c545e" providerId="ADAL" clId="{AB4DB51F-5EFE-4A66-8845-A3FD4C6C7BDB}" dt="2021-10-21T16:25:15.337" v="390" actId="6549"/>
          <ac:spMkLst>
            <pc:docMk/>
            <pc:sldMk cId="1788299685" sldId="631"/>
            <ac:spMk id="3" creationId="{A7CAE9A7-A620-46F2-A90D-B16E830D7338}"/>
          </ac:spMkLst>
        </pc:spChg>
      </pc:sldChg>
      <pc:sldChg chg="add">
        <pc:chgData name="Khattab, Sherif" userId="c83b1e15-36f3-4f46-aceb-05aac24c545e" providerId="ADAL" clId="{AB4DB51F-5EFE-4A66-8845-A3FD4C6C7BDB}" dt="2021-10-21T16:24:19.517" v="364"/>
        <pc:sldMkLst>
          <pc:docMk/>
          <pc:sldMk cId="4026883250" sldId="632"/>
        </pc:sldMkLst>
      </pc:sldChg>
      <pc:sldMasterChg chg="del delSldLayout">
        <pc:chgData name="Khattab, Sherif" userId="c83b1e15-36f3-4f46-aceb-05aac24c545e" providerId="ADAL" clId="{AB4DB51F-5EFE-4A66-8845-A3FD4C6C7BDB}" dt="2021-10-25T13:31:51.894" v="397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6548882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6334573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72781997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72610801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806379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2480616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99969250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4026464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6275208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297114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9538779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602599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0486949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1698566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363166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2638369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589028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9855100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8970076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175632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3843641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4939261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6913913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0227741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2927878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6904887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83051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7311068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4695722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8563756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00949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447514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5320045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1378277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384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61C395A-D7E4-AF0A-7DD0-097B21DF3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F8483ED-31C6-DA44-A5DC-E17CF7873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many programs is enough?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5E408D6-3705-BD46-A062-19FC68B8E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memory partitions (fixed or variable size)</a:t>
            </a:r>
          </a:p>
          <a:p>
            <a:r>
              <a:rPr lang="en-US" altLang="en-US" dirty="0"/>
              <a:t>Lots of processes wanting to use the CPU</a:t>
            </a:r>
          </a:p>
          <a:p>
            <a:r>
              <a:rPr lang="en-US" altLang="en-US" dirty="0"/>
              <a:t>Tradeoff</a:t>
            </a:r>
          </a:p>
          <a:p>
            <a:pPr lvl="1"/>
            <a:r>
              <a:rPr lang="en-US" altLang="en-US" dirty="0"/>
              <a:t>More processes utilize the CPU better</a:t>
            </a:r>
          </a:p>
          <a:p>
            <a:pPr lvl="1"/>
            <a:r>
              <a:rPr lang="en-US" altLang="en-US" dirty="0"/>
              <a:t>Fewer processes use less memory (cheaper!)</a:t>
            </a:r>
          </a:p>
          <a:p>
            <a:r>
              <a:rPr lang="en-US" altLang="en-US" dirty="0"/>
              <a:t>How many processes do we need to keep the CPU fully utilized?</a:t>
            </a:r>
          </a:p>
          <a:p>
            <a:pPr lvl="1"/>
            <a:r>
              <a:rPr lang="en-US" altLang="en-US" dirty="0"/>
              <a:t>This will help determine how much memory we need</a:t>
            </a:r>
          </a:p>
          <a:p>
            <a:pPr lvl="1"/>
            <a:r>
              <a:rPr lang="en-US" altLang="en-US" dirty="0"/>
              <a:t>Is this still relevant with memory costing $10/GB?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3345C-FDAE-D542-99CA-5CF2112A40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1AC4C-68AC-A940-9366-0965AFFA2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994B827-A38B-9248-8751-9C15452F5ED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842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CCCB-8BDE-4B6D-91D0-0C956A6E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more processes?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E05E-A008-47A3-A2EF-57FF0732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C9AA6-F0C8-4BDD-8527-3BE8E83A3C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82D87-BC71-4501-BD97-FADA06FF0D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47613-CA2F-4A72-8917-D5CE1EAC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7" y="1051503"/>
            <a:ext cx="9048037" cy="60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15ED9D3-04E8-6844-9F9F-25960A387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multiprogramming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AC6EFFC-1847-6941-8D99-8ECA2D1F9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202444" cy="6141298"/>
          </a:xfrm>
        </p:spPr>
        <p:txBody>
          <a:bodyPr/>
          <a:lstStyle/>
          <a:p>
            <a:r>
              <a:rPr lang="en-US" altLang="en-US" sz="2646" dirty="0"/>
              <a:t>More I/O wait means less processor utilization</a:t>
            </a:r>
          </a:p>
          <a:p>
            <a:pPr lvl="1"/>
            <a:r>
              <a:rPr lang="en-US" altLang="en-US" sz="2205" dirty="0"/>
              <a:t>At 20% I/O wait, 3–4 processes fully utilize CPU</a:t>
            </a:r>
          </a:p>
          <a:p>
            <a:pPr lvl="1"/>
            <a:r>
              <a:rPr lang="en-US" altLang="en-US" sz="2205" dirty="0"/>
              <a:t>At 80% I/O wait, even 10 processes aren’t enough</a:t>
            </a:r>
          </a:p>
          <a:p>
            <a:r>
              <a:rPr lang="en-US" altLang="en-US" sz="2646" dirty="0"/>
              <a:t>This means that the OS should have more processes if they’re I/O bound</a:t>
            </a:r>
          </a:p>
          <a:p>
            <a:r>
              <a:rPr lang="en-US" altLang="en-US" sz="2646" dirty="0"/>
              <a:t>More processes =&gt; memory management &amp; protection more important!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3DB3-D9B4-7F49-A12B-66B4A0C08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8BEB-73AB-B648-8F7D-766412DD3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76478D4-682C-CF40-87B3-B8C06476A37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487" name="Picture 7">
            <a:extLst>
              <a:ext uri="{FF2B5EF4-FFF2-40B4-BE49-F238E27FC236}">
                <a16:creationId xmlns:a16="http://schemas.microsoft.com/office/drawing/2014/main" id="{D8E0DECE-990C-3744-82D8-8EB9C414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56" y="1438438"/>
            <a:ext cx="5113280" cy="501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8775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9">
            <a:extLst>
              <a:ext uri="{FF2B5EF4-FFF2-40B4-BE49-F238E27FC236}">
                <a16:creationId xmlns:a16="http://schemas.microsoft.com/office/drawing/2014/main" id="{FC8B15CF-9C98-2A49-BC70-FCC1516C7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memory management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E8ADFAFE-65CA-734C-BF52-9815E9CCA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Components include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Operating system (perhaps with device drivers)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Single process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Goal: lay these out in memory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Memory protection may not be an issue (only one program)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Flexibility may still be useful (allow OS changes, etc.)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No swapping or paging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2355C79-BD0B-B24C-BAAB-6624CA6D9E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185B494-090B-8647-BA51-60B9240B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0FA3E00-F04C-344F-B973-97C9C3D49F6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164" name="AutoShape 20">
            <a:extLst>
              <a:ext uri="{FF2B5EF4-FFF2-40B4-BE49-F238E27FC236}">
                <a16:creationId xmlns:a16="http://schemas.microsoft.com/office/drawing/2014/main" id="{705922EA-D9C2-5B4D-A6AE-235710AEE4DC}"/>
              </a:ext>
            </a:extLst>
          </p:cNvPr>
          <p:cNvCxnSpPr>
            <a:cxnSpLocks noChangeShapeType="1"/>
            <a:stCxn id="6165" idx="3"/>
            <a:endCxn id="6166" idx="1"/>
          </p:cNvCxnSpPr>
          <p:nvPr/>
        </p:nvCxnSpPr>
        <p:spPr bwMode="auto">
          <a:xfrm flipV="1">
            <a:off x="1449466" y="6851544"/>
            <a:ext cx="7202691" cy="175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3" name="AutoShape 19">
            <a:extLst>
              <a:ext uri="{FF2B5EF4-FFF2-40B4-BE49-F238E27FC236}">
                <a16:creationId xmlns:a16="http://schemas.microsoft.com/office/drawing/2014/main" id="{229EECF3-706A-4447-9062-25D95CD08491}"/>
              </a:ext>
            </a:extLst>
          </p:cNvPr>
          <p:cNvCxnSpPr>
            <a:cxnSpLocks noChangeShapeType="1"/>
            <a:stCxn id="6160" idx="3"/>
            <a:endCxn id="6162" idx="1"/>
          </p:cNvCxnSpPr>
          <p:nvPr/>
        </p:nvCxnSpPr>
        <p:spPr bwMode="auto">
          <a:xfrm flipV="1">
            <a:off x="1442467" y="4331652"/>
            <a:ext cx="7202690" cy="1751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6" name="Rectangle 12">
            <a:extLst>
              <a:ext uri="{FF2B5EF4-FFF2-40B4-BE49-F238E27FC236}">
                <a16:creationId xmlns:a16="http://schemas.microsoft.com/office/drawing/2014/main" id="{A02D9D12-65ED-0049-8CF4-B5413C9E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5963743"/>
            <a:ext cx="1847921" cy="92396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A02DD20E-4477-7B43-BF44-43D27309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4451808"/>
            <a:ext cx="1847921" cy="151193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60" name="Text Box 16">
            <a:extLst>
              <a:ext uri="{FF2B5EF4-FFF2-40B4-BE49-F238E27FC236}">
                <a16:creationId xmlns:a16="http://schemas.microsoft.com/office/drawing/2014/main" id="{480B285C-AE15-8F44-92E8-8A57623A8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95" y="4117574"/>
            <a:ext cx="109517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EA5510A9-2E27-9847-A038-52D03E32B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157" y="4115823"/>
            <a:ext cx="109517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CBF24466-55EC-CA41-9549-C012A9B5C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736" y="6637465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21FAABDD-9581-974A-8810-A4EAD9D1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6635715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E4957E12-F91A-1849-8DD1-1C15D910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375768"/>
            <a:ext cx="1847921" cy="151193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67" name="Rectangle 23">
            <a:extLst>
              <a:ext uri="{FF2B5EF4-FFF2-40B4-BE49-F238E27FC236}">
                <a16:creationId xmlns:a16="http://schemas.microsoft.com/office/drawing/2014/main" id="{B50B74A2-9DB9-DE4A-926C-F9C4E7016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4451808"/>
            <a:ext cx="1847921" cy="92396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(ROM)</a:t>
            </a:r>
          </a:p>
        </p:txBody>
      </p:sp>
      <p:sp>
        <p:nvSpPr>
          <p:cNvPr id="6171" name="Rectangle 27">
            <a:extLst>
              <a:ext uri="{FF2B5EF4-FFF2-40B4-BE49-F238E27FC236}">
                <a16:creationId xmlns:a16="http://schemas.microsoft.com/office/drawing/2014/main" id="{12C36378-F6C5-3E45-BE4B-CE80B65E0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6299729"/>
            <a:ext cx="1931917" cy="587975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72" name="Rectangle 28">
            <a:extLst>
              <a:ext uri="{FF2B5EF4-FFF2-40B4-BE49-F238E27FC236}">
                <a16:creationId xmlns:a16="http://schemas.microsoft.com/office/drawing/2014/main" id="{64BBCE29-C77C-2F4E-8150-42E63DAE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123779"/>
            <a:ext cx="1931917" cy="1175949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73" name="Rectangle 29">
            <a:extLst>
              <a:ext uri="{FF2B5EF4-FFF2-40B4-BE49-F238E27FC236}">
                <a16:creationId xmlns:a16="http://schemas.microsoft.com/office/drawing/2014/main" id="{16B8284F-9079-934A-85F2-1AF2BFE6D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451808"/>
            <a:ext cx="1931917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Device drivers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(ROM)</a:t>
            </a:r>
          </a:p>
        </p:txBody>
      </p:sp>
    </p:spTree>
    <p:extLst>
      <p:ext uri="{BB962C8B-B14F-4D97-AF65-F5344CB8AC3E}">
        <p14:creationId xmlns:p14="http://schemas.microsoft.com/office/powerpoint/2010/main" val="296462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DE99-95B0-4131-91A3-BF5C6339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Memory Management for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E35-3943-405D-A13C-E153AF19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DE8C7-F152-4D2E-9835-9D5C327607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F6FF-BA12-4E70-8F81-3638569BA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C341B-EA8A-46BF-B18B-DF29AA50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50" y="845997"/>
            <a:ext cx="4032411" cy="54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6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>
            <a:extLst>
              <a:ext uri="{FF2B5EF4-FFF2-40B4-BE49-F238E27FC236}">
                <a16:creationId xmlns:a16="http://schemas.microsoft.com/office/drawing/2014/main" id="{560544CD-B370-5C4A-92F7-6A8DDA507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Fixed partitions: multiple programs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7861B8B0-EFE3-DA4F-B1CF-39E9F3C55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Fixed memory partitions</a:t>
            </a:r>
          </a:p>
          <a:p>
            <a:pPr lvl="1"/>
            <a:r>
              <a:rPr lang="en-US" altLang="en-US" sz="2205"/>
              <a:t>Divide memory into fixed spaces</a:t>
            </a:r>
          </a:p>
          <a:p>
            <a:pPr lvl="1"/>
            <a:r>
              <a:rPr lang="en-US" altLang="en-US" sz="2205"/>
              <a:t>Assign a process to a space when it’s free</a:t>
            </a:r>
          </a:p>
          <a:p>
            <a:r>
              <a:rPr lang="en-US" altLang="en-US" sz="2646"/>
              <a:t>Mechanisms</a:t>
            </a:r>
          </a:p>
          <a:p>
            <a:pPr lvl="1"/>
            <a:r>
              <a:rPr lang="en-US" altLang="en-US" sz="2205"/>
              <a:t>Separate input queues for each partition</a:t>
            </a:r>
          </a:p>
          <a:p>
            <a:pPr lvl="1"/>
            <a:r>
              <a:rPr lang="en-US" altLang="en-US" sz="2205"/>
              <a:t>Single input queue: better ability to optimize CPU usage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7892F81-1A43-734E-B2A5-957E6D41E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1B5F4BB1-47B7-DF4F-AED9-254FB961F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CF0605B-EC1F-8447-979C-9225D0FF59F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221" name="AutoShape 53">
            <a:extLst>
              <a:ext uri="{FF2B5EF4-FFF2-40B4-BE49-F238E27FC236}">
                <a16:creationId xmlns:a16="http://schemas.microsoft.com/office/drawing/2014/main" id="{87ACCA7F-22DD-6349-B77F-68F53792BED7}"/>
              </a:ext>
            </a:extLst>
          </p:cNvPr>
          <p:cNvCxnSpPr>
            <a:cxnSpLocks noChangeShapeType="1"/>
            <a:stCxn id="7215" idx="3"/>
            <a:endCxn id="7216" idx="1"/>
          </p:cNvCxnSpPr>
          <p:nvPr/>
        </p:nvCxnSpPr>
        <p:spPr bwMode="auto">
          <a:xfrm>
            <a:off x="1428467" y="5291772"/>
            <a:ext cx="16799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2" name="AutoShape 54">
            <a:extLst>
              <a:ext uri="{FF2B5EF4-FFF2-40B4-BE49-F238E27FC236}">
                <a16:creationId xmlns:a16="http://schemas.microsoft.com/office/drawing/2014/main" id="{C7C3A56B-EF95-EE4F-BB57-95B0FC7A6B07}"/>
              </a:ext>
            </a:extLst>
          </p:cNvPr>
          <p:cNvCxnSpPr>
            <a:cxnSpLocks noChangeShapeType="1"/>
            <a:stCxn id="7216" idx="3"/>
            <a:endCxn id="7182" idx="1"/>
          </p:cNvCxnSpPr>
          <p:nvPr/>
        </p:nvCxnSpPr>
        <p:spPr bwMode="auto">
          <a:xfrm>
            <a:off x="1848449" y="5291772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3" name="AutoShape 55">
            <a:extLst>
              <a:ext uri="{FF2B5EF4-FFF2-40B4-BE49-F238E27FC236}">
                <a16:creationId xmlns:a16="http://schemas.microsoft.com/office/drawing/2014/main" id="{AB3566A3-DEE6-474C-893E-7DC17CCDB9A4}"/>
              </a:ext>
            </a:extLst>
          </p:cNvPr>
          <p:cNvCxnSpPr>
            <a:cxnSpLocks noChangeShapeType="1"/>
            <a:stCxn id="7214" idx="3"/>
            <a:endCxn id="7183" idx="1"/>
          </p:cNvCxnSpPr>
          <p:nvPr/>
        </p:nvCxnSpPr>
        <p:spPr bwMode="auto">
          <a:xfrm>
            <a:off x="1848449" y="4745795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4" name="AutoShape 56">
            <a:extLst>
              <a:ext uri="{FF2B5EF4-FFF2-40B4-BE49-F238E27FC236}">
                <a16:creationId xmlns:a16="http://schemas.microsoft.com/office/drawing/2014/main" id="{2B163E7D-6D54-2443-9EDD-9485C3AD3FD8}"/>
              </a:ext>
            </a:extLst>
          </p:cNvPr>
          <p:cNvCxnSpPr>
            <a:cxnSpLocks noChangeShapeType="1"/>
            <a:stCxn id="7218" idx="3"/>
            <a:endCxn id="7180" idx="1"/>
          </p:cNvCxnSpPr>
          <p:nvPr/>
        </p:nvCxnSpPr>
        <p:spPr bwMode="auto">
          <a:xfrm>
            <a:off x="1848449" y="6215732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5" name="AutoShape 37">
            <a:extLst>
              <a:ext uri="{FF2B5EF4-FFF2-40B4-BE49-F238E27FC236}">
                <a16:creationId xmlns:a16="http://schemas.microsoft.com/office/drawing/2014/main" id="{3803B743-B401-5444-BFBF-3219C57B53A2}"/>
              </a:ext>
            </a:extLst>
          </p:cNvPr>
          <p:cNvCxnSpPr>
            <a:cxnSpLocks noChangeShapeType="1"/>
            <a:stCxn id="7201" idx="3"/>
            <a:endCxn id="7208" idx="1"/>
          </p:cNvCxnSpPr>
          <p:nvPr/>
        </p:nvCxnSpPr>
        <p:spPr bwMode="auto">
          <a:xfrm>
            <a:off x="5544290" y="5501763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8" name="Rectangle 10">
            <a:extLst>
              <a:ext uri="{FF2B5EF4-FFF2-40B4-BE49-F238E27FC236}">
                <a16:creationId xmlns:a16="http://schemas.microsoft.com/office/drawing/2014/main" id="{178E17E5-BDC8-5446-BCBB-2B115995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635714"/>
            <a:ext cx="1259946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87D1744C-6F67-7945-9FA2-318B147D6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795750"/>
            <a:ext cx="1259946" cy="8399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1</a:t>
            </a: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2BC05A64-4F0E-7645-9291-1CEF0E60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459765"/>
            <a:ext cx="125994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2</a:t>
            </a:r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6D79BEFF-3E55-8048-9E15-F7321199B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123779"/>
            <a:ext cx="125994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3</a:t>
            </a:r>
          </a:p>
        </p:txBody>
      </p:sp>
      <p:sp>
        <p:nvSpPr>
          <p:cNvPr id="7183" name="Rectangle 15">
            <a:extLst>
              <a:ext uri="{FF2B5EF4-FFF2-40B4-BE49-F238E27FC236}">
                <a16:creationId xmlns:a16="http://schemas.microsoft.com/office/drawing/2014/main" id="{75A1DCCE-0274-214F-A7A3-D77609A1D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4367811"/>
            <a:ext cx="1259946" cy="7559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4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F811E602-0A13-204D-B464-EBB3BB269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6887704"/>
            <a:ext cx="309700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1339D028-7E22-0A49-86DE-D2837765D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6467722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100K</a:t>
            </a: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38F6BF89-E387-8C40-A1FE-070CF9902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711754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500K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1A4EA5BC-0B47-FD40-896E-A1D665F97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375769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600K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52C04748-5B35-3342-ABFA-C616C7297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039783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700K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048B0FD6-ADE4-7945-A842-0B032968E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4283816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900K</a:t>
            </a:r>
          </a:p>
        </p:txBody>
      </p:sp>
      <p:sp>
        <p:nvSpPr>
          <p:cNvPr id="7190" name="Rectangle 22">
            <a:extLst>
              <a:ext uri="{FF2B5EF4-FFF2-40B4-BE49-F238E27FC236}">
                <a16:creationId xmlns:a16="http://schemas.microsoft.com/office/drawing/2014/main" id="{5A8F3DBB-94AF-9446-A14B-A870DD36F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6635714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BBEFFC03-7FE4-6843-8A2A-4A966825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795750"/>
            <a:ext cx="1343942" cy="8399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1</a:t>
            </a:r>
          </a:p>
        </p:txBody>
      </p:sp>
      <p:sp>
        <p:nvSpPr>
          <p:cNvPr id="7192" name="Rectangle 24">
            <a:extLst>
              <a:ext uri="{FF2B5EF4-FFF2-40B4-BE49-F238E27FC236}">
                <a16:creationId xmlns:a16="http://schemas.microsoft.com/office/drawing/2014/main" id="{12BDF484-212F-AE43-9775-53D135AA6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459765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2</a:t>
            </a:r>
          </a:p>
        </p:txBody>
      </p:sp>
      <p:sp>
        <p:nvSpPr>
          <p:cNvPr id="7193" name="Rectangle 25">
            <a:extLst>
              <a:ext uri="{FF2B5EF4-FFF2-40B4-BE49-F238E27FC236}">
                <a16:creationId xmlns:a16="http://schemas.microsoft.com/office/drawing/2014/main" id="{80FCAE6E-F582-3143-BA8E-AB58D36CA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123779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3</a:t>
            </a:r>
          </a:p>
        </p:txBody>
      </p:sp>
      <p:sp>
        <p:nvSpPr>
          <p:cNvPr id="7194" name="Rectangle 26">
            <a:extLst>
              <a:ext uri="{FF2B5EF4-FFF2-40B4-BE49-F238E27FC236}">
                <a16:creationId xmlns:a16="http://schemas.microsoft.com/office/drawing/2014/main" id="{BB2045B2-5249-6C49-9560-5EC484A7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4367811"/>
            <a:ext cx="1343942" cy="7559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4</a:t>
            </a:r>
          </a:p>
        </p:txBody>
      </p:sp>
      <p:sp>
        <p:nvSpPr>
          <p:cNvPr id="7195" name="Text Box 27">
            <a:extLst>
              <a:ext uri="{FF2B5EF4-FFF2-40B4-BE49-F238E27FC236}">
                <a16:creationId xmlns:a16="http://schemas.microsoft.com/office/drawing/2014/main" id="{1D32C4D1-6581-AA40-BD20-C1123067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0" y="6887704"/>
            <a:ext cx="309700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196" name="Text Box 28">
            <a:extLst>
              <a:ext uri="{FF2B5EF4-FFF2-40B4-BE49-F238E27FC236}">
                <a16:creationId xmlns:a16="http://schemas.microsoft.com/office/drawing/2014/main" id="{DB94C34A-04B7-FB4F-B88E-67AE5226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6467722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100K</a:t>
            </a:r>
          </a:p>
        </p:txBody>
      </p:sp>
      <p:sp>
        <p:nvSpPr>
          <p:cNvPr id="7197" name="Text Box 29">
            <a:extLst>
              <a:ext uri="{FF2B5EF4-FFF2-40B4-BE49-F238E27FC236}">
                <a16:creationId xmlns:a16="http://schemas.microsoft.com/office/drawing/2014/main" id="{EFFC18D6-FDE3-4F42-8EA6-CA739F50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711754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500K</a:t>
            </a:r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06572B43-3956-5A40-AC4F-E1F748DC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375769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600K</a:t>
            </a:r>
          </a:p>
        </p:txBody>
      </p:sp>
      <p:sp>
        <p:nvSpPr>
          <p:cNvPr id="7199" name="Text Box 31">
            <a:extLst>
              <a:ext uri="{FF2B5EF4-FFF2-40B4-BE49-F238E27FC236}">
                <a16:creationId xmlns:a16="http://schemas.microsoft.com/office/drawing/2014/main" id="{92CE26AC-D45E-C145-8713-8C5BD852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039783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700K</a:t>
            </a:r>
          </a:p>
        </p:txBody>
      </p:sp>
      <p:sp>
        <p:nvSpPr>
          <p:cNvPr id="7200" name="Text Box 32">
            <a:extLst>
              <a:ext uri="{FF2B5EF4-FFF2-40B4-BE49-F238E27FC236}">
                <a16:creationId xmlns:a16="http://schemas.microsoft.com/office/drawing/2014/main" id="{CAF800CA-310E-FE4F-9BCD-B51982D77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4283816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900K</a:t>
            </a:r>
          </a:p>
        </p:txBody>
      </p:sp>
      <p:sp>
        <p:nvSpPr>
          <p:cNvPr id="7201" name="Rectangle 33">
            <a:extLst>
              <a:ext uri="{FF2B5EF4-FFF2-40B4-BE49-F238E27FC236}">
                <a16:creationId xmlns:a16="http://schemas.microsoft.com/office/drawing/2014/main" id="{E5E644E8-A474-CE43-B079-73B30C81C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301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6" name="Rectangle 38">
            <a:extLst>
              <a:ext uri="{FF2B5EF4-FFF2-40B4-BE49-F238E27FC236}">
                <a16:creationId xmlns:a16="http://schemas.microsoft.com/office/drawing/2014/main" id="{21F881C5-18B7-F049-B4C1-17A79789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283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7" name="Rectangle 39">
            <a:extLst>
              <a:ext uri="{FF2B5EF4-FFF2-40B4-BE49-F238E27FC236}">
                <a16:creationId xmlns:a16="http://schemas.microsoft.com/office/drawing/2014/main" id="{CF5F04FC-9A0F-314C-8BCD-3C732F39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265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8" name="Rectangle 40">
            <a:extLst>
              <a:ext uri="{FF2B5EF4-FFF2-40B4-BE49-F238E27FC236}">
                <a16:creationId xmlns:a16="http://schemas.microsoft.com/office/drawing/2014/main" id="{4910EF80-75D3-3F40-848D-C557455A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209" name="AutoShape 41">
            <a:extLst>
              <a:ext uri="{FF2B5EF4-FFF2-40B4-BE49-F238E27FC236}">
                <a16:creationId xmlns:a16="http://schemas.microsoft.com/office/drawing/2014/main" id="{40FAF363-935B-3049-9407-A74B199663BB}"/>
              </a:ext>
            </a:extLst>
          </p:cNvPr>
          <p:cNvCxnSpPr>
            <a:cxnSpLocks noChangeShapeType="1"/>
            <a:stCxn id="7208" idx="3"/>
            <a:endCxn id="7194" idx="1"/>
          </p:cNvCxnSpPr>
          <p:nvPr/>
        </p:nvCxnSpPr>
        <p:spPr bwMode="auto">
          <a:xfrm flipV="1">
            <a:off x="6804236" y="4745795"/>
            <a:ext cx="335986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0" name="AutoShape 42">
            <a:extLst>
              <a:ext uri="{FF2B5EF4-FFF2-40B4-BE49-F238E27FC236}">
                <a16:creationId xmlns:a16="http://schemas.microsoft.com/office/drawing/2014/main" id="{FDF36B2B-2279-3041-89BE-26CD7EA2EA77}"/>
              </a:ext>
            </a:extLst>
          </p:cNvPr>
          <p:cNvCxnSpPr>
            <a:cxnSpLocks noChangeShapeType="1"/>
            <a:stCxn id="7208" idx="3"/>
            <a:endCxn id="7193" idx="1"/>
          </p:cNvCxnSpPr>
          <p:nvPr/>
        </p:nvCxnSpPr>
        <p:spPr bwMode="auto">
          <a:xfrm flipV="1">
            <a:off x="6804236" y="5291772"/>
            <a:ext cx="335986" cy="2099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1" name="AutoShape 43">
            <a:extLst>
              <a:ext uri="{FF2B5EF4-FFF2-40B4-BE49-F238E27FC236}">
                <a16:creationId xmlns:a16="http://schemas.microsoft.com/office/drawing/2014/main" id="{CDD9ED16-1933-254C-A665-886AE6B5C9F2}"/>
              </a:ext>
            </a:extLst>
          </p:cNvPr>
          <p:cNvCxnSpPr>
            <a:cxnSpLocks noChangeShapeType="1"/>
            <a:stCxn id="7208" idx="3"/>
            <a:endCxn id="7192" idx="1"/>
          </p:cNvCxnSpPr>
          <p:nvPr/>
        </p:nvCxnSpPr>
        <p:spPr bwMode="auto">
          <a:xfrm>
            <a:off x="6804236" y="5501763"/>
            <a:ext cx="335986" cy="12599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2" name="AutoShape 44">
            <a:extLst>
              <a:ext uri="{FF2B5EF4-FFF2-40B4-BE49-F238E27FC236}">
                <a16:creationId xmlns:a16="http://schemas.microsoft.com/office/drawing/2014/main" id="{095FB1BC-4E34-1946-B382-DA51CB5CBA58}"/>
              </a:ext>
            </a:extLst>
          </p:cNvPr>
          <p:cNvCxnSpPr>
            <a:cxnSpLocks noChangeShapeType="1"/>
            <a:stCxn id="7208" idx="3"/>
            <a:endCxn id="7191" idx="1"/>
          </p:cNvCxnSpPr>
          <p:nvPr/>
        </p:nvCxnSpPr>
        <p:spPr bwMode="auto">
          <a:xfrm>
            <a:off x="6804236" y="5501763"/>
            <a:ext cx="335986" cy="7139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14" name="Rectangle 46">
            <a:extLst>
              <a:ext uri="{FF2B5EF4-FFF2-40B4-BE49-F238E27FC236}">
                <a16:creationId xmlns:a16="http://schemas.microsoft.com/office/drawing/2014/main" id="{33ED08AF-5C8F-2B4F-8910-095BA39B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4619801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5" name="Rectangle 47">
            <a:extLst>
              <a:ext uri="{FF2B5EF4-FFF2-40B4-BE49-F238E27FC236}">
                <a16:creationId xmlns:a16="http://schemas.microsoft.com/office/drawing/2014/main" id="{BAE3C010-E91D-2F4B-AC70-F8DF394C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8" y="516577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6" name="Rectangle 48">
            <a:extLst>
              <a:ext uri="{FF2B5EF4-FFF2-40B4-BE49-F238E27FC236}">
                <a16:creationId xmlns:a16="http://schemas.microsoft.com/office/drawing/2014/main" id="{93A552CB-89AA-8341-9117-5C63CD8D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516577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8" name="Rectangle 50">
            <a:extLst>
              <a:ext uri="{FF2B5EF4-FFF2-40B4-BE49-F238E27FC236}">
                <a16:creationId xmlns:a16="http://schemas.microsoft.com/office/drawing/2014/main" id="{7928379B-F2AA-AD4A-AEC2-2B0DDC53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08973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7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E2D-FAE1-4C89-A717-36B0B3D2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BA8C-B401-48B1-80B9-A3439F48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share computer’s memory between multiple processes?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protect each process’s memory partition from other processes?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CDF39-49F6-4920-9301-24EE0C100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62070-BC79-4BB3-B0F1-34E9EBC57F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5266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D0BBBF-5CBF-6E40-8293-ED076BF23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and limit registers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47E982-A6AB-324A-B90F-B0510EA2A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203918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Special CPU registers: base &amp; limit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Access to the registers limited to kernel (privileged) mode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Registers contain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Base: start of the process’s memory partition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Limit: length of the process’s memory partition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Address generation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Physical address: location in actual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Logical address: location from the process’s point of view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Physical address = base + logical address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Logical address larger than limit =&gt; error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83DB0F7-229F-1744-B3C9-18FE8C8C0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E9C30A3-0AB2-4A42-A1CB-674BA42B7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50F0BA3-20D1-1C4B-AC37-385F27CB34E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0149556-774D-9E4D-857C-45A2C5B4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1585826"/>
            <a:ext cx="1259946" cy="3443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3189DB6-7AE8-F545-942E-BA955F9B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2173801"/>
            <a:ext cx="1259946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partition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4999516-CFEB-6E43-9BA1-E2AB83C3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4441703"/>
            <a:ext cx="1259946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1A620432-AB08-0748-82EA-A4B3AD1D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102" y="4861685"/>
            <a:ext cx="30970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45FA787C-9BC6-5249-8769-1A335291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856" y="1417833"/>
            <a:ext cx="974947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3A73852C-77A5-EC44-ABC6-9D60D47D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2005808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Limit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1B53A5A3-F2D2-4441-8084-B0F01266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3097761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05551F5-AE66-E548-AA0E-9B0BF7E9E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3265754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42C3CF25-954F-8842-8042-60052A11F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2173801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5" name="AutoShape 23">
            <a:extLst>
              <a:ext uri="{FF2B5EF4-FFF2-40B4-BE49-F238E27FC236}">
                <a16:creationId xmlns:a16="http://schemas.microsoft.com/office/drawing/2014/main" id="{690ACE59-5F43-8E48-BB78-95DD39A4CFDD}"/>
              </a:ext>
            </a:extLst>
          </p:cNvPr>
          <p:cNvCxnSpPr>
            <a:cxnSpLocks noChangeShapeType="1"/>
            <a:stCxn id="23569" idx="1"/>
            <a:endCxn id="23573" idx="1"/>
          </p:cNvCxnSpPr>
          <p:nvPr/>
        </p:nvCxnSpPr>
        <p:spPr bwMode="auto">
          <a:xfrm flipH="1">
            <a:off x="8022497" y="3265754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7" name="AutoShape 25">
            <a:extLst>
              <a:ext uri="{FF2B5EF4-FFF2-40B4-BE49-F238E27FC236}">
                <a16:creationId xmlns:a16="http://schemas.microsoft.com/office/drawing/2014/main" id="{39A94B79-FEFF-534B-994A-24B764E0A36C}"/>
              </a:ext>
            </a:extLst>
          </p:cNvPr>
          <p:cNvSpPr>
            <a:spLocks/>
          </p:cNvSpPr>
          <p:nvPr/>
        </p:nvSpPr>
        <p:spPr bwMode="auto">
          <a:xfrm>
            <a:off x="8022497" y="2173801"/>
            <a:ext cx="335986" cy="1091953"/>
          </a:xfrm>
          <a:prstGeom prst="rightBrace">
            <a:avLst>
              <a:gd name="adj1" fmla="val 270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7ABCA9BB-3DD1-4F4A-BB15-3950CD17635D}"/>
              </a:ext>
            </a:extLst>
          </p:cNvPr>
          <p:cNvCxnSpPr>
            <a:cxnSpLocks noChangeShapeType="1"/>
            <a:stCxn id="23577" idx="1"/>
            <a:endCxn id="23568" idx="1"/>
          </p:cNvCxnSpPr>
          <p:nvPr/>
        </p:nvCxnSpPr>
        <p:spPr bwMode="auto">
          <a:xfrm flipV="1">
            <a:off x="8374232" y="2173801"/>
            <a:ext cx="656221" cy="5459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9" name="Text Box 27">
            <a:extLst>
              <a:ext uri="{FF2B5EF4-FFF2-40B4-BE49-F238E27FC236}">
                <a16:creationId xmlns:a16="http://schemas.microsoft.com/office/drawing/2014/main" id="{38C28D18-4AB5-7147-AAC6-10466167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16" y="1585826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0x2000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30AA05A3-C5D3-7B4E-A090-1A194303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3014" y="3433747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0x9000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FB757B02-0609-C54B-AFEA-6FE0F4DC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566" y="5533656"/>
            <a:ext cx="3166251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address: 0x1204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address: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0x1204+0x9000 = 0xa204</a:t>
            </a:r>
          </a:p>
        </p:txBody>
      </p:sp>
    </p:spTree>
    <p:extLst>
      <p:ext uri="{BB962C8B-B14F-4D97-AF65-F5344CB8AC3E}">
        <p14:creationId xmlns:p14="http://schemas.microsoft.com/office/powerpoint/2010/main" val="2879803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90E363A-B0F3-CD4C-B8E2-9DC69F849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and physical addresses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D9E4BD-C385-A748-9E77-18A3D898E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0329" y="914400"/>
            <a:ext cx="5252034" cy="6141298"/>
          </a:xfrm>
        </p:spPr>
        <p:txBody>
          <a:bodyPr/>
          <a:lstStyle/>
          <a:p>
            <a:r>
              <a:rPr lang="en-US" altLang="en-US" sz="2646" dirty="0"/>
              <a:t>Program uses </a:t>
            </a:r>
            <a:r>
              <a:rPr lang="en-US" altLang="en-US" sz="2646" i="1" dirty="0"/>
              <a:t>virtual addresses</a:t>
            </a:r>
            <a:endParaRPr lang="en-US" altLang="en-US" sz="2646" dirty="0"/>
          </a:p>
          <a:p>
            <a:pPr lvl="1"/>
            <a:r>
              <a:rPr lang="en-US" altLang="en-US" sz="2205" dirty="0"/>
              <a:t>Addresses local to the process</a:t>
            </a:r>
          </a:p>
          <a:p>
            <a:pPr lvl="1"/>
            <a:r>
              <a:rPr lang="en-US" altLang="en-US" sz="2205" dirty="0"/>
              <a:t>Hardware translates virtual address to </a:t>
            </a:r>
            <a:r>
              <a:rPr lang="en-US" altLang="en-US" sz="2205" i="1" dirty="0"/>
              <a:t>physical address</a:t>
            </a:r>
            <a:endParaRPr lang="en-US" altLang="en-US" sz="2205" dirty="0"/>
          </a:p>
          <a:p>
            <a:r>
              <a:rPr lang="en-US" altLang="en-US" sz="2646" dirty="0"/>
              <a:t>Translation done by the </a:t>
            </a:r>
            <a:r>
              <a:rPr lang="en-US" altLang="en-US" sz="2646" b="1" i="1" dirty="0"/>
              <a:t>M</a:t>
            </a:r>
            <a:r>
              <a:rPr lang="en-US" altLang="en-US" sz="2646" i="1" dirty="0"/>
              <a:t>emory </a:t>
            </a:r>
            <a:r>
              <a:rPr lang="en-US" altLang="en-US" sz="2646" b="1" i="1" dirty="0"/>
              <a:t>M</a:t>
            </a:r>
            <a:r>
              <a:rPr lang="en-US" altLang="en-US" sz="2646" i="1" dirty="0"/>
              <a:t>anagement </a:t>
            </a:r>
            <a:r>
              <a:rPr lang="en-US" altLang="en-US" sz="2646" b="1" i="1" dirty="0"/>
              <a:t>U</a:t>
            </a:r>
            <a:r>
              <a:rPr lang="en-US" altLang="en-US" sz="2646" i="1" dirty="0"/>
              <a:t>nit</a:t>
            </a:r>
            <a:endParaRPr lang="en-US" altLang="en-US" sz="2646" dirty="0"/>
          </a:p>
          <a:p>
            <a:pPr lvl="1"/>
            <a:r>
              <a:rPr lang="en-US" altLang="en-US" sz="2205" dirty="0"/>
              <a:t>Usually on the same chip as the CPU</a:t>
            </a:r>
          </a:p>
          <a:p>
            <a:pPr lvl="1"/>
            <a:r>
              <a:rPr lang="en-US" altLang="en-US" sz="2205" dirty="0"/>
              <a:t>Only physical addresses leave the CPU/MMU chip</a:t>
            </a:r>
          </a:p>
          <a:p>
            <a:r>
              <a:rPr lang="en-US" altLang="en-US" sz="2646" dirty="0"/>
              <a:t>Physical memory indexed by physical addresses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59F36B5-0414-1049-84AF-F91B1D1EE8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6E34D3E4-9386-CF49-8C1D-1B4AC2FEF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89F65DB-BFE2-FC41-8E6C-560CE5C0887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6" name="Rectangle 30">
            <a:extLst>
              <a:ext uri="{FF2B5EF4-FFF2-40B4-BE49-F238E27FC236}">
                <a16:creationId xmlns:a16="http://schemas.microsoft.com/office/drawing/2014/main" id="{F5517B41-0816-324B-B5DC-C85C0CE13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039783"/>
            <a:ext cx="335986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2" name="Rectangle 26">
            <a:extLst>
              <a:ext uri="{FF2B5EF4-FFF2-40B4-BE49-F238E27FC236}">
                <a16:creationId xmlns:a16="http://schemas.microsoft.com/office/drawing/2014/main" id="{409ACC67-2EA0-8448-B4C5-1B89DE2A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442" y="2519891"/>
            <a:ext cx="335986" cy="25198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8" name="AutoShape 22">
            <a:extLst>
              <a:ext uri="{FF2B5EF4-FFF2-40B4-BE49-F238E27FC236}">
                <a16:creationId xmlns:a16="http://schemas.microsoft.com/office/drawing/2014/main" id="{E0D558ED-F238-B04D-9211-3FC8C46B1DB6}"/>
              </a:ext>
            </a:extLst>
          </p:cNvPr>
          <p:cNvCxnSpPr>
            <a:cxnSpLocks noChangeShapeType="1"/>
            <a:stCxn id="34837" idx="1"/>
            <a:endCxn id="34829" idx="1"/>
          </p:cNvCxnSpPr>
          <p:nvPr/>
        </p:nvCxnSpPr>
        <p:spPr bwMode="auto">
          <a:xfrm rot="16200000">
            <a:off x="1659457" y="5858748"/>
            <a:ext cx="125995" cy="109195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7">
            <a:extLst>
              <a:ext uri="{FF2B5EF4-FFF2-40B4-BE49-F238E27FC236}">
                <a16:creationId xmlns:a16="http://schemas.microsoft.com/office/drawing/2014/main" id="{7A7B9479-1E53-DD46-81E8-E2C294FC7B45}"/>
              </a:ext>
            </a:extLst>
          </p:cNvPr>
          <p:cNvCxnSpPr>
            <a:cxnSpLocks noChangeShapeType="1"/>
            <a:stCxn id="34821" idx="3"/>
            <a:endCxn id="34827" idx="3"/>
          </p:cNvCxnSpPr>
          <p:nvPr/>
        </p:nvCxnSpPr>
        <p:spPr bwMode="auto">
          <a:xfrm flipH="1">
            <a:off x="3780366" y="2519891"/>
            <a:ext cx="83996" cy="1931917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8">
            <a:extLst>
              <a:ext uri="{FF2B5EF4-FFF2-40B4-BE49-F238E27FC236}">
                <a16:creationId xmlns:a16="http://schemas.microsoft.com/office/drawing/2014/main" id="{BAD76BB1-E7EE-4C43-BA78-259D9D35C25F}"/>
              </a:ext>
            </a:extLst>
          </p:cNvPr>
          <p:cNvCxnSpPr>
            <a:cxnSpLocks noChangeShapeType="1"/>
            <a:stCxn id="34821" idx="3"/>
            <a:endCxn id="34829" idx="3"/>
          </p:cNvCxnSpPr>
          <p:nvPr/>
        </p:nvCxnSpPr>
        <p:spPr bwMode="auto">
          <a:xfrm flipH="1">
            <a:off x="3780366" y="2519891"/>
            <a:ext cx="83996" cy="3821836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6">
            <a:extLst>
              <a:ext uri="{FF2B5EF4-FFF2-40B4-BE49-F238E27FC236}">
                <a16:creationId xmlns:a16="http://schemas.microsoft.com/office/drawing/2014/main" id="{3DCC409C-6B52-A14C-8152-475F1CD6FDF9}"/>
              </a:ext>
            </a:extLst>
          </p:cNvPr>
          <p:cNvCxnSpPr>
            <a:cxnSpLocks noChangeShapeType="1"/>
            <a:stCxn id="34831" idx="1"/>
            <a:endCxn id="34829" idx="1"/>
          </p:cNvCxnSpPr>
          <p:nvPr/>
        </p:nvCxnSpPr>
        <p:spPr bwMode="auto">
          <a:xfrm rot="16200000">
            <a:off x="1995443" y="6194733"/>
            <a:ext cx="125995" cy="41998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30346F6-036B-C143-8338-5478C59C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1931917"/>
            <a:ext cx="3191863" cy="117594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 chip</a:t>
            </a:r>
          </a:p>
        </p:txBody>
      </p:sp>
      <p:cxnSp>
        <p:nvCxnSpPr>
          <p:cNvPr id="34826" name="AutoShape 10">
            <a:extLst>
              <a:ext uri="{FF2B5EF4-FFF2-40B4-BE49-F238E27FC236}">
                <a16:creationId xmlns:a16="http://schemas.microsoft.com/office/drawing/2014/main" id="{10BDDD64-67E2-F34B-ACEE-68C03D7C0754}"/>
              </a:ext>
            </a:extLst>
          </p:cNvPr>
          <p:cNvCxnSpPr>
            <a:cxnSpLocks noChangeShapeType="1"/>
            <a:stCxn id="34822" idx="3"/>
            <a:endCxn id="34824" idx="1"/>
          </p:cNvCxnSpPr>
          <p:nvPr/>
        </p:nvCxnSpPr>
        <p:spPr bwMode="auto">
          <a:xfrm>
            <a:off x="1680457" y="2729882"/>
            <a:ext cx="92396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2" name="Rectangle 6">
            <a:extLst>
              <a:ext uri="{FF2B5EF4-FFF2-40B4-BE49-F238E27FC236}">
                <a16:creationId xmlns:a16="http://schemas.microsoft.com/office/drawing/2014/main" id="{1F0C53D9-D21C-B34D-9215-F06FBF90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93" y="2435895"/>
            <a:ext cx="839964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91BEEF81-EC8C-F64B-B3DF-FE08E4D6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115823"/>
            <a:ext cx="1511935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4B94330B-0329-844B-8251-07BD5A1A9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5879747"/>
            <a:ext cx="1511935" cy="92396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Disk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34831" name="AutoShape 15">
            <a:extLst>
              <a:ext uri="{FF2B5EF4-FFF2-40B4-BE49-F238E27FC236}">
                <a16:creationId xmlns:a16="http://schemas.microsoft.com/office/drawing/2014/main" id="{4FA47A28-C2A1-0942-9D35-970A12DE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6" name="AutoShape 20">
            <a:extLst>
              <a:ext uri="{FF2B5EF4-FFF2-40B4-BE49-F238E27FC236}">
                <a16:creationId xmlns:a16="http://schemas.microsoft.com/office/drawing/2014/main" id="{5A2EF2DF-3D8A-5B4F-B299-C57B6E1989F5}"/>
              </a:ext>
            </a:extLst>
          </p:cNvPr>
          <p:cNvCxnSpPr>
            <a:cxnSpLocks noChangeShapeType="1"/>
            <a:stCxn id="34824" idx="3"/>
            <a:endCxn id="34821" idx="3"/>
          </p:cNvCxnSpPr>
          <p:nvPr/>
        </p:nvCxnSpPr>
        <p:spPr bwMode="auto">
          <a:xfrm flipV="1">
            <a:off x="3444381" y="2519891"/>
            <a:ext cx="419982" cy="209991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4" name="Rectangle 8">
            <a:extLst>
              <a:ext uri="{FF2B5EF4-FFF2-40B4-BE49-F238E27FC236}">
                <a16:creationId xmlns:a16="http://schemas.microsoft.com/office/drawing/2014/main" id="{942E6BBA-CDCF-1C43-A329-F94A86D5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17" y="2435895"/>
            <a:ext cx="839964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MMU</a:t>
            </a:r>
          </a:p>
        </p:txBody>
      </p:sp>
      <p:sp>
        <p:nvSpPr>
          <p:cNvPr id="34837" name="AutoShape 21">
            <a:extLst>
              <a:ext uri="{FF2B5EF4-FFF2-40B4-BE49-F238E27FC236}">
                <a16:creationId xmlns:a16="http://schemas.microsoft.com/office/drawing/2014/main" id="{FA5A99A9-7FD4-1E41-B494-EBEECCCAA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89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E3857D75-EDA8-9C4A-BBBE-673F48DE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51" y="3359855"/>
            <a:ext cx="2199640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from CPU to MMU</a:t>
            </a:r>
          </a:p>
        </p:txBody>
      </p:sp>
      <p:cxnSp>
        <p:nvCxnSpPr>
          <p:cNvPr id="34843" name="AutoShape 27">
            <a:extLst>
              <a:ext uri="{FF2B5EF4-FFF2-40B4-BE49-F238E27FC236}">
                <a16:creationId xmlns:a16="http://schemas.microsoft.com/office/drawing/2014/main" id="{3CBB7E1A-FE61-4D4F-89FC-8887CFF4B050}"/>
              </a:ext>
            </a:extLst>
          </p:cNvPr>
          <p:cNvCxnSpPr>
            <a:cxnSpLocks noChangeShapeType="1"/>
            <a:stCxn id="34839" idx="0"/>
            <a:endCxn id="34842" idx="2"/>
          </p:cNvCxnSpPr>
          <p:nvPr/>
        </p:nvCxnSpPr>
        <p:spPr bwMode="auto">
          <a:xfrm rot="5400000" flipH="1" flipV="1">
            <a:off x="1480966" y="2656386"/>
            <a:ext cx="587975" cy="81896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4" name="Text Box 28">
            <a:extLst>
              <a:ext uri="{FF2B5EF4-FFF2-40B4-BE49-F238E27FC236}">
                <a16:creationId xmlns:a16="http://schemas.microsoft.com/office/drawing/2014/main" id="{E244451C-5738-B645-A27E-DC22223D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61" y="5291772"/>
            <a:ext cx="208903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on bus, in memory</a:t>
            </a:r>
          </a:p>
        </p:txBody>
      </p:sp>
      <p:cxnSp>
        <p:nvCxnSpPr>
          <p:cNvPr id="34845" name="AutoShape 29">
            <a:extLst>
              <a:ext uri="{FF2B5EF4-FFF2-40B4-BE49-F238E27FC236}">
                <a16:creationId xmlns:a16="http://schemas.microsoft.com/office/drawing/2014/main" id="{777842C0-A84D-8648-81CA-3451F689B6A7}"/>
              </a:ext>
            </a:extLst>
          </p:cNvPr>
          <p:cNvCxnSpPr>
            <a:cxnSpLocks noChangeShapeType="1"/>
            <a:stCxn id="34844" idx="0"/>
            <a:endCxn id="34827" idx="2"/>
          </p:cNvCxnSpPr>
          <p:nvPr/>
        </p:nvCxnSpPr>
        <p:spPr bwMode="auto">
          <a:xfrm rot="5400000" flipH="1" flipV="1">
            <a:off x="1867699" y="4135073"/>
            <a:ext cx="503978" cy="180942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>
            <a:extLst>
              <a:ext uri="{FF2B5EF4-FFF2-40B4-BE49-F238E27FC236}">
                <a16:creationId xmlns:a16="http://schemas.microsoft.com/office/drawing/2014/main" id="{E522C68E-96E6-6340-A4C4-499DF35CC449}"/>
              </a:ext>
            </a:extLst>
          </p:cNvPr>
          <p:cNvCxnSpPr>
            <a:cxnSpLocks noChangeShapeType="1"/>
            <a:stCxn id="34844" idx="3"/>
            <a:endCxn id="34846" idx="1"/>
          </p:cNvCxnSpPr>
          <p:nvPr/>
        </p:nvCxnSpPr>
        <p:spPr bwMode="auto">
          <a:xfrm flipV="1">
            <a:off x="2259494" y="5207776"/>
            <a:ext cx="1772861" cy="43550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1436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8ECF-EB4C-4F69-B468-5837E0F2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DD8A-ABDD-4C0F-BBAC-994A2C03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5A989-ACB0-4826-B4E2-6D0E147FF3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51BC6-777B-4E95-8969-ED230418E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E4E4AC-2DBA-49C8-B067-F866D9ED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27" y="1195579"/>
            <a:ext cx="5446409" cy="54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009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7: due on 3/14</a:t>
            </a:r>
          </a:p>
          <a:p>
            <a:pPr lvl="1"/>
            <a:r>
              <a:rPr lang="en-US" dirty="0"/>
              <a:t>Homework 8: due on 3/21</a:t>
            </a:r>
          </a:p>
          <a:p>
            <a:pPr lvl="1"/>
            <a:r>
              <a:rPr lang="en-US" dirty="0"/>
              <a:t>Project 2: due on 3/18</a:t>
            </a:r>
          </a:p>
          <a:p>
            <a:r>
              <a:rPr lang="en-US" dirty="0"/>
              <a:t>Midterm exam on Thursday 3/3</a:t>
            </a:r>
          </a:p>
          <a:p>
            <a:pPr lvl="1"/>
            <a:r>
              <a:rPr lang="en-US" dirty="0"/>
              <a:t>In-person, on paper, closed 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D0EA1C2-BB7A-E049-B841-841304833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memory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10CE387-5024-164F-A929-D5E4FF7494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Basic idea: allow the OS to hand out more memory than exists on the system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Keep recently used stuff in physical memory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Move less recently used stuff to disk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Keep all of this hidden from processes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Processes still see an address space from 0 – max address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Movement of information to and from disk handled by the OS without process help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Virtual memory (VM) especially helpful in </a:t>
            </a:r>
            <a:r>
              <a:rPr lang="en-US" altLang="en-US" dirty="0" err="1"/>
              <a:t>multiprogrammed</a:t>
            </a:r>
            <a:r>
              <a:rPr lang="en-US" altLang="en-US" dirty="0"/>
              <a:t>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CPU schedules process B while process A waits for its memory to be retrieved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65CE1-D918-6C4F-A4B9-6DB54CA23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8741D-0633-064C-8A82-1E6964649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663171-9272-6C49-B29E-0CAE1DD8820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80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46B3423-A3E0-0C4B-96F3-9404175B2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Paging and page tables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13463CE-198E-A14F-8EA8-AE74CF179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956721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Virtual addresses mapped to physical addresses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Unit of mapping is called a </a:t>
            </a:r>
            <a:r>
              <a:rPr lang="en-US" altLang="en-US" sz="1984" i="1"/>
              <a:t>page</a:t>
            </a:r>
            <a:endParaRPr lang="en-US" altLang="en-US" sz="1984"/>
          </a:p>
          <a:p>
            <a:pPr lvl="1">
              <a:lnSpc>
                <a:spcPct val="90000"/>
              </a:lnSpc>
            </a:pPr>
            <a:r>
              <a:rPr lang="en-US" altLang="en-US" sz="1984"/>
              <a:t>All addresses in the same virtual page are in the same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 i="1"/>
              <a:t>Page table entry</a:t>
            </a:r>
            <a:r>
              <a:rPr lang="en-US" altLang="en-US" sz="1984"/>
              <a:t> (PTE) contains translation for a single page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Table translates virtual page number to physical page number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Not all virtual memory has a physical page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Not every physical page need be used</a:t>
            </a:r>
          </a:p>
          <a:p>
            <a:pPr>
              <a:lnSpc>
                <a:spcPct val="90000"/>
              </a:lnSpc>
            </a:pPr>
            <a:r>
              <a:rPr lang="en-US" altLang="en-US" sz="2205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64 KB virtual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32 KB physical memory</a:t>
            </a:r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C2AFBFD7-2F9A-4D4B-A478-5E703FDDE2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57FB894D-9D27-A247-B1A6-4AE5148683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731CC7A-C67F-F741-8D7D-AF9432431D0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5" name="Rectangle 71">
            <a:extLst>
              <a:ext uri="{FF2B5EF4-FFF2-40B4-BE49-F238E27FC236}">
                <a16:creationId xmlns:a16="http://schemas.microsoft.com/office/drawing/2014/main" id="{D1CDADA6-4C33-4346-81F3-EBDBDD34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543761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0–4K</a:t>
            </a:r>
          </a:p>
        </p:txBody>
      </p:sp>
      <p:sp>
        <p:nvSpPr>
          <p:cNvPr id="36937" name="Rectangle 73">
            <a:extLst>
              <a:ext uri="{FF2B5EF4-FFF2-40B4-BE49-F238E27FC236}">
                <a16:creationId xmlns:a16="http://schemas.microsoft.com/office/drawing/2014/main" id="{135E3864-6D68-5741-98F7-DCB30119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291772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4–8K</a:t>
            </a:r>
          </a:p>
        </p:txBody>
      </p:sp>
      <p:sp>
        <p:nvSpPr>
          <p:cNvPr id="36939" name="Rectangle 75">
            <a:extLst>
              <a:ext uri="{FF2B5EF4-FFF2-40B4-BE49-F238E27FC236}">
                <a16:creationId xmlns:a16="http://schemas.microsoft.com/office/drawing/2014/main" id="{F8A00DBC-B28F-1D45-B954-0F1A0724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5039783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8–12K</a:t>
            </a:r>
          </a:p>
        </p:txBody>
      </p:sp>
      <p:sp>
        <p:nvSpPr>
          <p:cNvPr id="36941" name="Rectangle 77">
            <a:extLst>
              <a:ext uri="{FF2B5EF4-FFF2-40B4-BE49-F238E27FC236}">
                <a16:creationId xmlns:a16="http://schemas.microsoft.com/office/drawing/2014/main" id="{BD99197C-A47E-9347-80AF-B713B7E3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787794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12–16K</a:t>
            </a:r>
          </a:p>
        </p:txBody>
      </p:sp>
      <p:sp>
        <p:nvSpPr>
          <p:cNvPr id="36943" name="Rectangle 79">
            <a:extLst>
              <a:ext uri="{FF2B5EF4-FFF2-40B4-BE49-F238E27FC236}">
                <a16:creationId xmlns:a16="http://schemas.microsoft.com/office/drawing/2014/main" id="{B76CCF5B-5F2F-2D4C-AB91-B64F2A04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53580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16–20K</a:t>
            </a:r>
          </a:p>
        </p:txBody>
      </p:sp>
      <p:sp>
        <p:nvSpPr>
          <p:cNvPr id="36945" name="Rectangle 81">
            <a:extLst>
              <a:ext uri="{FF2B5EF4-FFF2-40B4-BE49-F238E27FC236}">
                <a16:creationId xmlns:a16="http://schemas.microsoft.com/office/drawing/2014/main" id="{F0A3396E-7F37-DB4D-9E72-3E50C69E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283815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20–24K</a:t>
            </a:r>
          </a:p>
        </p:txBody>
      </p:sp>
      <p:sp>
        <p:nvSpPr>
          <p:cNvPr id="36947" name="Rectangle 83">
            <a:extLst>
              <a:ext uri="{FF2B5EF4-FFF2-40B4-BE49-F238E27FC236}">
                <a16:creationId xmlns:a16="http://schemas.microsoft.com/office/drawing/2014/main" id="{A37B93C0-0E8C-2641-AEA4-14F3A9092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4031826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24–28K</a:t>
            </a:r>
          </a:p>
        </p:txBody>
      </p:sp>
      <p:sp>
        <p:nvSpPr>
          <p:cNvPr id="36949" name="Rectangle 85">
            <a:extLst>
              <a:ext uri="{FF2B5EF4-FFF2-40B4-BE49-F238E27FC236}">
                <a16:creationId xmlns:a16="http://schemas.microsoft.com/office/drawing/2014/main" id="{41DC5F98-510F-3147-8DB8-97C77876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3779837"/>
            <a:ext cx="755968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28–32K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99622EF7-640E-234B-A15F-F820A707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54376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BB780295-7A64-D447-99CA-EB5BDD3A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54376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0–4K</a:t>
            </a:r>
          </a:p>
        </p:txBody>
      </p:sp>
      <p:sp>
        <p:nvSpPr>
          <p:cNvPr id="36903" name="Rectangle 39">
            <a:extLst>
              <a:ext uri="{FF2B5EF4-FFF2-40B4-BE49-F238E27FC236}">
                <a16:creationId xmlns:a16="http://schemas.microsoft.com/office/drawing/2014/main" id="{37A1E2C6-C70A-8A42-9E65-7487B05B9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29177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6904" name="Rectangle 40">
            <a:extLst>
              <a:ext uri="{FF2B5EF4-FFF2-40B4-BE49-F238E27FC236}">
                <a16:creationId xmlns:a16="http://schemas.microsoft.com/office/drawing/2014/main" id="{20DB14F0-4D0B-2741-A221-5E41EFED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29177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4–8K</a:t>
            </a:r>
          </a:p>
        </p:txBody>
      </p:sp>
      <p:sp>
        <p:nvSpPr>
          <p:cNvPr id="36906" name="Rectangle 42">
            <a:extLst>
              <a:ext uri="{FF2B5EF4-FFF2-40B4-BE49-F238E27FC236}">
                <a16:creationId xmlns:a16="http://schemas.microsoft.com/office/drawing/2014/main" id="{02A51151-25C6-7342-A9FD-6090640E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503978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8–12K</a:t>
            </a:r>
          </a:p>
        </p:txBody>
      </p:sp>
      <p:sp>
        <p:nvSpPr>
          <p:cNvPr id="36908" name="Rectangle 44">
            <a:extLst>
              <a:ext uri="{FF2B5EF4-FFF2-40B4-BE49-F238E27FC236}">
                <a16:creationId xmlns:a16="http://schemas.microsoft.com/office/drawing/2014/main" id="{C088E173-05F2-8E41-B408-30C94E18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78779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12–16K</a:t>
            </a:r>
          </a:p>
        </p:txBody>
      </p:sp>
      <p:sp>
        <p:nvSpPr>
          <p:cNvPr id="36909" name="Rectangle 45">
            <a:extLst>
              <a:ext uri="{FF2B5EF4-FFF2-40B4-BE49-F238E27FC236}">
                <a16:creationId xmlns:a16="http://schemas.microsoft.com/office/drawing/2014/main" id="{6CAC772A-ADBD-6746-8201-78AA322D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53580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6910" name="Rectangle 46">
            <a:extLst>
              <a:ext uri="{FF2B5EF4-FFF2-40B4-BE49-F238E27FC236}">
                <a16:creationId xmlns:a16="http://schemas.microsoft.com/office/drawing/2014/main" id="{B39210C9-9379-444D-90AF-AACCA37E6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53580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16–20K</a:t>
            </a:r>
          </a:p>
        </p:txBody>
      </p:sp>
      <p:sp>
        <p:nvSpPr>
          <p:cNvPr id="36912" name="Rectangle 48">
            <a:extLst>
              <a:ext uri="{FF2B5EF4-FFF2-40B4-BE49-F238E27FC236}">
                <a16:creationId xmlns:a16="http://schemas.microsoft.com/office/drawing/2014/main" id="{095B3721-E4E8-8140-9477-576390D7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283815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20–24K</a:t>
            </a:r>
          </a:p>
        </p:txBody>
      </p:sp>
      <p:sp>
        <p:nvSpPr>
          <p:cNvPr id="36914" name="Rectangle 50">
            <a:extLst>
              <a:ext uri="{FF2B5EF4-FFF2-40B4-BE49-F238E27FC236}">
                <a16:creationId xmlns:a16="http://schemas.microsoft.com/office/drawing/2014/main" id="{8D7DB1D4-44B1-FA47-B652-F7EA5239D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4031826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24–28K</a:t>
            </a:r>
          </a:p>
        </p:txBody>
      </p:sp>
      <p:sp>
        <p:nvSpPr>
          <p:cNvPr id="36915" name="Rectangle 51">
            <a:extLst>
              <a:ext uri="{FF2B5EF4-FFF2-40B4-BE49-F238E27FC236}">
                <a16:creationId xmlns:a16="http://schemas.microsoft.com/office/drawing/2014/main" id="{0565F2C8-92CC-9547-A495-41910C65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779837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6916" name="Rectangle 52">
            <a:extLst>
              <a:ext uri="{FF2B5EF4-FFF2-40B4-BE49-F238E27FC236}">
                <a16:creationId xmlns:a16="http://schemas.microsoft.com/office/drawing/2014/main" id="{F8711517-BB6D-DD49-87DB-343EE024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779837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28–32K</a:t>
            </a:r>
          </a:p>
        </p:txBody>
      </p:sp>
      <p:sp>
        <p:nvSpPr>
          <p:cNvPr id="36918" name="Rectangle 54">
            <a:extLst>
              <a:ext uri="{FF2B5EF4-FFF2-40B4-BE49-F238E27FC236}">
                <a16:creationId xmlns:a16="http://schemas.microsoft.com/office/drawing/2014/main" id="{359CDA5A-35F1-964A-82B5-F6238D147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527848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32–36K</a:t>
            </a:r>
          </a:p>
        </p:txBody>
      </p:sp>
      <p:sp>
        <p:nvSpPr>
          <p:cNvPr id="36920" name="Rectangle 56">
            <a:extLst>
              <a:ext uri="{FF2B5EF4-FFF2-40B4-BE49-F238E27FC236}">
                <a16:creationId xmlns:a16="http://schemas.microsoft.com/office/drawing/2014/main" id="{F4AF30C1-ABC4-A947-86A6-D04C257F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275859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36–40K</a:t>
            </a:r>
          </a:p>
        </p:txBody>
      </p:sp>
      <p:sp>
        <p:nvSpPr>
          <p:cNvPr id="36921" name="Rectangle 57">
            <a:extLst>
              <a:ext uri="{FF2B5EF4-FFF2-40B4-BE49-F238E27FC236}">
                <a16:creationId xmlns:a16="http://schemas.microsoft.com/office/drawing/2014/main" id="{47BB68E7-84DF-7549-90D9-AB420AE2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02387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6922" name="Rectangle 58">
            <a:extLst>
              <a:ext uri="{FF2B5EF4-FFF2-40B4-BE49-F238E27FC236}">
                <a16:creationId xmlns:a16="http://schemas.microsoft.com/office/drawing/2014/main" id="{9822931E-50EF-6849-97C6-C5C7125F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302387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40–44K</a:t>
            </a:r>
          </a:p>
        </p:txBody>
      </p:sp>
      <p:sp>
        <p:nvSpPr>
          <p:cNvPr id="36923" name="Rectangle 59">
            <a:extLst>
              <a:ext uri="{FF2B5EF4-FFF2-40B4-BE49-F238E27FC236}">
                <a16:creationId xmlns:a16="http://schemas.microsoft.com/office/drawing/2014/main" id="{5E170211-447F-B644-8C21-64D264E2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771880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6924" name="Rectangle 60">
            <a:extLst>
              <a:ext uri="{FF2B5EF4-FFF2-40B4-BE49-F238E27FC236}">
                <a16:creationId xmlns:a16="http://schemas.microsoft.com/office/drawing/2014/main" id="{98046F13-2E8F-DB43-B7FF-28B2E0295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771880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44–48K</a:t>
            </a:r>
          </a:p>
        </p:txBody>
      </p:sp>
      <p:sp>
        <p:nvSpPr>
          <p:cNvPr id="36925" name="Rectangle 61">
            <a:extLst>
              <a:ext uri="{FF2B5EF4-FFF2-40B4-BE49-F238E27FC236}">
                <a16:creationId xmlns:a16="http://schemas.microsoft.com/office/drawing/2014/main" id="{886AFBF2-E096-1B49-9337-E817F625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519891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6926" name="Rectangle 62">
            <a:extLst>
              <a:ext uri="{FF2B5EF4-FFF2-40B4-BE49-F238E27FC236}">
                <a16:creationId xmlns:a16="http://schemas.microsoft.com/office/drawing/2014/main" id="{B57D10C7-77EF-AD4A-BED5-BFDEE6B5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519891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48–52K</a:t>
            </a:r>
          </a:p>
        </p:txBody>
      </p:sp>
      <p:sp>
        <p:nvSpPr>
          <p:cNvPr id="36927" name="Rectangle 63">
            <a:extLst>
              <a:ext uri="{FF2B5EF4-FFF2-40B4-BE49-F238E27FC236}">
                <a16:creationId xmlns:a16="http://schemas.microsoft.com/office/drawing/2014/main" id="{85870EE5-8736-E249-81C4-DBC40D86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267902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28" name="Rectangle 64">
            <a:extLst>
              <a:ext uri="{FF2B5EF4-FFF2-40B4-BE49-F238E27FC236}">
                <a16:creationId xmlns:a16="http://schemas.microsoft.com/office/drawing/2014/main" id="{4BDBDBBC-4AC6-484F-A299-AAE2F9F13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267902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52–56K</a:t>
            </a:r>
          </a:p>
        </p:txBody>
      </p:sp>
      <p:sp>
        <p:nvSpPr>
          <p:cNvPr id="36930" name="Rectangle 66">
            <a:extLst>
              <a:ext uri="{FF2B5EF4-FFF2-40B4-BE49-F238E27FC236}">
                <a16:creationId xmlns:a16="http://schemas.microsoft.com/office/drawing/2014/main" id="{84A4F270-5611-724D-BE4A-724B53332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2015913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56–60K</a:t>
            </a:r>
          </a:p>
        </p:txBody>
      </p:sp>
      <p:sp>
        <p:nvSpPr>
          <p:cNvPr id="36931" name="Rectangle 67">
            <a:extLst>
              <a:ext uri="{FF2B5EF4-FFF2-40B4-BE49-F238E27FC236}">
                <a16:creationId xmlns:a16="http://schemas.microsoft.com/office/drawing/2014/main" id="{0B798660-F323-A749-8363-0AF406384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176392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32" name="Rectangle 68">
            <a:extLst>
              <a:ext uri="{FF2B5EF4-FFF2-40B4-BE49-F238E27FC236}">
                <a16:creationId xmlns:a16="http://schemas.microsoft.com/office/drawing/2014/main" id="{BDE45858-0953-E144-BB1F-EA6507DBC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294" y="1763924"/>
            <a:ext cx="1007957" cy="251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60–64K</a:t>
            </a:r>
          </a:p>
        </p:txBody>
      </p:sp>
      <p:sp>
        <p:nvSpPr>
          <p:cNvPr id="36933" name="Text Box 69">
            <a:extLst>
              <a:ext uri="{FF2B5EF4-FFF2-40B4-BE49-F238E27FC236}">
                <a16:creationId xmlns:a16="http://schemas.microsoft.com/office/drawing/2014/main" id="{378E4EAB-B347-F64D-81D6-C4EADFC54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555" y="5795750"/>
            <a:ext cx="1032655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address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36934" name="Rectangle 70">
            <a:extLst>
              <a:ext uri="{FF2B5EF4-FFF2-40B4-BE49-F238E27FC236}">
                <a16:creationId xmlns:a16="http://schemas.microsoft.com/office/drawing/2014/main" id="{83B69FE5-B2C9-2548-8952-FD2F106A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543761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6" name="Rectangle 72">
            <a:extLst>
              <a:ext uri="{FF2B5EF4-FFF2-40B4-BE49-F238E27FC236}">
                <a16:creationId xmlns:a16="http://schemas.microsoft.com/office/drawing/2014/main" id="{CF131E66-2898-A64D-B907-1940534E2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291772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38" name="Rectangle 74">
            <a:extLst>
              <a:ext uri="{FF2B5EF4-FFF2-40B4-BE49-F238E27FC236}">
                <a16:creationId xmlns:a16="http://schemas.microsoft.com/office/drawing/2014/main" id="{AED6AD94-DD07-D54B-9D9D-36444EF5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5039783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0" name="Rectangle 76">
            <a:extLst>
              <a:ext uri="{FF2B5EF4-FFF2-40B4-BE49-F238E27FC236}">
                <a16:creationId xmlns:a16="http://schemas.microsoft.com/office/drawing/2014/main" id="{928EF0D4-BA7B-3E44-8E2E-77B9DA8A0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787794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2" name="Rectangle 78">
            <a:extLst>
              <a:ext uri="{FF2B5EF4-FFF2-40B4-BE49-F238E27FC236}">
                <a16:creationId xmlns:a16="http://schemas.microsoft.com/office/drawing/2014/main" id="{002CB01A-0129-E546-BDE9-029573B11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53580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4" name="Rectangle 80">
            <a:extLst>
              <a:ext uri="{FF2B5EF4-FFF2-40B4-BE49-F238E27FC236}">
                <a16:creationId xmlns:a16="http://schemas.microsoft.com/office/drawing/2014/main" id="{24023D1E-444C-DC48-ADBE-2AF94712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283815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6" name="Rectangle 82">
            <a:extLst>
              <a:ext uri="{FF2B5EF4-FFF2-40B4-BE49-F238E27FC236}">
                <a16:creationId xmlns:a16="http://schemas.microsoft.com/office/drawing/2014/main" id="{1A8E56DF-C8D4-6644-B2B1-36F8EFA2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031826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48" name="Rectangle 84">
            <a:extLst>
              <a:ext uri="{FF2B5EF4-FFF2-40B4-BE49-F238E27FC236}">
                <a16:creationId xmlns:a16="http://schemas.microsoft.com/office/drawing/2014/main" id="{4713D067-EA9D-6849-850E-5D43ED76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3779837"/>
            <a:ext cx="503978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950" name="Text Box 86">
            <a:extLst>
              <a:ext uri="{FF2B5EF4-FFF2-40B4-BE49-F238E27FC236}">
                <a16:creationId xmlns:a16="http://schemas.microsoft.com/office/drawing/2014/main" id="{9A86C62B-DCFF-3842-9B93-56785D097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193" y="5795750"/>
            <a:ext cx="1141659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cxnSp>
        <p:nvCxnSpPr>
          <p:cNvPr id="36964" name="AutoShape 100">
            <a:extLst>
              <a:ext uri="{FF2B5EF4-FFF2-40B4-BE49-F238E27FC236}">
                <a16:creationId xmlns:a16="http://schemas.microsoft.com/office/drawing/2014/main" id="{4F27D31B-F5D5-1B4B-A361-D12491AFB4A7}"/>
              </a:ext>
            </a:extLst>
          </p:cNvPr>
          <p:cNvCxnSpPr>
            <a:cxnSpLocks noChangeShapeType="1"/>
            <a:stCxn id="36909" idx="3"/>
            <a:endCxn id="36934" idx="1"/>
          </p:cNvCxnSpPr>
          <p:nvPr/>
        </p:nvCxnSpPr>
        <p:spPr bwMode="auto">
          <a:xfrm>
            <a:off x="6972229" y="4661799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5" name="AutoShape 101">
            <a:extLst>
              <a:ext uri="{FF2B5EF4-FFF2-40B4-BE49-F238E27FC236}">
                <a16:creationId xmlns:a16="http://schemas.microsoft.com/office/drawing/2014/main" id="{24C5F91C-573F-E547-B8AB-F9B22F7A3855}"/>
              </a:ext>
            </a:extLst>
          </p:cNvPr>
          <p:cNvCxnSpPr>
            <a:cxnSpLocks noChangeShapeType="1"/>
            <a:stCxn id="36921" idx="3"/>
            <a:endCxn id="36936" idx="1"/>
          </p:cNvCxnSpPr>
          <p:nvPr/>
        </p:nvCxnSpPr>
        <p:spPr bwMode="auto">
          <a:xfrm>
            <a:off x="6972229" y="3149864"/>
            <a:ext cx="1343942" cy="22679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6" name="AutoShape 102">
            <a:extLst>
              <a:ext uri="{FF2B5EF4-FFF2-40B4-BE49-F238E27FC236}">
                <a16:creationId xmlns:a16="http://schemas.microsoft.com/office/drawing/2014/main" id="{BC33A779-918A-F74D-B6FD-190D628EBA7C}"/>
              </a:ext>
            </a:extLst>
          </p:cNvPr>
          <p:cNvCxnSpPr>
            <a:cxnSpLocks noChangeShapeType="1"/>
            <a:stCxn id="36915" idx="3"/>
            <a:endCxn id="36940" idx="1"/>
          </p:cNvCxnSpPr>
          <p:nvPr/>
        </p:nvCxnSpPr>
        <p:spPr bwMode="auto">
          <a:xfrm>
            <a:off x="6972229" y="3905831"/>
            <a:ext cx="1343942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7" name="AutoShape 103">
            <a:extLst>
              <a:ext uri="{FF2B5EF4-FFF2-40B4-BE49-F238E27FC236}">
                <a16:creationId xmlns:a16="http://schemas.microsoft.com/office/drawing/2014/main" id="{1473C465-4610-C849-9CE8-94DD81586E6D}"/>
              </a:ext>
            </a:extLst>
          </p:cNvPr>
          <p:cNvCxnSpPr>
            <a:cxnSpLocks noChangeShapeType="1"/>
            <a:stCxn id="36903" idx="3"/>
            <a:endCxn id="36942" idx="1"/>
          </p:cNvCxnSpPr>
          <p:nvPr/>
        </p:nvCxnSpPr>
        <p:spPr bwMode="auto">
          <a:xfrm flipV="1">
            <a:off x="6972229" y="4661799"/>
            <a:ext cx="1343942" cy="7559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8" name="AutoShape 104">
            <a:extLst>
              <a:ext uri="{FF2B5EF4-FFF2-40B4-BE49-F238E27FC236}">
                <a16:creationId xmlns:a16="http://schemas.microsoft.com/office/drawing/2014/main" id="{33DEBBBF-DEF8-9E45-BA53-4568C0FF6733}"/>
              </a:ext>
            </a:extLst>
          </p:cNvPr>
          <p:cNvCxnSpPr>
            <a:cxnSpLocks noChangeShapeType="1"/>
            <a:stCxn id="36923" idx="3"/>
            <a:endCxn id="36944" idx="1"/>
          </p:cNvCxnSpPr>
          <p:nvPr/>
        </p:nvCxnSpPr>
        <p:spPr bwMode="auto">
          <a:xfrm>
            <a:off x="6972229" y="2897875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69" name="AutoShape 105">
            <a:extLst>
              <a:ext uri="{FF2B5EF4-FFF2-40B4-BE49-F238E27FC236}">
                <a16:creationId xmlns:a16="http://schemas.microsoft.com/office/drawing/2014/main" id="{3A1F2F91-2A74-5647-8980-C81A2BEB39A8}"/>
              </a:ext>
            </a:extLst>
          </p:cNvPr>
          <p:cNvCxnSpPr>
            <a:cxnSpLocks noChangeShapeType="1"/>
            <a:stCxn id="36925" idx="3"/>
            <a:endCxn id="36946" idx="1"/>
          </p:cNvCxnSpPr>
          <p:nvPr/>
        </p:nvCxnSpPr>
        <p:spPr bwMode="auto">
          <a:xfrm>
            <a:off x="6972229" y="2645886"/>
            <a:ext cx="1343942" cy="151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71" name="AutoShape 107">
            <a:extLst>
              <a:ext uri="{FF2B5EF4-FFF2-40B4-BE49-F238E27FC236}">
                <a16:creationId xmlns:a16="http://schemas.microsoft.com/office/drawing/2014/main" id="{A1962C20-4E8C-9646-9903-A610A4238831}"/>
              </a:ext>
            </a:extLst>
          </p:cNvPr>
          <p:cNvCxnSpPr>
            <a:cxnSpLocks noChangeShapeType="1"/>
            <a:stCxn id="36869" idx="3"/>
            <a:endCxn id="36948" idx="1"/>
          </p:cNvCxnSpPr>
          <p:nvPr/>
        </p:nvCxnSpPr>
        <p:spPr bwMode="auto">
          <a:xfrm flipV="1">
            <a:off x="6972229" y="3905832"/>
            <a:ext cx="1343942" cy="17639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978" name="Rectangle 114">
            <a:extLst>
              <a:ext uri="{FF2B5EF4-FFF2-40B4-BE49-F238E27FC236}">
                <a16:creationId xmlns:a16="http://schemas.microsoft.com/office/drawing/2014/main" id="{36EC31B2-0B84-8A4E-B009-85DDBBFD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201591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79" name="Rectangle 115">
            <a:extLst>
              <a:ext uri="{FF2B5EF4-FFF2-40B4-BE49-F238E27FC236}">
                <a16:creationId xmlns:a16="http://schemas.microsoft.com/office/drawing/2014/main" id="{C46A1BB8-249C-DE4C-84B4-4CD01C3CD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275859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0" name="Rectangle 116">
            <a:extLst>
              <a:ext uri="{FF2B5EF4-FFF2-40B4-BE49-F238E27FC236}">
                <a16:creationId xmlns:a16="http://schemas.microsoft.com/office/drawing/2014/main" id="{05198C5A-6793-E24F-BB25-B66C1D7C3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3527848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4" name="Rectangle 120">
            <a:extLst>
              <a:ext uri="{FF2B5EF4-FFF2-40B4-BE49-F238E27FC236}">
                <a16:creationId xmlns:a16="http://schemas.microsoft.com/office/drawing/2014/main" id="{98F516C8-FF51-5142-BEA9-61DB85C0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031826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5" name="Rectangle 121">
            <a:extLst>
              <a:ext uri="{FF2B5EF4-FFF2-40B4-BE49-F238E27FC236}">
                <a16:creationId xmlns:a16="http://schemas.microsoft.com/office/drawing/2014/main" id="{1E9C1CC2-B1A1-AE49-A7EB-2DA660580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283815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6" name="Rectangle 122">
            <a:extLst>
              <a:ext uri="{FF2B5EF4-FFF2-40B4-BE49-F238E27FC236}">
                <a16:creationId xmlns:a16="http://schemas.microsoft.com/office/drawing/2014/main" id="{E5FC96B2-C36D-9D4A-8EA8-37A464FE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787794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  <p:sp>
        <p:nvSpPr>
          <p:cNvPr id="36987" name="Rectangle 123">
            <a:extLst>
              <a:ext uri="{FF2B5EF4-FFF2-40B4-BE49-F238E27FC236}">
                <a16:creationId xmlns:a16="http://schemas.microsoft.com/office/drawing/2014/main" id="{2D842D98-89C7-BF4B-BD2C-AA30E0BB1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039783"/>
            <a:ext cx="503978" cy="251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7227022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61C996D-34FC-3240-B0D4-54B01ACAF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in a page table entry?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6A41932-A504-E242-A393-7977BB16E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5"/>
              <a:t>Each entry in the page table contains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Valid bit: set if this logical page number has a corresponding physical frame in memory</a:t>
            </a:r>
          </a:p>
          <a:p>
            <a:pPr lvl="2">
              <a:lnSpc>
                <a:spcPct val="90000"/>
              </a:lnSpc>
            </a:pPr>
            <a:r>
              <a:rPr lang="en-US" altLang="en-US" sz="1764"/>
              <a:t>If not valid, remainder of PTE is irrelevant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Page frame number: page in physical memory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Referenced bit: set if data on the page has been accessed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Dirty (modified) bit :set if data on the page has been modified</a:t>
            </a:r>
          </a:p>
          <a:p>
            <a:pPr lvl="1">
              <a:lnSpc>
                <a:spcPct val="90000"/>
              </a:lnSpc>
            </a:pPr>
            <a:r>
              <a:rPr lang="en-US" altLang="en-US" sz="1984"/>
              <a:t>Protection information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11F4B18-8147-7E43-9F98-27ABF884DD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7D4C29E-4AD8-EC4F-AA7C-4709110FD3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828D537-0CE5-4449-97D9-C64F910F091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7086C855-9535-B94C-B0CF-9E6BB830F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15" y="4787794"/>
            <a:ext cx="4031827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frame number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7E650F35-3949-6442-889A-1E084144C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337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</a:t>
            </a: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29C8C5B0-07AB-2B4F-82DD-DAECC4E2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359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</a:t>
            </a:r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F900F869-AA0B-A742-A23A-1E78C04B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81" y="4787794"/>
            <a:ext cx="503978" cy="5879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7354" name="Rectangle 10">
            <a:extLst>
              <a:ext uri="{FF2B5EF4-FFF2-40B4-BE49-F238E27FC236}">
                <a16:creationId xmlns:a16="http://schemas.microsoft.com/office/drawing/2014/main" id="{FC4B07A1-DEF9-AF4A-8B43-4F097BCA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453" y="4787794"/>
            <a:ext cx="1679928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Protection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4207448F-1F8A-974B-A24E-5D88596E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988" y="6215733"/>
            <a:ext cx="1148776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Valid bit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97145461-70CB-1E48-A26B-384ED31E0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348" y="6215733"/>
            <a:ext cx="1838965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Referenced bit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2F26A0E-0BA9-3347-85FF-F8413F16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940" y="6215733"/>
            <a:ext cx="114967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Dirty bit</a:t>
            </a:r>
          </a:p>
        </p:txBody>
      </p:sp>
      <p:cxnSp>
        <p:nvCxnSpPr>
          <p:cNvPr id="57358" name="AutoShape 14">
            <a:extLst>
              <a:ext uri="{FF2B5EF4-FFF2-40B4-BE49-F238E27FC236}">
                <a16:creationId xmlns:a16="http://schemas.microsoft.com/office/drawing/2014/main" id="{7214FCCB-319D-EF4A-9E96-9F80B68A1B00}"/>
              </a:ext>
            </a:extLst>
          </p:cNvPr>
          <p:cNvCxnSpPr>
            <a:cxnSpLocks noChangeShapeType="1"/>
            <a:stCxn id="57357" idx="0"/>
            <a:endCxn id="57353" idx="2"/>
          </p:cNvCxnSpPr>
          <p:nvPr/>
        </p:nvCxnSpPr>
        <p:spPr bwMode="auto">
          <a:xfrm flipV="1">
            <a:off x="2930777" y="5375769"/>
            <a:ext cx="765593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7D42F989-0F86-024C-9733-95009A06769F}"/>
              </a:ext>
            </a:extLst>
          </p:cNvPr>
          <p:cNvCxnSpPr>
            <a:cxnSpLocks noChangeShapeType="1"/>
            <a:stCxn id="57356" idx="0"/>
            <a:endCxn id="57352" idx="2"/>
          </p:cNvCxnSpPr>
          <p:nvPr/>
        </p:nvCxnSpPr>
        <p:spPr bwMode="auto">
          <a:xfrm flipH="1" flipV="1">
            <a:off x="4200348" y="5375769"/>
            <a:ext cx="416483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60" name="AutoShape 16">
            <a:extLst>
              <a:ext uri="{FF2B5EF4-FFF2-40B4-BE49-F238E27FC236}">
                <a16:creationId xmlns:a16="http://schemas.microsoft.com/office/drawing/2014/main" id="{D911E60C-28A0-D94E-BF3E-4EFE7A32D09F}"/>
              </a:ext>
            </a:extLst>
          </p:cNvPr>
          <p:cNvCxnSpPr>
            <a:cxnSpLocks noChangeShapeType="1"/>
            <a:stCxn id="57355" idx="0"/>
            <a:endCxn id="57351" idx="2"/>
          </p:cNvCxnSpPr>
          <p:nvPr/>
        </p:nvCxnSpPr>
        <p:spPr bwMode="auto">
          <a:xfrm flipH="1" flipV="1">
            <a:off x="4704326" y="5375769"/>
            <a:ext cx="1770050" cy="8399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70735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extLst>
              <a:ext uri="{FF2B5EF4-FFF2-40B4-BE49-F238E27FC236}">
                <a16:creationId xmlns:a16="http://schemas.microsoft.com/office/drawing/2014/main" id="{BCED4FF8-F6B7-854E-B11B-B1299FABD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page tables in hardware 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859CA027-4DFA-DC4D-846A-1B2A51C66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Page table resides in main (physical) memory</a:t>
            </a:r>
          </a:p>
          <a:p>
            <a:r>
              <a:rPr lang="en-US" altLang="en-US" sz="2646" dirty="0"/>
              <a:t>CPU uses special registers for paging</a:t>
            </a:r>
          </a:p>
          <a:p>
            <a:pPr lvl="1"/>
            <a:r>
              <a:rPr lang="en-US" altLang="en-US" sz="2205" dirty="0"/>
              <a:t>Page table base register (PTBR) points to the page table</a:t>
            </a:r>
          </a:p>
          <a:p>
            <a:pPr lvl="1"/>
            <a:r>
              <a:rPr lang="en-US" altLang="en-US" sz="2205" dirty="0"/>
              <a:t>Page table length register (PTLR) contains length of page table: restricts maximum legal logical address</a:t>
            </a:r>
          </a:p>
          <a:p>
            <a:r>
              <a:rPr lang="en-US" altLang="en-US" sz="2646" dirty="0"/>
              <a:t>Translating an address requires two memory accesses</a:t>
            </a:r>
          </a:p>
          <a:p>
            <a:pPr lvl="1"/>
            <a:r>
              <a:rPr lang="en-US" altLang="en-US" sz="2205" dirty="0"/>
              <a:t>First access reads page table entry (PTE)</a:t>
            </a:r>
          </a:p>
          <a:p>
            <a:pPr lvl="1"/>
            <a:r>
              <a:rPr lang="en-US" altLang="en-US" sz="2205" dirty="0"/>
              <a:t>Second access reads the data / instruction from memory</a:t>
            </a:r>
          </a:p>
          <a:p>
            <a:r>
              <a:rPr lang="en-US" altLang="en-US" sz="2646" dirty="0"/>
              <a:t>Reduce number of memory accesses</a:t>
            </a:r>
          </a:p>
          <a:p>
            <a:pPr lvl="1"/>
            <a:r>
              <a:rPr lang="en-US" altLang="en-US" sz="2205" dirty="0"/>
              <a:t>Can’t avoid second access (we need the value from memory)</a:t>
            </a:r>
          </a:p>
          <a:p>
            <a:pPr lvl="1"/>
            <a:r>
              <a:rPr lang="en-US" altLang="en-US" sz="2205" dirty="0"/>
              <a:t>Eliminate first access by keeping a hardware cache (called a </a:t>
            </a:r>
            <a:r>
              <a:rPr lang="en-US" altLang="en-US" sz="2205" i="1" dirty="0"/>
              <a:t>translation lookaside buffer</a:t>
            </a:r>
            <a:r>
              <a:rPr lang="en-US" altLang="en-US" sz="2205" dirty="0"/>
              <a:t> or TLB) of recently used page table entries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EFF2D-E516-1945-BC72-4C19AFD4D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604FC-65E3-F545-B6F0-1D8C0FD3C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594ABA4-2131-2B43-A9E6-3B6D3534673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5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AC28-7709-4490-8EAA-0B030ED8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DCC2-05C7-45CF-9F17-DF54E531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scheduling</a:t>
            </a:r>
          </a:p>
          <a:p>
            <a:pPr lvl="1"/>
            <a:r>
              <a:rPr lang="en-US" dirty="0"/>
              <a:t>Multi-level Feedback Queues</a:t>
            </a:r>
          </a:p>
          <a:p>
            <a:pPr lvl="1"/>
            <a:r>
              <a:rPr lang="en-US" dirty="0"/>
              <a:t>Service time estimation for SJF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F0A9F-8FEC-4BBE-A6A3-B89501245D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53E2F-7252-4A05-96C6-312F92E53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434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182A-15C0-4575-B820-AF3B5E20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Muddiest Points (multi-level feedback queue)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CCD9-6AFE-45F0-93A3-0D7D5304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 multilevel scheduling, do processes in the lower priority ready queues need to wait for every higher priority ready queue to be empty?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many queues would there realistically be using Multilevel feedback scheduling?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 need some time to build an intuition for why the Multilevel Feedback Scheduling is good.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The most muddy was how the MFS has absolute priority.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 multilevel feedback scheduling, is the number of priority queues pre-set or is each queue generated dynamically?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20D90-48CE-458B-AAEB-C0F454AE21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AED3E-3C34-4FAB-AE19-4F29888534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909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212E-234E-453F-954E-6EBD86C0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(exponential averaging)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505D-27CC-4923-AA49-1B78ADE9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The graphs for CPU Burst Exponential estimation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Could you please explain why changing the value of alpha weights more recent / older observations?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determining or choosing the alpha value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does exponential average reflect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Does S mean the all previous estimate? What is the difference between the most recent and S​[n]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C10F8-0D06-4391-87ED-9A69BC3767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C207F-9317-4DFC-B9BF-D8A3BBA6C5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43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CFEB-D34B-4F9B-8ED3-A36E736A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(misc.)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89E2-1240-431F-8E96-7C216746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CPU Burst vs Quantum vs Time Slice?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The whole lecture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active time in the scheduler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Everything is clear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Nothing felt good.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F09C5-27F2-427B-8335-9DA0EC7713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6055E-50D5-4166-AC92-66D001554E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19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4422A6BA-C980-BA4E-9493-0AA211005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an ideal world…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6FF3396-776C-334F-987F-EDFCFF677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ideal world has memory that is</a:t>
            </a:r>
          </a:p>
          <a:p>
            <a:pPr lvl="1"/>
            <a:r>
              <a:rPr lang="en-US" altLang="en-US"/>
              <a:t>Very large</a:t>
            </a:r>
          </a:p>
          <a:p>
            <a:pPr lvl="1"/>
            <a:r>
              <a:rPr lang="en-US" altLang="en-US"/>
              <a:t>Very fast</a:t>
            </a:r>
          </a:p>
          <a:p>
            <a:pPr lvl="1"/>
            <a:r>
              <a:rPr lang="en-US" altLang="en-US"/>
              <a:t>Non-volatile (doesn’t go away when power is turned off)</a:t>
            </a:r>
          </a:p>
          <a:p>
            <a:r>
              <a:rPr lang="en-US" altLang="en-US"/>
              <a:t>The real world has memory that is:</a:t>
            </a:r>
          </a:p>
          <a:p>
            <a:pPr lvl="1"/>
            <a:r>
              <a:rPr lang="en-US" altLang="en-US"/>
              <a:t>Very large</a:t>
            </a:r>
          </a:p>
          <a:p>
            <a:pPr lvl="1"/>
            <a:r>
              <a:rPr lang="en-US" altLang="en-US"/>
              <a:t>Very fast</a:t>
            </a:r>
          </a:p>
          <a:p>
            <a:pPr lvl="1"/>
            <a:r>
              <a:rPr lang="en-US" altLang="en-US"/>
              <a:t>Affordable!</a:t>
            </a:r>
          </a:p>
          <a:p>
            <a:pPr lvl="1">
              <a:buSzTx/>
              <a:buFont typeface="Symbol" pitchFamily="2" charset="2"/>
              <a:buChar char="Þ"/>
            </a:pPr>
            <a:r>
              <a:rPr lang="en-US" altLang="en-US"/>
              <a:t>Pick any two…</a:t>
            </a:r>
          </a:p>
          <a:p>
            <a:r>
              <a:rPr lang="en-US" altLang="en-US"/>
              <a:t>Memory management goal: make the real world look as much like the ideal world as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AAE68-F2C3-F54B-9852-9D218E74AA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4A088-3845-824A-A857-00B8ED185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D7FCC8E-6CD3-AB40-A1F2-9EB2BE4DBEB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7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7D69A21-3ECD-7240-882A-C622A44A6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hierarchy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163E8B3-DE1E-C54B-B7B9-F130A3D35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the memory hierarchy</a:t>
            </a:r>
            <a:r>
              <a:rPr lang="en-US" altLang="en-US" sz="2646"/>
              <a:t>?</a:t>
            </a:r>
          </a:p>
          <a:p>
            <a:pPr lvl="1"/>
            <a:r>
              <a:rPr lang="en-US" altLang="en-US" sz="2205"/>
              <a:t>Different levels of memory</a:t>
            </a:r>
          </a:p>
          <a:p>
            <a:pPr lvl="1"/>
            <a:r>
              <a:rPr lang="en-US" altLang="en-US" sz="2205"/>
              <a:t>Some are small &amp; fast</a:t>
            </a:r>
          </a:p>
          <a:p>
            <a:pPr lvl="1"/>
            <a:r>
              <a:rPr lang="en-US" altLang="en-US" sz="2205"/>
              <a:t>Others are large &amp; slow</a:t>
            </a:r>
          </a:p>
          <a:p>
            <a:r>
              <a:rPr lang="en-US" altLang="en-US" sz="2646"/>
              <a:t>What levels are usually included?</a:t>
            </a:r>
          </a:p>
          <a:p>
            <a:pPr lvl="1"/>
            <a:r>
              <a:rPr lang="en-US" altLang="en-US" sz="2205"/>
              <a:t>Cache: small amount of fast, expensive memory</a:t>
            </a:r>
          </a:p>
          <a:p>
            <a:pPr lvl="2"/>
            <a:r>
              <a:rPr lang="en-US" altLang="en-US" sz="1984"/>
              <a:t>L1 (level 1) cache: usually on the CPU chip</a:t>
            </a:r>
          </a:p>
          <a:p>
            <a:pPr lvl="2"/>
            <a:r>
              <a:rPr lang="en-US" altLang="en-US" sz="1984"/>
              <a:t>L2 &amp; L3 cache: off-chip, made of SRAM</a:t>
            </a:r>
          </a:p>
          <a:p>
            <a:pPr lvl="1"/>
            <a:r>
              <a:rPr lang="en-US" altLang="en-US" sz="2205"/>
              <a:t>Main memory: medium-speed, medium price memory (DRAM)</a:t>
            </a:r>
          </a:p>
          <a:p>
            <a:pPr lvl="1"/>
            <a:r>
              <a:rPr lang="en-US" altLang="en-US" sz="2205"/>
              <a:t>Disk: many gigabytes of slow, cheap, non-volatile storage</a:t>
            </a:r>
          </a:p>
          <a:p>
            <a:r>
              <a:rPr lang="en-US" altLang="en-US"/>
              <a:t>Memory manager handles the memory hierarchy</a:t>
            </a:r>
            <a:endParaRPr lang="en-US" altLang="en-US" sz="264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A9018-A689-CB41-AB47-3465F825F8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F9373-4161-0841-AD72-120D46A62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CF768A-60B2-8D42-ACB1-AF601F0F07D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216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E2D-FAE1-4C89-A717-36B0B3D2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BA8C-B401-48B1-80B9-A3439F48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share computer’s memory between multiple processes?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protect each process’s memory partition from other processes?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CDF39-49F6-4920-9301-24EE0C100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62070-BC79-4BB3-B0F1-34E9EBC57F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828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5665</TotalTime>
  <Words>1601</Words>
  <Application>Microsoft Office PowerPoint</Application>
  <PresentationFormat>Custom</PresentationFormat>
  <Paragraphs>306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Helvetica</vt:lpstr>
      <vt:lpstr>Source Sans Pro</vt:lpstr>
      <vt:lpstr>Symbol</vt:lpstr>
      <vt:lpstr>Times</vt:lpstr>
      <vt:lpstr>Times New Roman</vt:lpstr>
      <vt:lpstr>Wingdings</vt:lpstr>
      <vt:lpstr>Office Theme</vt:lpstr>
      <vt:lpstr>class slides</vt:lpstr>
      <vt:lpstr>Introduction to Operating Systems CS 1550</vt:lpstr>
      <vt:lpstr>Announcements</vt:lpstr>
      <vt:lpstr>Previous lecture …</vt:lpstr>
      <vt:lpstr>Muddiest Points (multi-level feedback queue)</vt:lpstr>
      <vt:lpstr>Muddiest Points (exponential averaging)</vt:lpstr>
      <vt:lpstr>Muddiest Points (misc.)</vt:lpstr>
      <vt:lpstr>In an ideal world…</vt:lpstr>
      <vt:lpstr>Memory hierarchy</vt:lpstr>
      <vt:lpstr>Problem of the Day</vt:lpstr>
      <vt:lpstr>How many programs is enough?</vt:lpstr>
      <vt:lpstr>Why do we need more processes?</vt:lpstr>
      <vt:lpstr>Modeling multiprogramming</vt:lpstr>
      <vt:lpstr>Basic memory management</vt:lpstr>
      <vt:lpstr>Memory Management for Embedded Systems</vt:lpstr>
      <vt:lpstr>Fixed partitions: multiple programs</vt:lpstr>
      <vt:lpstr>Problem of the Day</vt:lpstr>
      <vt:lpstr>Base and limit registers</vt:lpstr>
      <vt:lpstr>Virtual and physical addresses</vt:lpstr>
      <vt:lpstr>Address Translation</vt:lpstr>
      <vt:lpstr>Virtual memory</vt:lpstr>
      <vt:lpstr>Paging and page tables</vt:lpstr>
      <vt:lpstr>What’s in a page table entry?</vt:lpstr>
      <vt:lpstr>Implementing page tables in hardware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2023-01-12T18:46:23Z</dcterms:modified>
</cp:coreProperties>
</file>