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55" r:id="rId3"/>
  </p:sldMasterIdLst>
  <p:notesMasterIdLst>
    <p:notesMasterId r:id="rId30"/>
  </p:notesMasterIdLst>
  <p:sldIdLst>
    <p:sldId id="454" r:id="rId4"/>
    <p:sldId id="496" r:id="rId5"/>
    <p:sldId id="540" r:id="rId6"/>
    <p:sldId id="500" r:id="rId7"/>
    <p:sldId id="364" r:id="rId8"/>
    <p:sldId id="549" r:id="rId9"/>
    <p:sldId id="368" r:id="rId10"/>
    <p:sldId id="367" r:id="rId11"/>
    <p:sldId id="538" r:id="rId12"/>
    <p:sldId id="539" r:id="rId13"/>
    <p:sldId id="541" r:id="rId14"/>
    <p:sldId id="533" r:id="rId15"/>
    <p:sldId id="532" r:id="rId16"/>
    <p:sldId id="542" r:id="rId17"/>
    <p:sldId id="543" r:id="rId18"/>
    <p:sldId id="369" r:id="rId19"/>
    <p:sldId id="548" r:id="rId20"/>
    <p:sldId id="547" r:id="rId21"/>
    <p:sldId id="534" r:id="rId22"/>
    <p:sldId id="535" r:id="rId23"/>
    <p:sldId id="370" r:id="rId24"/>
    <p:sldId id="373" r:id="rId25"/>
    <p:sldId id="544" r:id="rId26"/>
    <p:sldId id="371" r:id="rId27"/>
    <p:sldId id="545" r:id="rId28"/>
    <p:sldId id="546" r:id="rId2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D3"/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46F0F-9C5B-450F-AD76-12B99E6C6004}" v="137" dt="2023-01-19T18:45:18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52BA0025-75E6-4D09-AB7B-4D0E827572B4}"/>
    <pc:docChg chg="custSel addSld delSld modSld">
      <pc:chgData name="Khattab, Sherif" userId="c83b1e15-36f3-4f46-aceb-05aac24c545e" providerId="ADAL" clId="{52BA0025-75E6-4D09-AB7B-4D0E827572B4}" dt="2021-09-13T21:50:48.097" v="257" actId="20577"/>
      <pc:docMkLst>
        <pc:docMk/>
      </pc:docMkLst>
      <pc:sldChg chg="modSp add mod">
        <pc:chgData name="Khattab, Sherif" userId="c83b1e15-36f3-4f46-aceb-05aac24c545e" providerId="ADAL" clId="{52BA0025-75E6-4D09-AB7B-4D0E827572B4}" dt="2021-09-13T21:50:48.097" v="257" actId="20577"/>
        <pc:sldMkLst>
          <pc:docMk/>
          <pc:sldMk cId="661211275" sldId="267"/>
        </pc:sldMkLst>
        <pc:spChg chg="mod">
          <ac:chgData name="Khattab, Sherif" userId="c83b1e15-36f3-4f46-aceb-05aac24c545e" providerId="ADAL" clId="{52BA0025-75E6-4D09-AB7B-4D0E827572B4}" dt="2021-09-13T21:50:48.097" v="257" actId="20577"/>
          <ac:spMkLst>
            <pc:docMk/>
            <pc:sldMk cId="661211275" sldId="267"/>
            <ac:spMk id="14339" creationId="{00000000-0000-0000-0000-000000000000}"/>
          </ac:spMkLst>
        </pc:spChg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897509347" sldId="268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042310649" sldId="269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703361262" sldId="270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436808390" sldId="271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301683851" sldId="272"/>
        </pc:sldMkLst>
      </pc:sldChg>
      <pc:sldChg chg="addSp modSp add mod">
        <pc:chgData name="Khattab, Sherif" userId="c83b1e15-36f3-4f46-aceb-05aac24c545e" providerId="ADAL" clId="{52BA0025-75E6-4D09-AB7B-4D0E827572B4}" dt="2021-09-13T21:49:49.079" v="239" actId="1076"/>
        <pc:sldMkLst>
          <pc:docMk/>
          <pc:sldMk cId="2064114192" sldId="276"/>
        </pc:sldMkLst>
        <pc:spChg chg="mod">
          <ac:chgData name="Khattab, Sherif" userId="c83b1e15-36f3-4f46-aceb-05aac24c545e" providerId="ADAL" clId="{52BA0025-75E6-4D09-AB7B-4D0E827572B4}" dt="2021-09-13T21:49:43.935" v="236" actId="27636"/>
          <ac:spMkLst>
            <pc:docMk/>
            <pc:sldMk cId="2064114192" sldId="276"/>
            <ac:spMk id="23555" creationId="{00000000-0000-0000-0000-000000000000}"/>
          </ac:spMkLst>
        </pc:spChg>
        <pc:picChg chg="add mod">
          <ac:chgData name="Khattab, Sherif" userId="c83b1e15-36f3-4f46-aceb-05aac24c545e" providerId="ADAL" clId="{52BA0025-75E6-4D09-AB7B-4D0E827572B4}" dt="2021-09-13T21:49:49.079" v="239" actId="1076"/>
          <ac:picMkLst>
            <pc:docMk/>
            <pc:sldMk cId="2064114192" sldId="276"/>
            <ac:picMk id="5" creationId="{B55F7069-4175-4E67-9A8D-2EC14B3495BB}"/>
          </ac:picMkLst>
        </pc:picChg>
      </pc:sldChg>
      <pc:sldChg chg="delSp modSp add mod">
        <pc:chgData name="Khattab, Sherif" userId="c83b1e15-36f3-4f46-aceb-05aac24c545e" providerId="ADAL" clId="{52BA0025-75E6-4D09-AB7B-4D0E827572B4}" dt="2021-09-13T21:50:13.569" v="250" actId="27636"/>
        <pc:sldMkLst>
          <pc:docMk/>
          <pc:sldMk cId="1000435174" sldId="278"/>
        </pc:sldMkLst>
        <pc:spChg chg="mod">
          <ac:chgData name="Khattab, Sherif" userId="c83b1e15-36f3-4f46-aceb-05aac24c545e" providerId="ADAL" clId="{52BA0025-75E6-4D09-AB7B-4D0E827572B4}" dt="2021-09-13T21:50:13.569" v="250" actId="27636"/>
          <ac:spMkLst>
            <pc:docMk/>
            <pc:sldMk cId="1000435174" sldId="278"/>
            <ac:spMk id="25603" creationId="{00000000-0000-0000-0000-000000000000}"/>
          </ac:spMkLst>
        </pc:spChg>
        <pc:picChg chg="del">
          <ac:chgData name="Khattab, Sherif" userId="c83b1e15-36f3-4f46-aceb-05aac24c545e" providerId="ADAL" clId="{52BA0025-75E6-4D09-AB7B-4D0E827572B4}" dt="2021-09-13T21:50:00.226" v="246" actId="21"/>
          <ac:picMkLst>
            <pc:docMk/>
            <pc:sldMk cId="1000435174" sldId="278"/>
            <ac:picMk id="25604" creationId="{00000000-0000-0000-0000-000000000000}"/>
          </ac:picMkLst>
        </pc:picChg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2080017563" sldId="279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445345591" sldId="281"/>
        </pc:sldMkLst>
      </pc:sldChg>
      <pc:sldChg chg="add 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710637777" sldId="322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3292918179" sldId="324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815621424" sldId="364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251973667" sldId="367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3138501136" sldId="368"/>
        </pc:sldMkLst>
      </pc:sldChg>
      <pc:sldChg chg="modSp mod modAnim">
        <pc:chgData name="Khattab, Sherif" userId="c83b1e15-36f3-4f46-aceb-05aac24c545e" providerId="ADAL" clId="{52BA0025-75E6-4D09-AB7B-4D0E827572B4}" dt="2021-09-13T21:39:50.279" v="227" actId="6549"/>
        <pc:sldMkLst>
          <pc:docMk/>
          <pc:sldMk cId="702367729" sldId="496"/>
        </pc:sldMkLst>
        <pc:spChg chg="mod">
          <ac:chgData name="Khattab, Sherif" userId="c83b1e15-36f3-4f46-aceb-05aac24c545e" providerId="ADAL" clId="{52BA0025-75E6-4D09-AB7B-4D0E827572B4}" dt="2021-09-13T21:39:50.279" v="227" actId="6549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52BA0025-75E6-4D09-AB7B-4D0E827572B4}" dt="2021-09-09T14:49:47.389" v="25" actId="20577"/>
        <pc:sldMkLst>
          <pc:docMk/>
          <pc:sldMk cId="3138829773" sldId="497"/>
        </pc:sldMkLst>
        <pc:spChg chg="mod">
          <ac:chgData name="Khattab, Sherif" userId="c83b1e15-36f3-4f46-aceb-05aac24c545e" providerId="ADAL" clId="{52BA0025-75E6-4D09-AB7B-4D0E827572B4}" dt="2021-09-09T14:49:47.389" v="25" actId="20577"/>
          <ac:spMkLst>
            <pc:docMk/>
            <pc:sldMk cId="3138829773" sldId="497"/>
            <ac:spMk id="3" creationId="{6B1C9ACD-E74B-A141-BA2A-A8CE01940C8A}"/>
          </ac:spMkLst>
        </pc:spChg>
      </pc:sldChg>
      <pc:sldChg chg="del">
        <pc:chgData name="Khattab, Sherif" userId="c83b1e15-36f3-4f46-aceb-05aac24c545e" providerId="ADAL" clId="{52BA0025-75E6-4D09-AB7B-4D0E827572B4}" dt="2021-09-09T15:07:53.911" v="78" actId="2696"/>
        <pc:sldMkLst>
          <pc:docMk/>
          <pc:sldMk cId="1076502047" sldId="498"/>
        </pc:sldMkLst>
      </pc:sldChg>
      <pc:sldChg chg="add del">
        <pc:chgData name="Khattab, Sherif" userId="c83b1e15-36f3-4f46-aceb-05aac24c545e" providerId="ADAL" clId="{52BA0025-75E6-4D09-AB7B-4D0E827572B4}" dt="2021-09-09T15:07:53.911" v="78" actId="2696"/>
        <pc:sldMkLst>
          <pc:docMk/>
          <pc:sldMk cId="3238743984" sldId="499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3429514563" sldId="500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3419089429" sldId="501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2898433613" sldId="502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4120720973" sldId="503"/>
        </pc:sldMkLst>
      </pc:sldChg>
      <pc:sldChg chg="modSp del mod">
        <pc:chgData name="Khattab, Sherif" userId="c83b1e15-36f3-4f46-aceb-05aac24c545e" providerId="ADAL" clId="{52BA0025-75E6-4D09-AB7B-4D0E827572B4}" dt="2021-09-13T21:48:36.835" v="228" actId="2696"/>
        <pc:sldMkLst>
          <pc:docMk/>
          <pc:sldMk cId="747882086" sldId="504"/>
        </pc:sldMkLst>
        <pc:spChg chg="mod">
          <ac:chgData name="Khattab, Sherif" userId="c83b1e15-36f3-4f46-aceb-05aac24c545e" providerId="ADAL" clId="{52BA0025-75E6-4D09-AB7B-4D0E827572B4}" dt="2021-09-09T16:16:01.966" v="82" actId="20577"/>
          <ac:spMkLst>
            <pc:docMk/>
            <pc:sldMk cId="747882086" sldId="504"/>
            <ac:spMk id="2" creationId="{E097A24C-0B49-6145-9835-7406BF7C245B}"/>
          </ac:spMkLst>
        </pc:spChg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414223724" sldId="505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715489830" sldId="506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1845419114" sldId="507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093362943" sldId="508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804781805" sldId="509"/>
        </pc:sldMkLst>
      </pc:sldChg>
      <pc:sldChg chg="del">
        <pc:chgData name="Khattab, Sherif" userId="c83b1e15-36f3-4f46-aceb-05aac24c545e" providerId="ADAL" clId="{52BA0025-75E6-4D09-AB7B-4D0E827572B4}" dt="2021-09-13T21:48:36.835" v="228" actId="2696"/>
        <pc:sldMkLst>
          <pc:docMk/>
          <pc:sldMk cId="2276284397" sldId="510"/>
        </pc:sldMkLst>
      </pc:sldChg>
      <pc:sldChg chg="add">
        <pc:chgData name="Khattab, Sherif" userId="c83b1e15-36f3-4f46-aceb-05aac24c545e" providerId="ADAL" clId="{52BA0025-75E6-4D09-AB7B-4D0E827572B4}" dt="2021-09-09T14:48:40.851" v="1"/>
        <pc:sldMkLst>
          <pc:docMk/>
          <pc:sldMk cId="16015564" sldId="511"/>
        </pc:sldMkLst>
      </pc:sldChg>
      <pc:sldChg chg="modSp new mod modAnim">
        <pc:chgData name="Khattab, Sherif" userId="c83b1e15-36f3-4f46-aceb-05aac24c545e" providerId="ADAL" clId="{52BA0025-75E6-4D09-AB7B-4D0E827572B4}" dt="2021-09-13T16:40:23.677" v="170"/>
        <pc:sldMkLst>
          <pc:docMk/>
          <pc:sldMk cId="300931632" sldId="512"/>
        </pc:sldMkLst>
        <pc:spChg chg="mod">
          <ac:chgData name="Khattab, Sherif" userId="c83b1e15-36f3-4f46-aceb-05aac24c545e" providerId="ADAL" clId="{52BA0025-75E6-4D09-AB7B-4D0E827572B4}" dt="2021-09-13T16:40:10.124" v="165" actId="20577"/>
          <ac:spMkLst>
            <pc:docMk/>
            <pc:sldMk cId="300931632" sldId="512"/>
            <ac:spMk id="2" creationId="{82918BB9-21FE-470A-9D3A-75491F8FB36B}"/>
          </ac:spMkLst>
        </pc:spChg>
        <pc:spChg chg="mod">
          <ac:chgData name="Khattab, Sherif" userId="c83b1e15-36f3-4f46-aceb-05aac24c545e" providerId="ADAL" clId="{52BA0025-75E6-4D09-AB7B-4D0E827572B4}" dt="2021-09-13T16:40:12.738" v="168" actId="20577"/>
          <ac:spMkLst>
            <pc:docMk/>
            <pc:sldMk cId="300931632" sldId="512"/>
            <ac:spMk id="3" creationId="{2B1DCEF5-87F1-4444-B9C9-6A5662FD966F}"/>
          </ac:spMkLst>
        </pc:spChg>
      </pc:sldChg>
      <pc:sldChg chg="addSp modSp new mod">
        <pc:chgData name="Khattab, Sherif" userId="c83b1e15-36f3-4f46-aceb-05aac24c545e" providerId="ADAL" clId="{52BA0025-75E6-4D09-AB7B-4D0E827572B4}" dt="2021-09-13T21:50:25.182" v="253"/>
        <pc:sldMkLst>
          <pc:docMk/>
          <pc:sldMk cId="3495055628" sldId="513"/>
        </pc:sldMkLst>
        <pc:spChg chg="mod">
          <ac:chgData name="Khattab, Sherif" userId="c83b1e15-36f3-4f46-aceb-05aac24c545e" providerId="ADAL" clId="{52BA0025-75E6-4D09-AB7B-4D0E827572B4}" dt="2021-09-13T21:50:25.182" v="253"/>
          <ac:spMkLst>
            <pc:docMk/>
            <pc:sldMk cId="3495055628" sldId="513"/>
            <ac:spMk id="2" creationId="{F0013A1E-FBF0-43A6-B180-9E0C38025D0B}"/>
          </ac:spMkLst>
        </pc:spChg>
        <pc:spChg chg="mod">
          <ac:chgData name="Khattab, Sherif" userId="c83b1e15-36f3-4f46-aceb-05aac24c545e" providerId="ADAL" clId="{52BA0025-75E6-4D09-AB7B-4D0E827572B4}" dt="2021-09-13T21:50:17.180" v="251"/>
          <ac:spMkLst>
            <pc:docMk/>
            <pc:sldMk cId="3495055628" sldId="513"/>
            <ac:spMk id="3" creationId="{A0D35463-07EB-4171-8C00-69C332C1AC6A}"/>
          </ac:spMkLst>
        </pc:spChg>
        <pc:picChg chg="add mod">
          <ac:chgData name="Khattab, Sherif" userId="c83b1e15-36f3-4f46-aceb-05aac24c545e" providerId="ADAL" clId="{52BA0025-75E6-4D09-AB7B-4D0E827572B4}" dt="2021-09-13T21:50:20.187" v="252" actId="1076"/>
          <ac:picMkLst>
            <pc:docMk/>
            <pc:sldMk cId="3495055628" sldId="513"/>
            <ac:picMk id="6" creationId="{12F404D3-2CE8-4D5A-A182-3383E5B5BE4D}"/>
          </ac:picMkLst>
        </pc:pic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B684AADD-90BB-CF4F-9435-F94DD05F558E}"/>
    <pc:docChg chg="undo custSel addSld delSld modSld sldOrd">
      <pc:chgData name="Khattab, Sherif" userId="c83b1e15-36f3-4f46-aceb-05aac24c545e" providerId="ADAL" clId="{B684AADD-90BB-CF4F-9435-F94DD05F558E}" dt="2021-01-28T17:28:34.719" v="1364" actId="2696"/>
      <pc:docMkLst>
        <pc:docMk/>
      </pc:docMkLst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81208715" sldId="25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664517503" sldId="25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004035158" sldId="25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230569327" sldId="260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444142485" sldId="261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516417489" sldId="262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561583903" sldId="263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982315759" sldId="264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423130617" sldId="26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86763112" sldId="266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55302999" sldId="274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773510753" sldId="280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445345591" sldId="281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306268545" sldId="28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71235497" sldId="28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099089282" sldId="28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36622862" sldId="28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42392580" sldId="29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55119911" sldId="33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223572414" sldId="33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70668490" sldId="34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205868326" sldId="34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67711490" sldId="34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271999567" sldId="349"/>
        </pc:sldMkLst>
      </pc:sldChg>
      <pc:sldChg chg="ord">
        <pc:chgData name="Khattab, Sherif" userId="c83b1e15-36f3-4f46-aceb-05aac24c545e" providerId="ADAL" clId="{B684AADD-90BB-CF4F-9435-F94DD05F558E}" dt="2021-01-26T14:32:10.862" v="312" actId="20578"/>
        <pc:sldMkLst>
          <pc:docMk/>
          <pc:sldMk cId="434376579" sldId="363"/>
        </pc:sldMkLst>
      </pc:sldChg>
      <pc:sldChg chg="del">
        <pc:chgData name="Khattab, Sherif" userId="c83b1e15-36f3-4f46-aceb-05aac24c545e" providerId="ADAL" clId="{B684AADD-90BB-CF4F-9435-F94DD05F558E}" dt="2021-01-28T15:29:58.601" v="796" actId="2696"/>
        <pc:sldMkLst>
          <pc:docMk/>
          <pc:sldMk cId="1934104099" sldId="365"/>
        </pc:sldMkLst>
      </pc:sldChg>
      <pc:sldChg chg="add del">
        <pc:chgData name="Khattab, Sherif" userId="c83b1e15-36f3-4f46-aceb-05aac24c545e" providerId="ADAL" clId="{B684AADD-90BB-CF4F-9435-F94DD05F558E}" dt="2021-01-28T17:28:34.719" v="1364" actId="2696"/>
        <pc:sldMkLst>
          <pc:docMk/>
          <pc:sldMk cId="2447254094" sldId="365"/>
        </pc:sldMkLst>
      </pc:sldChg>
      <pc:sldChg chg="del">
        <pc:chgData name="Khattab, Sherif" userId="c83b1e15-36f3-4f46-aceb-05aac24c545e" providerId="ADAL" clId="{B684AADD-90BB-CF4F-9435-F94DD05F558E}" dt="2021-01-28T15:29:58.601" v="796" actId="2696"/>
        <pc:sldMkLst>
          <pc:docMk/>
          <pc:sldMk cId="2782429159" sldId="366"/>
        </pc:sldMkLst>
      </pc:sldChg>
      <pc:sldChg chg="add del addCm delCm">
        <pc:chgData name="Khattab, Sherif" userId="c83b1e15-36f3-4f46-aceb-05aac24c545e" providerId="ADAL" clId="{B684AADD-90BB-CF4F-9435-F94DD05F558E}" dt="2021-01-28T17:28:34.719" v="1364" actId="2696"/>
        <pc:sldMkLst>
          <pc:docMk/>
          <pc:sldMk cId="3566018227" sldId="366"/>
        </pc:sldMkLst>
      </pc:sldChg>
      <pc:sldChg chg="modSp mod ord">
        <pc:chgData name="Khattab, Sherif" userId="c83b1e15-36f3-4f46-aceb-05aac24c545e" providerId="ADAL" clId="{B684AADD-90BB-CF4F-9435-F94DD05F558E}" dt="2021-01-28T15:39:45.046" v="1140" actId="20577"/>
        <pc:sldMkLst>
          <pc:docMk/>
          <pc:sldMk cId="2251973667" sldId="367"/>
        </pc:sldMkLst>
        <pc:spChg chg="mod">
          <ac:chgData name="Khattab, Sherif" userId="c83b1e15-36f3-4f46-aceb-05aac24c545e" providerId="ADAL" clId="{B684AADD-90BB-CF4F-9435-F94DD05F558E}" dt="2021-01-28T15:39:45.046" v="1140" actId="20577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B684AADD-90BB-CF4F-9435-F94DD05F558E}" dt="2021-01-28T15:34:09.666" v="973" actId="20577"/>
          <ac:spMkLst>
            <pc:docMk/>
            <pc:sldMk cId="2251973667" sldId="367"/>
            <ac:spMk id="98307" creationId="{6AF066B1-89F4-4E4D-8ABF-40AC813F6866}"/>
          </ac:spMkLst>
        </pc:spChg>
      </pc:sldChg>
      <pc:sldChg chg="addSp delSp modSp mod">
        <pc:chgData name="Khattab, Sherif" userId="c83b1e15-36f3-4f46-aceb-05aac24c545e" providerId="ADAL" clId="{B684AADD-90BB-CF4F-9435-F94DD05F558E}" dt="2021-01-28T15:37:21.730" v="1080" actId="207"/>
        <pc:sldMkLst>
          <pc:docMk/>
          <pc:sldMk cId="3138501136" sldId="368"/>
        </pc:sldMkLst>
        <pc:spChg chg="add del mod">
          <ac:chgData name="Khattab, Sherif" userId="c83b1e15-36f3-4f46-aceb-05aac24c545e" providerId="ADAL" clId="{B684AADD-90BB-CF4F-9435-F94DD05F558E}" dt="2021-01-28T15:35:36.549" v="1024" actId="478"/>
          <ac:spMkLst>
            <pc:docMk/>
            <pc:sldMk cId="3138501136" sldId="368"/>
            <ac:spMk id="2" creationId="{485C4605-169E-6745-BE63-46332CC6882C}"/>
          </ac:spMkLst>
        </pc:spChg>
        <pc:spChg chg="mod">
          <ac:chgData name="Khattab, Sherif" userId="c83b1e15-36f3-4f46-aceb-05aac24c545e" providerId="ADAL" clId="{B684AADD-90BB-CF4F-9435-F94DD05F558E}" dt="2021-01-28T15:37:21.730" v="1080" actId="207"/>
          <ac:spMkLst>
            <pc:docMk/>
            <pc:sldMk cId="3138501136" sldId="368"/>
            <ac:spMk id="99330" creationId="{1FD61C16-1735-DD40-B974-BFE9976EA2BC}"/>
          </ac:spMkLst>
        </pc:spChg>
        <pc:spChg chg="del">
          <ac:chgData name="Khattab, Sherif" userId="c83b1e15-36f3-4f46-aceb-05aac24c545e" providerId="ADAL" clId="{B684AADD-90BB-CF4F-9435-F94DD05F558E}" dt="2021-01-28T15:35:38.558" v="1025" actId="478"/>
          <ac:spMkLst>
            <pc:docMk/>
            <pc:sldMk cId="3138501136" sldId="368"/>
            <ac:spMk id="99331" creationId="{D16F5D4E-51CD-3642-A8BA-7B877D890D72}"/>
          </ac:spMkLst>
        </pc:spChg>
        <pc:spChg chg="mod">
          <ac:chgData name="Khattab, Sherif" userId="c83b1e15-36f3-4f46-aceb-05aac24c545e" providerId="ADAL" clId="{B684AADD-90BB-CF4F-9435-F94DD05F558E}" dt="2021-01-28T15:36:02.345" v="1033" actId="1076"/>
          <ac:spMkLst>
            <pc:docMk/>
            <pc:sldMk cId="3138501136" sldId="368"/>
            <ac:spMk id="99332" creationId="{100A8DDF-8520-4E4C-B33A-A6A8B8E09C76}"/>
          </ac:spMkLst>
        </pc:spChg>
        <pc:spChg chg="mod">
          <ac:chgData name="Khattab, Sherif" userId="c83b1e15-36f3-4f46-aceb-05aac24c545e" providerId="ADAL" clId="{B684AADD-90BB-CF4F-9435-F94DD05F558E}" dt="2021-01-28T15:30:55.050" v="849" actId="20577"/>
          <ac:spMkLst>
            <pc:docMk/>
            <pc:sldMk cId="3138501136" sldId="368"/>
            <ac:spMk id="99333" creationId="{6961FFD0-3136-6744-AF77-2A7A1A790F1E}"/>
          </ac:spMkLst>
        </pc:spChg>
        <pc:spChg chg="del">
          <ac:chgData name="Khattab, Sherif" userId="c83b1e15-36f3-4f46-aceb-05aac24c545e" providerId="ADAL" clId="{B684AADD-90BB-CF4F-9435-F94DD05F558E}" dt="2021-01-28T15:35:29.751" v="1023" actId="478"/>
          <ac:spMkLst>
            <pc:docMk/>
            <pc:sldMk cId="3138501136" sldId="368"/>
            <ac:spMk id="99334" creationId="{8F2D5176-7566-274B-9774-BC0B18321A89}"/>
          </ac:spMkLst>
        </pc:spChg>
      </pc:sldChg>
      <pc:sldChg chg="modSp del mod">
        <pc:chgData name="Khattab, Sherif" userId="c83b1e15-36f3-4f46-aceb-05aac24c545e" providerId="ADAL" clId="{B684AADD-90BB-CF4F-9435-F94DD05F558E}" dt="2021-01-28T17:28:34.719" v="1364" actId="2696"/>
        <pc:sldMkLst>
          <pc:docMk/>
          <pc:sldMk cId="3210992163" sldId="369"/>
        </pc:sldMkLst>
        <pc:spChg chg="mod">
          <ac:chgData name="Khattab, Sherif" userId="c83b1e15-36f3-4f46-aceb-05aac24c545e" providerId="ADAL" clId="{B684AADD-90BB-CF4F-9435-F94DD05F558E}" dt="2021-01-28T15:32:49.210" v="933" actId="20577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B684AADD-90BB-CF4F-9435-F94DD05F558E}" dt="2021-01-28T15:40:52.975" v="1259" actId="20577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 del mod">
        <pc:chgData name="Khattab, Sherif" userId="c83b1e15-36f3-4f46-aceb-05aac24c545e" providerId="ADAL" clId="{B684AADD-90BB-CF4F-9435-F94DD05F558E}" dt="2021-01-28T17:28:34.719" v="1364" actId="2696"/>
        <pc:sldMkLst>
          <pc:docMk/>
          <pc:sldMk cId="4013065491" sldId="370"/>
        </pc:sldMkLst>
        <pc:spChg chg="mod">
          <ac:chgData name="Khattab, Sherif" userId="c83b1e15-36f3-4f46-aceb-05aac24c545e" providerId="ADAL" clId="{B684AADD-90BB-CF4F-9435-F94DD05F558E}" dt="2021-01-28T15:33:28.965" v="951" actId="6549"/>
          <ac:spMkLst>
            <pc:docMk/>
            <pc:sldMk cId="4013065491" sldId="370"/>
            <ac:spMk id="101378" creationId="{1C91B2E0-F076-D54D-8685-060CEC00A4EC}"/>
          </ac:spMkLst>
        </pc:spChg>
      </pc:sldChg>
      <pc:sldChg chg="del">
        <pc:chgData name="Khattab, Sherif" userId="c83b1e15-36f3-4f46-aceb-05aac24c545e" providerId="ADAL" clId="{B684AADD-90BB-CF4F-9435-F94DD05F558E}" dt="2021-01-28T17:28:34.719" v="1364" actId="2696"/>
        <pc:sldMkLst>
          <pc:docMk/>
          <pc:sldMk cId="2592968416" sldId="371"/>
        </pc:sldMkLst>
      </pc:sldChg>
      <pc:sldChg chg="del ord">
        <pc:chgData name="Khattab, Sherif" userId="c83b1e15-36f3-4f46-aceb-05aac24c545e" providerId="ADAL" clId="{B684AADD-90BB-CF4F-9435-F94DD05F558E}" dt="2021-01-28T17:28:34.719" v="1364" actId="2696"/>
        <pc:sldMkLst>
          <pc:docMk/>
          <pc:sldMk cId="3848335379" sldId="372"/>
        </pc:sldMkLst>
      </pc:sldChg>
      <pc:sldChg chg="del">
        <pc:chgData name="Khattab, Sherif" userId="c83b1e15-36f3-4f46-aceb-05aac24c545e" providerId="ADAL" clId="{B684AADD-90BB-CF4F-9435-F94DD05F558E}" dt="2021-01-28T17:28:34.719" v="1364" actId="2696"/>
        <pc:sldMkLst>
          <pc:docMk/>
          <pc:sldMk cId="3161117264" sldId="37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542066946" sldId="37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834112894" sldId="37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65577892" sldId="37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583513582" sldId="37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990797458" sldId="37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736486443" sldId="37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541381985" sldId="38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235897330" sldId="38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360044446" sldId="38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54384084" sldId="38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20759689" sldId="38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809799376" sldId="385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329144619" sldId="445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1783368962" sldId="448"/>
        </pc:sldMkLst>
      </pc:sldChg>
      <pc:sldChg chg="del">
        <pc:chgData name="Khattab, Sherif" userId="c83b1e15-36f3-4f46-aceb-05aac24c545e" providerId="ADAL" clId="{B684AADD-90BB-CF4F-9435-F94DD05F558E}" dt="2021-01-26T14:31:49.328" v="311" actId="2696"/>
        <pc:sldMkLst>
          <pc:docMk/>
          <pc:sldMk cId="2276002102" sldId="45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63467695" sldId="45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816629761" sldId="45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714784862" sldId="46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931898487" sldId="46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471081860" sldId="46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56977365" sldId="46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17329803" sldId="46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43915362" sldId="467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593910045" sldId="468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392020218" sldId="469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824051756" sldId="470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025764700" sldId="471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109107092" sldId="472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85675405" sldId="473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719184921" sldId="474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32958702" sldId="47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634117846" sldId="476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4038969182" sldId="477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26259628" sldId="478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873856523" sldId="479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65344065" sldId="48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002489455" sldId="481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560930406" sldId="482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387835057" sldId="483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48397067" sldId="484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73693154" sldId="485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983945636" sldId="486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673539870" sldId="487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363323927" sldId="488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936409682" sldId="489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252833104" sldId="490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13759872" sldId="491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1930502979" sldId="492"/>
        </pc:sldMkLst>
      </pc:sldChg>
      <pc:sldChg chg="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20106575" sldId="493"/>
        </pc:sldMkLst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3447713174" sldId="494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 del">
        <pc:chgData name="Khattab, Sherif" userId="c83b1e15-36f3-4f46-aceb-05aac24c545e" providerId="ADAL" clId="{B684AADD-90BB-CF4F-9435-F94DD05F558E}" dt="2021-01-28T14:37:20.947" v="367" actId="2696"/>
        <pc:sldMkLst>
          <pc:docMk/>
          <pc:sldMk cId="2129126942" sldId="495"/>
        </pc:sldMkLst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684AADD-90BB-CF4F-9435-F94DD05F558E}" dt="2021-01-26T17:31:22.946" v="313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684AADD-90BB-CF4F-9435-F94DD05F558E}" dt="2021-01-26T17:31:22.946" v="313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684AADD-90BB-CF4F-9435-F94DD05F558E}" dt="2021-01-26T17:31:22.946" v="313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  <pc:sldChg chg="modSp mod">
        <pc:chgData name="Khattab, Sherif" userId="c83b1e15-36f3-4f46-aceb-05aac24c545e" providerId="ADAL" clId="{B684AADD-90BB-CF4F-9435-F94DD05F558E}" dt="2021-01-28T15:42:31.940" v="136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684AADD-90BB-CF4F-9435-F94DD05F558E}" dt="2021-01-28T15:42:31.940" v="136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new mod">
        <pc:chgData name="Khattab, Sherif" userId="c83b1e15-36f3-4f46-aceb-05aac24c545e" providerId="ADAL" clId="{B684AADD-90BB-CF4F-9435-F94DD05F558E}" dt="2021-01-28T14:35:40.618" v="366" actId="20577"/>
        <pc:sldMkLst>
          <pc:docMk/>
          <pc:sldMk cId="3138829773" sldId="497"/>
        </pc:sldMkLst>
        <pc:spChg chg="mod">
          <ac:chgData name="Khattab, Sherif" userId="c83b1e15-36f3-4f46-aceb-05aac24c545e" providerId="ADAL" clId="{B684AADD-90BB-CF4F-9435-F94DD05F558E}" dt="2021-01-26T14:22:29.940" v="216" actId="5793"/>
          <ac:spMkLst>
            <pc:docMk/>
            <pc:sldMk cId="3138829773" sldId="497"/>
            <ac:spMk id="2" creationId="{2969761F-F084-A844-BC34-CEF435FACF22}"/>
          </ac:spMkLst>
        </pc:spChg>
        <pc:spChg chg="mod">
          <ac:chgData name="Khattab, Sherif" userId="c83b1e15-36f3-4f46-aceb-05aac24c545e" providerId="ADAL" clId="{B684AADD-90BB-CF4F-9435-F94DD05F558E}" dt="2021-01-28T14:35:40.618" v="366" actId="20577"/>
          <ac:spMkLst>
            <pc:docMk/>
            <pc:sldMk cId="3138829773" sldId="497"/>
            <ac:spMk id="3" creationId="{6B1C9ACD-E74B-A141-BA2A-A8CE01940C8A}"/>
          </ac:spMkLst>
        </pc:spChg>
      </pc:sldChg>
      <pc:sldChg chg="modSp new mod">
        <pc:chgData name="Khattab, Sherif" userId="c83b1e15-36f3-4f46-aceb-05aac24c545e" providerId="ADAL" clId="{B684AADD-90BB-CF4F-9435-F94DD05F558E}" dt="2021-01-28T15:29:18.443" v="795" actId="1036"/>
        <pc:sldMkLst>
          <pc:docMk/>
          <pc:sldMk cId="1076502047" sldId="498"/>
        </pc:sldMkLst>
        <pc:spChg chg="mod">
          <ac:chgData name="Khattab, Sherif" userId="c83b1e15-36f3-4f46-aceb-05aac24c545e" providerId="ADAL" clId="{B684AADD-90BB-CF4F-9435-F94DD05F558E}" dt="2021-01-26T14:22:48.515" v="265" actId="20577"/>
          <ac:spMkLst>
            <pc:docMk/>
            <pc:sldMk cId="1076502047" sldId="498"/>
            <ac:spMk id="2" creationId="{6BF01C35-B7E9-AD43-99C8-95170559C8A0}"/>
          </ac:spMkLst>
        </pc:spChg>
        <pc:spChg chg="mod">
          <ac:chgData name="Khattab, Sherif" userId="c83b1e15-36f3-4f46-aceb-05aac24c545e" providerId="ADAL" clId="{B684AADD-90BB-CF4F-9435-F94DD05F558E}" dt="2021-01-28T15:29:18.443" v="795" actId="1036"/>
          <ac:spMkLst>
            <pc:docMk/>
            <pc:sldMk cId="1076502047" sldId="498"/>
            <ac:spMk id="3" creationId="{443F42C8-5750-0341-86AA-B64ED9D37EB6}"/>
          </ac:spMkLst>
        </pc:spChg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4132220811" sldId="499"/>
        </pc:sldMkLst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34557941" sldId="500"/>
        </pc:sldMkLst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1281573410" sldId="501"/>
        </pc:sldMkLst>
      </pc:sldChg>
      <pc:sldChg chg="add del">
        <pc:chgData name="Khattab, Sherif" userId="c83b1e15-36f3-4f46-aceb-05aac24c545e" providerId="ADAL" clId="{B684AADD-90BB-CF4F-9435-F94DD05F558E}" dt="2021-01-26T17:31:29.725" v="314" actId="2696"/>
        <pc:sldMkLst>
          <pc:docMk/>
          <pc:sldMk cId="1635768547" sldId="502"/>
        </pc:sldMkLst>
      </pc:sldChg>
      <pc:sldChg chg="add">
        <pc:chgData name="Khattab, Sherif" userId="c83b1e15-36f3-4f46-aceb-05aac24c545e" providerId="ADAL" clId="{B684AADD-90BB-CF4F-9435-F94DD05F558E}" dt="2021-01-26T17:31:22.946" v="313"/>
        <pc:sldMkLst>
          <pc:docMk/>
          <pc:sldMk cId="4120720973" sldId="503"/>
        </pc:sldMkLst>
      </pc:sldChg>
      <pc:sldChg chg="modSp new mod">
        <pc:chgData name="Khattab, Sherif" userId="c83b1e15-36f3-4f46-aceb-05aac24c545e" providerId="ADAL" clId="{B684AADD-90BB-CF4F-9435-F94DD05F558E}" dt="2021-01-28T14:38:55.881" v="486" actId="20577"/>
        <pc:sldMkLst>
          <pc:docMk/>
          <pc:sldMk cId="747882086" sldId="504"/>
        </pc:sldMkLst>
        <pc:spChg chg="mod">
          <ac:chgData name="Khattab, Sherif" userId="c83b1e15-36f3-4f46-aceb-05aac24c545e" providerId="ADAL" clId="{B684AADD-90BB-CF4F-9435-F94DD05F558E}" dt="2021-01-28T14:37:48.620" v="395" actId="20577"/>
          <ac:spMkLst>
            <pc:docMk/>
            <pc:sldMk cId="747882086" sldId="504"/>
            <ac:spMk id="2" creationId="{E097A24C-0B49-6145-9835-7406BF7C245B}"/>
          </ac:spMkLst>
        </pc:spChg>
        <pc:spChg chg="mod">
          <ac:chgData name="Khattab, Sherif" userId="c83b1e15-36f3-4f46-aceb-05aac24c545e" providerId="ADAL" clId="{B684AADD-90BB-CF4F-9435-F94DD05F558E}" dt="2021-01-28T14:38:55.881" v="486" actId="20577"/>
          <ac:spMkLst>
            <pc:docMk/>
            <pc:sldMk cId="747882086" sldId="504"/>
            <ac:spMk id="3" creationId="{93532249-5E17-2A4B-B649-961DDDF1F5F6}"/>
          </ac:spMkLst>
        </pc:spChg>
      </pc:sldChg>
      <pc:sldChg chg="modSp new del mod">
        <pc:chgData name="Khattab, Sherif" userId="c83b1e15-36f3-4f46-aceb-05aac24c545e" providerId="ADAL" clId="{B684AADD-90BB-CF4F-9435-F94DD05F558E}" dt="2021-01-28T15:32:16.003" v="901" actId="2696"/>
        <pc:sldMkLst>
          <pc:docMk/>
          <pc:sldMk cId="113124652" sldId="505"/>
        </pc:sldMkLst>
        <pc:spChg chg="mod">
          <ac:chgData name="Khattab, Sherif" userId="c83b1e15-36f3-4f46-aceb-05aac24c545e" providerId="ADAL" clId="{B684AADD-90BB-CF4F-9435-F94DD05F558E}" dt="2021-01-28T15:32:14.466" v="900" actId="21"/>
          <ac:spMkLst>
            <pc:docMk/>
            <pc:sldMk cId="113124652" sldId="505"/>
            <ac:spMk id="3" creationId="{088BE4D9-7AF0-C04E-9D9A-D1BFE7064272}"/>
          </ac:spMkLst>
        </pc:spChg>
      </pc:sldChg>
      <pc:sldChg chg="modSp new mod">
        <pc:chgData name="Khattab, Sherif" userId="c83b1e15-36f3-4f46-aceb-05aac24c545e" providerId="ADAL" clId="{B684AADD-90BB-CF4F-9435-F94DD05F558E}" dt="2021-01-28T15:33:15.089" v="950" actId="20577"/>
        <pc:sldMkLst>
          <pc:docMk/>
          <pc:sldMk cId="2414223724" sldId="505"/>
        </pc:sldMkLst>
        <pc:spChg chg="mod">
          <ac:chgData name="Khattab, Sherif" userId="c83b1e15-36f3-4f46-aceb-05aac24c545e" providerId="ADAL" clId="{B684AADD-90BB-CF4F-9435-F94DD05F558E}" dt="2021-01-28T15:33:15.089" v="950" actId="20577"/>
          <ac:spMkLst>
            <pc:docMk/>
            <pc:sldMk cId="2414223724" sldId="505"/>
            <ac:spMk id="2" creationId="{6E7E1F21-C747-FF48-ADD7-0D992EF4AA35}"/>
          </ac:spMkLst>
        </pc:spChg>
        <pc:spChg chg="mod">
          <ac:chgData name="Khattab, Sherif" userId="c83b1e15-36f3-4f46-aceb-05aac24c545e" providerId="ADAL" clId="{B684AADD-90BB-CF4F-9435-F94DD05F558E}" dt="2021-01-28T15:33:03.189" v="948" actId="20577"/>
          <ac:spMkLst>
            <pc:docMk/>
            <pc:sldMk cId="2414223724" sldId="505"/>
            <ac:spMk id="3" creationId="{3B472150-5A72-0B4C-842B-0AE934B608BB}"/>
          </ac:spMkLst>
        </pc:spChg>
      </pc:sldChg>
      <pc:sldChg chg="modSp add mod">
        <pc:chgData name="Khattab, Sherif" userId="c83b1e15-36f3-4f46-aceb-05aac24c545e" providerId="ADAL" clId="{B684AADD-90BB-CF4F-9435-F94DD05F558E}" dt="2021-01-28T15:39:51.904" v="1143" actId="20577"/>
        <pc:sldMkLst>
          <pc:docMk/>
          <pc:sldMk cId="715489830" sldId="506"/>
        </pc:sldMkLst>
        <pc:spChg chg="mod">
          <ac:chgData name="Khattab, Sherif" userId="c83b1e15-36f3-4f46-aceb-05aac24c545e" providerId="ADAL" clId="{B684AADD-90BB-CF4F-9435-F94DD05F558E}" dt="2021-01-28T15:39:03.481" v="1128" actId="1076"/>
          <ac:spMkLst>
            <pc:docMk/>
            <pc:sldMk cId="715489830" sldId="506"/>
            <ac:spMk id="99330" creationId="{1FD61C16-1735-DD40-B974-BFE9976EA2BC}"/>
          </ac:spMkLst>
        </pc:spChg>
        <pc:spChg chg="mod">
          <ac:chgData name="Khattab, Sherif" userId="c83b1e15-36f3-4f46-aceb-05aac24c545e" providerId="ADAL" clId="{B684AADD-90BB-CF4F-9435-F94DD05F558E}" dt="2021-01-28T15:39:03.481" v="1128" actId="1076"/>
          <ac:spMkLst>
            <pc:docMk/>
            <pc:sldMk cId="715489830" sldId="506"/>
            <ac:spMk id="99331" creationId="{D16F5D4E-51CD-3642-A8BA-7B877D890D72}"/>
          </ac:spMkLst>
        </pc:spChg>
        <pc:spChg chg="mod">
          <ac:chgData name="Khattab, Sherif" userId="c83b1e15-36f3-4f46-aceb-05aac24c545e" providerId="ADAL" clId="{B684AADD-90BB-CF4F-9435-F94DD05F558E}" dt="2021-01-28T15:39:03.481" v="1128" actId="1076"/>
          <ac:spMkLst>
            <pc:docMk/>
            <pc:sldMk cId="715489830" sldId="506"/>
            <ac:spMk id="99332" creationId="{100A8DDF-8520-4E4C-B33A-A6A8B8E09C76}"/>
          </ac:spMkLst>
        </pc:spChg>
        <pc:spChg chg="mod">
          <ac:chgData name="Khattab, Sherif" userId="c83b1e15-36f3-4f46-aceb-05aac24c545e" providerId="ADAL" clId="{B684AADD-90BB-CF4F-9435-F94DD05F558E}" dt="2021-01-28T15:39:51.904" v="1143" actId="20577"/>
          <ac:spMkLst>
            <pc:docMk/>
            <pc:sldMk cId="715489830" sldId="506"/>
            <ac:spMk id="99333" creationId="{6961FFD0-3136-6744-AF77-2A7A1A790F1E}"/>
          </ac:spMkLst>
        </pc:spChg>
        <pc:spChg chg="mod">
          <ac:chgData name="Khattab, Sherif" userId="c83b1e15-36f3-4f46-aceb-05aac24c545e" providerId="ADAL" clId="{B684AADD-90BB-CF4F-9435-F94DD05F558E}" dt="2021-01-28T15:39:23.591" v="1133" actId="20577"/>
          <ac:spMkLst>
            <pc:docMk/>
            <pc:sldMk cId="715489830" sldId="506"/>
            <ac:spMk id="99334" creationId="{8F2D5176-7566-274B-9774-BC0B18321A89}"/>
          </ac:spMkLst>
        </pc:spChg>
      </pc:sldChg>
      <pc:sldChg chg="modSp new del mod">
        <pc:chgData name="Khattab, Sherif" userId="c83b1e15-36f3-4f46-aceb-05aac24c545e" providerId="ADAL" clId="{B684AADD-90BB-CF4F-9435-F94DD05F558E}" dt="2021-01-28T17:28:34.719" v="1364" actId="2696"/>
        <pc:sldMkLst>
          <pc:docMk/>
          <pc:sldMk cId="716568483" sldId="507"/>
        </pc:sldMkLst>
        <pc:spChg chg="mod">
          <ac:chgData name="Khattab, Sherif" userId="c83b1e15-36f3-4f46-aceb-05aac24c545e" providerId="ADAL" clId="{B684AADD-90BB-CF4F-9435-F94DD05F558E}" dt="2021-01-28T15:41:34.674" v="1287" actId="20577"/>
          <ac:spMkLst>
            <pc:docMk/>
            <pc:sldMk cId="716568483" sldId="507"/>
            <ac:spMk id="2" creationId="{5E3B68EF-3ECF-644A-81AD-1FD15BBCE76E}"/>
          </ac:spMkLst>
        </pc:spChg>
        <pc:spChg chg="mod">
          <ac:chgData name="Khattab, Sherif" userId="c83b1e15-36f3-4f46-aceb-05aac24c545e" providerId="ADAL" clId="{B684AADD-90BB-CF4F-9435-F94DD05F558E}" dt="2021-01-28T15:42:07.630" v="1360" actId="114"/>
          <ac:spMkLst>
            <pc:docMk/>
            <pc:sldMk cId="716568483" sldId="507"/>
            <ac:spMk id="3" creationId="{9E22BB9E-8492-B840-AF90-EBADE3BCE6DB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28446F0F-9C5B-450F-AD76-12B99E6C6004}"/>
    <pc:docChg chg="custSel addSld delSld modSld">
      <pc:chgData name="Khattab, Sherif" userId="c83b1e15-36f3-4f46-aceb-05aac24c545e" providerId="ADAL" clId="{28446F0F-9C5B-450F-AD76-12B99E6C6004}" dt="2023-01-19T18:45:57.125" v="285" actId="6549"/>
      <pc:docMkLst>
        <pc:docMk/>
      </pc:docMkLst>
      <pc:sldChg chg="add del">
        <pc:chgData name="Khattab, Sherif" userId="c83b1e15-36f3-4f46-aceb-05aac24c545e" providerId="ADAL" clId="{28446F0F-9C5B-450F-AD76-12B99E6C6004}" dt="2023-01-19T18:39:39.537" v="7"/>
        <pc:sldMkLst>
          <pc:docMk/>
          <pc:sldMk cId="815621424" sldId="364"/>
        </pc:sldMkLst>
      </pc:sldChg>
      <pc:sldChg chg="add del">
        <pc:chgData name="Khattab, Sherif" userId="c83b1e15-36f3-4f46-aceb-05aac24c545e" providerId="ADAL" clId="{28446F0F-9C5B-450F-AD76-12B99E6C6004}" dt="2023-01-19T18:39:39.537" v="7"/>
        <pc:sldMkLst>
          <pc:docMk/>
          <pc:sldMk cId="2251973667" sldId="367"/>
        </pc:sldMkLst>
      </pc:sldChg>
      <pc:sldChg chg="add del">
        <pc:chgData name="Khattab, Sherif" userId="c83b1e15-36f3-4f46-aceb-05aac24c545e" providerId="ADAL" clId="{28446F0F-9C5B-450F-AD76-12B99E6C6004}" dt="2023-01-19T18:39:39.537" v="7"/>
        <pc:sldMkLst>
          <pc:docMk/>
          <pc:sldMk cId="3138501136" sldId="368"/>
        </pc:sldMkLst>
      </pc:sldChg>
      <pc:sldChg chg="addSp modSp mod">
        <pc:chgData name="Khattab, Sherif" userId="c83b1e15-36f3-4f46-aceb-05aac24c545e" providerId="ADAL" clId="{28446F0F-9C5B-450F-AD76-12B99E6C6004}" dt="2023-01-12T18:45:24.105" v="4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28446F0F-9C5B-450F-AD76-12B99E6C6004}" dt="2023-01-12T18:45:21.295" v="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28446F0F-9C5B-450F-AD76-12B99E6C6004}" dt="2023-01-12T18:45:24.105" v="4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28446F0F-9C5B-450F-AD76-12B99E6C6004}" dt="2023-01-12T18:45:21.890" v="2"/>
          <ac:picMkLst>
            <pc:docMk/>
            <pc:sldMk cId="1330366002" sldId="454"/>
            <ac:picMk id="5" creationId="{B7BE26F4-059B-3B31-7257-33B9CB2BFCD9}"/>
          </ac:picMkLst>
        </pc:picChg>
      </pc:sldChg>
      <pc:sldChg chg="modSp mod modAnim">
        <pc:chgData name="Khattab, Sherif" userId="c83b1e15-36f3-4f46-aceb-05aac24c545e" providerId="ADAL" clId="{28446F0F-9C5B-450F-AD76-12B99E6C6004}" dt="2023-01-19T18:44:12.731" v="140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8446F0F-9C5B-450F-AD76-12B99E6C6004}" dt="2023-01-19T18:44:12.731" v="140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 del">
        <pc:chgData name="Khattab, Sherif" userId="c83b1e15-36f3-4f46-aceb-05aac24c545e" providerId="ADAL" clId="{28446F0F-9C5B-450F-AD76-12B99E6C6004}" dt="2023-01-19T18:39:39.537" v="7"/>
        <pc:sldMkLst>
          <pc:docMk/>
          <pc:sldMk cId="3429514563" sldId="500"/>
        </pc:sldMkLst>
      </pc:sldChg>
      <pc:sldChg chg="del">
        <pc:chgData name="Khattab, Sherif" userId="c83b1e15-36f3-4f46-aceb-05aac24c545e" providerId="ADAL" clId="{28446F0F-9C5B-450F-AD76-12B99E6C6004}" dt="2023-01-19T18:44:18.248" v="141" actId="47"/>
        <pc:sldMkLst>
          <pc:docMk/>
          <pc:sldMk cId="41501230" sldId="537"/>
        </pc:sldMkLst>
      </pc:sldChg>
      <pc:sldChg chg="modSp mod">
        <pc:chgData name="Khattab, Sherif" userId="c83b1e15-36f3-4f46-aceb-05aac24c545e" providerId="ADAL" clId="{28446F0F-9C5B-450F-AD76-12B99E6C6004}" dt="2023-01-19T18:45:57.125" v="285" actId="6549"/>
        <pc:sldMkLst>
          <pc:docMk/>
          <pc:sldMk cId="1108390674" sldId="538"/>
        </pc:sldMkLst>
        <pc:spChg chg="mod">
          <ac:chgData name="Khattab, Sherif" userId="c83b1e15-36f3-4f46-aceb-05aac24c545e" providerId="ADAL" clId="{28446F0F-9C5B-450F-AD76-12B99E6C6004}" dt="2023-01-19T18:45:57.125" v="285" actId="6549"/>
          <ac:spMkLst>
            <pc:docMk/>
            <pc:sldMk cId="1108390674" sldId="538"/>
            <ac:spMk id="2" creationId="{909773A5-0E2B-BC40-8799-564A6EC87A76}"/>
          </ac:spMkLst>
        </pc:spChg>
      </pc:sldChg>
      <pc:sldChg chg="modSp mod modAnim">
        <pc:chgData name="Khattab, Sherif" userId="c83b1e15-36f3-4f46-aceb-05aac24c545e" providerId="ADAL" clId="{28446F0F-9C5B-450F-AD76-12B99E6C6004}" dt="2023-01-19T18:45:18.470" v="284"/>
        <pc:sldMkLst>
          <pc:docMk/>
          <pc:sldMk cId="457291636" sldId="540"/>
        </pc:sldMkLst>
        <pc:spChg chg="mod">
          <ac:chgData name="Khattab, Sherif" userId="c83b1e15-36f3-4f46-aceb-05aac24c545e" providerId="ADAL" clId="{28446F0F-9C5B-450F-AD76-12B99E6C6004}" dt="2023-01-19T18:45:08.641" v="282" actId="33524"/>
          <ac:spMkLst>
            <pc:docMk/>
            <pc:sldMk cId="457291636" sldId="540"/>
            <ac:spMk id="3" creationId="{026FA4E3-57EB-6940-AD8A-ED6CD7D364C4}"/>
          </ac:spMkLst>
        </pc:spChg>
      </pc:sldChg>
      <pc:sldChg chg="add del">
        <pc:chgData name="Khattab, Sherif" userId="c83b1e15-36f3-4f46-aceb-05aac24c545e" providerId="ADAL" clId="{28446F0F-9C5B-450F-AD76-12B99E6C6004}" dt="2023-01-19T18:39:39.537" v="7"/>
        <pc:sldMkLst>
          <pc:docMk/>
          <pc:sldMk cId="2816125074" sldId="549"/>
        </pc:sldMkLst>
      </pc:sldChg>
    </pc:docChg>
  </pc:docChgLst>
  <pc:docChgLst>
    <pc:chgData name="Khattab, Sherif" userId="c83b1e15-36f3-4f46-aceb-05aac24c545e" providerId="ADAL" clId="{67E76620-E995-9B4F-8777-FF6F13242BF7}"/>
    <pc:docChg chg="undo custSel addSld delSld modSld sldOrd">
      <pc:chgData name="Khattab, Sherif" userId="c83b1e15-36f3-4f46-aceb-05aac24c545e" providerId="ADAL" clId="{67E76620-E995-9B4F-8777-FF6F13242BF7}" dt="2022-01-20T16:45:06.664" v="2701"/>
      <pc:docMkLst>
        <pc:docMk/>
      </pc:docMkLst>
      <pc:sldChg chg="modSp del mod ord modAnim">
        <pc:chgData name="Khattab, Sherif" userId="c83b1e15-36f3-4f46-aceb-05aac24c545e" providerId="ADAL" clId="{67E76620-E995-9B4F-8777-FF6F13242BF7}" dt="2022-01-20T15:49:29.772" v="2699" actId="2696"/>
        <pc:sldMkLst>
          <pc:docMk/>
          <pc:sldMk cId="306268545" sldId="282"/>
        </pc:sldMkLst>
        <pc:spChg chg="mod">
          <ac:chgData name="Khattab, Sherif" userId="c83b1e15-36f3-4f46-aceb-05aac24c545e" providerId="ADAL" clId="{67E76620-E995-9B4F-8777-FF6F13242BF7}" dt="2022-01-20T06:09:09.679" v="2659" actId="108"/>
          <ac:spMkLst>
            <pc:docMk/>
            <pc:sldMk cId="306268545" sldId="282"/>
            <ac:spMk id="29699" creationId="{00000000-0000-0000-0000-000000000000}"/>
          </ac:spMkLst>
        </pc:spChg>
      </pc:sldChg>
      <pc:sldChg chg="del">
        <pc:chgData name="Khattab, Sherif" userId="c83b1e15-36f3-4f46-aceb-05aac24c545e" providerId="ADAL" clId="{67E76620-E995-9B4F-8777-FF6F13242BF7}" dt="2022-01-20T15:49:29.772" v="2699" actId="2696"/>
        <pc:sldMkLst>
          <pc:docMk/>
          <pc:sldMk cId="2685283246" sldId="322"/>
        </pc:sldMkLst>
      </pc:sldChg>
      <pc:sldChg chg="delSp modSp mod delAnim modAnim">
        <pc:chgData name="Khattab, Sherif" userId="c83b1e15-36f3-4f46-aceb-05aac24c545e" providerId="ADAL" clId="{67E76620-E995-9B4F-8777-FF6F13242BF7}" dt="2022-01-20T05:39:57.048" v="1748" actId="20577"/>
        <pc:sldMkLst>
          <pc:docMk/>
          <pc:sldMk cId="3210992163" sldId="369"/>
        </pc:sldMkLst>
        <pc:spChg chg="mod">
          <ac:chgData name="Khattab, Sherif" userId="c83b1e15-36f3-4f46-aceb-05aac24c545e" providerId="ADAL" clId="{67E76620-E995-9B4F-8777-FF6F13242BF7}" dt="2022-01-20T05:39:57.048" v="1748" actId="20577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67E76620-E995-9B4F-8777-FF6F13242BF7}" dt="2022-01-20T05:39:45.726" v="1747" actId="20577"/>
          <ac:spMkLst>
            <pc:docMk/>
            <pc:sldMk cId="3210992163" sldId="369"/>
            <ac:spMk id="100355" creationId="{0C36604A-A763-A345-B88E-8E6F2BF0C1FE}"/>
          </ac:spMkLst>
        </pc:spChg>
        <pc:picChg chg="mod modCrop">
          <ac:chgData name="Khattab, Sherif" userId="c83b1e15-36f3-4f46-aceb-05aac24c545e" providerId="ADAL" clId="{67E76620-E995-9B4F-8777-FF6F13242BF7}" dt="2022-01-20T05:39:37.999" v="1741" actId="1076"/>
          <ac:picMkLst>
            <pc:docMk/>
            <pc:sldMk cId="3210992163" sldId="369"/>
            <ac:picMk id="7" creationId="{8289F39E-20D4-48DB-B0D7-920A9B1D2C84}"/>
          </ac:picMkLst>
        </pc:picChg>
        <pc:picChg chg="del">
          <ac:chgData name="Khattab, Sherif" userId="c83b1e15-36f3-4f46-aceb-05aac24c545e" providerId="ADAL" clId="{67E76620-E995-9B4F-8777-FF6F13242BF7}" dt="2022-01-20T05:38:55.752" v="1726" actId="478"/>
          <ac:picMkLst>
            <pc:docMk/>
            <pc:sldMk cId="3210992163" sldId="369"/>
            <ac:picMk id="11" creationId="{F566B0BC-E242-4A61-8CE5-99090A62E50D}"/>
          </ac:picMkLst>
        </pc:picChg>
        <pc:inkChg chg="del mod">
          <ac:chgData name="Khattab, Sherif" userId="c83b1e15-36f3-4f46-aceb-05aac24c545e" providerId="ADAL" clId="{67E76620-E995-9B4F-8777-FF6F13242BF7}" dt="2022-01-20T05:38:58.645" v="1728" actId="478"/>
          <ac:inkMkLst>
            <pc:docMk/>
            <pc:sldMk cId="3210992163" sldId="369"/>
            <ac:inkMk id="9" creationId="{65902BB3-D968-4B54-8B69-A55E7B9FC9C7}"/>
          </ac:inkMkLst>
        </pc:inkChg>
        <pc:inkChg chg="del mod">
          <ac:chgData name="Khattab, Sherif" userId="c83b1e15-36f3-4f46-aceb-05aac24c545e" providerId="ADAL" clId="{67E76620-E995-9B4F-8777-FF6F13242BF7}" dt="2022-01-20T05:38:57.505" v="1727" actId="478"/>
          <ac:inkMkLst>
            <pc:docMk/>
            <pc:sldMk cId="3210992163" sldId="369"/>
            <ac:inkMk id="10" creationId="{877346C0-8418-41AB-AD05-4613E1FE78DF}"/>
          </ac:inkMkLst>
        </pc:inkChg>
      </pc:sldChg>
      <pc:sldChg chg="delSp modSp mod">
        <pc:chgData name="Khattab, Sherif" userId="c83b1e15-36f3-4f46-aceb-05aac24c545e" providerId="ADAL" clId="{67E76620-E995-9B4F-8777-FF6F13242BF7}" dt="2022-01-20T05:41:53.679" v="1779" actId="20577"/>
        <pc:sldMkLst>
          <pc:docMk/>
          <pc:sldMk cId="4013065491" sldId="370"/>
        </pc:sldMkLst>
        <pc:spChg chg="mod">
          <ac:chgData name="Khattab, Sherif" userId="c83b1e15-36f3-4f46-aceb-05aac24c545e" providerId="ADAL" clId="{67E76620-E995-9B4F-8777-FF6F13242BF7}" dt="2022-01-20T05:41:43.233" v="1776" actId="113"/>
          <ac:spMkLst>
            <pc:docMk/>
            <pc:sldMk cId="4013065491" sldId="370"/>
            <ac:spMk id="101379" creationId="{0BE74C56-0B43-2A44-A8C0-3EA8E3E44D8A}"/>
          </ac:spMkLst>
        </pc:spChg>
        <pc:spChg chg="mod">
          <ac:chgData name="Khattab, Sherif" userId="c83b1e15-36f3-4f46-aceb-05aac24c545e" providerId="ADAL" clId="{67E76620-E995-9B4F-8777-FF6F13242BF7}" dt="2022-01-20T05:41:53.679" v="1779" actId="20577"/>
          <ac:spMkLst>
            <pc:docMk/>
            <pc:sldMk cId="4013065491" sldId="370"/>
            <ac:spMk id="101380" creationId="{D24E1DF0-CC9A-1E44-B5BF-29147C8DFD32}"/>
          </ac:spMkLst>
        </pc:spChg>
        <pc:spChg chg="del mod">
          <ac:chgData name="Khattab, Sherif" userId="c83b1e15-36f3-4f46-aceb-05aac24c545e" providerId="ADAL" clId="{67E76620-E995-9B4F-8777-FF6F13242BF7}" dt="2022-01-20T05:41:09.515" v="1762" actId="478"/>
          <ac:spMkLst>
            <pc:docMk/>
            <pc:sldMk cId="4013065491" sldId="370"/>
            <ac:spMk id="101381" creationId="{B569C0DB-2D8E-CB4C-9A01-F234C35ECD4E}"/>
          </ac:spMkLst>
        </pc:spChg>
      </pc:sldChg>
      <pc:sldChg chg="modSp add del modAnim">
        <pc:chgData name="Khattab, Sherif" userId="c83b1e15-36f3-4f46-aceb-05aac24c545e" providerId="ADAL" clId="{67E76620-E995-9B4F-8777-FF6F13242BF7}" dt="2022-01-20T05:51:31.180" v="2086"/>
        <pc:sldMkLst>
          <pc:docMk/>
          <pc:sldMk cId="2592968416" sldId="371"/>
        </pc:sldMkLst>
        <pc:spChg chg="mod">
          <ac:chgData name="Khattab, Sherif" userId="c83b1e15-36f3-4f46-aceb-05aac24c545e" providerId="ADAL" clId="{67E76620-E995-9B4F-8777-FF6F13242BF7}" dt="2022-01-20T05:47:40.232" v="1927" actId="20577"/>
          <ac:spMkLst>
            <pc:docMk/>
            <pc:sldMk cId="2592968416" sldId="371"/>
            <ac:spMk id="102402" creationId="{E1CB258F-124C-064A-912D-68205C351F24}"/>
          </ac:spMkLst>
        </pc:spChg>
        <pc:spChg chg="mod">
          <ac:chgData name="Khattab, Sherif" userId="c83b1e15-36f3-4f46-aceb-05aac24c545e" providerId="ADAL" clId="{67E76620-E995-9B4F-8777-FF6F13242BF7}" dt="2022-01-20T05:48:58.093" v="1940" actId="20577"/>
          <ac:spMkLst>
            <pc:docMk/>
            <pc:sldMk cId="2592968416" sldId="371"/>
            <ac:spMk id="102403" creationId="{785D7A99-6D63-8249-82FA-5B237B098A1E}"/>
          </ac:spMkLst>
        </pc:spChg>
        <pc:spChg chg="mod">
          <ac:chgData name="Khattab, Sherif" userId="c83b1e15-36f3-4f46-aceb-05aac24c545e" providerId="ADAL" clId="{67E76620-E995-9B4F-8777-FF6F13242BF7}" dt="2022-01-20T05:46:59.254" v="1913" actId="20577"/>
          <ac:spMkLst>
            <pc:docMk/>
            <pc:sldMk cId="2592968416" sldId="371"/>
            <ac:spMk id="102405" creationId="{142E8EAC-B1DB-A042-BDAA-20329E91A50B}"/>
          </ac:spMkLst>
        </pc:spChg>
      </pc:sldChg>
      <pc:sldChg chg="del">
        <pc:chgData name="Khattab, Sherif" userId="c83b1e15-36f3-4f46-aceb-05aac24c545e" providerId="ADAL" clId="{67E76620-E995-9B4F-8777-FF6F13242BF7}" dt="2022-01-20T05:42:09.875" v="1780" actId="2696"/>
        <pc:sldMkLst>
          <pc:docMk/>
          <pc:sldMk cId="3848335379" sldId="372"/>
        </pc:sldMkLst>
      </pc:sldChg>
      <pc:sldChg chg="modAnim">
        <pc:chgData name="Khattab, Sherif" userId="c83b1e15-36f3-4f46-aceb-05aac24c545e" providerId="ADAL" clId="{67E76620-E995-9B4F-8777-FF6F13242BF7}" dt="2022-01-20T05:42:38.060" v="1782"/>
        <pc:sldMkLst>
          <pc:docMk/>
          <pc:sldMk cId="3161117264" sldId="373"/>
        </pc:sldMkLst>
      </pc:sldChg>
      <pc:sldChg chg="del">
        <pc:chgData name="Khattab, Sherif" userId="c83b1e15-36f3-4f46-aceb-05aac24c545e" providerId="ADAL" clId="{67E76620-E995-9B4F-8777-FF6F13242BF7}" dt="2022-01-20T05:42:56.876" v="1783" actId="2696"/>
        <pc:sldMkLst>
          <pc:docMk/>
          <pc:sldMk cId="583513582" sldId="377"/>
        </pc:sldMkLst>
      </pc:sldChg>
      <pc:sldChg chg="modSp mod modAnim">
        <pc:chgData name="Khattab, Sherif" userId="c83b1e15-36f3-4f46-aceb-05aac24c545e" providerId="ADAL" clId="{67E76620-E995-9B4F-8777-FF6F13242BF7}" dt="2022-01-20T05:01:28.213" v="44"/>
        <pc:sldMkLst>
          <pc:docMk/>
          <pc:sldMk cId="702367729" sldId="496"/>
        </pc:sldMkLst>
        <pc:spChg chg="mod">
          <ac:chgData name="Khattab, Sherif" userId="c83b1e15-36f3-4f46-aceb-05aac24c545e" providerId="ADAL" clId="{67E76620-E995-9B4F-8777-FF6F13242BF7}" dt="2022-01-20T05:01:07.831" v="40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67E76620-E995-9B4F-8777-FF6F13242BF7}" dt="2022-01-20T05:42:56.876" v="1783" actId="2696"/>
        <pc:sldMkLst>
          <pc:docMk/>
          <pc:sldMk cId="2782489002" sldId="497"/>
        </pc:sldMkLst>
      </pc:sldChg>
      <pc:sldChg chg="del">
        <pc:chgData name="Khattab, Sherif" userId="c83b1e15-36f3-4f46-aceb-05aac24c545e" providerId="ADAL" clId="{67E76620-E995-9B4F-8777-FF6F13242BF7}" dt="2022-01-20T15:49:29.772" v="2699" actId="2696"/>
        <pc:sldMkLst>
          <pc:docMk/>
          <pc:sldMk cId="3419089429" sldId="501"/>
        </pc:sldMkLst>
      </pc:sldChg>
      <pc:sldChg chg="modSp del mod modAnim">
        <pc:chgData name="Khattab, Sherif" userId="c83b1e15-36f3-4f46-aceb-05aac24c545e" providerId="ADAL" clId="{67E76620-E995-9B4F-8777-FF6F13242BF7}" dt="2022-01-20T15:49:29.772" v="2699" actId="2696"/>
        <pc:sldMkLst>
          <pc:docMk/>
          <pc:sldMk cId="4120720973" sldId="503"/>
        </pc:sldMkLst>
        <pc:spChg chg="mod">
          <ac:chgData name="Khattab, Sherif" userId="c83b1e15-36f3-4f46-aceb-05aac24c545e" providerId="ADAL" clId="{67E76620-E995-9B4F-8777-FF6F13242BF7}" dt="2022-01-20T06:04:11.820" v="2510" actId="20577"/>
          <ac:spMkLst>
            <pc:docMk/>
            <pc:sldMk cId="4120720973" sldId="503"/>
            <ac:spMk id="3" creationId="{C9F2EE5E-BD27-8542-A295-3D984042E511}"/>
          </ac:spMkLst>
        </pc:spChg>
      </pc:sldChg>
      <pc:sldChg chg="del">
        <pc:chgData name="Khattab, Sherif" userId="c83b1e15-36f3-4f46-aceb-05aac24c545e" providerId="ADAL" clId="{67E76620-E995-9B4F-8777-FF6F13242BF7}" dt="2022-01-20T15:49:29.772" v="2699" actId="2696"/>
        <pc:sldMkLst>
          <pc:docMk/>
          <pc:sldMk cId="2093362943" sldId="508"/>
        </pc:sldMkLst>
      </pc:sldChg>
      <pc:sldChg chg="del">
        <pc:chgData name="Khattab, Sherif" userId="c83b1e15-36f3-4f46-aceb-05aac24c545e" providerId="ADAL" clId="{67E76620-E995-9B4F-8777-FF6F13242BF7}" dt="2022-01-20T15:49:29.772" v="2699" actId="2696"/>
        <pc:sldMkLst>
          <pc:docMk/>
          <pc:sldMk cId="2743959136" sldId="512"/>
        </pc:sldMkLst>
      </pc:sldChg>
      <pc:sldChg chg="del">
        <pc:chgData name="Khattab, Sherif" userId="c83b1e15-36f3-4f46-aceb-05aac24c545e" providerId="ADAL" clId="{67E76620-E995-9B4F-8777-FF6F13242BF7}" dt="2022-01-20T05:25:24.203" v="1195" actId="2696"/>
        <pc:sldMkLst>
          <pc:docMk/>
          <pc:sldMk cId="3948097611" sldId="515"/>
        </pc:sldMkLst>
      </pc:sldChg>
      <pc:sldChg chg="del">
        <pc:chgData name="Khattab, Sherif" userId="c83b1e15-36f3-4f46-aceb-05aac24c545e" providerId="ADAL" clId="{67E76620-E995-9B4F-8777-FF6F13242BF7}" dt="2022-01-20T15:49:29.772" v="2699" actId="2696"/>
        <pc:sldMkLst>
          <pc:docMk/>
          <pc:sldMk cId="1845419114" sldId="517"/>
        </pc:sldMkLst>
      </pc:sldChg>
      <pc:sldChg chg="del">
        <pc:chgData name="Khattab, Sherif" userId="c83b1e15-36f3-4f46-aceb-05aac24c545e" providerId="ADAL" clId="{67E76620-E995-9B4F-8777-FF6F13242BF7}" dt="2022-01-20T15:49:29.772" v="2699" actId="2696"/>
        <pc:sldMkLst>
          <pc:docMk/>
          <pc:sldMk cId="2804781805" sldId="518"/>
        </pc:sldMkLst>
      </pc:sldChg>
      <pc:sldChg chg="modSp del mod">
        <pc:chgData name="Khattab, Sherif" userId="c83b1e15-36f3-4f46-aceb-05aac24c545e" providerId="ADAL" clId="{67E76620-E995-9B4F-8777-FF6F13242BF7}" dt="2022-01-20T15:49:29.772" v="2699" actId="2696"/>
        <pc:sldMkLst>
          <pc:docMk/>
          <pc:sldMk cId="1525193433" sldId="519"/>
        </pc:sldMkLst>
        <pc:spChg chg="mod">
          <ac:chgData name="Khattab, Sherif" userId="c83b1e15-36f3-4f46-aceb-05aac24c545e" providerId="ADAL" clId="{67E76620-E995-9B4F-8777-FF6F13242BF7}" dt="2022-01-20T06:09:37.930" v="2662" actId="313"/>
          <ac:spMkLst>
            <pc:docMk/>
            <pc:sldMk cId="1525193433" sldId="519"/>
            <ac:spMk id="3" creationId="{41FE772B-EE09-4082-9520-F2B439890E12}"/>
          </ac:spMkLst>
        </pc:spChg>
      </pc:sldChg>
      <pc:sldChg chg="delSp modSp mod modAnim">
        <pc:chgData name="Khattab, Sherif" userId="c83b1e15-36f3-4f46-aceb-05aac24c545e" providerId="ADAL" clId="{67E76620-E995-9B4F-8777-FF6F13242BF7}" dt="2022-01-20T05:37:05.519" v="1658"/>
        <pc:sldMkLst>
          <pc:docMk/>
          <pc:sldMk cId="715489830" sldId="532"/>
        </pc:sldMkLst>
        <pc:spChg chg="mod">
          <ac:chgData name="Khattab, Sherif" userId="c83b1e15-36f3-4f46-aceb-05aac24c545e" providerId="ADAL" clId="{67E76620-E995-9B4F-8777-FF6F13242BF7}" dt="2022-01-20T05:35:06.126" v="1600" actId="1076"/>
          <ac:spMkLst>
            <pc:docMk/>
            <pc:sldMk cId="715489830" sldId="532"/>
            <ac:spMk id="99330" creationId="{1FD61C16-1735-DD40-B974-BFE9976EA2BC}"/>
          </ac:spMkLst>
        </pc:spChg>
        <pc:spChg chg="del mod">
          <ac:chgData name="Khattab, Sherif" userId="c83b1e15-36f3-4f46-aceb-05aac24c545e" providerId="ADAL" clId="{67E76620-E995-9B4F-8777-FF6F13242BF7}" dt="2022-01-20T05:34:10.476" v="1585" actId="478"/>
          <ac:spMkLst>
            <pc:docMk/>
            <pc:sldMk cId="715489830" sldId="532"/>
            <ac:spMk id="99331" creationId="{D16F5D4E-51CD-3642-A8BA-7B877D890D72}"/>
          </ac:spMkLst>
        </pc:spChg>
        <pc:spChg chg="mod">
          <ac:chgData name="Khattab, Sherif" userId="c83b1e15-36f3-4f46-aceb-05aac24c545e" providerId="ADAL" clId="{67E76620-E995-9B4F-8777-FF6F13242BF7}" dt="2022-01-20T05:35:06.126" v="1600" actId="1076"/>
          <ac:spMkLst>
            <pc:docMk/>
            <pc:sldMk cId="715489830" sldId="532"/>
            <ac:spMk id="99332" creationId="{100A8DDF-8520-4E4C-B33A-A6A8B8E09C76}"/>
          </ac:spMkLst>
        </pc:spChg>
        <pc:spChg chg="mod">
          <ac:chgData name="Khattab, Sherif" userId="c83b1e15-36f3-4f46-aceb-05aac24c545e" providerId="ADAL" clId="{67E76620-E995-9B4F-8777-FF6F13242BF7}" dt="2022-01-20T05:31:28.983" v="1416" actId="27636"/>
          <ac:spMkLst>
            <pc:docMk/>
            <pc:sldMk cId="715489830" sldId="532"/>
            <ac:spMk id="99333" creationId="{6961FFD0-3136-6744-AF77-2A7A1A790F1E}"/>
          </ac:spMkLst>
        </pc:spChg>
        <pc:spChg chg="mod">
          <ac:chgData name="Khattab, Sherif" userId="c83b1e15-36f3-4f46-aceb-05aac24c545e" providerId="ADAL" clId="{67E76620-E995-9B4F-8777-FF6F13242BF7}" dt="2022-01-20T05:34:44.056" v="1596" actId="14100"/>
          <ac:spMkLst>
            <pc:docMk/>
            <pc:sldMk cId="715489830" sldId="532"/>
            <ac:spMk id="99334" creationId="{8F2D5176-7566-274B-9774-BC0B18321A89}"/>
          </ac:spMkLst>
        </pc:spChg>
      </pc:sldChg>
      <pc:sldChg chg="addSp delSp modSp mod ord modAnim chgLayout">
        <pc:chgData name="Khattab, Sherif" userId="c83b1e15-36f3-4f46-aceb-05aac24c545e" providerId="ADAL" clId="{67E76620-E995-9B4F-8777-FF6F13242BF7}" dt="2022-01-20T05:35:29.756" v="1618" actId="20577"/>
        <pc:sldMkLst>
          <pc:docMk/>
          <pc:sldMk cId="4123278128" sldId="533"/>
        </pc:sldMkLst>
        <pc:spChg chg="mod ord">
          <ac:chgData name="Khattab, Sherif" userId="c83b1e15-36f3-4f46-aceb-05aac24c545e" providerId="ADAL" clId="{67E76620-E995-9B4F-8777-FF6F13242BF7}" dt="2022-01-20T05:35:29.756" v="1618" actId="20577"/>
          <ac:spMkLst>
            <pc:docMk/>
            <pc:sldMk cId="4123278128" sldId="533"/>
            <ac:spMk id="2" creationId="{918C6E05-8262-4512-A679-068F841EA2FF}"/>
          </ac:spMkLst>
        </pc:spChg>
        <pc:spChg chg="add mod ord">
          <ac:chgData name="Khattab, Sherif" userId="c83b1e15-36f3-4f46-aceb-05aac24c545e" providerId="ADAL" clId="{67E76620-E995-9B4F-8777-FF6F13242BF7}" dt="2022-01-20T05:33:22.467" v="1574" actId="14100"/>
          <ac:spMkLst>
            <pc:docMk/>
            <pc:sldMk cId="4123278128" sldId="533"/>
            <ac:spMk id="3" creationId="{62B99065-7772-6147-94D4-B22494E39C22}"/>
          </ac:spMkLst>
        </pc:spChg>
        <pc:spChg chg="mod ord">
          <ac:chgData name="Khattab, Sherif" userId="c83b1e15-36f3-4f46-aceb-05aac24c545e" providerId="ADAL" clId="{67E76620-E995-9B4F-8777-FF6F13242BF7}" dt="2022-01-20T05:28:14.549" v="1261" actId="700"/>
          <ac:spMkLst>
            <pc:docMk/>
            <pc:sldMk cId="4123278128" sldId="533"/>
            <ac:spMk id="4" creationId="{1B6C9DA1-F9F1-4937-A7A9-09873557B775}"/>
          </ac:spMkLst>
        </pc:spChg>
        <pc:spChg chg="mod ord">
          <ac:chgData name="Khattab, Sherif" userId="c83b1e15-36f3-4f46-aceb-05aac24c545e" providerId="ADAL" clId="{67E76620-E995-9B4F-8777-FF6F13242BF7}" dt="2022-01-20T05:28:14.549" v="1261" actId="700"/>
          <ac:spMkLst>
            <pc:docMk/>
            <pc:sldMk cId="4123278128" sldId="533"/>
            <ac:spMk id="5" creationId="{613678DD-E319-4294-89B4-1E247B7582E9}"/>
          </ac:spMkLst>
        </pc:spChg>
        <pc:spChg chg="add mod">
          <ac:chgData name="Khattab, Sherif" userId="c83b1e15-36f3-4f46-aceb-05aac24c545e" providerId="ADAL" clId="{67E76620-E995-9B4F-8777-FF6F13242BF7}" dt="2022-01-20T05:33:17.472" v="1573" actId="1076"/>
          <ac:spMkLst>
            <pc:docMk/>
            <pc:sldMk cId="4123278128" sldId="533"/>
            <ac:spMk id="7" creationId="{26718BAB-DF47-AC4E-8171-D478EC14B28B}"/>
          </ac:spMkLst>
        </pc:spChg>
        <pc:inkChg chg="del mod">
          <ac:chgData name="Khattab, Sherif" userId="c83b1e15-36f3-4f46-aceb-05aac24c545e" providerId="ADAL" clId="{67E76620-E995-9B4F-8777-FF6F13242BF7}" dt="2022-01-20T05:31:33.981" v="1417" actId="21"/>
          <ac:inkMkLst>
            <pc:docMk/>
            <pc:sldMk cId="4123278128" sldId="533"/>
            <ac:inkMk id="6" creationId="{3C87F779-8B4B-483E-A809-6825D9C5ECEE}"/>
          </ac:inkMkLst>
        </pc:inkChg>
      </pc:sldChg>
      <pc:sldChg chg="modSp modAnim">
        <pc:chgData name="Khattab, Sherif" userId="c83b1e15-36f3-4f46-aceb-05aac24c545e" providerId="ADAL" clId="{67E76620-E995-9B4F-8777-FF6F13242BF7}" dt="2022-01-20T05:50:30.556" v="2083" actId="2710"/>
        <pc:sldMkLst>
          <pc:docMk/>
          <pc:sldMk cId="2414223724" sldId="534"/>
        </pc:sldMkLst>
        <pc:spChg chg="mod">
          <ac:chgData name="Khattab, Sherif" userId="c83b1e15-36f3-4f46-aceb-05aac24c545e" providerId="ADAL" clId="{67E76620-E995-9B4F-8777-FF6F13242BF7}" dt="2022-01-20T05:50:30.556" v="2083" actId="2710"/>
          <ac:spMkLst>
            <pc:docMk/>
            <pc:sldMk cId="2414223724" sldId="534"/>
            <ac:spMk id="3" creationId="{3B472150-5A72-0B4C-842B-0AE934B608BB}"/>
          </ac:spMkLst>
        </pc:spChg>
      </pc:sldChg>
      <pc:sldChg chg="addSp modSp mod chgLayout">
        <pc:chgData name="Khattab, Sherif" userId="c83b1e15-36f3-4f46-aceb-05aac24c545e" providerId="ADAL" clId="{67E76620-E995-9B4F-8777-FF6F13242BF7}" dt="2022-01-20T05:55:24.135" v="2163" actId="20577"/>
        <pc:sldMkLst>
          <pc:docMk/>
          <pc:sldMk cId="3177405103" sldId="535"/>
        </pc:sldMkLst>
        <pc:spChg chg="mod ord">
          <ac:chgData name="Khattab, Sherif" userId="c83b1e15-36f3-4f46-aceb-05aac24c545e" providerId="ADAL" clId="{67E76620-E995-9B4F-8777-FF6F13242BF7}" dt="2022-01-20T05:54:51.315" v="2109" actId="700"/>
          <ac:spMkLst>
            <pc:docMk/>
            <pc:sldMk cId="3177405103" sldId="535"/>
            <ac:spMk id="2" creationId="{0DD4D5B7-74D2-4794-B22F-E7CCC2D5366F}"/>
          </ac:spMkLst>
        </pc:spChg>
        <pc:spChg chg="add mod ord">
          <ac:chgData name="Khattab, Sherif" userId="c83b1e15-36f3-4f46-aceb-05aac24c545e" providerId="ADAL" clId="{67E76620-E995-9B4F-8777-FF6F13242BF7}" dt="2022-01-20T05:55:24.135" v="2163" actId="20577"/>
          <ac:spMkLst>
            <pc:docMk/>
            <pc:sldMk cId="3177405103" sldId="535"/>
            <ac:spMk id="3" creationId="{5397F97C-D5EB-B648-BC2C-781803B9D94B}"/>
          </ac:spMkLst>
        </pc:spChg>
        <pc:spChg chg="mod ord">
          <ac:chgData name="Khattab, Sherif" userId="c83b1e15-36f3-4f46-aceb-05aac24c545e" providerId="ADAL" clId="{67E76620-E995-9B4F-8777-FF6F13242BF7}" dt="2022-01-20T05:54:51.315" v="2109" actId="700"/>
          <ac:spMkLst>
            <pc:docMk/>
            <pc:sldMk cId="3177405103" sldId="535"/>
            <ac:spMk id="4" creationId="{3A2AF8B2-07D4-43BD-8B79-F5608A0BCA1D}"/>
          </ac:spMkLst>
        </pc:spChg>
        <pc:spChg chg="mod ord">
          <ac:chgData name="Khattab, Sherif" userId="c83b1e15-36f3-4f46-aceb-05aac24c545e" providerId="ADAL" clId="{67E76620-E995-9B4F-8777-FF6F13242BF7}" dt="2022-01-20T05:54:51.315" v="2109" actId="700"/>
          <ac:spMkLst>
            <pc:docMk/>
            <pc:sldMk cId="3177405103" sldId="535"/>
            <ac:spMk id="5" creationId="{E176868C-A901-4404-93DC-353C26AE2D78}"/>
          </ac:spMkLst>
        </pc:spChg>
        <pc:picChg chg="mod">
          <ac:chgData name="Khattab, Sherif" userId="c83b1e15-36f3-4f46-aceb-05aac24c545e" providerId="ADAL" clId="{67E76620-E995-9B4F-8777-FF6F13242BF7}" dt="2022-01-20T05:55:22.221" v="2162" actId="1076"/>
          <ac:picMkLst>
            <pc:docMk/>
            <pc:sldMk cId="3177405103" sldId="535"/>
            <ac:picMk id="7" creationId="{5F5F7E71-8D48-4643-8EDE-08B6D3E65304}"/>
          </ac:picMkLst>
        </pc:picChg>
      </pc:sldChg>
      <pc:sldChg chg="del">
        <pc:chgData name="Khattab, Sherif" userId="c83b1e15-36f3-4f46-aceb-05aac24c545e" providerId="ADAL" clId="{67E76620-E995-9B4F-8777-FF6F13242BF7}" dt="2022-01-20T05:42:56.876" v="1783" actId="2696"/>
        <pc:sldMkLst>
          <pc:docMk/>
          <pc:sldMk cId="3742099282" sldId="536"/>
        </pc:sldMkLst>
      </pc:sldChg>
      <pc:sldChg chg="modSp new mod modAnim">
        <pc:chgData name="Khattab, Sherif" userId="c83b1e15-36f3-4f46-aceb-05aac24c545e" providerId="ADAL" clId="{67E76620-E995-9B4F-8777-FF6F13242BF7}" dt="2022-01-20T06:30:37.554" v="2698"/>
        <pc:sldMkLst>
          <pc:docMk/>
          <pc:sldMk cId="41501230" sldId="537"/>
        </pc:sldMkLst>
        <pc:spChg chg="mod">
          <ac:chgData name="Khattab, Sherif" userId="c83b1e15-36f3-4f46-aceb-05aac24c545e" providerId="ADAL" clId="{67E76620-E995-9B4F-8777-FF6F13242BF7}" dt="2022-01-20T05:02:06.889" v="60" actId="20577"/>
          <ac:spMkLst>
            <pc:docMk/>
            <pc:sldMk cId="41501230" sldId="537"/>
            <ac:spMk id="2" creationId="{B27AC08B-5795-B844-A3F1-1C39651AE1E9}"/>
          </ac:spMkLst>
        </pc:spChg>
        <pc:spChg chg="mod">
          <ac:chgData name="Khattab, Sherif" userId="c83b1e15-36f3-4f46-aceb-05aac24c545e" providerId="ADAL" clId="{67E76620-E995-9B4F-8777-FF6F13242BF7}" dt="2022-01-20T06:30:27.690" v="2696" actId="27636"/>
          <ac:spMkLst>
            <pc:docMk/>
            <pc:sldMk cId="41501230" sldId="537"/>
            <ac:spMk id="3" creationId="{0CA1EB0F-91DC-5E4A-8B8E-F19782FFD49B}"/>
          </ac:spMkLst>
        </pc:spChg>
      </pc:sldChg>
      <pc:sldChg chg="modSp new mod modAnim">
        <pc:chgData name="Khattab, Sherif" userId="c83b1e15-36f3-4f46-aceb-05aac24c545e" providerId="ADAL" clId="{67E76620-E995-9B4F-8777-FF6F13242BF7}" dt="2022-01-20T16:45:06.664" v="2701"/>
        <pc:sldMkLst>
          <pc:docMk/>
          <pc:sldMk cId="1108390674" sldId="538"/>
        </pc:sldMkLst>
        <pc:spChg chg="mod">
          <ac:chgData name="Khattab, Sherif" userId="c83b1e15-36f3-4f46-aceb-05aac24c545e" providerId="ADAL" clId="{67E76620-E995-9B4F-8777-FF6F13242BF7}" dt="2022-01-20T05:02:33.821" v="91" actId="20577"/>
          <ac:spMkLst>
            <pc:docMk/>
            <pc:sldMk cId="1108390674" sldId="538"/>
            <ac:spMk id="2" creationId="{909773A5-0E2B-BC40-8799-564A6EC87A76}"/>
          </ac:spMkLst>
        </pc:spChg>
        <pc:spChg chg="mod">
          <ac:chgData name="Khattab, Sherif" userId="c83b1e15-36f3-4f46-aceb-05aac24c545e" providerId="ADAL" clId="{67E76620-E995-9B4F-8777-FF6F13242BF7}" dt="2022-01-20T05:09:06.410" v="615" actId="20577"/>
          <ac:spMkLst>
            <pc:docMk/>
            <pc:sldMk cId="1108390674" sldId="538"/>
            <ac:spMk id="3" creationId="{398619DE-1429-0641-BCA8-0D4649762784}"/>
          </ac:spMkLst>
        </pc:spChg>
      </pc:sldChg>
      <pc:sldChg chg="addSp delSp modSp add mod modAnim">
        <pc:chgData name="Khattab, Sherif" userId="c83b1e15-36f3-4f46-aceb-05aac24c545e" providerId="ADAL" clId="{67E76620-E995-9B4F-8777-FF6F13242BF7}" dt="2022-01-20T05:23:08.765" v="1091" actId="20577"/>
        <pc:sldMkLst>
          <pc:docMk/>
          <pc:sldMk cId="2769896423" sldId="539"/>
        </pc:sldMkLst>
        <pc:spChg chg="mod">
          <ac:chgData name="Khattab, Sherif" userId="c83b1e15-36f3-4f46-aceb-05aac24c545e" providerId="ADAL" clId="{67E76620-E995-9B4F-8777-FF6F13242BF7}" dt="2022-01-20T05:23:08.765" v="1091" actId="20577"/>
          <ac:spMkLst>
            <pc:docMk/>
            <pc:sldMk cId="2769896423" sldId="539"/>
            <ac:spMk id="3" creationId="{398619DE-1429-0641-BCA8-0D4649762784}"/>
          </ac:spMkLst>
        </pc:spChg>
        <pc:spChg chg="add mod">
          <ac:chgData name="Khattab, Sherif" userId="c83b1e15-36f3-4f46-aceb-05aac24c545e" providerId="ADAL" clId="{67E76620-E995-9B4F-8777-FF6F13242BF7}" dt="2022-01-20T05:22:17.335" v="989" actId="1036"/>
          <ac:spMkLst>
            <pc:docMk/>
            <pc:sldMk cId="2769896423" sldId="539"/>
            <ac:spMk id="6" creationId="{2A86A173-6398-A04C-8ED8-A5999D0CF7FA}"/>
          </ac:spMkLst>
        </pc:spChg>
        <pc:spChg chg="add del mod">
          <ac:chgData name="Khattab, Sherif" userId="c83b1e15-36f3-4f46-aceb-05aac24c545e" providerId="ADAL" clId="{67E76620-E995-9B4F-8777-FF6F13242BF7}" dt="2022-01-20T05:15:39.756" v="781" actId="478"/>
          <ac:spMkLst>
            <pc:docMk/>
            <pc:sldMk cId="2769896423" sldId="539"/>
            <ac:spMk id="7" creationId="{9FEB8C0B-0247-9547-963E-FD921D1349A4}"/>
          </ac:spMkLst>
        </pc:spChg>
        <pc:spChg chg="add del mod">
          <ac:chgData name="Khattab, Sherif" userId="c83b1e15-36f3-4f46-aceb-05aac24c545e" providerId="ADAL" clId="{67E76620-E995-9B4F-8777-FF6F13242BF7}" dt="2022-01-20T05:16:10.138" v="791" actId="478"/>
          <ac:spMkLst>
            <pc:docMk/>
            <pc:sldMk cId="2769896423" sldId="539"/>
            <ac:spMk id="8" creationId="{DA05C525-2A26-C044-85D7-F01029384EB9}"/>
          </ac:spMkLst>
        </pc:spChg>
        <pc:spChg chg="add mod">
          <ac:chgData name="Khattab, Sherif" userId="c83b1e15-36f3-4f46-aceb-05aac24c545e" providerId="ADAL" clId="{67E76620-E995-9B4F-8777-FF6F13242BF7}" dt="2022-01-20T05:22:17.335" v="989" actId="1036"/>
          <ac:spMkLst>
            <pc:docMk/>
            <pc:sldMk cId="2769896423" sldId="539"/>
            <ac:spMk id="9" creationId="{BF80F59B-2225-6946-B87B-6100A29A599A}"/>
          </ac:spMkLst>
        </pc:spChg>
        <pc:spChg chg="add mod">
          <ac:chgData name="Khattab, Sherif" userId="c83b1e15-36f3-4f46-aceb-05aac24c545e" providerId="ADAL" clId="{67E76620-E995-9B4F-8777-FF6F13242BF7}" dt="2022-01-20T05:22:17.335" v="989" actId="1036"/>
          <ac:spMkLst>
            <pc:docMk/>
            <pc:sldMk cId="2769896423" sldId="539"/>
            <ac:spMk id="10" creationId="{20ACD0AB-209C-AC4F-81A8-C62DBA831899}"/>
          </ac:spMkLst>
        </pc:spChg>
        <pc:spChg chg="add del">
          <ac:chgData name="Khattab, Sherif" userId="c83b1e15-36f3-4f46-aceb-05aac24c545e" providerId="ADAL" clId="{67E76620-E995-9B4F-8777-FF6F13242BF7}" dt="2022-01-20T05:20:03.667" v="930" actId="478"/>
          <ac:spMkLst>
            <pc:docMk/>
            <pc:sldMk cId="2769896423" sldId="539"/>
            <ac:spMk id="11" creationId="{EC672EB7-F868-B941-A070-44B2A76048B9}"/>
          </ac:spMkLst>
        </pc:spChg>
        <pc:spChg chg="add mod">
          <ac:chgData name="Khattab, Sherif" userId="c83b1e15-36f3-4f46-aceb-05aac24c545e" providerId="ADAL" clId="{67E76620-E995-9B4F-8777-FF6F13242BF7}" dt="2022-01-20T05:22:30.934" v="1017" actId="1036"/>
          <ac:spMkLst>
            <pc:docMk/>
            <pc:sldMk cId="2769896423" sldId="539"/>
            <ac:spMk id="12" creationId="{F49BBEFF-8FF7-FD41-A690-D2C146F535F3}"/>
          </ac:spMkLst>
        </pc:spChg>
        <pc:spChg chg="add mod">
          <ac:chgData name="Khattab, Sherif" userId="c83b1e15-36f3-4f46-aceb-05aac24c545e" providerId="ADAL" clId="{67E76620-E995-9B4F-8777-FF6F13242BF7}" dt="2022-01-20T05:22:30.934" v="1017" actId="1036"/>
          <ac:spMkLst>
            <pc:docMk/>
            <pc:sldMk cId="2769896423" sldId="539"/>
            <ac:spMk id="13" creationId="{25998C54-5542-C441-9932-B9CFF0EB43C3}"/>
          </ac:spMkLst>
        </pc:spChg>
      </pc:sldChg>
      <pc:sldChg chg="modSp new mod">
        <pc:chgData name="Khattab, Sherif" userId="c83b1e15-36f3-4f46-aceb-05aac24c545e" providerId="ADAL" clId="{67E76620-E995-9B4F-8777-FF6F13242BF7}" dt="2022-01-20T05:18:09.991" v="900" actId="20577"/>
        <pc:sldMkLst>
          <pc:docMk/>
          <pc:sldMk cId="457291636" sldId="540"/>
        </pc:sldMkLst>
        <pc:spChg chg="mod">
          <ac:chgData name="Khattab, Sherif" userId="c83b1e15-36f3-4f46-aceb-05aac24c545e" providerId="ADAL" clId="{67E76620-E995-9B4F-8777-FF6F13242BF7}" dt="2022-01-20T05:17:42.591" v="804" actId="20577"/>
          <ac:spMkLst>
            <pc:docMk/>
            <pc:sldMk cId="457291636" sldId="540"/>
            <ac:spMk id="2" creationId="{6F288D7C-A213-6941-82AC-2AE1B6048313}"/>
          </ac:spMkLst>
        </pc:spChg>
        <pc:spChg chg="mod">
          <ac:chgData name="Khattab, Sherif" userId="c83b1e15-36f3-4f46-aceb-05aac24c545e" providerId="ADAL" clId="{67E76620-E995-9B4F-8777-FF6F13242BF7}" dt="2022-01-20T05:18:09.991" v="900" actId="20577"/>
          <ac:spMkLst>
            <pc:docMk/>
            <pc:sldMk cId="457291636" sldId="540"/>
            <ac:spMk id="3" creationId="{026FA4E3-57EB-6940-AD8A-ED6CD7D364C4}"/>
          </ac:spMkLst>
        </pc:spChg>
      </pc:sldChg>
      <pc:sldChg chg="modSp new mod">
        <pc:chgData name="Khattab, Sherif" userId="c83b1e15-36f3-4f46-aceb-05aac24c545e" providerId="ADAL" clId="{67E76620-E995-9B4F-8777-FF6F13242BF7}" dt="2022-01-20T05:44:15.120" v="1879" actId="20577"/>
        <pc:sldMkLst>
          <pc:docMk/>
          <pc:sldMk cId="3646088112" sldId="541"/>
        </pc:sldMkLst>
        <pc:spChg chg="mod">
          <ac:chgData name="Khattab, Sherif" userId="c83b1e15-36f3-4f46-aceb-05aac24c545e" providerId="ADAL" clId="{67E76620-E995-9B4F-8777-FF6F13242BF7}" dt="2022-01-20T05:27:30.252" v="1210" actId="20577"/>
          <ac:spMkLst>
            <pc:docMk/>
            <pc:sldMk cId="3646088112" sldId="541"/>
            <ac:spMk id="2" creationId="{29157E7F-71E5-8F4D-B64E-E4CFED4554A0}"/>
          </ac:spMkLst>
        </pc:spChg>
        <pc:spChg chg="mod">
          <ac:chgData name="Khattab, Sherif" userId="c83b1e15-36f3-4f46-aceb-05aac24c545e" providerId="ADAL" clId="{67E76620-E995-9B4F-8777-FF6F13242BF7}" dt="2022-01-20T05:44:15.120" v="1879" actId="20577"/>
          <ac:spMkLst>
            <pc:docMk/>
            <pc:sldMk cId="3646088112" sldId="541"/>
            <ac:spMk id="3" creationId="{268585AE-5DD2-D44B-8022-74805460F422}"/>
          </ac:spMkLst>
        </pc:spChg>
      </pc:sldChg>
      <pc:sldChg chg="modSp add mod">
        <pc:chgData name="Khattab, Sherif" userId="c83b1e15-36f3-4f46-aceb-05aac24c545e" providerId="ADAL" clId="{67E76620-E995-9B4F-8777-FF6F13242BF7}" dt="2022-01-20T05:35:49.883" v="1635" actId="20577"/>
        <pc:sldMkLst>
          <pc:docMk/>
          <pc:sldMk cId="80150830" sldId="542"/>
        </pc:sldMkLst>
        <pc:spChg chg="mod">
          <ac:chgData name="Khattab, Sherif" userId="c83b1e15-36f3-4f46-aceb-05aac24c545e" providerId="ADAL" clId="{67E76620-E995-9B4F-8777-FF6F13242BF7}" dt="2022-01-20T05:35:23.504" v="1611" actId="20577"/>
          <ac:spMkLst>
            <pc:docMk/>
            <pc:sldMk cId="80150830" sldId="542"/>
            <ac:spMk id="2" creationId="{918C6E05-8262-4512-A679-068F841EA2FF}"/>
          </ac:spMkLst>
        </pc:spChg>
        <pc:spChg chg="mod">
          <ac:chgData name="Khattab, Sherif" userId="c83b1e15-36f3-4f46-aceb-05aac24c545e" providerId="ADAL" clId="{67E76620-E995-9B4F-8777-FF6F13242BF7}" dt="2022-01-20T05:35:36.604" v="1622" actId="20577"/>
          <ac:spMkLst>
            <pc:docMk/>
            <pc:sldMk cId="80150830" sldId="542"/>
            <ac:spMk id="3" creationId="{62B99065-7772-6147-94D4-B22494E39C22}"/>
          </ac:spMkLst>
        </pc:spChg>
        <pc:spChg chg="mod">
          <ac:chgData name="Khattab, Sherif" userId="c83b1e15-36f3-4f46-aceb-05aac24c545e" providerId="ADAL" clId="{67E76620-E995-9B4F-8777-FF6F13242BF7}" dt="2022-01-20T05:35:49.883" v="1635" actId="20577"/>
          <ac:spMkLst>
            <pc:docMk/>
            <pc:sldMk cId="80150830" sldId="542"/>
            <ac:spMk id="7" creationId="{26718BAB-DF47-AC4E-8171-D478EC14B28B}"/>
          </ac:spMkLst>
        </pc:spChg>
      </pc:sldChg>
      <pc:sldChg chg="add del">
        <pc:chgData name="Khattab, Sherif" userId="c83b1e15-36f3-4f46-aceb-05aac24c545e" providerId="ADAL" clId="{67E76620-E995-9B4F-8777-FF6F13242BF7}" dt="2022-01-20T05:34:06.686" v="1583"/>
        <pc:sldMkLst>
          <pc:docMk/>
          <pc:sldMk cId="3834147112" sldId="542"/>
        </pc:sldMkLst>
      </pc:sldChg>
      <pc:sldChg chg="modSp add del mod">
        <pc:chgData name="Khattab, Sherif" userId="c83b1e15-36f3-4f46-aceb-05aac24c545e" providerId="ADAL" clId="{67E76620-E995-9B4F-8777-FF6F13242BF7}" dt="2022-01-20T05:36:06.769" v="1641" actId="2696"/>
        <pc:sldMkLst>
          <pc:docMk/>
          <pc:sldMk cId="98712225" sldId="543"/>
        </pc:sldMkLst>
        <pc:spChg chg="mod">
          <ac:chgData name="Khattab, Sherif" userId="c83b1e15-36f3-4f46-aceb-05aac24c545e" providerId="ADAL" clId="{67E76620-E995-9B4F-8777-FF6F13242BF7}" dt="2022-01-20T05:35:58.924" v="1640" actId="20577"/>
          <ac:spMkLst>
            <pc:docMk/>
            <pc:sldMk cId="98712225" sldId="543"/>
            <ac:spMk id="99333" creationId="{6961FFD0-3136-6744-AF77-2A7A1A790F1E}"/>
          </ac:spMkLst>
        </pc:spChg>
      </pc:sldChg>
      <pc:sldChg chg="add del">
        <pc:chgData name="Khattab, Sherif" userId="c83b1e15-36f3-4f46-aceb-05aac24c545e" providerId="ADAL" clId="{67E76620-E995-9B4F-8777-FF6F13242BF7}" dt="2022-01-20T05:34:06.686" v="1583"/>
        <pc:sldMkLst>
          <pc:docMk/>
          <pc:sldMk cId="541784083" sldId="543"/>
        </pc:sldMkLst>
      </pc:sldChg>
      <pc:sldChg chg="modSp add mod modAnim">
        <pc:chgData name="Khattab, Sherif" userId="c83b1e15-36f3-4f46-aceb-05aac24c545e" providerId="ADAL" clId="{67E76620-E995-9B4F-8777-FF6F13242BF7}" dt="2022-01-20T05:36:56.901" v="1656"/>
        <pc:sldMkLst>
          <pc:docMk/>
          <pc:sldMk cId="926172884" sldId="543"/>
        </pc:sldMkLst>
        <pc:spChg chg="mod">
          <ac:chgData name="Khattab, Sherif" userId="c83b1e15-36f3-4f46-aceb-05aac24c545e" providerId="ADAL" clId="{67E76620-E995-9B4F-8777-FF6F13242BF7}" dt="2022-01-20T05:36:18.666" v="1654" actId="20577"/>
          <ac:spMkLst>
            <pc:docMk/>
            <pc:sldMk cId="926172884" sldId="543"/>
            <ac:spMk id="99330" creationId="{1FD61C16-1735-DD40-B974-BFE9976EA2BC}"/>
          </ac:spMkLst>
        </pc:spChg>
        <pc:spChg chg="mod">
          <ac:chgData name="Khattab, Sherif" userId="c83b1e15-36f3-4f46-aceb-05aac24c545e" providerId="ADAL" clId="{67E76620-E995-9B4F-8777-FF6F13242BF7}" dt="2022-01-20T05:36:12.264" v="1647" actId="20577"/>
          <ac:spMkLst>
            <pc:docMk/>
            <pc:sldMk cId="926172884" sldId="543"/>
            <ac:spMk id="99333" creationId="{6961FFD0-3136-6744-AF77-2A7A1A790F1E}"/>
          </ac:spMkLst>
        </pc:spChg>
      </pc:sldChg>
      <pc:sldChg chg="modSp new mod">
        <pc:chgData name="Khattab, Sherif" userId="c83b1e15-36f3-4f46-aceb-05aac24c545e" providerId="ADAL" clId="{67E76620-E995-9B4F-8777-FF6F13242BF7}" dt="2022-01-20T05:44:01.717" v="1874" actId="20577"/>
        <pc:sldMkLst>
          <pc:docMk/>
          <pc:sldMk cId="1275170693" sldId="544"/>
        </pc:sldMkLst>
        <pc:spChg chg="mod">
          <ac:chgData name="Khattab, Sherif" userId="c83b1e15-36f3-4f46-aceb-05aac24c545e" providerId="ADAL" clId="{67E76620-E995-9B4F-8777-FF6F13242BF7}" dt="2022-01-20T05:43:23.024" v="1810" actId="20577"/>
          <ac:spMkLst>
            <pc:docMk/>
            <pc:sldMk cId="1275170693" sldId="544"/>
            <ac:spMk id="2" creationId="{4DB74C6D-C70F-294A-B636-15C2635168B9}"/>
          </ac:spMkLst>
        </pc:spChg>
        <pc:spChg chg="mod">
          <ac:chgData name="Khattab, Sherif" userId="c83b1e15-36f3-4f46-aceb-05aac24c545e" providerId="ADAL" clId="{67E76620-E995-9B4F-8777-FF6F13242BF7}" dt="2022-01-20T05:44:01.717" v="1874" actId="20577"/>
          <ac:spMkLst>
            <pc:docMk/>
            <pc:sldMk cId="1275170693" sldId="544"/>
            <ac:spMk id="3" creationId="{5F7F9F26-20E3-A042-A485-09920B5FCD9A}"/>
          </ac:spMkLst>
        </pc:spChg>
      </pc:sldChg>
      <pc:sldChg chg="addSp modSp add del mod modAnim">
        <pc:chgData name="Khattab, Sherif" userId="c83b1e15-36f3-4f46-aceb-05aac24c545e" providerId="ADAL" clId="{67E76620-E995-9B4F-8777-FF6F13242BF7}" dt="2022-01-20T05:53:28.855" v="2100" actId="20577"/>
        <pc:sldMkLst>
          <pc:docMk/>
          <pc:sldMk cId="2870353729" sldId="545"/>
        </pc:sldMkLst>
        <pc:spChg chg="mod">
          <ac:chgData name="Khattab, Sherif" userId="c83b1e15-36f3-4f46-aceb-05aac24c545e" providerId="ADAL" clId="{67E76620-E995-9B4F-8777-FF6F13242BF7}" dt="2022-01-20T05:53:19.203" v="2095" actId="1076"/>
          <ac:spMkLst>
            <pc:docMk/>
            <pc:sldMk cId="2870353729" sldId="545"/>
            <ac:spMk id="6" creationId="{02B11C17-C690-4BA2-AE97-257D25685BA2}"/>
          </ac:spMkLst>
        </pc:spChg>
        <pc:spChg chg="add mod">
          <ac:chgData name="Khattab, Sherif" userId="c83b1e15-36f3-4f46-aceb-05aac24c545e" providerId="ADAL" clId="{67E76620-E995-9B4F-8777-FF6F13242BF7}" dt="2022-01-20T05:53:28.855" v="2100" actId="20577"/>
          <ac:spMkLst>
            <pc:docMk/>
            <pc:sldMk cId="2870353729" sldId="545"/>
            <ac:spMk id="7" creationId="{62510FF0-0472-9F43-92EC-3157988D74F9}"/>
          </ac:spMkLst>
        </pc:spChg>
      </pc:sldChg>
      <pc:sldChg chg="modSp add del mod modAnim">
        <pc:chgData name="Khattab, Sherif" userId="c83b1e15-36f3-4f46-aceb-05aac24c545e" providerId="ADAL" clId="{67E76620-E995-9B4F-8777-FF6F13242BF7}" dt="2022-01-20T05:58:15.775" v="2344"/>
        <pc:sldMkLst>
          <pc:docMk/>
          <pc:sldMk cId="3729759638" sldId="546"/>
        </pc:sldMkLst>
        <pc:spChg chg="mod">
          <ac:chgData name="Khattab, Sherif" userId="c83b1e15-36f3-4f46-aceb-05aac24c545e" providerId="ADAL" clId="{67E76620-E995-9B4F-8777-FF6F13242BF7}" dt="2022-01-20T05:58:07.179" v="2342" actId="20577"/>
          <ac:spMkLst>
            <pc:docMk/>
            <pc:sldMk cId="3729759638" sldId="546"/>
            <ac:spMk id="3" creationId="{4042C3C0-12DA-4341-8E4B-6B5C7F4BF0C6}"/>
          </ac:spMkLst>
        </pc:spChg>
      </pc:sldChg>
      <pc:sldChg chg="add del">
        <pc:chgData name="Khattab, Sherif" userId="c83b1e15-36f3-4f46-aceb-05aac24c545e" providerId="ADAL" clId="{67E76620-E995-9B4F-8777-FF6F13242BF7}" dt="2022-01-20T05:59:11.866" v="2347"/>
        <pc:sldMkLst>
          <pc:docMk/>
          <pc:sldMk cId="807967838" sldId="547"/>
        </pc:sldMkLst>
      </pc:sldChg>
      <pc:sldChg chg="modSp add mod">
        <pc:chgData name="Khattab, Sherif" userId="c83b1e15-36f3-4f46-aceb-05aac24c545e" providerId="ADAL" clId="{67E76620-E995-9B4F-8777-FF6F13242BF7}" dt="2022-01-20T06:02:58.235" v="2508" actId="20577"/>
        <pc:sldMkLst>
          <pc:docMk/>
          <pc:sldMk cId="2887364789" sldId="547"/>
        </pc:sldMkLst>
        <pc:spChg chg="mod">
          <ac:chgData name="Khattab, Sherif" userId="c83b1e15-36f3-4f46-aceb-05aac24c545e" providerId="ADAL" clId="{67E76620-E995-9B4F-8777-FF6F13242BF7}" dt="2022-01-20T06:02:58.235" v="2508" actId="20577"/>
          <ac:spMkLst>
            <pc:docMk/>
            <pc:sldMk cId="2887364789" sldId="547"/>
            <ac:spMk id="3" creationId="{C62B6C5A-CC0C-40C3-BD2B-60F0CF3EE1C4}"/>
          </ac:spMkLst>
        </pc:spChg>
        <pc:picChg chg="mod">
          <ac:chgData name="Khattab, Sherif" userId="c83b1e15-36f3-4f46-aceb-05aac24c545e" providerId="ADAL" clId="{67E76620-E995-9B4F-8777-FF6F13242BF7}" dt="2022-01-20T06:01:25.798" v="2496" actId="1076"/>
          <ac:picMkLst>
            <pc:docMk/>
            <pc:sldMk cId="2887364789" sldId="547"/>
            <ac:picMk id="7" creationId="{02C3C82A-AB2F-48F5-861D-62F8E67479FF}"/>
          </ac:picMkLst>
        </pc:picChg>
        <pc:picChg chg="mod">
          <ac:chgData name="Khattab, Sherif" userId="c83b1e15-36f3-4f46-aceb-05aac24c545e" providerId="ADAL" clId="{67E76620-E995-9B4F-8777-FF6F13242BF7}" dt="2022-01-20T06:01:24.227" v="2495" actId="1076"/>
          <ac:picMkLst>
            <pc:docMk/>
            <pc:sldMk cId="2887364789" sldId="547"/>
            <ac:picMk id="11" creationId="{1DF00FAA-6BB4-4738-867A-9C5C29D0C6D6}"/>
          </ac:picMkLst>
        </pc:picChg>
      </pc:sldChg>
      <pc:sldChg chg="add del">
        <pc:chgData name="Khattab, Sherif" userId="c83b1e15-36f3-4f46-aceb-05aac24c545e" providerId="ADAL" clId="{67E76620-E995-9B4F-8777-FF6F13242BF7}" dt="2022-01-20T05:58:55.257" v="2345" actId="2696"/>
        <pc:sldMkLst>
          <pc:docMk/>
          <pc:sldMk cId="3696636401" sldId="547"/>
        </pc:sldMkLst>
      </pc:sldChg>
      <pc:sldChg chg="add del">
        <pc:chgData name="Khattab, Sherif" userId="c83b1e15-36f3-4f46-aceb-05aac24c545e" providerId="ADAL" clId="{67E76620-E995-9B4F-8777-FF6F13242BF7}" dt="2022-01-20T05:59:34.753" v="2350"/>
        <pc:sldMkLst>
          <pc:docMk/>
          <pc:sldMk cId="1122516919" sldId="548"/>
        </pc:sldMkLst>
      </pc:sldChg>
      <pc:sldChg chg="delSp modSp add mod delAnim modAnim">
        <pc:chgData name="Khattab, Sherif" userId="c83b1e15-36f3-4f46-aceb-05aac24c545e" providerId="ADAL" clId="{67E76620-E995-9B4F-8777-FF6F13242BF7}" dt="2022-01-20T06:00:50.564" v="2443" actId="1076"/>
        <pc:sldMkLst>
          <pc:docMk/>
          <pc:sldMk cId="3807359572" sldId="548"/>
        </pc:sldMkLst>
        <pc:spChg chg="mod">
          <ac:chgData name="Khattab, Sherif" userId="c83b1e15-36f3-4f46-aceb-05aac24c545e" providerId="ADAL" clId="{67E76620-E995-9B4F-8777-FF6F13242BF7}" dt="2022-01-20T06:00:08.537" v="2416" actId="20577"/>
          <ac:spMkLst>
            <pc:docMk/>
            <pc:sldMk cId="3807359572" sldId="548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67E76620-E995-9B4F-8777-FF6F13242BF7}" dt="2022-01-20T06:00:39.257" v="2436" actId="20577"/>
          <ac:spMkLst>
            <pc:docMk/>
            <pc:sldMk cId="3807359572" sldId="548"/>
            <ac:spMk id="100355" creationId="{0C36604A-A763-A345-B88E-8E6F2BF0C1FE}"/>
          </ac:spMkLst>
        </pc:spChg>
        <pc:picChg chg="del">
          <ac:chgData name="Khattab, Sherif" userId="c83b1e15-36f3-4f46-aceb-05aac24c545e" providerId="ADAL" clId="{67E76620-E995-9B4F-8777-FF6F13242BF7}" dt="2022-01-20T05:59:42.624" v="2354" actId="478"/>
          <ac:picMkLst>
            <pc:docMk/>
            <pc:sldMk cId="3807359572" sldId="548"/>
            <ac:picMk id="7" creationId="{8289F39E-20D4-48DB-B0D7-920A9B1D2C84}"/>
          </ac:picMkLst>
        </pc:picChg>
        <pc:picChg chg="mod">
          <ac:chgData name="Khattab, Sherif" userId="c83b1e15-36f3-4f46-aceb-05aac24c545e" providerId="ADAL" clId="{67E76620-E995-9B4F-8777-FF6F13242BF7}" dt="2022-01-20T06:00:50.564" v="2443" actId="1076"/>
          <ac:picMkLst>
            <pc:docMk/>
            <pc:sldMk cId="3807359572" sldId="548"/>
            <ac:picMk id="11" creationId="{F566B0BC-E242-4A61-8CE5-99090A62E50D}"/>
          </ac:picMkLst>
        </pc:picChg>
        <pc:inkChg chg="del">
          <ac:chgData name="Khattab, Sherif" userId="c83b1e15-36f3-4f46-aceb-05aac24c545e" providerId="ADAL" clId="{67E76620-E995-9B4F-8777-FF6F13242BF7}" dt="2022-01-20T05:59:43.998" v="2355" actId="478"/>
          <ac:inkMkLst>
            <pc:docMk/>
            <pc:sldMk cId="3807359572" sldId="548"/>
            <ac:inkMk id="9" creationId="{65902BB3-D968-4B54-8B69-A55E7B9FC9C7}"/>
          </ac:inkMkLst>
        </pc:inkChg>
        <pc:inkChg chg="del">
          <ac:chgData name="Khattab, Sherif" userId="c83b1e15-36f3-4f46-aceb-05aac24c545e" providerId="ADAL" clId="{67E76620-E995-9B4F-8777-FF6F13242BF7}" dt="2022-01-20T06:00:41.273" v="2437" actId="478"/>
          <ac:inkMkLst>
            <pc:docMk/>
            <pc:sldMk cId="3807359572" sldId="548"/>
            <ac:inkMk id="10" creationId="{877346C0-8418-41AB-AD05-4613E1FE78DF}"/>
          </ac:inkMkLst>
        </pc:inkChg>
      </pc:sldChg>
      <pc:sldChg chg="addSp modSp new del mod">
        <pc:chgData name="Khattab, Sherif" userId="c83b1e15-36f3-4f46-aceb-05aac24c545e" providerId="ADAL" clId="{67E76620-E995-9B4F-8777-FF6F13242BF7}" dt="2022-01-20T15:49:29.772" v="2699" actId="2696"/>
        <pc:sldMkLst>
          <pc:docMk/>
          <pc:sldMk cId="2710097941" sldId="549"/>
        </pc:sldMkLst>
        <pc:spChg chg="mod">
          <ac:chgData name="Khattab, Sherif" userId="c83b1e15-36f3-4f46-aceb-05aac24c545e" providerId="ADAL" clId="{67E76620-E995-9B4F-8777-FF6F13242BF7}" dt="2022-01-20T06:05:57.841" v="2551" actId="20577"/>
          <ac:spMkLst>
            <pc:docMk/>
            <pc:sldMk cId="2710097941" sldId="549"/>
            <ac:spMk id="2" creationId="{863A8B5D-0DA9-1B40-B4F4-ACA6740ABCE2}"/>
          </ac:spMkLst>
        </pc:spChg>
        <pc:picChg chg="add mod">
          <ac:chgData name="Khattab, Sherif" userId="c83b1e15-36f3-4f46-aceb-05aac24c545e" providerId="ADAL" clId="{67E76620-E995-9B4F-8777-FF6F13242BF7}" dt="2022-01-20T06:06:39.694" v="2552"/>
          <ac:picMkLst>
            <pc:docMk/>
            <pc:sldMk cId="2710097941" sldId="549"/>
            <ac:picMk id="6" creationId="{CBBDCD2A-B380-8C47-B634-E57BFDD137F1}"/>
          </ac:picMkLst>
        </pc:picChg>
      </pc:sldChg>
    </pc:docChg>
  </pc:docChgLst>
  <pc:docChgLst>
    <pc:chgData name="Khattab, Sherif" userId="c83b1e15-36f3-4f46-aceb-05aac24c545e" providerId="ADAL" clId="{86A14E35-DBEA-428B-861D-8E0A18A7138A}"/>
    <pc:docChg chg="addSld delSld modSld">
      <pc:chgData name="Khattab, Sherif" userId="c83b1e15-36f3-4f46-aceb-05aac24c545e" providerId="ADAL" clId="{86A14E35-DBEA-428B-861D-8E0A18A7138A}" dt="2022-01-18T15:57:05.285" v="19"/>
      <pc:docMkLst>
        <pc:docMk/>
      </pc:docMkLst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661211275" sldId="267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897509347" sldId="268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042310649" sldId="269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703361262" sldId="270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436808390" sldId="271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301683851" sldId="272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2064114192" sldId="276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000435174" sldId="278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2080017563" sldId="279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445345591" sldId="281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306268545" sldId="282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2685283246" sldId="322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3210992163" sldId="369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4013065491" sldId="370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3848335379" sldId="372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3161117264" sldId="373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583513582" sldId="377"/>
        </pc:sldMkLst>
      </pc:sldChg>
      <pc:sldChg chg="modSp mod">
        <pc:chgData name="Khattab, Sherif" userId="c83b1e15-36f3-4f46-aceb-05aac24c545e" providerId="ADAL" clId="{86A14E35-DBEA-428B-861D-8E0A18A7138A}" dt="2022-01-18T15:56:52.973" v="16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86A14E35-DBEA-428B-861D-8E0A18A7138A}" dt="2022-01-18T15:56:52.973" v="16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2782489002" sldId="497"/>
        </pc:sldMkLst>
      </pc:sldChg>
      <pc:sldChg chg="del">
        <pc:chgData name="Khattab, Sherif" userId="c83b1e15-36f3-4f46-aceb-05aac24c545e" providerId="ADAL" clId="{86A14E35-DBEA-428B-861D-8E0A18A7138A}" dt="2022-01-18T05:30:01.849" v="1" actId="47"/>
        <pc:sldMkLst>
          <pc:docMk/>
          <pc:sldMk cId="3138829773" sldId="497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3429514563" sldId="500"/>
        </pc:sldMkLst>
      </pc:sldChg>
      <pc:sldChg chg="add del">
        <pc:chgData name="Khattab, Sherif" userId="c83b1e15-36f3-4f46-aceb-05aac24c545e" providerId="ADAL" clId="{86A14E35-DBEA-428B-861D-8E0A18A7138A}" dt="2022-01-18T14:10:57.500" v="8"/>
        <pc:sldMkLst>
          <pc:docMk/>
          <pc:sldMk cId="3419089429" sldId="501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2898433613" sldId="502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4120720973" sldId="503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2093362943" sldId="508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16015564" sldId="511"/>
        </pc:sldMkLst>
      </pc:sldChg>
      <pc:sldChg chg="del">
        <pc:chgData name="Khattab, Sherif" userId="c83b1e15-36f3-4f46-aceb-05aac24c545e" providerId="ADAL" clId="{86A14E35-DBEA-428B-861D-8E0A18A7138A}" dt="2022-01-18T05:29:59.869" v="0" actId="47"/>
        <pc:sldMkLst>
          <pc:docMk/>
          <pc:sldMk cId="300931632" sldId="512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2743959136" sldId="512"/>
        </pc:sldMkLst>
      </pc:sldChg>
      <pc:sldChg chg="del">
        <pc:chgData name="Khattab, Sherif" userId="c83b1e15-36f3-4f46-aceb-05aac24c545e" providerId="ADAL" clId="{86A14E35-DBEA-428B-861D-8E0A18A7138A}" dt="2022-01-18T05:30:12.956" v="2" actId="2696"/>
        <pc:sldMkLst>
          <pc:docMk/>
          <pc:sldMk cId="3495055628" sldId="513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3948097611" sldId="515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1845419114" sldId="517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2804781805" sldId="518"/>
        </pc:sldMkLst>
      </pc:sldChg>
      <pc:sldChg chg="add del">
        <pc:chgData name="Khattab, Sherif" userId="c83b1e15-36f3-4f46-aceb-05aac24c545e" providerId="ADAL" clId="{86A14E35-DBEA-428B-861D-8E0A18A7138A}" dt="2022-01-18T14:10:41.398" v="5"/>
        <pc:sldMkLst>
          <pc:docMk/>
          <pc:sldMk cId="1525193433" sldId="519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715489830" sldId="532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4123278128" sldId="533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2414223724" sldId="534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3177405103" sldId="535"/>
        </pc:sldMkLst>
      </pc:sldChg>
      <pc:sldChg chg="add del">
        <pc:chgData name="Khattab, Sherif" userId="c83b1e15-36f3-4f46-aceb-05aac24c545e" providerId="ADAL" clId="{86A14E35-DBEA-428B-861D-8E0A18A7138A}" dt="2022-01-18T15:57:05.285" v="19"/>
        <pc:sldMkLst>
          <pc:docMk/>
          <pc:sldMk cId="3742099282" sldId="536"/>
        </pc:sldMkLst>
      </pc:sldChg>
    </pc:docChg>
  </pc:docChgLst>
  <pc:docChgLst>
    <pc:chgData name="Khattab, Sherif" userId="c83b1e15-36f3-4f46-aceb-05aac24c545e" providerId="ADAL" clId="{C38392AF-60C0-7C4E-B866-540BD3A79BF5}"/>
    <pc:docChg chg="modSld">
      <pc:chgData name="Khattab, Sherif" userId="c83b1e15-36f3-4f46-aceb-05aac24c545e" providerId="ADAL" clId="{C38392AF-60C0-7C4E-B866-540BD3A79BF5}" dt="2021-09-01T06:15:19.930" v="0"/>
      <pc:docMkLst>
        <pc:docMk/>
      </pc:docMkLst>
      <pc:sldChg chg="modSp">
        <pc:chgData name="Khattab, Sherif" userId="c83b1e15-36f3-4f46-aceb-05aac24c545e" providerId="ADAL" clId="{C38392AF-60C0-7C4E-B866-540BD3A79BF5}" dt="2021-09-01T06:15:19.930" v="0"/>
        <pc:sldMkLst>
          <pc:docMk/>
          <pc:sldMk cId="1330366002" sldId="454"/>
        </pc:sldMkLst>
        <pc:spChg chg="mod">
          <ac:chgData name="Khattab, Sherif" userId="c83b1e15-36f3-4f46-aceb-05aac24c545e" providerId="ADAL" clId="{C38392AF-60C0-7C4E-B866-540BD3A79BF5}" dt="2021-09-01T06:15:19.930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94F68BA0-932C-4D21-AEE0-E945C2C3FB87}"/>
    <pc:docChg chg="undo custSel addSld modSld">
      <pc:chgData name="Khattab, Sherif" userId="c83b1e15-36f3-4f46-aceb-05aac24c545e" providerId="ADAL" clId="{94F68BA0-932C-4D21-AEE0-E945C2C3FB87}" dt="2021-01-28T21:10:21.158" v="176" actId="20577"/>
      <pc:docMkLst>
        <pc:docMk/>
      </pc:docMkLst>
      <pc:sldChg chg="addSp modSp new mod modNotesTx">
        <pc:chgData name="Khattab, Sherif" userId="c83b1e15-36f3-4f46-aceb-05aac24c545e" providerId="ADAL" clId="{94F68BA0-932C-4D21-AEE0-E945C2C3FB87}" dt="2021-01-28T21:07:59.505" v="24" actId="1076"/>
        <pc:sldMkLst>
          <pc:docMk/>
          <pc:sldMk cId="1845419114" sldId="507"/>
        </pc:sldMkLst>
        <pc:spChg chg="mod">
          <ac:chgData name="Khattab, Sherif" userId="c83b1e15-36f3-4f46-aceb-05aac24c545e" providerId="ADAL" clId="{94F68BA0-932C-4D21-AEE0-E945C2C3FB87}" dt="2021-01-28T21:07:52.378" v="21" actId="20577"/>
          <ac:spMkLst>
            <pc:docMk/>
            <pc:sldMk cId="1845419114" sldId="507"/>
            <ac:spMk id="2" creationId="{21B069AF-6569-4512-986F-E784F07B4C99}"/>
          </ac:spMkLst>
        </pc:spChg>
        <pc:picChg chg="add mod">
          <ac:chgData name="Khattab, Sherif" userId="c83b1e15-36f3-4f46-aceb-05aac24c545e" providerId="ADAL" clId="{94F68BA0-932C-4D21-AEE0-E945C2C3FB87}" dt="2021-01-28T21:07:59.505" v="24" actId="1076"/>
          <ac:picMkLst>
            <pc:docMk/>
            <pc:sldMk cId="1845419114" sldId="507"/>
            <ac:picMk id="7" creationId="{A2165A44-E543-4E5D-ADBC-6FFA9E6C6982}"/>
          </ac:picMkLst>
        </pc:picChg>
      </pc:sldChg>
      <pc:sldChg chg="addSp modSp new mod">
        <pc:chgData name="Khattab, Sherif" userId="c83b1e15-36f3-4f46-aceb-05aac24c545e" providerId="ADAL" clId="{94F68BA0-932C-4D21-AEE0-E945C2C3FB87}" dt="2021-01-28T21:08:43.072" v="60" actId="1076"/>
        <pc:sldMkLst>
          <pc:docMk/>
          <pc:sldMk cId="2093362943" sldId="508"/>
        </pc:sldMkLst>
        <pc:spChg chg="mod">
          <ac:chgData name="Khattab, Sherif" userId="c83b1e15-36f3-4f46-aceb-05aac24c545e" providerId="ADAL" clId="{94F68BA0-932C-4D21-AEE0-E945C2C3FB87}" dt="2021-01-28T21:08:23.017" v="57" actId="313"/>
          <ac:spMkLst>
            <pc:docMk/>
            <pc:sldMk cId="2093362943" sldId="508"/>
            <ac:spMk id="2" creationId="{9EB84ECC-A963-45D4-A10E-8ED34DA7EC35}"/>
          </ac:spMkLst>
        </pc:spChg>
        <pc:picChg chg="add mod">
          <ac:chgData name="Khattab, Sherif" userId="c83b1e15-36f3-4f46-aceb-05aac24c545e" providerId="ADAL" clId="{94F68BA0-932C-4D21-AEE0-E945C2C3FB87}" dt="2021-01-28T21:08:43.072" v="60" actId="1076"/>
          <ac:picMkLst>
            <pc:docMk/>
            <pc:sldMk cId="2093362943" sldId="508"/>
            <ac:picMk id="7" creationId="{F2F5B2AD-A872-4FA9-A92F-14E4C405740D}"/>
          </ac:picMkLst>
        </pc:picChg>
      </pc:sldChg>
      <pc:sldChg chg="addSp modSp new mod">
        <pc:chgData name="Khattab, Sherif" userId="c83b1e15-36f3-4f46-aceb-05aac24c545e" providerId="ADAL" clId="{94F68BA0-932C-4D21-AEE0-E945C2C3FB87}" dt="2021-01-28T21:09:24.051" v="94" actId="1076"/>
        <pc:sldMkLst>
          <pc:docMk/>
          <pc:sldMk cId="2804781805" sldId="509"/>
        </pc:sldMkLst>
        <pc:spChg chg="mod">
          <ac:chgData name="Khattab, Sherif" userId="c83b1e15-36f3-4f46-aceb-05aac24c545e" providerId="ADAL" clId="{94F68BA0-932C-4D21-AEE0-E945C2C3FB87}" dt="2021-01-28T21:09:17.446" v="91" actId="20577"/>
          <ac:spMkLst>
            <pc:docMk/>
            <pc:sldMk cId="2804781805" sldId="509"/>
            <ac:spMk id="2" creationId="{4CDF7C92-8AA2-4CD2-B245-54C2A5C9C9CD}"/>
          </ac:spMkLst>
        </pc:spChg>
        <pc:picChg chg="add mod">
          <ac:chgData name="Khattab, Sherif" userId="c83b1e15-36f3-4f46-aceb-05aac24c545e" providerId="ADAL" clId="{94F68BA0-932C-4D21-AEE0-E945C2C3FB87}" dt="2021-01-28T21:09:24.051" v="94" actId="1076"/>
          <ac:picMkLst>
            <pc:docMk/>
            <pc:sldMk cId="2804781805" sldId="509"/>
            <ac:picMk id="7" creationId="{238CB2BB-984B-497A-B1B0-CC96CC2896B9}"/>
          </ac:picMkLst>
        </pc:picChg>
      </pc:sldChg>
      <pc:sldChg chg="addSp modSp new mod">
        <pc:chgData name="Khattab, Sherif" userId="c83b1e15-36f3-4f46-aceb-05aac24c545e" providerId="ADAL" clId="{94F68BA0-932C-4D21-AEE0-E945C2C3FB87}" dt="2021-01-28T21:10:21.158" v="176" actId="20577"/>
        <pc:sldMkLst>
          <pc:docMk/>
          <pc:sldMk cId="2276284397" sldId="510"/>
        </pc:sldMkLst>
        <pc:spChg chg="mod">
          <ac:chgData name="Khattab, Sherif" userId="c83b1e15-36f3-4f46-aceb-05aac24c545e" providerId="ADAL" clId="{94F68BA0-932C-4D21-AEE0-E945C2C3FB87}" dt="2021-01-28T21:09:56.097" v="114" actId="20577"/>
          <ac:spMkLst>
            <pc:docMk/>
            <pc:sldMk cId="2276284397" sldId="510"/>
            <ac:spMk id="2" creationId="{ED8DF9D2-F7BE-4014-8ED6-0A9CC155D769}"/>
          </ac:spMkLst>
        </pc:spChg>
        <pc:spChg chg="mod">
          <ac:chgData name="Khattab, Sherif" userId="c83b1e15-36f3-4f46-aceb-05aac24c545e" providerId="ADAL" clId="{94F68BA0-932C-4D21-AEE0-E945C2C3FB87}" dt="2021-01-28T21:10:21.158" v="176" actId="20577"/>
          <ac:spMkLst>
            <pc:docMk/>
            <pc:sldMk cId="2276284397" sldId="510"/>
            <ac:spMk id="3" creationId="{E35EDF3F-B0B6-47E3-BCA9-5BEDD8E3FA86}"/>
          </ac:spMkLst>
        </pc:spChg>
        <pc:picChg chg="add mod">
          <ac:chgData name="Khattab, Sherif" userId="c83b1e15-36f3-4f46-aceb-05aac24c545e" providerId="ADAL" clId="{94F68BA0-932C-4D21-AEE0-E945C2C3FB87}" dt="2021-01-28T21:10:02.098" v="117" actId="1076"/>
          <ac:picMkLst>
            <pc:docMk/>
            <pc:sldMk cId="2276284397" sldId="510"/>
            <ac:picMk id="7" creationId="{0DABBA41-FAA6-467C-B712-8335CEA891A8}"/>
          </ac:picMkLst>
        </pc:pic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BBF61AC-9675-4DE0-97B3-F33B7A218B95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076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1252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28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0741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6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800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2023</a:t>
            </a:r>
            <a:endParaRPr lang="en-US" dirty="0"/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7BE26F4-059B-3B31-7257-33B9CB2BF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73A5-0E2B-BC40-8799-564A6EC8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problem: Busy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19DE-1429-0641-BCA8-0D4649762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P1 is in the critical region, P2 is busy waiting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2BD92-DC57-6040-BE82-D1C89A698F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9B3FE-8A36-5349-897B-E66FE44A2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6A173-6398-A04C-8ED8-A5999D0CF7FA}"/>
              </a:ext>
            </a:extLst>
          </p:cNvPr>
          <p:cNvSpPr txBox="1"/>
          <p:nvPr/>
        </p:nvSpPr>
        <p:spPr>
          <a:xfrm>
            <a:off x="242772" y="4199560"/>
            <a:ext cx="4789298" cy="2955746"/>
          </a:xfrm>
          <a:prstGeom prst="rect">
            <a:avLst/>
          </a:prstGeom>
          <a:solidFill>
            <a:srgbClr val="FFFF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u="sng" dirty="0">
                <a:solidFill>
                  <a:schemeClr val="accent6">
                    <a:lumMod val="75000"/>
                  </a:schemeClr>
                </a:solidFill>
              </a:rPr>
              <a:t>Process P1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lock(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lk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//critical region (e.g., x++)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unlock(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lk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F59B-2225-6946-B87B-6100A29A599A}"/>
              </a:ext>
            </a:extLst>
          </p:cNvPr>
          <p:cNvSpPr txBox="1"/>
          <p:nvPr/>
        </p:nvSpPr>
        <p:spPr>
          <a:xfrm>
            <a:off x="3181069" y="1677878"/>
            <a:ext cx="4364318" cy="2217082"/>
          </a:xfrm>
          <a:prstGeom prst="rect">
            <a:avLst/>
          </a:prstGeom>
          <a:solidFill>
            <a:srgbClr val="FFFF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u="sng" dirty="0">
                <a:solidFill>
                  <a:schemeClr val="tx1"/>
                </a:solidFill>
              </a:rPr>
              <a:t>Shared Data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Spinlock </a:t>
            </a:r>
            <a:r>
              <a:rPr lang="en-US" sz="3200" dirty="0" err="1">
                <a:solidFill>
                  <a:schemeClr val="tx1"/>
                </a:solidFill>
              </a:rPr>
              <a:t>lk</a:t>
            </a:r>
            <a:r>
              <a:rPr lang="en-US" sz="3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int x;</a:t>
            </a:r>
            <a:endParaRPr lang="en-US" sz="32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ACD0AB-209C-AC4F-81A8-C62DBA831899}"/>
              </a:ext>
            </a:extLst>
          </p:cNvPr>
          <p:cNvSpPr txBox="1"/>
          <p:nvPr/>
        </p:nvSpPr>
        <p:spPr>
          <a:xfrm>
            <a:off x="5150738" y="4199560"/>
            <a:ext cx="4789298" cy="2955746"/>
          </a:xfrm>
          <a:prstGeom prst="rect">
            <a:avLst/>
          </a:prstGeom>
          <a:solidFill>
            <a:srgbClr val="FFFF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u="sng" dirty="0">
                <a:solidFill>
                  <a:schemeClr val="accent6">
                    <a:lumMod val="75000"/>
                  </a:schemeClr>
                </a:solidFill>
              </a:rPr>
              <a:t>Process P2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lock(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lk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//critical region (e.g., x++)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unlock(</a:t>
            </a:r>
            <a:r>
              <a:rPr lang="en-US" sz="3200" dirty="0" err="1">
                <a:solidFill>
                  <a:schemeClr val="accent6">
                    <a:lumMod val="75000"/>
                  </a:schemeClr>
                </a:solidFill>
              </a:rPr>
              <a:t>lk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BBEFF-8FF7-FD41-A690-D2C146F535F3}"/>
              </a:ext>
            </a:extLst>
          </p:cNvPr>
          <p:cNvSpPr/>
          <p:nvPr/>
        </p:nvSpPr>
        <p:spPr bwMode="auto">
          <a:xfrm>
            <a:off x="242772" y="5755339"/>
            <a:ext cx="4789298" cy="672353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98C54-5542-C441-9932-B9CFF0EB43C3}"/>
              </a:ext>
            </a:extLst>
          </p:cNvPr>
          <p:cNvSpPr/>
          <p:nvPr/>
        </p:nvSpPr>
        <p:spPr bwMode="auto">
          <a:xfrm>
            <a:off x="5150738" y="5056092"/>
            <a:ext cx="4789298" cy="672353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9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7E7F-71E5-8F4D-B64E-E4CFED45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85AE-5DD2-D44B-8022-74805460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Why does busy waiting happen with spinlocks?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62883-8A66-1740-8047-43CA3DEA15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A2D11-07F2-954B-9CF6-4D355BB61B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4608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6E05-8262-4512-A679-068F841E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</a:t>
            </a:r>
            <a:r>
              <a:rPr lang="en-US" dirty="0" err="1"/>
              <a:t>TestAndSet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9065-7772-6147-94D4-B22494E3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3896939" cy="6567487"/>
          </a:xfrm>
        </p:spPr>
        <p:txBody>
          <a:bodyPr/>
          <a:lstStyle/>
          <a:p>
            <a:r>
              <a:rPr lang="en-US" dirty="0" err="1"/>
              <a:t>TestAndSet</a:t>
            </a:r>
            <a:r>
              <a:rPr lang="en-US" dirty="0"/>
              <a:t> is an atomic instruction</a:t>
            </a:r>
          </a:p>
          <a:p>
            <a:r>
              <a:rPr lang="en-US" dirty="0"/>
              <a:t>Works for single-core and multi-core Symmetric Multi-Processing (SMP)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C9DA1-F9F1-4937-A7A9-09873557B7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678DD-E319-4294-89B4-1E247B7582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18BAB-DF47-AC4E-8171-D478EC14B28B}"/>
              </a:ext>
            </a:extLst>
          </p:cNvPr>
          <p:cNvSpPr txBox="1"/>
          <p:nvPr/>
        </p:nvSpPr>
        <p:spPr>
          <a:xfrm>
            <a:off x="4196977" y="1193968"/>
            <a:ext cx="5836023" cy="5171737"/>
          </a:xfrm>
          <a:prstGeom prst="rect">
            <a:avLst/>
          </a:prstGeom>
          <a:solidFill>
            <a:srgbClr val="FFFF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int 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</a:rPr>
              <a:t>TestAndSet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(int &amp;x){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 lock memory access to x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 int temp = *x;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 *x = 1;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 unlock memory access to x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 return temp;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27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>
            <a:extLst>
              <a:ext uri="{FF2B5EF4-FFF2-40B4-BE49-F238E27FC236}">
                <a16:creationId xmlns:a16="http://schemas.microsoft.com/office/drawing/2014/main" id="{6961FFD0-3136-6744-AF77-2A7A1A790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Spinlock implementation using </a:t>
            </a:r>
            <a:r>
              <a:rPr lang="en-US" altLang="en-US" dirty="0" err="1"/>
              <a:t>TestAndSet</a:t>
            </a:r>
            <a:endParaRPr lang="en-US" altLang="en-US" dirty="0"/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8F2D5176-7566-274B-9774-BC0B18321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8713694" cy="6506358"/>
          </a:xfrm>
        </p:spPr>
        <p:txBody>
          <a:bodyPr/>
          <a:lstStyle/>
          <a:p>
            <a:r>
              <a:rPr lang="en-US" altLang="en-US" sz="2646" dirty="0"/>
              <a:t>Single </a:t>
            </a:r>
            <a:r>
              <a:rPr lang="en-US" altLang="en-US" sz="2646" b="1" dirty="0"/>
              <a:t>shared</a:t>
            </a:r>
            <a:r>
              <a:rPr lang="en-US" altLang="en-US" sz="2646" dirty="0"/>
              <a:t> variable: lock</a:t>
            </a:r>
          </a:p>
          <a:p>
            <a:r>
              <a:rPr lang="en-US" altLang="en-US" sz="2646" dirty="0"/>
              <a:t>Works for any number of processes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2CA168-7A4E-084D-AF13-F17DA4C99A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0EE1E8-F246-0344-879F-ACDF28735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144691B-2148-EE46-91C2-338F18CE3F8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1FD61C16-1735-DD40-B974-BFE9976E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468" y="2416421"/>
            <a:ext cx="7245782" cy="45282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Lock(){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while (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TestAndSet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(&amp;lock))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  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Unlock(){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lock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100A8DDF-8520-4E4C-B33A-A6A8B8E0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468" y="1943943"/>
            <a:ext cx="7245782" cy="58871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int lock = 0;</a:t>
            </a:r>
          </a:p>
        </p:txBody>
      </p:sp>
    </p:spTree>
    <p:extLst>
      <p:ext uri="{BB962C8B-B14F-4D97-AF65-F5344CB8AC3E}">
        <p14:creationId xmlns:p14="http://schemas.microsoft.com/office/powerpoint/2010/main" val="71548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nimBg="1"/>
      <p:bldP spid="993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6E05-8262-4512-A679-068F841E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9065-7772-6147-94D4-B22494E3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3896939" cy="6567487"/>
          </a:xfrm>
        </p:spPr>
        <p:txBody>
          <a:bodyPr/>
          <a:lstStyle/>
          <a:p>
            <a:r>
              <a:rPr lang="en-US" dirty="0"/>
              <a:t>Swap is an atomic instruction</a:t>
            </a:r>
          </a:p>
          <a:p>
            <a:r>
              <a:rPr lang="en-US" dirty="0"/>
              <a:t>Works for single-core and multi-core Symmetric Multi-Processing (SMP)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C9DA1-F9F1-4937-A7A9-09873557B7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678DD-E319-4294-89B4-1E247B7582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18BAB-DF47-AC4E-8171-D478EC14B28B}"/>
              </a:ext>
            </a:extLst>
          </p:cNvPr>
          <p:cNvSpPr txBox="1"/>
          <p:nvPr/>
        </p:nvSpPr>
        <p:spPr>
          <a:xfrm>
            <a:off x="4196977" y="1193968"/>
            <a:ext cx="5836023" cy="5171737"/>
          </a:xfrm>
          <a:prstGeom prst="rect">
            <a:avLst/>
          </a:prstGeom>
          <a:solidFill>
            <a:srgbClr val="FFFF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 Swap(int &amp;x, int y){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lock memory access to x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int temp = *x;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*x = </a:t>
            </a:r>
            <a:r>
              <a:rPr lang="en-US" sz="3200" b="1" dirty="0">
                <a:solidFill>
                  <a:srgbClr val="2D2DB9">
                    <a:lumMod val="75000"/>
                  </a:srgbClr>
                </a:solidFill>
              </a:rPr>
              <a:t>y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unlock memory access to x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return temp;</a:t>
            </a:r>
          </a:p>
          <a:p>
            <a:pPr marL="0" marR="0" lvl="0" indent="0" algn="l" defTabSz="457200" rtl="0" eaLnBrk="1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2D2DB9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>
            <a:extLst>
              <a:ext uri="{FF2B5EF4-FFF2-40B4-BE49-F238E27FC236}">
                <a16:creationId xmlns:a16="http://schemas.microsoft.com/office/drawing/2014/main" id="{6961FFD0-3136-6744-AF77-2A7A1A790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Spinlock implementation using Swap</a:t>
            </a:r>
          </a:p>
        </p:txBody>
      </p:sp>
      <p:sp>
        <p:nvSpPr>
          <p:cNvPr id="99334" name="Rectangle 6">
            <a:extLst>
              <a:ext uri="{FF2B5EF4-FFF2-40B4-BE49-F238E27FC236}">
                <a16:creationId xmlns:a16="http://schemas.microsoft.com/office/drawing/2014/main" id="{8F2D5176-7566-274B-9774-BC0B18321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8713694" cy="6506358"/>
          </a:xfrm>
        </p:spPr>
        <p:txBody>
          <a:bodyPr/>
          <a:lstStyle/>
          <a:p>
            <a:r>
              <a:rPr lang="en-US" altLang="en-US" sz="2646" dirty="0"/>
              <a:t>Single </a:t>
            </a:r>
            <a:r>
              <a:rPr lang="en-US" altLang="en-US" sz="2646" b="1" dirty="0"/>
              <a:t>shared</a:t>
            </a:r>
            <a:r>
              <a:rPr lang="en-US" altLang="en-US" sz="2646" dirty="0"/>
              <a:t> variable: lock</a:t>
            </a:r>
          </a:p>
          <a:p>
            <a:r>
              <a:rPr lang="en-US" altLang="en-US" sz="2646" dirty="0"/>
              <a:t>Works for any number of processes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2CA168-7A4E-084D-AF13-F17DA4C99A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0EE1E8-F246-0344-879F-ACDF28735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144691B-2148-EE46-91C2-338F18CE3F8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1FD61C16-1735-DD40-B974-BFE9976E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468" y="2416421"/>
            <a:ext cx="7245782" cy="452825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Lock(){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while (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Swap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(&amp;lock, 1))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  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Unlock(){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 lock = 0;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100A8DDF-8520-4E4C-B33A-A6A8B8E0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468" y="1943943"/>
            <a:ext cx="7245782" cy="58871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int lock = 0;</a:t>
            </a:r>
          </a:p>
        </p:txBody>
      </p:sp>
    </p:spTree>
    <p:extLst>
      <p:ext uri="{BB962C8B-B14F-4D97-AF65-F5344CB8AC3E}">
        <p14:creationId xmlns:p14="http://schemas.microsoft.com/office/powerpoint/2010/main" val="92617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 animBg="1"/>
      <p:bldP spid="993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957CE05-A4BD-144F-A0C4-0AAE7BD70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Implication of Busy Waiting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C36604A-A763-A345-B88E-8E6F2BF0C1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9439835" cy="6567487"/>
          </a:xfrm>
        </p:spPr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646" dirty="0"/>
              <a:t>Subproblem: </a:t>
            </a:r>
            <a:r>
              <a:rPr lang="en-US" altLang="en-US" sz="2646" i="1" dirty="0"/>
              <a:t>priority inversion</a:t>
            </a:r>
            <a:r>
              <a:rPr lang="en-US" altLang="en-US" sz="2646" dirty="0"/>
              <a:t> (higher priority process busy waits for lower priority process)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BA84E-7D96-E442-8FC3-A0C3749B1C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1484A-3D19-CA4A-81F0-82E85A0AC7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9DE1B45-5713-6E42-A4BB-3D73C968C33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9F39E-20D4-48DB-B0D7-920A9B1D2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0" b="17800"/>
          <a:stretch/>
        </p:blipFill>
        <p:spPr>
          <a:xfrm>
            <a:off x="819268" y="1976718"/>
            <a:ext cx="8641532" cy="480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957CE05-A4BD-144F-A0C4-0AAE7BD700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Implementation Detail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0C36604A-A763-A345-B88E-8E6F2BF0C1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9776012" cy="6567487"/>
          </a:xfrm>
        </p:spPr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buNone/>
            </a:pPr>
            <a:endParaRPr lang="en-US" altLang="en-US" sz="2646" dirty="0"/>
          </a:p>
          <a:p>
            <a:pPr marL="0" indent="0" algn="ctr">
              <a:lnSpc>
                <a:spcPct val="90000"/>
              </a:lnSpc>
              <a:buNone/>
            </a:pPr>
            <a:endParaRPr lang="en-US" altLang="en-US" sz="2646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sz="2646" dirty="0"/>
              <a:t>compiler and/or hardware may reorder instructions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205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BA84E-7D96-E442-8FC3-A0C3749B1C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1484A-3D19-CA4A-81F0-82E85A0AC7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9DE1B45-5713-6E42-A4BB-3D73C968C33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66B0BC-E242-4A61-8CE5-99090A62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78" y="2547141"/>
            <a:ext cx="6414068" cy="42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5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B28A-8674-42BF-A553-2C3612BC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Xv6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6C5A-CC0C-40C3-BD2B-60F0CF3E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sync_synchronize</a:t>
            </a:r>
            <a:r>
              <a:rPr lang="en-US" dirty="0"/>
              <a:t>() is a memory barrier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6E1D9-544E-4B5A-9302-BDE3B0A3F2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BFD23-2AB7-4671-BD28-264D45A19C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3C82A-AB2F-48F5-861D-62F8E6747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8" y="1971018"/>
            <a:ext cx="3945174" cy="1592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F00FAA-6BB4-4738-867A-9C5C29D0C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681" y="1836547"/>
            <a:ext cx="4906238" cy="22231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FB8316-F2C2-4528-9B6F-A4148DF29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50" y="4218650"/>
            <a:ext cx="4851577" cy="2626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8E4C0D-BAAA-4416-8168-D817EC297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8197" y="4397290"/>
            <a:ext cx="4400790" cy="23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6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1F21-C747-FF48-ADD7-0D992EF4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2150-5A72-0B4C-842B-0AE934B60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646" dirty="0"/>
              <a:t>Solution: use semaphores</a:t>
            </a:r>
          </a:p>
          <a:p>
            <a:pPr lvl="1">
              <a:lnSpc>
                <a:spcPct val="150000"/>
              </a:lnSpc>
            </a:pPr>
            <a:r>
              <a:rPr lang="en-US" altLang="en-US" sz="2205" dirty="0"/>
              <a:t>Synchronization mechanism that doesn’t require busy waiting</a:t>
            </a:r>
          </a:p>
          <a:p>
            <a:pPr>
              <a:lnSpc>
                <a:spcPct val="150000"/>
              </a:lnSpc>
            </a:pPr>
            <a:r>
              <a:rPr lang="en-US" altLang="en-US" sz="2646" dirty="0"/>
              <a:t>Implementation</a:t>
            </a:r>
          </a:p>
          <a:p>
            <a:pPr lvl="1">
              <a:lnSpc>
                <a:spcPct val="150000"/>
              </a:lnSpc>
            </a:pPr>
            <a:r>
              <a:rPr lang="en-US" altLang="en-US" sz="2205" dirty="0"/>
              <a:t>Semaphore S accessed by two atomic operations</a:t>
            </a:r>
          </a:p>
          <a:p>
            <a:pPr lvl="2">
              <a:lnSpc>
                <a:spcPct val="150000"/>
              </a:lnSpc>
            </a:pPr>
            <a:r>
              <a:rPr lang="en-US" altLang="en-US" sz="1984" dirty="0"/>
              <a:t>Down(S): decrement the semaphore if &gt; 0; block otherwise</a:t>
            </a:r>
          </a:p>
          <a:p>
            <a:pPr lvl="2">
              <a:lnSpc>
                <a:spcPct val="150000"/>
              </a:lnSpc>
            </a:pPr>
            <a:r>
              <a:rPr lang="en-US" altLang="en-US" sz="1984" dirty="0"/>
              <a:t>Up(S): increment the semaphore and wakeup one blocked process if any</a:t>
            </a:r>
          </a:p>
          <a:p>
            <a:pPr lvl="1">
              <a:lnSpc>
                <a:spcPct val="150000"/>
              </a:lnSpc>
            </a:pPr>
            <a:r>
              <a:rPr lang="en-US" altLang="en-US" sz="2205" dirty="0"/>
              <a:t>Down() is another name for P()</a:t>
            </a:r>
          </a:p>
          <a:p>
            <a:pPr lvl="1">
              <a:lnSpc>
                <a:spcPct val="150000"/>
              </a:lnSpc>
            </a:pPr>
            <a:r>
              <a:rPr lang="en-US" altLang="en-US" sz="2205" dirty="0"/>
              <a:t>Up() is another name for V()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ACDEA-BA25-1C45-9FE8-0A1166DBC5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C8A18-AE1B-BE41-B5D4-F503DE1A4E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22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1 is due tomorrow at 11:59 pm</a:t>
            </a:r>
          </a:p>
          <a:p>
            <a:r>
              <a:rPr lang="en-US" dirty="0"/>
              <a:t>Recitations start this week</a:t>
            </a:r>
          </a:p>
          <a:p>
            <a:r>
              <a:rPr lang="en-US" dirty="0"/>
              <a:t>Project 1 will be posted on Canvas this Friday</a:t>
            </a:r>
          </a:p>
          <a:p>
            <a:r>
              <a:rPr lang="en-US" dirty="0"/>
              <a:t>Docker images for labs and projects are available on Canvas</a:t>
            </a:r>
          </a:p>
          <a:p>
            <a:pPr lvl="1"/>
            <a:r>
              <a:rPr lang="en-US" dirty="0"/>
              <a:t>As an alternative to running the labs and projects on the Thoth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D5B7-74D2-4794-B22F-E7CCC2D5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Busy waiting vs.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F97C-D5EB-B648-BC2C-781803B9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Blocking involves 2 context switches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AF8B2-07D4-43BD-8B79-F5608A0BCA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6868C-A901-4404-93DC-353C26AE2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F7E71-8D48-4643-8EDE-08B6D3E65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555" y="947166"/>
            <a:ext cx="7049701" cy="47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05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1C91B2E0-F076-D54D-8685-060CEC00A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Critical sections using semaphores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B49E68-86D2-5744-ABD1-0A95627B13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8B4B24-CAA8-9C41-A932-1538077BB2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4FBCABD-EB60-ED41-8FCD-3844593FA23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0BE74C56-0B43-2A44-A8C0-3EA8E3E44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511" y="2404743"/>
            <a:ext cx="8901953" cy="415892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000" b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process P</a:t>
            </a:r>
            <a:r>
              <a:rPr kumimoji="0" lang="en-US" altLang="en-US" sz="4000" b="1" u="sng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3200" b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 (1)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non-critical section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down(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critical section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up(</a:t>
            </a:r>
            <a:r>
              <a:rPr kumimoji="0" lang="en-US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  // non-critical section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</p:txBody>
      </p:sp>
      <p:sp>
        <p:nvSpPr>
          <p:cNvPr id="101380" name="Text Box 4">
            <a:extLst>
              <a:ext uri="{FF2B5EF4-FFF2-40B4-BE49-F238E27FC236}">
                <a16:creationId xmlns:a16="http://schemas.microsoft.com/office/drawing/2014/main" id="{D24E1DF0-CC9A-1E44-B5BF-29147C8DF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510" y="996006"/>
            <a:ext cx="8901953" cy="120427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Semaphore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sem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(1);</a:t>
            </a:r>
          </a:p>
        </p:txBody>
      </p:sp>
    </p:spTree>
    <p:extLst>
      <p:ext uri="{BB962C8B-B14F-4D97-AF65-F5344CB8AC3E}">
        <p14:creationId xmlns:p14="http://schemas.microsoft.com/office/powerpoint/2010/main" val="4013065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B53BFD2-2569-C440-A78C-F70A1D185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semaphores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6A9E868-CE41-B547-B6C1-87C325B8A1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different types of semaphores</a:t>
            </a:r>
          </a:p>
          <a:p>
            <a:pPr lvl="1"/>
            <a:r>
              <a:rPr lang="en-US" altLang="en-US" dirty="0"/>
              <a:t>Counting semaphores</a:t>
            </a:r>
          </a:p>
          <a:p>
            <a:pPr lvl="1"/>
            <a:r>
              <a:rPr lang="en-US" altLang="en-US" dirty="0"/>
              <a:t>Binary semaphores</a:t>
            </a:r>
          </a:p>
          <a:p>
            <a:r>
              <a:rPr lang="en-US" altLang="en-US" dirty="0"/>
              <a:t>Counting semaphore</a:t>
            </a:r>
          </a:p>
          <a:p>
            <a:pPr lvl="1"/>
            <a:r>
              <a:rPr lang="en-US" altLang="en-US" dirty="0"/>
              <a:t>Value can range over an unrestricted range</a:t>
            </a:r>
          </a:p>
          <a:p>
            <a:r>
              <a:rPr lang="en-US" altLang="en-US" dirty="0"/>
              <a:t>Binary semaphore</a:t>
            </a:r>
          </a:p>
          <a:p>
            <a:pPr lvl="1"/>
            <a:r>
              <a:rPr lang="en-US" altLang="en-US" dirty="0"/>
              <a:t>Only two values possible</a:t>
            </a:r>
          </a:p>
          <a:p>
            <a:pPr lvl="2"/>
            <a:r>
              <a:rPr lang="en-US" altLang="en-US" dirty="0"/>
              <a:t>1 means the semaphore is available</a:t>
            </a:r>
          </a:p>
          <a:p>
            <a:pPr lvl="2"/>
            <a:r>
              <a:rPr lang="en-US" altLang="en-US" dirty="0"/>
              <a:t>0 means a process has acquired the semaphore</a:t>
            </a:r>
          </a:p>
          <a:p>
            <a:pPr lvl="1"/>
            <a:r>
              <a:rPr lang="en-US" altLang="en-US" dirty="0"/>
              <a:t>May be simpler to implement</a:t>
            </a:r>
          </a:p>
          <a:p>
            <a:r>
              <a:rPr lang="en-US" altLang="en-US" dirty="0"/>
              <a:t>Possible to implement one type using the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6E859-8EBE-914A-BE43-1BFE745BB0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DD3E4-3515-714D-878B-FD1CC73773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847A42B-C57F-E347-9E1D-10291908E98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111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4C6D-C70F-294A-B636-15C26351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9F26-20E3-A042-A485-09920B5F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But how do semaphores avoid busy waiting?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33C5C-588C-B140-8D42-34DCCE007F8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B4E68-5C81-714B-AB24-54FF2003BD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75170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>
            <a:extLst>
              <a:ext uri="{FF2B5EF4-FFF2-40B4-BE49-F238E27FC236}">
                <a16:creationId xmlns:a16="http://schemas.microsoft.com/office/drawing/2014/main" id="{6FDA00AC-6865-D94C-836F-7D9600078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527"/>
              <a:t>Implementing semaphores with blocking</a:t>
            </a:r>
          </a:p>
        </p:txBody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id="{142E8EAC-B1DB-A042-BDAA-20329E91A5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4872320" cy="6506358"/>
          </a:xfrm>
        </p:spPr>
        <p:txBody>
          <a:bodyPr/>
          <a:lstStyle/>
          <a:p>
            <a:r>
              <a:rPr lang="en-US" altLang="en-US" sz="2646" dirty="0"/>
              <a:t>Assume two operations:</a:t>
            </a:r>
          </a:p>
          <a:p>
            <a:pPr lvl="1"/>
            <a:r>
              <a:rPr lang="en-US" altLang="en-US" sz="2205" dirty="0"/>
              <a:t>Sleep(): suspends current process</a:t>
            </a:r>
          </a:p>
          <a:p>
            <a:pPr lvl="1"/>
            <a:r>
              <a:rPr lang="en-US" altLang="en-US" sz="2205" dirty="0"/>
              <a:t>Wakeup(P): allows process P to resume execution</a:t>
            </a:r>
          </a:p>
          <a:p>
            <a:r>
              <a:rPr lang="en-US" altLang="en-US" sz="2646" dirty="0"/>
              <a:t>Semaphore data structure</a:t>
            </a:r>
          </a:p>
          <a:p>
            <a:pPr lvl="1"/>
            <a:r>
              <a:rPr lang="en-US" altLang="en-US" sz="2205" dirty="0"/>
              <a:t>Tracks value of semaphore</a:t>
            </a:r>
          </a:p>
          <a:p>
            <a:pPr lvl="1"/>
            <a:r>
              <a:rPr lang="en-US" altLang="en-US" sz="2205" dirty="0"/>
              <a:t>Keeps a list of processes waiting for the semaphore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A613E7-574B-C34F-80DA-88C723B69E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CS/COE 1550 – Operating Systems – Sherif Khattab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C2F7F6-93EA-AE4F-84CC-7374B32F50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2E0B4B7-F0EB-744B-83D2-9218B3FCCBE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402" name="Text Box 2">
            <a:extLst>
              <a:ext uri="{FF2B5EF4-FFF2-40B4-BE49-F238E27FC236}">
                <a16:creationId xmlns:a16="http://schemas.microsoft.com/office/drawing/2014/main" id="{E1CB258F-124C-064A-912D-68205C351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90" y="5225740"/>
            <a:ext cx="4240068" cy="11822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struct Semaphore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int value;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ProcessList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pl;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};</a:t>
            </a:r>
          </a:p>
        </p:txBody>
      </p:sp>
      <p:sp>
        <p:nvSpPr>
          <p:cNvPr id="102403" name="Text Box 3">
            <a:extLst>
              <a:ext uri="{FF2B5EF4-FFF2-40B4-BE49-F238E27FC236}">
                <a16:creationId xmlns:a16="http://schemas.microsoft.com/office/drawing/2014/main" id="{785D7A99-6D63-8249-82FA-5B237B098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306" y="874420"/>
            <a:ext cx="4479807" cy="498299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down ()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value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(value &lt;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add this process to pl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Sleep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pitchFamily="2" charset="77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up ()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Process P;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value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(value &lt;=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remove a process P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from pl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Wakeup (P);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3E310-9701-4C8E-8A83-D5E0B19A5EAA}"/>
              </a:ext>
            </a:extLst>
          </p:cNvPr>
          <p:cNvSpPr txBox="1"/>
          <p:nvPr/>
        </p:nvSpPr>
        <p:spPr>
          <a:xfrm>
            <a:off x="5208306" y="6119669"/>
            <a:ext cx="4634602" cy="288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How to protect these shared variables??</a:t>
            </a:r>
          </a:p>
        </p:txBody>
      </p:sp>
    </p:spTree>
    <p:extLst>
      <p:ext uri="{BB962C8B-B14F-4D97-AF65-F5344CB8AC3E}">
        <p14:creationId xmlns:p14="http://schemas.microsoft.com/office/powerpoint/2010/main" val="259296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7392-A30A-4196-883E-AF3E9CA3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Spinlocks in Semaphores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E4B71-0B3D-4365-A429-98BF72EAE9F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1AF7D-B7E1-4565-8E24-7E18E4BD2C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2B11C17-C690-4BA2-AE97-257D25685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3288" y="714375"/>
            <a:ext cx="6569712" cy="655958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down ()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 sz="2000" dirty="0">
                <a:solidFill>
                  <a:srgbClr val="000000"/>
                </a:solidFill>
                <a:latin typeface="Monaco" pitchFamily="2" charset="77"/>
                <a:cs typeface="Arial"/>
              </a:rPr>
              <a:t> 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value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(value &lt;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add this process to pl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Sleep 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lang="en-US" altLang="en-US" sz="2000" dirty="0">
              <a:solidFill>
                <a:srgbClr val="000000"/>
              </a:solidFill>
              <a:latin typeface="Monaco" pitchFamily="2" charset="77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pitchFamily="2" charset="77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lang="en-US" altLang="en-US" sz="2000" dirty="0">
              <a:solidFill>
                <a:srgbClr val="000000"/>
              </a:solidFill>
              <a:latin typeface="Monaco" pitchFamily="2" charset="77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up ()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Process P;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value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(value &lt;= 0)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remove a process P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// from pl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Wakeup (P);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62510FF0-0472-9F43-92EC-3157988D7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3188730"/>
            <a:ext cx="2760663" cy="172518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struct Semaphore {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int value;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ProcessList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pl;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lang="en-US" altLang="en-US" sz="1764" dirty="0">
              <a:solidFill>
                <a:srgbClr val="000000"/>
              </a:solidFill>
              <a:latin typeface="Monaco" pitchFamily="2" charset="77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pitchFamily="2" charset="77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7035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DDFF-AD74-4309-8137-7E56C6D9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Spinlocks are sometimes better than Semaphores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3C0-12DA-4341-8E4B-6B5C7F4BF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(very) short waiting time to enter the critical section &lt; the 2 context switches needed for blocking</a:t>
            </a:r>
          </a:p>
          <a:p>
            <a:pPr lvl="1"/>
            <a:r>
              <a:rPr lang="en-US" dirty="0"/>
              <a:t>Multi-core</a:t>
            </a:r>
          </a:p>
          <a:p>
            <a:pPr lvl="2"/>
            <a:r>
              <a:rPr lang="en-US" dirty="0"/>
              <a:t>so that the spinlock can be unlocked while the process is busy waiting</a:t>
            </a:r>
          </a:p>
          <a:p>
            <a:pPr lvl="1"/>
            <a:r>
              <a:rPr lang="en-US" dirty="0"/>
              <a:t>Few contending processes for the critical section</a:t>
            </a:r>
          </a:p>
          <a:p>
            <a:pPr lvl="1"/>
            <a:r>
              <a:rPr lang="en-US" dirty="0"/>
              <a:t>Short critical section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CCCD2-0AAB-4E9E-851B-48EFD917BB5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79CF6-FDB2-4A93-B82A-95DC06DE00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75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8D7C-A213-6941-82AC-2AE1B604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A4E3-57EB-6940-AD8A-ED6CD7D36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Switching</a:t>
            </a:r>
          </a:p>
          <a:p>
            <a:r>
              <a:rPr lang="en-US" dirty="0"/>
              <a:t>Critical Region as a solution to the Race Condition problem</a:t>
            </a:r>
          </a:p>
          <a:p>
            <a:r>
              <a:rPr lang="en-US" dirty="0"/>
              <a:t>Spinlocks to implement Critical Region</a:t>
            </a:r>
          </a:p>
          <a:p>
            <a:r>
              <a:rPr lang="en-US" dirty="0"/>
              <a:t>Busy Waiting Problem</a:t>
            </a:r>
          </a:p>
          <a:p>
            <a:r>
              <a:rPr lang="en-US" dirty="0"/>
              <a:t>Why does it happen?</a:t>
            </a:r>
          </a:p>
          <a:p>
            <a:r>
              <a:rPr lang="en-US" dirty="0"/>
              <a:t>What are its implications?</a:t>
            </a:r>
          </a:p>
          <a:p>
            <a:r>
              <a:rPr lang="en-US" dirty="0"/>
              <a:t>How to solve it?</a:t>
            </a:r>
          </a:p>
          <a:p>
            <a:pPr lvl="1"/>
            <a:r>
              <a:rPr lang="en-US" dirty="0" err="1"/>
              <a:t>Sempahores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08C28-2989-E346-9273-3ECC75429F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A7308-FF1B-9043-A23B-4598A935E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5729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493E-E45C-8647-BEDD-D9E73B85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 in Xv6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A60D3-4ECC-A04F-B906-628B95B2B1B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86ED8-A58C-6041-B364-2DB8B61569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AF7AB-FD99-B74C-8A9F-D15C1B74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0" y="741590"/>
            <a:ext cx="2572619" cy="3215774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56512773-8057-9642-9FEE-18D32FAC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281" y="4018008"/>
            <a:ext cx="3842138" cy="2580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FBA493-4F35-9644-9779-38D7A516CB45}"/>
              </a:ext>
            </a:extLst>
          </p:cNvPr>
          <p:cNvSpPr/>
          <p:nvPr/>
        </p:nvSpPr>
        <p:spPr bwMode="auto">
          <a:xfrm>
            <a:off x="1917700" y="741590"/>
            <a:ext cx="4229582" cy="610371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F8F1F-BA02-3849-BE82-C07358D52B0E}"/>
              </a:ext>
            </a:extLst>
          </p:cNvPr>
          <p:cNvSpPr txBox="1"/>
          <p:nvPr/>
        </p:nvSpPr>
        <p:spPr>
          <a:xfrm>
            <a:off x="3387032" y="6834619"/>
            <a:ext cx="1290918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6B082F-7D62-164A-8D3D-2C39E52EFA28}"/>
              </a:ext>
            </a:extLst>
          </p:cNvPr>
          <p:cNvSpPr/>
          <p:nvPr/>
        </p:nvSpPr>
        <p:spPr bwMode="auto">
          <a:xfrm>
            <a:off x="2397990" y="1130072"/>
            <a:ext cx="1418054" cy="133074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055B33-DD3B-D74C-956D-956459264190}"/>
                  </a:ext>
                </a:extLst>
              </p:cNvPr>
              <p:cNvSpPr/>
              <p:nvPr/>
            </p:nvSpPr>
            <p:spPr>
              <a:xfrm>
                <a:off x="2103033" y="2524550"/>
                <a:ext cx="2089803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base" latinLnBrk="0" hangingPunct="0">
                  <a:lnSpc>
                    <a:spcPct val="6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PCB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C055B33-DD3B-D74C-956D-956459264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33" y="2524550"/>
                <a:ext cx="2089803" cy="288220"/>
              </a:xfrm>
              <a:prstGeom prst="rect">
                <a:avLst/>
              </a:prstGeom>
              <a:blipFill>
                <a:blip r:embed="rId5"/>
                <a:stretch>
                  <a:fillRect l="-1807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E23E11E-3683-0A43-B008-9D5DDD52ECB2}"/>
              </a:ext>
            </a:extLst>
          </p:cNvPr>
          <p:cNvSpPr/>
          <p:nvPr/>
        </p:nvSpPr>
        <p:spPr bwMode="auto">
          <a:xfrm>
            <a:off x="2397990" y="4334861"/>
            <a:ext cx="1418054" cy="1330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BD8C4D8-69F3-F84C-8079-0CAB9C57FA57}"/>
                  </a:ext>
                </a:extLst>
              </p:cNvPr>
              <p:cNvSpPr/>
              <p:nvPr/>
            </p:nvSpPr>
            <p:spPr>
              <a:xfrm>
                <a:off x="2105694" y="5729339"/>
                <a:ext cx="2084481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base" latinLnBrk="0" hangingPunct="0">
                  <a:lnSpc>
                    <a:spcPct val="6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PCB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BD8C4D8-69F3-F84C-8079-0CAB9C57F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94" y="5729339"/>
                <a:ext cx="2084481" cy="288220"/>
              </a:xfrm>
              <a:prstGeom prst="rect">
                <a:avLst/>
              </a:prstGeom>
              <a:blipFill>
                <a:blip r:embed="rId6"/>
                <a:stretch>
                  <a:fillRect l="-1818" t="-3913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B84CEE8-FC93-1742-8DFF-1E20CE65E4D7}"/>
              </a:ext>
            </a:extLst>
          </p:cNvPr>
          <p:cNvSpPr/>
          <p:nvPr/>
        </p:nvSpPr>
        <p:spPr bwMode="auto">
          <a:xfrm>
            <a:off x="4319086" y="977671"/>
            <a:ext cx="1418054" cy="2548919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6C38F2-5B08-A64B-81E7-F3C7E0DDAD1A}"/>
                  </a:ext>
                </a:extLst>
              </p:cNvPr>
              <p:cNvSpPr/>
              <p:nvPr/>
            </p:nvSpPr>
            <p:spPr>
              <a:xfrm>
                <a:off x="3951949" y="3553806"/>
                <a:ext cx="2192396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base" latinLnBrk="0" hangingPunct="0">
                  <a:lnSpc>
                    <a:spcPct val="6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Stack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6C38F2-5B08-A64B-81E7-F3C7E0DD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949" y="3553806"/>
                <a:ext cx="2192396" cy="288220"/>
              </a:xfrm>
              <a:prstGeom prst="rect">
                <a:avLst/>
              </a:prstGeom>
              <a:blipFill>
                <a:blip r:embed="rId7"/>
                <a:stretch>
                  <a:fillRect l="-1734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005566A-BFF4-AF46-983C-20178B52223D}"/>
              </a:ext>
            </a:extLst>
          </p:cNvPr>
          <p:cNvSpPr/>
          <p:nvPr/>
        </p:nvSpPr>
        <p:spPr bwMode="auto">
          <a:xfrm>
            <a:off x="4267789" y="3957364"/>
            <a:ext cx="1418054" cy="25489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CC811E-2601-E046-854D-CA44BE6081CE}"/>
                  </a:ext>
                </a:extLst>
              </p:cNvPr>
              <p:cNvSpPr/>
              <p:nvPr/>
            </p:nvSpPr>
            <p:spPr>
              <a:xfrm>
                <a:off x="3903313" y="6533499"/>
                <a:ext cx="2187074" cy="288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base" latinLnBrk="0" hangingPunct="0">
                  <a:lnSpc>
                    <a:spcPct val="69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Stack of Process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 </m:t>
                        </m:r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𝑃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9CC811E-2601-E046-854D-CA44BE608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313" y="6533499"/>
                <a:ext cx="2187074" cy="288220"/>
              </a:xfrm>
              <a:prstGeom prst="rect">
                <a:avLst/>
              </a:prstGeom>
              <a:blipFill>
                <a:blip r:embed="rId8"/>
                <a:stretch>
                  <a:fillRect l="-1734" t="-37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A395F7-1449-064C-9EF5-3E6540B3400A}"/>
              </a:ext>
            </a:extLst>
          </p:cNvPr>
          <p:cNvCxnSpPr>
            <a:cxnSpLocks/>
          </p:cNvCxnSpPr>
          <p:nvPr/>
        </p:nvCxnSpPr>
        <p:spPr bwMode="auto">
          <a:xfrm>
            <a:off x="5969000" y="989892"/>
            <a:ext cx="0" cy="247319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8ACDBA-3A65-0E4F-AA77-28A348499AC0}"/>
              </a:ext>
            </a:extLst>
          </p:cNvPr>
          <p:cNvCxnSpPr>
            <a:cxnSpLocks/>
          </p:cNvCxnSpPr>
          <p:nvPr/>
        </p:nvCxnSpPr>
        <p:spPr bwMode="auto">
          <a:xfrm>
            <a:off x="5918200" y="3957364"/>
            <a:ext cx="0" cy="247319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BAB607-9116-0D47-8332-3CC57E3B8A17}"/>
              </a:ext>
            </a:extLst>
          </p:cNvPr>
          <p:cNvSpPr/>
          <p:nvPr/>
        </p:nvSpPr>
        <p:spPr bwMode="auto">
          <a:xfrm>
            <a:off x="2397990" y="1930400"/>
            <a:ext cx="1418054" cy="1905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context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B7B30D-A11D-BC4A-B261-BC3E59B08232}"/>
              </a:ext>
            </a:extLst>
          </p:cNvPr>
          <p:cNvSpPr/>
          <p:nvPr/>
        </p:nvSpPr>
        <p:spPr bwMode="auto">
          <a:xfrm>
            <a:off x="4427886" y="1003273"/>
            <a:ext cx="1224851" cy="771387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E1C3B5-FA06-8845-BF28-E1C9E6042D12}"/>
              </a:ext>
            </a:extLst>
          </p:cNvPr>
          <p:cNvSpPr/>
          <p:nvPr/>
        </p:nvSpPr>
        <p:spPr bwMode="auto">
          <a:xfrm>
            <a:off x="144867" y="1130072"/>
            <a:ext cx="1362691" cy="3356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5CDA9A-0B1D-0948-8C22-E42935D64EAF}"/>
              </a:ext>
            </a:extLst>
          </p:cNvPr>
          <p:cNvSpPr txBox="1"/>
          <p:nvPr/>
        </p:nvSpPr>
        <p:spPr>
          <a:xfrm>
            <a:off x="144867" y="4712011"/>
            <a:ext cx="1290918" cy="28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BCD851-501F-C642-BD48-64898832FE95}"/>
              </a:ext>
            </a:extLst>
          </p:cNvPr>
          <p:cNvSpPr/>
          <p:nvPr/>
        </p:nvSpPr>
        <p:spPr bwMode="auto">
          <a:xfrm>
            <a:off x="177356" y="2815633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esp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6E93FC-CE5F-6640-B87C-875919019C0A}"/>
              </a:ext>
            </a:extLst>
          </p:cNvPr>
          <p:cNvSpPr/>
          <p:nvPr/>
        </p:nvSpPr>
        <p:spPr bwMode="auto">
          <a:xfrm>
            <a:off x="177356" y="3399433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eip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0324F0-5309-1E47-9E5E-2BEBC07D6ECC}"/>
              </a:ext>
            </a:extLst>
          </p:cNvPr>
          <p:cNvCxnSpPr>
            <a:cxnSpLocks/>
          </p:cNvCxnSpPr>
          <p:nvPr/>
        </p:nvCxnSpPr>
        <p:spPr bwMode="auto">
          <a:xfrm flipV="1">
            <a:off x="1466100" y="1802609"/>
            <a:ext cx="2959624" cy="121685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4739782-B904-594A-9744-F5B5BCD3F69A}"/>
              </a:ext>
            </a:extLst>
          </p:cNvPr>
          <p:cNvSpPr/>
          <p:nvPr/>
        </p:nvSpPr>
        <p:spPr bwMode="auto">
          <a:xfrm>
            <a:off x="2396418" y="5193963"/>
            <a:ext cx="1418054" cy="1905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context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531FD3-30D4-9D4B-B12B-B049A6E62218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3814472" y="5289213"/>
            <a:ext cx="563697" cy="83034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621DBAE-D7AB-3C41-B327-D66E23681C78}"/>
              </a:ext>
            </a:extLst>
          </p:cNvPr>
          <p:cNvSpPr/>
          <p:nvPr/>
        </p:nvSpPr>
        <p:spPr bwMode="auto">
          <a:xfrm>
            <a:off x="4364390" y="3980184"/>
            <a:ext cx="1224851" cy="21941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Return address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8294BED-6319-4443-BF36-E46EF501590E}"/>
              </a:ext>
            </a:extLst>
          </p:cNvPr>
          <p:cNvCxnSpPr/>
          <p:nvPr/>
        </p:nvCxnSpPr>
        <p:spPr bwMode="auto">
          <a:xfrm flipV="1">
            <a:off x="6985000" y="4495800"/>
            <a:ext cx="558800" cy="140011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8FDE2B-4656-8942-85DF-BB3E463437AF}"/>
              </a:ext>
            </a:extLst>
          </p:cNvPr>
          <p:cNvCxnSpPr>
            <a:cxnSpLocks/>
          </p:cNvCxnSpPr>
          <p:nvPr/>
        </p:nvCxnSpPr>
        <p:spPr bwMode="auto">
          <a:xfrm flipV="1">
            <a:off x="7543800" y="4478268"/>
            <a:ext cx="426401" cy="17532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5D3A80-9CB3-1A47-BC7B-69FDA517CD7F}"/>
              </a:ext>
            </a:extLst>
          </p:cNvPr>
          <p:cNvCxnSpPr/>
          <p:nvPr/>
        </p:nvCxnSpPr>
        <p:spPr bwMode="auto">
          <a:xfrm>
            <a:off x="7997095" y="4464821"/>
            <a:ext cx="0" cy="15754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4EA2268-9358-E948-A16F-57819BBE2E4B}"/>
              </a:ext>
            </a:extLst>
          </p:cNvPr>
          <p:cNvSpPr/>
          <p:nvPr/>
        </p:nvSpPr>
        <p:spPr bwMode="auto">
          <a:xfrm>
            <a:off x="177356" y="1276584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eax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47C0B4-0B31-E045-B4B4-90817976C47D}"/>
              </a:ext>
            </a:extLst>
          </p:cNvPr>
          <p:cNvSpPr/>
          <p:nvPr/>
        </p:nvSpPr>
        <p:spPr bwMode="auto">
          <a:xfrm>
            <a:off x="177356" y="1918921"/>
            <a:ext cx="1290918" cy="381778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%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edx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37E472-2DAB-844B-86DC-BA128C19C467}"/>
              </a:ext>
            </a:extLst>
          </p:cNvPr>
          <p:cNvSpPr/>
          <p:nvPr/>
        </p:nvSpPr>
        <p:spPr bwMode="auto">
          <a:xfrm>
            <a:off x="4429226" y="1840449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916BEF-777A-0A48-88FD-CA9D48AE32A5}"/>
              </a:ext>
            </a:extLst>
          </p:cNvPr>
          <p:cNvSpPr/>
          <p:nvPr/>
        </p:nvSpPr>
        <p:spPr bwMode="auto">
          <a:xfrm>
            <a:off x="4425724" y="2167589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11B7F5-103B-7244-915E-51AA6CEB874D}"/>
              </a:ext>
            </a:extLst>
          </p:cNvPr>
          <p:cNvCxnSpPr>
            <a:cxnSpLocks/>
          </p:cNvCxnSpPr>
          <p:nvPr/>
        </p:nvCxnSpPr>
        <p:spPr bwMode="auto">
          <a:xfrm flipV="1">
            <a:off x="1469901" y="2689442"/>
            <a:ext cx="2949380" cy="400027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714721-FAE2-D045-AF50-92EFA76FE76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69665" y="2106620"/>
            <a:ext cx="694911" cy="190691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F49EB18-0109-A64F-9F8D-005C7C771652}"/>
              </a:ext>
            </a:extLst>
          </p:cNvPr>
          <p:cNvCxnSpPr>
            <a:cxnSpLocks/>
          </p:cNvCxnSpPr>
          <p:nvPr/>
        </p:nvCxnSpPr>
        <p:spPr bwMode="auto">
          <a:xfrm>
            <a:off x="4776716" y="1930400"/>
            <a:ext cx="696036" cy="4204269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9316866-2252-F940-9F26-05642BE70CF0}"/>
              </a:ext>
            </a:extLst>
          </p:cNvPr>
          <p:cNvSpPr/>
          <p:nvPr/>
        </p:nvSpPr>
        <p:spPr bwMode="auto">
          <a:xfrm>
            <a:off x="7516906" y="1043614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1C494E3-1504-A648-A2A6-CCC600FBDB0C}"/>
              </a:ext>
            </a:extLst>
          </p:cNvPr>
          <p:cNvCxnSpPr>
            <a:cxnSpLocks/>
          </p:cNvCxnSpPr>
          <p:nvPr/>
        </p:nvCxnSpPr>
        <p:spPr bwMode="auto">
          <a:xfrm>
            <a:off x="1220871" y="1467473"/>
            <a:ext cx="1123502" cy="56557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784AF0-50D4-4E4E-985C-D72B18331DE3}"/>
              </a:ext>
            </a:extLst>
          </p:cNvPr>
          <p:cNvCxnSpPr>
            <a:cxnSpLocks/>
          </p:cNvCxnSpPr>
          <p:nvPr/>
        </p:nvCxnSpPr>
        <p:spPr bwMode="auto">
          <a:xfrm>
            <a:off x="1184682" y="2079307"/>
            <a:ext cx="3403963" cy="405314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698A156-22A8-7F43-831F-6F923E4EF3BF}"/>
              </a:ext>
            </a:extLst>
          </p:cNvPr>
          <p:cNvSpPr/>
          <p:nvPr/>
        </p:nvSpPr>
        <p:spPr bwMode="auto">
          <a:xfrm>
            <a:off x="7516907" y="4598103"/>
            <a:ext cx="980464" cy="186796"/>
          </a:xfrm>
          <a:prstGeom prst="rect">
            <a:avLst/>
          </a:prstGeom>
          <a:solidFill>
            <a:srgbClr val="FF00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5DC104-C816-EC4A-B75B-30A971EAF9EA}"/>
              </a:ext>
            </a:extLst>
          </p:cNvPr>
          <p:cNvSpPr/>
          <p:nvPr/>
        </p:nvSpPr>
        <p:spPr bwMode="auto">
          <a:xfrm>
            <a:off x="7480299" y="1628449"/>
            <a:ext cx="2445619" cy="672250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E6EE28E-4977-2749-AAD6-D0551102A3A9}"/>
              </a:ext>
            </a:extLst>
          </p:cNvPr>
          <p:cNvSpPr/>
          <p:nvPr/>
        </p:nvSpPr>
        <p:spPr bwMode="auto">
          <a:xfrm>
            <a:off x="4426040" y="2792258"/>
            <a:ext cx="1224851" cy="678092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1B5970-16E7-544F-B3DA-757E7EBC8DBF}"/>
              </a:ext>
            </a:extLst>
          </p:cNvPr>
          <p:cNvCxnSpPr>
            <a:cxnSpLocks/>
          </p:cNvCxnSpPr>
          <p:nvPr/>
        </p:nvCxnSpPr>
        <p:spPr bwMode="auto">
          <a:xfrm>
            <a:off x="1419336" y="3121338"/>
            <a:ext cx="2958833" cy="30766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6E9C657-7E63-054F-9C7C-2E0F9E06BB0B}"/>
              </a:ext>
            </a:extLst>
          </p:cNvPr>
          <p:cNvSpPr/>
          <p:nvPr/>
        </p:nvSpPr>
        <p:spPr bwMode="auto">
          <a:xfrm>
            <a:off x="4432356" y="2484592"/>
            <a:ext cx="1224851" cy="2804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Return address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63F40F-5683-5146-B676-0175B9953451}"/>
              </a:ext>
            </a:extLst>
          </p:cNvPr>
          <p:cNvSpPr/>
          <p:nvPr/>
        </p:nvSpPr>
        <p:spPr bwMode="auto">
          <a:xfrm>
            <a:off x="7480299" y="2566255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16D771F-3872-8C42-8775-90E79DDC4B34}"/>
              </a:ext>
            </a:extLst>
          </p:cNvPr>
          <p:cNvCxnSpPr>
            <a:cxnSpLocks/>
          </p:cNvCxnSpPr>
          <p:nvPr/>
        </p:nvCxnSpPr>
        <p:spPr bwMode="auto">
          <a:xfrm>
            <a:off x="3617448" y="2023404"/>
            <a:ext cx="715268" cy="1322912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E9529997-F4A1-E446-80B5-AF34E8212F32}"/>
              </a:ext>
            </a:extLst>
          </p:cNvPr>
          <p:cNvSpPr/>
          <p:nvPr/>
        </p:nvSpPr>
        <p:spPr bwMode="auto">
          <a:xfrm>
            <a:off x="7484782" y="2772443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3CE8254-244B-9B47-AC57-C5B98576F8CB}"/>
              </a:ext>
            </a:extLst>
          </p:cNvPr>
          <p:cNvCxnSpPr>
            <a:cxnSpLocks/>
          </p:cNvCxnSpPr>
          <p:nvPr/>
        </p:nvCxnSpPr>
        <p:spPr bwMode="auto">
          <a:xfrm>
            <a:off x="1359198" y="3118475"/>
            <a:ext cx="2936430" cy="3022893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11AFBC3-B625-BF48-A252-C5C437C98336}"/>
              </a:ext>
            </a:extLst>
          </p:cNvPr>
          <p:cNvSpPr/>
          <p:nvPr/>
        </p:nvSpPr>
        <p:spPr bwMode="auto">
          <a:xfrm>
            <a:off x="7498617" y="3196670"/>
            <a:ext cx="2445619" cy="672250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0BF68D3-ED30-304A-BD53-E64D5178551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528603" y="4105880"/>
            <a:ext cx="3149347" cy="1598503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6F3D499-72FA-C943-AA55-C3CF1CBC7E06}"/>
              </a:ext>
            </a:extLst>
          </p:cNvPr>
          <p:cNvSpPr/>
          <p:nvPr/>
        </p:nvSpPr>
        <p:spPr bwMode="auto">
          <a:xfrm>
            <a:off x="4382533" y="3989627"/>
            <a:ext cx="1224851" cy="1312293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Return address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75C757A-5532-7940-B4EB-A7F7B2E461C7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1350322" y="3051330"/>
            <a:ext cx="2917467" cy="2180494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B894393-35D7-FA49-8401-36B47D35E653}"/>
              </a:ext>
            </a:extLst>
          </p:cNvPr>
          <p:cNvSpPr/>
          <p:nvPr/>
        </p:nvSpPr>
        <p:spPr bwMode="auto">
          <a:xfrm>
            <a:off x="7498616" y="3778826"/>
            <a:ext cx="2445619" cy="171362"/>
          </a:xfrm>
          <a:prstGeom prst="rect">
            <a:avLst/>
          </a:prstGeom>
          <a:solidFill>
            <a:srgbClr val="FFFF00">
              <a:alpha val="1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95D7B5D-F04C-954D-899E-E900E8D6A2B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41055" y="3629527"/>
            <a:ext cx="3314179" cy="1414374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arrow" w="med" len="med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A72C51-BC4C-F74E-9E8F-823906CCE695}"/>
              </a:ext>
            </a:extLst>
          </p:cNvPr>
          <p:cNvCxnSpPr>
            <a:cxnSpLocks/>
          </p:cNvCxnSpPr>
          <p:nvPr/>
        </p:nvCxnSpPr>
        <p:spPr bwMode="auto">
          <a:xfrm>
            <a:off x="1399511" y="3105575"/>
            <a:ext cx="2916638" cy="1781175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295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66142E-7 2.98614E-6 L 0.00016 0.02268 " pathEditMode="relative" rAng="0" ptsTypes="AA">
                                      <p:cBhvr>
                                        <p:cTn id="64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8661E-7 2.41075E-6 L -0.00362 0.05187 " pathEditMode="relative" rAng="0" ptsTypes="AA">
                                      <p:cBhvr>
                                        <p:cTn id="114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2583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2" grpId="0" animBg="1"/>
      <p:bldP spid="40" grpId="0" animBg="1"/>
      <p:bldP spid="36" grpId="0" animBg="1"/>
      <p:bldP spid="37" grpId="0" animBg="1"/>
      <p:bldP spid="49" grpId="0" animBg="1"/>
      <p:bldP spid="49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5" grpId="0" animBg="1"/>
      <p:bldP spid="71" grpId="0" animBg="1"/>
      <p:bldP spid="71" grpId="1" animBg="1"/>
      <p:bldP spid="74" grpId="0" animBg="1"/>
      <p:bldP spid="78" grpId="0" animBg="1"/>
      <p:bldP spid="78" grpId="1" animBg="1"/>
      <p:bldP spid="78" grpId="2" animBg="1"/>
      <p:bldP spid="78" grpId="3" animBg="1"/>
      <p:bldP spid="85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E502F9E0-21A9-6844-A11A-A0680165B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Critical regions	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3249007-0AB0-EB49-9417-995673C1C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84" dirty="0"/>
              <a:t>Back to the race conditions problem</a:t>
            </a:r>
          </a:p>
          <a:p>
            <a:r>
              <a:rPr lang="en-US" altLang="en-US" sz="1984" dirty="0"/>
              <a:t>Use critical regions to provide </a:t>
            </a:r>
            <a:r>
              <a:rPr lang="en-US" altLang="en-US" sz="1984" i="1" dirty="0"/>
              <a:t>mutual exclusion</a:t>
            </a:r>
            <a:r>
              <a:rPr lang="en-US" altLang="en-US" sz="1984" dirty="0"/>
              <a:t> and help fix race conditions</a:t>
            </a:r>
          </a:p>
          <a:p>
            <a:r>
              <a:rPr lang="en-US" altLang="en-US" sz="1984" dirty="0"/>
              <a:t>Let’s put the statement x++ in a critical region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67676E5-52CF-B949-92AA-54CEC4825ED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EC52B04B-D8AF-8643-A73A-7D7FBE25B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C4A98B1-7137-2040-A211-04638908AFE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EB84BB-E6B5-444B-9F5C-3EC05879A091}"/>
              </a:ext>
            </a:extLst>
          </p:cNvPr>
          <p:cNvGrpSpPr/>
          <p:nvPr/>
        </p:nvGrpSpPr>
        <p:grpSpPr>
          <a:xfrm>
            <a:off x="-15115" y="2234541"/>
            <a:ext cx="10048115" cy="2883710"/>
            <a:chOff x="-131628" y="4199819"/>
            <a:chExt cx="10048115" cy="2883710"/>
          </a:xfrm>
        </p:grpSpPr>
        <p:sp>
          <p:nvSpPr>
            <p:cNvPr id="93188" name="Text Box 4">
              <a:extLst>
                <a:ext uri="{FF2B5EF4-FFF2-40B4-BE49-F238E27FC236}">
                  <a16:creationId xmlns:a16="http://schemas.microsoft.com/office/drawing/2014/main" id="{C3F6E6DB-6322-6D44-B41C-6936656CB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1628" y="4955787"/>
              <a:ext cx="1483098" cy="397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Process P1</a:t>
              </a:r>
            </a:p>
          </p:txBody>
        </p:sp>
        <p:sp>
          <p:nvSpPr>
            <p:cNvPr id="93189" name="Text Box 5">
              <a:extLst>
                <a:ext uri="{FF2B5EF4-FFF2-40B4-BE49-F238E27FC236}">
                  <a16:creationId xmlns:a16="http://schemas.microsoft.com/office/drawing/2014/main" id="{D4F7248B-AA16-974E-A65D-88D581D5E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1627" y="6047740"/>
              <a:ext cx="1483098" cy="397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Process P2</a:t>
              </a:r>
            </a:p>
          </p:txBody>
        </p:sp>
        <p:cxnSp>
          <p:nvCxnSpPr>
            <p:cNvPr id="93190" name="AutoShape 6">
              <a:extLst>
                <a:ext uri="{FF2B5EF4-FFF2-40B4-BE49-F238E27FC236}">
                  <a16:creationId xmlns:a16="http://schemas.microsoft.com/office/drawing/2014/main" id="{29C3C522-9B74-CB4D-A6A0-356CECD0BA19}"/>
                </a:ext>
              </a:extLst>
            </p:cNvPr>
            <p:cNvCxnSpPr>
              <a:cxnSpLocks noChangeShapeType="1"/>
              <a:stCxn id="93188" idx="3"/>
            </p:cNvCxnSpPr>
            <p:nvPr/>
          </p:nvCxnSpPr>
          <p:spPr bwMode="auto">
            <a:xfrm>
              <a:off x="1351470" y="5154624"/>
              <a:ext cx="8056654" cy="4154"/>
            </a:xfrm>
            <a:prstGeom prst="straightConnector1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191" name="AutoShape 7">
              <a:extLst>
                <a:ext uri="{FF2B5EF4-FFF2-40B4-BE49-F238E27FC236}">
                  <a16:creationId xmlns:a16="http://schemas.microsoft.com/office/drawing/2014/main" id="{794A80B4-0F9A-5C4E-8A01-53A1C2AAC944}"/>
                </a:ext>
              </a:extLst>
            </p:cNvPr>
            <p:cNvCxnSpPr>
              <a:cxnSpLocks noChangeShapeType="1"/>
              <a:stCxn id="93189" idx="3"/>
            </p:cNvCxnSpPr>
            <p:nvPr/>
          </p:nvCxnSpPr>
          <p:spPr bwMode="auto">
            <a:xfrm>
              <a:off x="1351471" y="6246577"/>
              <a:ext cx="8056653" cy="4154"/>
            </a:xfrm>
            <a:prstGeom prst="straightConnector1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192" name="Rectangle 8" descr="Light upward diagonal">
              <a:extLst>
                <a:ext uri="{FF2B5EF4-FFF2-40B4-BE49-F238E27FC236}">
                  <a16:creationId xmlns:a16="http://schemas.microsoft.com/office/drawing/2014/main" id="{BFFAF5CB-55FB-DE4B-8871-CFD3AA5B4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377" y="6131736"/>
              <a:ext cx="2687884" cy="33598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P2 blocked</a:t>
              </a:r>
            </a:p>
          </p:txBody>
        </p:sp>
        <p:sp>
          <p:nvSpPr>
            <p:cNvPr id="93193" name="Line 9">
              <a:extLst>
                <a:ext uri="{FF2B5EF4-FFF2-40B4-BE49-F238E27FC236}">
                  <a16:creationId xmlns:a16="http://schemas.microsoft.com/office/drawing/2014/main" id="{68DEBAA7-0648-614B-B1B9-E2B1FC703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6261" y="4955787"/>
              <a:ext cx="0" cy="1763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4" name="Line 10">
              <a:extLst>
                <a:ext uri="{FF2B5EF4-FFF2-40B4-BE49-F238E27FC236}">
                  <a16:creationId xmlns:a16="http://schemas.microsoft.com/office/drawing/2014/main" id="{B70D9D52-BAF2-A045-922A-608B34CDB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8377" y="4955787"/>
              <a:ext cx="0" cy="1763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5" name="Line 11">
              <a:extLst>
                <a:ext uri="{FF2B5EF4-FFF2-40B4-BE49-F238E27FC236}">
                  <a16:creationId xmlns:a16="http://schemas.microsoft.com/office/drawing/2014/main" id="{7FABC8D9-EF36-4A48-B048-2BABAC425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449" y="4955787"/>
              <a:ext cx="0" cy="1763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6" name="Rectangle 12">
              <a:extLst>
                <a:ext uri="{FF2B5EF4-FFF2-40B4-BE49-F238E27FC236}">
                  <a16:creationId xmlns:a16="http://schemas.microsoft.com/office/drawing/2014/main" id="{4DCB7AA6-E34C-CA48-9478-90BEDDE19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449" y="5039783"/>
              <a:ext cx="4367812" cy="335986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7" name="Line 13">
              <a:extLst>
                <a:ext uri="{FF2B5EF4-FFF2-40B4-BE49-F238E27FC236}">
                  <a16:creationId xmlns:a16="http://schemas.microsoft.com/office/drawing/2014/main" id="{243BB3C5-F175-D94D-BB93-AD7301147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0168" y="4955787"/>
              <a:ext cx="0" cy="17639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198" name="Text Box 14">
              <a:extLst>
                <a:ext uri="{FF2B5EF4-FFF2-40B4-BE49-F238E27FC236}">
                  <a16:creationId xmlns:a16="http://schemas.microsoft.com/office/drawing/2014/main" id="{1FF452C2-8432-7A46-9489-7768F5F46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6831" y="4199819"/>
              <a:ext cx="1511952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P1 enters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sp>
          <p:nvSpPr>
            <p:cNvPr id="93199" name="Text Box 15">
              <a:extLst>
                <a:ext uri="{FF2B5EF4-FFF2-40B4-BE49-F238E27FC236}">
                  <a16:creationId xmlns:a16="http://schemas.microsoft.com/office/drawing/2014/main" id="{6CB830A3-5275-A04F-B7E0-09F4720CC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2151" y="5375768"/>
              <a:ext cx="1774846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P2 tries to enter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cxnSp>
          <p:nvCxnSpPr>
            <p:cNvPr id="93200" name="AutoShape 16">
              <a:extLst>
                <a:ext uri="{FF2B5EF4-FFF2-40B4-BE49-F238E27FC236}">
                  <a16:creationId xmlns:a16="http://schemas.microsoft.com/office/drawing/2014/main" id="{3F3D0FB7-3D7C-BB46-9654-58CD1990FB02}"/>
                </a:ext>
              </a:extLst>
            </p:cNvPr>
            <p:cNvCxnSpPr>
              <a:cxnSpLocks noChangeShapeType="1"/>
              <a:stCxn id="93199" idx="1"/>
              <a:endCxn id="93192" idx="1"/>
            </p:cNvCxnSpPr>
            <p:nvPr/>
          </p:nvCxnSpPr>
          <p:spPr bwMode="auto">
            <a:xfrm rot="10800000" flipV="1">
              <a:off x="3528377" y="5693419"/>
              <a:ext cx="363774" cy="606310"/>
            </a:xfrm>
            <a:prstGeom prst="curvedConnector3">
              <a:avLst>
                <a:gd name="adj1" fmla="val 1628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201" name="AutoShape 17">
              <a:extLst>
                <a:ext uri="{FF2B5EF4-FFF2-40B4-BE49-F238E27FC236}">
                  <a16:creationId xmlns:a16="http://schemas.microsoft.com/office/drawing/2014/main" id="{7B2424DD-5AA5-294D-9FD2-145034A1C9BA}"/>
                </a:ext>
              </a:extLst>
            </p:cNvPr>
            <p:cNvCxnSpPr>
              <a:cxnSpLocks noChangeShapeType="1"/>
              <a:stCxn id="93198" idx="1"/>
              <a:endCxn id="93196" idx="1"/>
            </p:cNvCxnSpPr>
            <p:nvPr/>
          </p:nvCxnSpPr>
          <p:spPr bwMode="auto">
            <a:xfrm rot="10800000" flipH="1" flipV="1">
              <a:off x="1516831" y="4517470"/>
              <a:ext cx="331618" cy="690306"/>
            </a:xfrm>
            <a:prstGeom prst="curvedConnector3">
              <a:avLst>
                <a:gd name="adj1" fmla="val -6893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202" name="Text Box 18">
              <a:extLst>
                <a:ext uri="{FF2B5EF4-FFF2-40B4-BE49-F238E27FC236}">
                  <a16:creationId xmlns:a16="http://schemas.microsoft.com/office/drawing/2014/main" id="{F0F3F60F-9EA9-4140-8863-94A522409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8622" y="5291772"/>
              <a:ext cx="1511952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P2 enters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cxnSp>
          <p:nvCxnSpPr>
            <p:cNvPr id="93203" name="AutoShape 19">
              <a:extLst>
                <a:ext uri="{FF2B5EF4-FFF2-40B4-BE49-F238E27FC236}">
                  <a16:creationId xmlns:a16="http://schemas.microsoft.com/office/drawing/2014/main" id="{6E5DEFF4-78F5-3343-96CE-6821A6D6BB0E}"/>
                </a:ext>
              </a:extLst>
            </p:cNvPr>
            <p:cNvCxnSpPr>
              <a:cxnSpLocks noChangeShapeType="1"/>
              <a:stCxn id="93202" idx="1"/>
              <a:endCxn id="93204" idx="1"/>
            </p:cNvCxnSpPr>
            <p:nvPr/>
          </p:nvCxnSpPr>
          <p:spPr bwMode="auto">
            <a:xfrm rot="10800000" flipV="1">
              <a:off x="6216262" y="5609423"/>
              <a:ext cx="172360" cy="690306"/>
            </a:xfrm>
            <a:prstGeom prst="curvedConnector3">
              <a:avLst>
                <a:gd name="adj1" fmla="val 23262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204" name="Rectangle 20">
              <a:extLst>
                <a:ext uri="{FF2B5EF4-FFF2-40B4-BE49-F238E27FC236}">
                  <a16:creationId xmlns:a16="http://schemas.microsoft.com/office/drawing/2014/main" id="{D8DD440F-E90D-8045-88CA-C2DFAEDA0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6262" y="6131736"/>
              <a:ext cx="2183906" cy="335986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endParaRPr>
            </a:p>
          </p:txBody>
        </p:sp>
        <p:sp>
          <p:nvSpPr>
            <p:cNvPr id="93205" name="Text Box 21">
              <a:extLst>
                <a:ext uri="{FF2B5EF4-FFF2-40B4-BE49-F238E27FC236}">
                  <a16:creationId xmlns:a16="http://schemas.microsoft.com/office/drawing/2014/main" id="{944A616F-A465-E446-9D19-2B75EAB0C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0611" y="4283815"/>
              <a:ext cx="1511952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P1 leaves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cxnSp>
          <p:nvCxnSpPr>
            <p:cNvPr id="93206" name="AutoShape 22">
              <a:extLst>
                <a:ext uri="{FF2B5EF4-FFF2-40B4-BE49-F238E27FC236}">
                  <a16:creationId xmlns:a16="http://schemas.microsoft.com/office/drawing/2014/main" id="{BB868173-395E-4C4F-ACFF-6355020360DE}"/>
                </a:ext>
              </a:extLst>
            </p:cNvPr>
            <p:cNvCxnSpPr>
              <a:cxnSpLocks noChangeShapeType="1"/>
              <a:stCxn id="93205" idx="2"/>
              <a:endCxn id="93196" idx="3"/>
            </p:cNvCxnSpPr>
            <p:nvPr/>
          </p:nvCxnSpPr>
          <p:spPr bwMode="auto">
            <a:xfrm rot="5400000">
              <a:off x="6662095" y="4473283"/>
              <a:ext cx="288659" cy="1180326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207" name="Text Box 23">
              <a:extLst>
                <a:ext uri="{FF2B5EF4-FFF2-40B4-BE49-F238E27FC236}">
                  <a16:creationId xmlns:a16="http://schemas.microsoft.com/office/drawing/2014/main" id="{4A12CAD2-CB36-5043-A78F-4765686F2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4535" y="5207776"/>
              <a:ext cx="1511952" cy="63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P2 leaves</a:t>
              </a:r>
              <a:b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</a:br>
              <a:r>
                <a:rPr kumimoji="0" lang="en-US" altLang="en-US" sz="176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critical region</a:t>
              </a:r>
            </a:p>
          </p:txBody>
        </p:sp>
        <p:cxnSp>
          <p:nvCxnSpPr>
            <p:cNvPr id="93208" name="AutoShape 24">
              <a:extLst>
                <a:ext uri="{FF2B5EF4-FFF2-40B4-BE49-F238E27FC236}">
                  <a16:creationId xmlns:a16="http://schemas.microsoft.com/office/drawing/2014/main" id="{27E62FBA-35CF-F247-9B99-656FDC7DDDAE}"/>
                </a:ext>
              </a:extLst>
            </p:cNvPr>
            <p:cNvCxnSpPr>
              <a:cxnSpLocks noChangeShapeType="1"/>
              <a:stCxn id="93207" idx="2"/>
              <a:endCxn id="93204" idx="3"/>
            </p:cNvCxnSpPr>
            <p:nvPr/>
          </p:nvCxnSpPr>
          <p:spPr bwMode="auto">
            <a:xfrm rot="5400000">
              <a:off x="8552015" y="5691232"/>
              <a:ext cx="456651" cy="760343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209" name="Text Box 25">
              <a:extLst>
                <a:ext uri="{FF2B5EF4-FFF2-40B4-BE49-F238E27FC236}">
                  <a16:creationId xmlns:a16="http://schemas.microsoft.com/office/drawing/2014/main" id="{B16CDE04-5431-FF42-9E7B-BF5EFC1FB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3273" y="6719711"/>
              <a:ext cx="678134" cy="363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76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+mn-ea"/>
                  <a:cs typeface="Arial"/>
                </a:rPr>
                <a:t>Time</a:t>
              </a:r>
            </a:p>
          </p:txBody>
        </p:sp>
        <p:cxnSp>
          <p:nvCxnSpPr>
            <p:cNvPr id="93210" name="AutoShape 26">
              <a:extLst>
                <a:ext uri="{FF2B5EF4-FFF2-40B4-BE49-F238E27FC236}">
                  <a16:creationId xmlns:a16="http://schemas.microsoft.com/office/drawing/2014/main" id="{EAFAA533-0983-134C-95A7-C3A56B6DA543}"/>
                </a:ext>
              </a:extLst>
            </p:cNvPr>
            <p:cNvCxnSpPr>
              <a:cxnSpLocks noChangeShapeType="1"/>
              <a:stCxn id="93209" idx="3"/>
            </p:cNvCxnSpPr>
            <p:nvPr/>
          </p:nvCxnSpPr>
          <p:spPr bwMode="auto">
            <a:xfrm>
              <a:off x="4721407" y="6901620"/>
              <a:ext cx="2082830" cy="35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1562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5C63-6CD3-443E-BDE2-0028D92C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critical regions?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6A1A-7DED-4A49-9C40-70D6D4EA4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Turn-based solutions</a:t>
            </a:r>
          </a:p>
          <a:p>
            <a:r>
              <a:rPr lang="en-US" dirty="0"/>
              <a:t>Spinlocks</a:t>
            </a:r>
          </a:p>
          <a:p>
            <a:r>
              <a:rPr lang="en-US" dirty="0"/>
              <a:t>Semaphores</a:t>
            </a:r>
          </a:p>
          <a:p>
            <a:r>
              <a:rPr lang="en-US" dirty="0"/>
              <a:t>Monitors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F54A6-B5AC-4AAA-A3A1-34E09D3360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95E8B-9702-43BF-840F-B24E3FB151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12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>
            <a:extLst>
              <a:ext uri="{FF2B5EF4-FFF2-40B4-BE49-F238E27FC236}">
                <a16:creationId xmlns:a16="http://schemas.microsoft.com/office/drawing/2014/main" id="{6961FFD0-3136-6744-AF77-2A7A1A790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Spinlocks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2CA168-7A4E-084D-AF13-F17DA4C99AF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C0EE1E8-F246-0344-879F-ACDF28735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144691B-2148-EE46-91C2-338F18CE3F8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9330" name="Text Box 2">
            <a:extLst>
              <a:ext uri="{FF2B5EF4-FFF2-40B4-BE49-F238E27FC236}">
                <a16:creationId xmlns:a16="http://schemas.microsoft.com/office/drawing/2014/main" id="{1FD61C16-1735-DD40-B974-BFE9976E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211" y="1982739"/>
            <a:ext cx="6334077" cy="415892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Code for process P</a:t>
            </a:r>
            <a:r>
              <a:rPr kumimoji="0" lang="en-US" altLang="en-US" sz="4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While(1){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Lock(lock)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critical section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Unlock(lock);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// remainder of code</a:t>
            </a:r>
          </a:p>
          <a:p>
            <a:pPr marL="431800" marR="0" lvl="1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}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100A8DDF-8520-4E4C-B33A-A6A8B8E0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211" y="1510259"/>
            <a:ext cx="6334077" cy="60525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pitchFamily="2" charset="0"/>
                <a:ea typeface="+mn-ea"/>
                <a:cs typeface="Arial"/>
              </a:rPr>
              <a:t>Spinlock lock;</a:t>
            </a:r>
          </a:p>
        </p:txBody>
      </p:sp>
    </p:spTree>
    <p:extLst>
      <p:ext uri="{BB962C8B-B14F-4D97-AF65-F5344CB8AC3E}">
        <p14:creationId xmlns:p14="http://schemas.microsoft.com/office/powerpoint/2010/main" val="313850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383A26D-3C56-0042-8B6C-8FD1E0DFA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Spinlock implementation (1/2)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6AF066B1-89F4-4E4D-8ABF-40AC813F68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Solution: use hardware</a:t>
            </a:r>
          </a:p>
          <a:p>
            <a:r>
              <a:rPr lang="en-US" altLang="en-US" dirty="0"/>
              <a:t>Several hardware methods</a:t>
            </a:r>
          </a:p>
          <a:p>
            <a:pPr lvl="1"/>
            <a:r>
              <a:rPr lang="en-US" altLang="en-US" dirty="0"/>
              <a:t>Test &amp; set: test a variable and set it in one instruction</a:t>
            </a:r>
          </a:p>
          <a:p>
            <a:pPr lvl="1"/>
            <a:r>
              <a:rPr lang="en-US" altLang="en-US" dirty="0"/>
              <a:t>Atomic swap: switch register &amp; memory in one instruction</a:t>
            </a:r>
          </a:p>
          <a:p>
            <a:pPr lvl="1"/>
            <a:r>
              <a:rPr lang="en-US" altLang="en-US" dirty="0"/>
              <a:t>Turn off interrupts: process won’t be switched out unless it asks to be suspended</a:t>
            </a:r>
          </a:p>
          <a:p>
            <a:r>
              <a:rPr lang="en-US" altLang="en-US" dirty="0"/>
              <a:t>The first two methods can be implemented in user land</a:t>
            </a:r>
          </a:p>
          <a:p>
            <a:pPr lvl="1"/>
            <a:r>
              <a:rPr lang="en-US" altLang="en-US" dirty="0"/>
              <a:t>Why can’t we implement the third method in user land?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C079A-FDEE-5245-9DF2-0EA014E67F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14FC9-25DA-A545-BFFF-97AA43D961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E4FE751-6D10-DF48-B5EA-EED7A3F958E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197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773A5-0E2B-BC40-8799-564A6EC8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Busy </a:t>
            </a:r>
            <a:r>
              <a:rPr lang="en-US" dirty="0"/>
              <a:t>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19DE-1429-0641-BCA8-0D4649762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that is trying to acquire a locked spinlock is running!</a:t>
            </a:r>
          </a:p>
          <a:p>
            <a:pPr lvl="1"/>
            <a:r>
              <a:rPr lang="en-US" dirty="0"/>
              <a:t>It continuously checks: </a:t>
            </a:r>
          </a:p>
          <a:p>
            <a:pPr lvl="2"/>
            <a:r>
              <a:rPr lang="en-US" dirty="0"/>
              <a:t>can I get the lock? No, lock is held by another process</a:t>
            </a:r>
          </a:p>
          <a:p>
            <a:pPr lvl="2"/>
            <a:r>
              <a:rPr lang="en-US" dirty="0"/>
              <a:t>can I get the lock? No, lock is held by another process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This continuous check is called </a:t>
            </a:r>
            <a:r>
              <a:rPr lang="en-US" b="1" dirty="0"/>
              <a:t>spinning</a:t>
            </a:r>
            <a:r>
              <a:rPr lang="en-US" dirty="0"/>
              <a:t> or </a:t>
            </a:r>
            <a:r>
              <a:rPr lang="en-US" b="1" dirty="0"/>
              <a:t>busy</a:t>
            </a:r>
            <a:r>
              <a:rPr lang="en-US" dirty="0"/>
              <a:t> </a:t>
            </a:r>
            <a:r>
              <a:rPr lang="en-US" b="1" dirty="0"/>
              <a:t>waiting</a:t>
            </a:r>
          </a:p>
          <a:p>
            <a:pPr lvl="1"/>
            <a:r>
              <a:rPr lang="en-US" dirty="0"/>
              <a:t>But what is wrong with that?</a:t>
            </a:r>
          </a:p>
          <a:p>
            <a:pPr lvl="2"/>
            <a:r>
              <a:rPr lang="en-US" dirty="0"/>
              <a:t>Busy waiting wastes CPU cycles </a:t>
            </a:r>
          </a:p>
          <a:p>
            <a:pPr lvl="2"/>
            <a:r>
              <a:rPr lang="en-US" dirty="0"/>
              <a:t>on a single-core system it delays the process that is holding the lock from releasing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2BD92-DC57-6040-BE82-D1C89A698F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9B3FE-8A36-5349-897B-E66FE44A2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0839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  <a:txDef>
      <a:spPr>
        <a:solidFill>
          <a:srgbClr val="FFFFD3"/>
        </a:solidFill>
        <a:ln>
          <a:solidFill>
            <a:schemeClr val="tx1"/>
          </a:solidFill>
        </a:ln>
      </a:spPr>
      <a:bodyPr wrap="square" rtlCol="0">
        <a:spAutoFit/>
      </a:bodyPr>
      <a:lstStyle>
        <a:defPPr algn="ctr">
          <a:lnSpc>
            <a:spcPct val="150000"/>
          </a:lnSpc>
          <a:defRPr sz="3200" b="1" u="sng" dirty="0" smtClean="0">
            <a:solidFill>
              <a:schemeClr val="accent6">
                <a:lumMod val="75000"/>
              </a:schemeClr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9892</TotalTime>
  <Words>1428</Words>
  <Application>Microsoft Office PowerPoint</Application>
  <PresentationFormat>Custom</PresentationFormat>
  <Paragraphs>334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Cambria Math</vt:lpstr>
      <vt:lpstr>Courier</vt:lpstr>
      <vt:lpstr>Helvetica</vt:lpstr>
      <vt:lpstr>Monaco</vt:lpstr>
      <vt:lpstr>Times</vt:lpstr>
      <vt:lpstr>Times New Roman</vt:lpstr>
      <vt:lpstr>Office Theme</vt:lpstr>
      <vt:lpstr>1_Office Theme</vt:lpstr>
      <vt:lpstr>2_Office Theme</vt:lpstr>
      <vt:lpstr>Introduction to Operating Systems CS 1550</vt:lpstr>
      <vt:lpstr>Announcements</vt:lpstr>
      <vt:lpstr>Agenda</vt:lpstr>
      <vt:lpstr>Context Switching in Xv6</vt:lpstr>
      <vt:lpstr>Critical regions </vt:lpstr>
      <vt:lpstr>How to implement critical regions?</vt:lpstr>
      <vt:lpstr>Using Spinlocks</vt:lpstr>
      <vt:lpstr>Spinlock implementation (1/2)</vt:lpstr>
      <vt:lpstr>Busy Waiting</vt:lpstr>
      <vt:lpstr>Today’s problem: Busy Waiting</vt:lpstr>
      <vt:lpstr>But why?</vt:lpstr>
      <vt:lpstr>Atomic TestAndSet</vt:lpstr>
      <vt:lpstr>Spinlock implementation using TestAndSet</vt:lpstr>
      <vt:lpstr>Atomic Swap</vt:lpstr>
      <vt:lpstr>Spinlock implementation using Swap</vt:lpstr>
      <vt:lpstr>Implication of Busy Waiting</vt:lpstr>
      <vt:lpstr>Implementation Detail</vt:lpstr>
      <vt:lpstr>Xv6 Walkthrough</vt:lpstr>
      <vt:lpstr>Semaphores</vt:lpstr>
      <vt:lpstr>Busy waiting vs. Blocking</vt:lpstr>
      <vt:lpstr>Critical sections using semaphores</vt:lpstr>
      <vt:lpstr>Types of semaphores</vt:lpstr>
      <vt:lpstr>Semaphore Implementation</vt:lpstr>
      <vt:lpstr>Implementing semaphores with blocking</vt:lpstr>
      <vt:lpstr>Spinlocks in Semaphores</vt:lpstr>
      <vt:lpstr>Spinlocks are sometimes better than Semaphores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2023-01-19T18:45:58Z</dcterms:modified>
</cp:coreProperties>
</file>