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7"/>
  </p:normalViewPr>
  <p:slideViewPr>
    <p:cSldViewPr snapToGrid="0" snapToObjects="1">
      <p:cViewPr>
        <p:scale>
          <a:sx n="105" d="100"/>
          <a:sy n="105" d="100"/>
        </p:scale>
        <p:origin x="30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2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C043-0161-1E45-9285-574765522133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C24A-8979-314B-AF06-AF251BC68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38169"/>
              </p:ext>
            </p:extLst>
          </p:nvPr>
        </p:nvGraphicFramePr>
        <p:xfrm>
          <a:off x="6126732" y="2234184"/>
          <a:ext cx="1980040" cy="1295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8120"/>
                <a:gridCol w="1611920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PK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 err="1" smtClean="0"/>
                        <a:t>student_id</a:t>
                      </a:r>
                      <a:r>
                        <a:rPr lang="en-US" sz="1100" b="1" u="sng" dirty="0" smtClean="0"/>
                        <a:t>: INTEGER</a:t>
                      </a:r>
                      <a:endParaRPr lang="en-US" sz="11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name: CHARACTER(50)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71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email:CHARACTER</a:t>
                      </a:r>
                      <a:r>
                        <a:rPr lang="en-US" sz="1100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605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start_date:DATE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38169"/>
              </p:ext>
            </p:extLst>
          </p:nvPr>
        </p:nvGraphicFramePr>
        <p:xfrm>
          <a:off x="9632840" y="1100328"/>
          <a:ext cx="1980040" cy="7772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8120"/>
                <a:gridCol w="1611920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GTA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none" dirty="0" err="1" smtClean="0"/>
                        <a:t>major:CHARACTER</a:t>
                      </a:r>
                      <a:r>
                        <a:rPr lang="en-US" sz="1100" b="0" u="none" dirty="0" smtClean="0"/>
                        <a:t>(50)</a:t>
                      </a:r>
                      <a:endParaRPr lang="en-US" sz="1100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 smtClean="0"/>
                        <a:t>hoursPerWeek</a:t>
                      </a:r>
                      <a:r>
                        <a:rPr lang="en-US" sz="1100" b="0" dirty="0" smtClean="0"/>
                        <a:t>: INTEGER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43680"/>
              </p:ext>
            </p:extLst>
          </p:nvPr>
        </p:nvGraphicFramePr>
        <p:xfrm>
          <a:off x="9632840" y="2270760"/>
          <a:ext cx="1486264" cy="7772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6319"/>
                <a:gridCol w="1209945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PAL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none" dirty="0" err="1" smtClean="0"/>
                        <a:t>year:INTEGER</a:t>
                      </a:r>
                      <a:endParaRPr lang="en-US" sz="1100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none" dirty="0" err="1" smtClean="0"/>
                        <a:t>rating:INTEGER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34528"/>
              </p:ext>
            </p:extLst>
          </p:nvPr>
        </p:nvGraphicFramePr>
        <p:xfrm>
          <a:off x="9632840" y="3441192"/>
          <a:ext cx="1980040" cy="1295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8120"/>
                <a:gridCol w="1611920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Junior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PK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 err="1" smtClean="0"/>
                        <a:t>student_id</a:t>
                      </a:r>
                      <a:r>
                        <a:rPr lang="en-US" sz="1100" b="1" u="sng" dirty="0" smtClean="0"/>
                        <a:t>: INTEGER</a:t>
                      </a:r>
                      <a:endParaRPr lang="en-US" sz="11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name: CHARACTER(50)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71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email:CHARACTER</a:t>
                      </a:r>
                      <a:r>
                        <a:rPr lang="en-US" sz="1100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605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start_date:DATE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387877" y="2570095"/>
            <a:ext cx="682752" cy="609600"/>
            <a:chOff x="3232040" y="2307074"/>
            <a:chExt cx="682752" cy="609600"/>
          </a:xfrm>
        </p:grpSpPr>
        <p:sp>
          <p:nvSpPr>
            <p:cNvPr id="8" name="Triangle 7"/>
            <p:cNvSpPr/>
            <p:nvPr/>
          </p:nvSpPr>
          <p:spPr>
            <a:xfrm>
              <a:off x="3232040" y="2307074"/>
              <a:ext cx="682752" cy="609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49939" y="2527792"/>
              <a:ext cx="4876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IsA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3" idx="3"/>
            <a:endCxn id="8" idx="1"/>
          </p:cNvCxnSpPr>
          <p:nvPr/>
        </p:nvCxnSpPr>
        <p:spPr>
          <a:xfrm flipV="1">
            <a:off x="8106772" y="2874895"/>
            <a:ext cx="451793" cy="6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5" idx="1"/>
          </p:cNvCxnSpPr>
          <p:nvPr/>
        </p:nvCxnSpPr>
        <p:spPr>
          <a:xfrm flipV="1">
            <a:off x="8899941" y="1488948"/>
            <a:ext cx="732899" cy="138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6" idx="1"/>
          </p:cNvCxnSpPr>
          <p:nvPr/>
        </p:nvCxnSpPr>
        <p:spPr>
          <a:xfrm flipV="1">
            <a:off x="8899941" y="2659380"/>
            <a:ext cx="732899" cy="215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5"/>
            <a:endCxn id="7" idx="1"/>
          </p:cNvCxnSpPr>
          <p:nvPr/>
        </p:nvCxnSpPr>
        <p:spPr>
          <a:xfrm>
            <a:off x="8899941" y="2874895"/>
            <a:ext cx="732899" cy="121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94619"/>
              </p:ext>
            </p:extLst>
          </p:nvPr>
        </p:nvGraphicFramePr>
        <p:xfrm>
          <a:off x="3728272" y="2229796"/>
          <a:ext cx="1975542" cy="1295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7284"/>
                <a:gridCol w="1608258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Staff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PK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 err="1" smtClean="0"/>
                        <a:t>staff_id</a:t>
                      </a:r>
                      <a:r>
                        <a:rPr lang="en-US" sz="1100" b="1" u="sng" dirty="0" smtClean="0"/>
                        <a:t>: INTEGER</a:t>
                      </a:r>
                      <a:endParaRPr lang="en-US" sz="11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name: CHARACTER(50)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71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email:CHARACTER</a:t>
                      </a:r>
                      <a:r>
                        <a:rPr lang="en-US" sz="1100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605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role:CHARACTER</a:t>
                      </a:r>
                      <a:r>
                        <a:rPr lang="en-US" sz="1100" dirty="0" smtClean="0"/>
                        <a:t>(50)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69099"/>
              </p:ext>
            </p:extLst>
          </p:nvPr>
        </p:nvGraphicFramePr>
        <p:xfrm>
          <a:off x="414865" y="1691378"/>
          <a:ext cx="1980040" cy="5181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8120"/>
                <a:gridCol w="1611920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none" dirty="0" err="1" smtClean="0"/>
                        <a:t>level:CHARACTER</a:t>
                      </a:r>
                      <a:r>
                        <a:rPr lang="en-US" sz="1100" b="0" u="none" dirty="0" smtClean="0"/>
                        <a:t>(20)</a:t>
                      </a:r>
                      <a:endParaRPr lang="en-US" sz="1100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94039"/>
              </p:ext>
            </p:extLst>
          </p:nvPr>
        </p:nvGraphicFramePr>
        <p:xfrm>
          <a:off x="631261" y="2778883"/>
          <a:ext cx="1768420" cy="7772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8776"/>
                <a:gridCol w="1439644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Academic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none" dirty="0" err="1" smtClean="0"/>
                        <a:t>level:CHARACTER</a:t>
                      </a:r>
                      <a:r>
                        <a:rPr lang="en-US" sz="1100" b="0" u="none" dirty="0" smtClean="0"/>
                        <a:t>(20)</a:t>
                      </a:r>
                      <a:endParaRPr lang="en-US" sz="1100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none" dirty="0" err="1" smtClean="0"/>
                        <a:t>rating:INTEGER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2724736" y="2575929"/>
            <a:ext cx="682752" cy="609600"/>
            <a:chOff x="3232040" y="2294882"/>
            <a:chExt cx="682752" cy="609600"/>
          </a:xfrm>
        </p:grpSpPr>
        <p:sp>
          <p:nvSpPr>
            <p:cNvPr id="46" name="Triangle 45"/>
            <p:cNvSpPr/>
            <p:nvPr/>
          </p:nvSpPr>
          <p:spPr>
            <a:xfrm>
              <a:off x="3232040" y="2294882"/>
              <a:ext cx="682752" cy="609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43664" y="2509766"/>
              <a:ext cx="4876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IsA</a:t>
              </a:r>
              <a:endParaRPr lang="en-US" dirty="0"/>
            </a:p>
          </p:txBody>
        </p:sp>
      </p:grpSp>
      <p:cxnSp>
        <p:nvCxnSpPr>
          <p:cNvPr id="48" name="Straight Connector 47"/>
          <p:cNvCxnSpPr>
            <a:stCxn id="46" idx="5"/>
            <a:endCxn id="42" idx="1"/>
          </p:cNvCxnSpPr>
          <p:nvPr/>
        </p:nvCxnSpPr>
        <p:spPr>
          <a:xfrm flipV="1">
            <a:off x="3236800" y="2877496"/>
            <a:ext cx="491472" cy="3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3"/>
            <a:endCxn id="46" idx="1"/>
          </p:cNvCxnSpPr>
          <p:nvPr/>
        </p:nvCxnSpPr>
        <p:spPr>
          <a:xfrm>
            <a:off x="2394905" y="1950458"/>
            <a:ext cx="500519" cy="93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4" idx="3"/>
            <a:endCxn id="46" idx="1"/>
          </p:cNvCxnSpPr>
          <p:nvPr/>
        </p:nvCxnSpPr>
        <p:spPr>
          <a:xfrm flipV="1">
            <a:off x="2399681" y="2880729"/>
            <a:ext cx="495743" cy="28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22782"/>
              </p:ext>
            </p:extLst>
          </p:nvPr>
        </p:nvGraphicFramePr>
        <p:xfrm>
          <a:off x="3185072" y="5172456"/>
          <a:ext cx="2203792" cy="1295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09719"/>
                <a:gridCol w="1794073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Answer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PK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 err="1" smtClean="0"/>
                        <a:t>a_id</a:t>
                      </a:r>
                      <a:r>
                        <a:rPr lang="en-US" sz="1100" b="1" u="sng" dirty="0" smtClean="0"/>
                        <a:t>: INTEGER</a:t>
                      </a:r>
                      <a:endParaRPr lang="en-US" sz="11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date: DATE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71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answer:CHARACTER</a:t>
                      </a:r>
                      <a:r>
                        <a:rPr lang="en-US" sz="1100" dirty="0" smtClean="0"/>
                        <a:t>(1000)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605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rating:INTEGER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5386"/>
              </p:ext>
            </p:extLst>
          </p:nvPr>
        </p:nvGraphicFramePr>
        <p:xfrm>
          <a:off x="7412878" y="5030425"/>
          <a:ext cx="2291374" cy="15544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26002"/>
                <a:gridCol w="1865372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Question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PK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 err="1" smtClean="0"/>
                        <a:t>q_id</a:t>
                      </a:r>
                      <a:r>
                        <a:rPr lang="en-US" sz="1100" b="1" u="sng" dirty="0" smtClean="0"/>
                        <a:t>: INTEGER</a:t>
                      </a:r>
                      <a:endParaRPr lang="en-US" sz="11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date: DATE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71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question:CHARACTER</a:t>
                      </a:r>
                      <a:r>
                        <a:rPr lang="en-US" sz="1100" dirty="0" smtClean="0"/>
                        <a:t>(400)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71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rating:INTEGER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605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solved:BOOLEAN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8156229" y="3945521"/>
            <a:ext cx="804672" cy="787093"/>
            <a:chOff x="7501779" y="4239506"/>
            <a:chExt cx="804672" cy="787093"/>
          </a:xfrm>
        </p:grpSpPr>
        <p:sp>
          <p:nvSpPr>
            <p:cNvPr id="63" name="Diamond 62"/>
            <p:cNvSpPr/>
            <p:nvPr/>
          </p:nvSpPr>
          <p:spPr>
            <a:xfrm>
              <a:off x="7501779" y="4239506"/>
              <a:ext cx="804672" cy="78709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2429" y="4479163"/>
              <a:ext cx="563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asks</a:t>
              </a:r>
              <a:endParaRPr lang="en-US" dirty="0"/>
            </a:p>
          </p:txBody>
        </p:sp>
      </p:grpSp>
      <p:cxnSp>
        <p:nvCxnSpPr>
          <p:cNvPr id="66" name="Straight Connector 65"/>
          <p:cNvCxnSpPr>
            <a:stCxn id="3" idx="2"/>
            <a:endCxn id="63" idx="0"/>
          </p:cNvCxnSpPr>
          <p:nvPr/>
        </p:nvCxnSpPr>
        <p:spPr>
          <a:xfrm>
            <a:off x="7116752" y="3529584"/>
            <a:ext cx="1441813" cy="41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0"/>
            <a:endCxn id="63" idx="2"/>
          </p:cNvCxnSpPr>
          <p:nvPr/>
        </p:nvCxnSpPr>
        <p:spPr>
          <a:xfrm flipV="1">
            <a:off x="8558565" y="4732614"/>
            <a:ext cx="0" cy="2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075955" y="5414118"/>
            <a:ext cx="804672" cy="787093"/>
            <a:chOff x="7501779" y="4239506"/>
            <a:chExt cx="804672" cy="787093"/>
          </a:xfrm>
        </p:grpSpPr>
        <p:sp>
          <p:nvSpPr>
            <p:cNvPr id="75" name="Diamond 74"/>
            <p:cNvSpPr/>
            <p:nvPr/>
          </p:nvSpPr>
          <p:spPr>
            <a:xfrm>
              <a:off x="7501779" y="4239506"/>
              <a:ext cx="804672" cy="78709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22429" y="4479163"/>
              <a:ext cx="563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has</a:t>
              </a:r>
              <a:endParaRPr lang="en-US" dirty="0"/>
            </a:p>
          </p:txBody>
        </p:sp>
      </p:grpSp>
      <p:cxnSp>
        <p:nvCxnSpPr>
          <p:cNvPr id="77" name="Straight Connector 76"/>
          <p:cNvCxnSpPr>
            <a:stCxn id="75" idx="3"/>
            <a:endCxn id="61" idx="1"/>
          </p:cNvCxnSpPr>
          <p:nvPr/>
        </p:nvCxnSpPr>
        <p:spPr>
          <a:xfrm>
            <a:off x="6880627" y="5807665"/>
            <a:ext cx="532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3"/>
            <a:endCxn id="75" idx="1"/>
          </p:cNvCxnSpPr>
          <p:nvPr/>
        </p:nvCxnSpPr>
        <p:spPr>
          <a:xfrm flipV="1">
            <a:off x="5388864" y="5807665"/>
            <a:ext cx="687091" cy="1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3884632" y="3879337"/>
            <a:ext cx="804672" cy="787093"/>
            <a:chOff x="7501779" y="4239506"/>
            <a:chExt cx="804672" cy="787093"/>
          </a:xfrm>
        </p:grpSpPr>
        <p:sp>
          <p:nvSpPr>
            <p:cNvPr id="84" name="Diamond 83"/>
            <p:cNvSpPr/>
            <p:nvPr/>
          </p:nvSpPr>
          <p:spPr>
            <a:xfrm>
              <a:off x="7501779" y="4239506"/>
              <a:ext cx="804672" cy="78709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62104" y="4479163"/>
              <a:ext cx="6840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posts</a:t>
              </a:r>
              <a:endParaRPr lang="en-US" dirty="0"/>
            </a:p>
          </p:txBody>
        </p:sp>
      </p:grpSp>
      <p:cxnSp>
        <p:nvCxnSpPr>
          <p:cNvPr id="86" name="Straight Connector 85"/>
          <p:cNvCxnSpPr>
            <a:stCxn id="42" idx="2"/>
            <a:endCxn id="84" idx="0"/>
          </p:cNvCxnSpPr>
          <p:nvPr/>
        </p:nvCxnSpPr>
        <p:spPr>
          <a:xfrm flipH="1">
            <a:off x="4286968" y="3525196"/>
            <a:ext cx="429075" cy="35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0" idx="0"/>
            <a:endCxn id="84" idx="2"/>
          </p:cNvCxnSpPr>
          <p:nvPr/>
        </p:nvCxnSpPr>
        <p:spPr>
          <a:xfrm flipV="1">
            <a:off x="4286968" y="4666430"/>
            <a:ext cx="0" cy="506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3690444" y="979880"/>
            <a:ext cx="804672" cy="787093"/>
            <a:chOff x="7501779" y="4239506"/>
            <a:chExt cx="804672" cy="787093"/>
          </a:xfrm>
        </p:grpSpPr>
        <p:sp>
          <p:nvSpPr>
            <p:cNvPr id="109" name="Diamond 108"/>
            <p:cNvSpPr/>
            <p:nvPr/>
          </p:nvSpPr>
          <p:spPr>
            <a:xfrm>
              <a:off x="7501779" y="4239506"/>
              <a:ext cx="804672" cy="78709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562104" y="4479163"/>
              <a:ext cx="6840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books</a:t>
              </a:r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30293" y="976324"/>
            <a:ext cx="804672" cy="787093"/>
            <a:chOff x="7501779" y="4239506"/>
            <a:chExt cx="804672" cy="787093"/>
          </a:xfrm>
        </p:grpSpPr>
        <p:sp>
          <p:nvSpPr>
            <p:cNvPr id="113" name="Diamond 112"/>
            <p:cNvSpPr/>
            <p:nvPr/>
          </p:nvSpPr>
          <p:spPr>
            <a:xfrm>
              <a:off x="7501779" y="4239506"/>
              <a:ext cx="804672" cy="78709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62104" y="4479163"/>
              <a:ext cx="6840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attends</a:t>
              </a:r>
              <a:endParaRPr lang="en-US" dirty="0"/>
            </a:p>
          </p:txBody>
        </p:sp>
      </p:grp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59843"/>
              </p:ext>
            </p:extLst>
          </p:nvPr>
        </p:nvGraphicFramePr>
        <p:xfrm>
          <a:off x="4927614" y="104034"/>
          <a:ext cx="1975542" cy="15544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67284"/>
                <a:gridCol w="1608258"/>
              </a:tblGrid>
              <a:tr h="206054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bookings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39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PK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 err="1" smtClean="0"/>
                        <a:t>booking_id</a:t>
                      </a:r>
                      <a:r>
                        <a:rPr lang="en-US" sz="1100" b="1" u="sng" dirty="0" smtClean="0"/>
                        <a:t>: INTEGER</a:t>
                      </a:r>
                      <a:endParaRPr lang="en-US" sz="11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2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room: CHARACTER(50)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71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date:DATE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605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time:TIME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605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topic:CHARACTER</a:t>
                      </a:r>
                      <a:r>
                        <a:rPr lang="en-US" sz="1100" dirty="0" smtClean="0"/>
                        <a:t>(100)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6" name="Straight Connector 115"/>
          <p:cNvCxnSpPr>
            <a:stCxn id="109" idx="2"/>
            <a:endCxn id="42" idx="0"/>
          </p:cNvCxnSpPr>
          <p:nvPr/>
        </p:nvCxnSpPr>
        <p:spPr>
          <a:xfrm>
            <a:off x="4092780" y="1766973"/>
            <a:ext cx="623263" cy="46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5" idx="1"/>
            <a:endCxn id="109" idx="0"/>
          </p:cNvCxnSpPr>
          <p:nvPr/>
        </p:nvCxnSpPr>
        <p:spPr>
          <a:xfrm flipH="1">
            <a:off x="4092780" y="881274"/>
            <a:ext cx="834834" cy="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3" idx="2"/>
            <a:endCxn id="3" idx="0"/>
          </p:cNvCxnSpPr>
          <p:nvPr/>
        </p:nvCxnSpPr>
        <p:spPr>
          <a:xfrm flipH="1">
            <a:off x="7116752" y="1763417"/>
            <a:ext cx="415877" cy="47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5" idx="3"/>
            <a:endCxn id="113" idx="0"/>
          </p:cNvCxnSpPr>
          <p:nvPr/>
        </p:nvCxnSpPr>
        <p:spPr>
          <a:xfrm>
            <a:off x="6903156" y="881274"/>
            <a:ext cx="629473" cy="9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0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96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Faleh Alrashidi</dc:creator>
  <cp:lastModifiedBy>Faleh Alrashidi</cp:lastModifiedBy>
  <cp:revision>8</cp:revision>
  <dcterms:created xsi:type="dcterms:W3CDTF">2017-01-29T18:26:17Z</dcterms:created>
  <dcterms:modified xsi:type="dcterms:W3CDTF">2017-01-29T19:41:34Z</dcterms:modified>
</cp:coreProperties>
</file>