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6"/>
  </p:notesMasterIdLst>
  <p:handoutMasterIdLst>
    <p:handoutMasterId r:id="rId17"/>
  </p:handoutMasterIdLst>
  <p:sldIdLst>
    <p:sldId id="264" r:id="rId5"/>
    <p:sldId id="281" r:id="rId6"/>
    <p:sldId id="283" r:id="rId7"/>
    <p:sldId id="278" r:id="rId8"/>
    <p:sldId id="279" r:id="rId9"/>
    <p:sldId id="282" r:id="rId10"/>
    <p:sldId id="266" r:id="rId11"/>
    <p:sldId id="268" r:id="rId12"/>
    <p:sldId id="269" r:id="rId13"/>
    <p:sldId id="270" r:id="rId14"/>
    <p:sldId id="284" r:id="rId15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9" pos="3839" userDrawn="1">
          <p15:clr>
            <a:srgbClr val="A4A3A4"/>
          </p15:clr>
        </p15:guide>
        <p15:guide id="10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5" autoAdjust="0"/>
    <p:restoredTop sz="94280" autoAdjust="0"/>
  </p:normalViewPr>
  <p:slideViewPr>
    <p:cSldViewPr showGuides="1">
      <p:cViewPr varScale="1">
        <p:scale>
          <a:sx n="84" d="100"/>
          <a:sy n="84" d="100"/>
        </p:scale>
        <p:origin x="138" y="90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4C132F9-B222-4F5E-94C9-C280CF010636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F40234A-3E4F-46AA-ABF5-CC45888A5DB1}">
      <dgm:prSet phldrT="[Text]"/>
      <dgm:spPr/>
      <dgm:t>
        <a:bodyPr/>
        <a:lstStyle/>
        <a:p>
          <a:r>
            <a:rPr lang="en-US" dirty="0"/>
            <a:t>GTA</a:t>
          </a:r>
        </a:p>
      </dgm:t>
    </dgm:pt>
    <dgm:pt modelId="{2197F334-2849-4F0D-9DBE-FFDDAE9FB195}" type="parTrans" cxnId="{E8953C8E-E5BD-4A4E-99F2-524B62D6DF3C}">
      <dgm:prSet/>
      <dgm:spPr/>
      <dgm:t>
        <a:bodyPr/>
        <a:lstStyle/>
        <a:p>
          <a:endParaRPr lang="en-US"/>
        </a:p>
      </dgm:t>
    </dgm:pt>
    <dgm:pt modelId="{E3FA3C85-D2E2-42CA-BDF0-61D448674C65}" type="sibTrans" cxnId="{E8953C8E-E5BD-4A4E-99F2-524B62D6DF3C}">
      <dgm:prSet/>
      <dgm:spPr/>
      <dgm:t>
        <a:bodyPr/>
        <a:lstStyle/>
        <a:p>
          <a:endParaRPr lang="en-US"/>
        </a:p>
      </dgm:t>
    </dgm:pt>
    <dgm:pt modelId="{86739A04-802C-477A-A0AE-E067504603C3}">
      <dgm:prSet phldrT="[Text]"/>
      <dgm:spPr/>
      <dgm:t>
        <a:bodyPr/>
        <a:lstStyle/>
        <a:p>
          <a:r>
            <a:rPr lang="en-US" dirty="0"/>
            <a:t>PAL</a:t>
          </a:r>
        </a:p>
      </dgm:t>
    </dgm:pt>
    <dgm:pt modelId="{0030F26A-B7B2-4569-A871-E41651652446}" type="parTrans" cxnId="{7D8A2ACD-B10A-49FA-B2F9-213915139193}">
      <dgm:prSet/>
      <dgm:spPr/>
      <dgm:t>
        <a:bodyPr/>
        <a:lstStyle/>
        <a:p>
          <a:endParaRPr lang="en-US"/>
        </a:p>
      </dgm:t>
    </dgm:pt>
    <dgm:pt modelId="{E07639B9-2192-4926-B280-ED5DD8F0D6D9}" type="sibTrans" cxnId="{7D8A2ACD-B10A-49FA-B2F9-213915139193}">
      <dgm:prSet/>
      <dgm:spPr/>
      <dgm:t>
        <a:bodyPr/>
        <a:lstStyle/>
        <a:p>
          <a:endParaRPr lang="en-US"/>
        </a:p>
      </dgm:t>
    </dgm:pt>
    <dgm:pt modelId="{AC5B2110-5DF9-4EC0-A0DC-3F0803130CDD}">
      <dgm:prSet phldrT="[Text]"/>
      <dgm:spPr/>
      <dgm:t>
        <a:bodyPr/>
        <a:lstStyle/>
        <a:p>
          <a:r>
            <a:rPr lang="en-US" dirty="0"/>
            <a:t>Students</a:t>
          </a:r>
        </a:p>
      </dgm:t>
    </dgm:pt>
    <dgm:pt modelId="{A9F16586-52C3-483C-A724-1662A095D4FC}" type="parTrans" cxnId="{8EE7CDC8-5451-4281-B569-F6962EF2631B}">
      <dgm:prSet/>
      <dgm:spPr/>
      <dgm:t>
        <a:bodyPr/>
        <a:lstStyle/>
        <a:p>
          <a:endParaRPr lang="en-US"/>
        </a:p>
      </dgm:t>
    </dgm:pt>
    <dgm:pt modelId="{1D17B547-98A5-4AB8-9B5E-B251C52043B9}" type="sibTrans" cxnId="{8EE7CDC8-5451-4281-B569-F6962EF2631B}">
      <dgm:prSet/>
      <dgm:spPr/>
      <dgm:t>
        <a:bodyPr/>
        <a:lstStyle/>
        <a:p>
          <a:endParaRPr lang="en-US"/>
        </a:p>
      </dgm:t>
    </dgm:pt>
    <dgm:pt modelId="{10663759-FE70-49EE-9CDD-025206651954}">
      <dgm:prSet phldrT="[Text]"/>
      <dgm:spPr/>
      <dgm:t>
        <a:bodyPr/>
        <a:lstStyle/>
        <a:p>
          <a:r>
            <a:rPr lang="en-US" dirty="0"/>
            <a:t>PAL</a:t>
          </a:r>
        </a:p>
      </dgm:t>
    </dgm:pt>
    <dgm:pt modelId="{CFF296AE-BADF-4CCC-8A7B-D3DB54A9C6DE}" type="parTrans" cxnId="{EA81D333-9383-4D24-940C-C886C68F7B32}">
      <dgm:prSet/>
      <dgm:spPr/>
      <dgm:t>
        <a:bodyPr/>
        <a:lstStyle/>
        <a:p>
          <a:endParaRPr lang="en-US"/>
        </a:p>
      </dgm:t>
    </dgm:pt>
    <dgm:pt modelId="{E680B170-0FEB-425B-BEC4-BCD6F7BC6CC5}" type="sibTrans" cxnId="{EA81D333-9383-4D24-940C-C886C68F7B32}">
      <dgm:prSet/>
      <dgm:spPr/>
      <dgm:t>
        <a:bodyPr/>
        <a:lstStyle/>
        <a:p>
          <a:endParaRPr lang="en-US"/>
        </a:p>
      </dgm:t>
    </dgm:pt>
    <dgm:pt modelId="{13F2AB15-AEBB-4536-A9DA-47682488509E}">
      <dgm:prSet phldrT="[Text]"/>
      <dgm:spPr/>
      <dgm:t>
        <a:bodyPr/>
        <a:lstStyle/>
        <a:p>
          <a:r>
            <a:rPr lang="en-US" dirty="0"/>
            <a:t>Students</a:t>
          </a:r>
        </a:p>
      </dgm:t>
    </dgm:pt>
    <dgm:pt modelId="{84F5862F-BDE3-4DB8-89ED-B0BE519655C6}" type="parTrans" cxnId="{E8857EE7-7F8D-4BD2-A982-07F052968CE3}">
      <dgm:prSet/>
      <dgm:spPr/>
      <dgm:t>
        <a:bodyPr/>
        <a:lstStyle/>
        <a:p>
          <a:endParaRPr lang="en-US"/>
        </a:p>
      </dgm:t>
    </dgm:pt>
    <dgm:pt modelId="{D83D8089-FB85-440A-B0D4-3C0732B5AC62}" type="sibTrans" cxnId="{E8857EE7-7F8D-4BD2-A982-07F052968CE3}">
      <dgm:prSet/>
      <dgm:spPr/>
      <dgm:t>
        <a:bodyPr/>
        <a:lstStyle/>
        <a:p>
          <a:endParaRPr lang="en-US"/>
        </a:p>
      </dgm:t>
    </dgm:pt>
    <dgm:pt modelId="{F49EDB81-0C64-4D19-A686-78FA93BE88D0}">
      <dgm:prSet phldrT="[Text]"/>
      <dgm:spPr/>
      <dgm:t>
        <a:bodyPr/>
        <a:lstStyle/>
        <a:p>
          <a:r>
            <a:rPr lang="en-US" dirty="0"/>
            <a:t>Students</a:t>
          </a:r>
        </a:p>
      </dgm:t>
    </dgm:pt>
    <dgm:pt modelId="{A13E33BF-7158-42ED-B295-892BA098929C}" type="parTrans" cxnId="{2AFA83F5-616C-4D5E-8234-3BF83B416C4C}">
      <dgm:prSet/>
      <dgm:spPr/>
      <dgm:t>
        <a:bodyPr/>
        <a:lstStyle/>
        <a:p>
          <a:endParaRPr lang="en-US"/>
        </a:p>
      </dgm:t>
    </dgm:pt>
    <dgm:pt modelId="{5B76F14E-8278-41F0-A1E8-C17C84083E90}" type="sibTrans" cxnId="{2AFA83F5-616C-4D5E-8234-3BF83B416C4C}">
      <dgm:prSet/>
      <dgm:spPr/>
      <dgm:t>
        <a:bodyPr/>
        <a:lstStyle/>
        <a:p>
          <a:endParaRPr lang="en-US"/>
        </a:p>
      </dgm:t>
    </dgm:pt>
    <dgm:pt modelId="{58FBCDB2-E603-4B32-AB51-C8E8C6EA441D}" type="pres">
      <dgm:prSet presAssocID="{E4C132F9-B222-4F5E-94C9-C280CF01063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8A16B4C-6A65-4851-B055-1B37D94A2B8C}" type="pres">
      <dgm:prSet presAssocID="{4F40234A-3E4F-46AA-ABF5-CC45888A5DB1}" presName="hierRoot1" presStyleCnt="0"/>
      <dgm:spPr/>
    </dgm:pt>
    <dgm:pt modelId="{6D2E456C-88C0-491D-9677-4E8B6080B10E}" type="pres">
      <dgm:prSet presAssocID="{4F40234A-3E4F-46AA-ABF5-CC45888A5DB1}" presName="composite" presStyleCnt="0"/>
      <dgm:spPr/>
    </dgm:pt>
    <dgm:pt modelId="{3BF5C113-5EE3-4EDF-AE45-4191C0BA0A8E}" type="pres">
      <dgm:prSet presAssocID="{4F40234A-3E4F-46AA-ABF5-CC45888A5DB1}" presName="background" presStyleLbl="node0" presStyleIdx="0" presStyleCnt="1"/>
      <dgm:spPr/>
    </dgm:pt>
    <dgm:pt modelId="{A672A1A9-C53E-419A-8A4A-CB8E676AD97F}" type="pres">
      <dgm:prSet presAssocID="{4F40234A-3E4F-46AA-ABF5-CC45888A5DB1}" presName="text" presStyleLbl="fgAcc0" presStyleIdx="0" presStyleCnt="1">
        <dgm:presLayoutVars>
          <dgm:chPref val="3"/>
        </dgm:presLayoutVars>
      </dgm:prSet>
      <dgm:spPr/>
    </dgm:pt>
    <dgm:pt modelId="{0C1C1FF4-3446-4A85-9C6E-19BC4F91C09D}" type="pres">
      <dgm:prSet presAssocID="{4F40234A-3E4F-46AA-ABF5-CC45888A5DB1}" presName="hierChild2" presStyleCnt="0"/>
      <dgm:spPr/>
    </dgm:pt>
    <dgm:pt modelId="{DB9B5C12-24F3-43D8-B318-8465A6F24496}" type="pres">
      <dgm:prSet presAssocID="{0030F26A-B7B2-4569-A871-E41651652446}" presName="Name10" presStyleLbl="parChTrans1D2" presStyleIdx="0" presStyleCnt="2"/>
      <dgm:spPr/>
    </dgm:pt>
    <dgm:pt modelId="{35706EDB-C74F-4467-ADE1-671F476D5767}" type="pres">
      <dgm:prSet presAssocID="{86739A04-802C-477A-A0AE-E067504603C3}" presName="hierRoot2" presStyleCnt="0"/>
      <dgm:spPr/>
    </dgm:pt>
    <dgm:pt modelId="{93070BC5-732A-4D52-9118-DB1EDAC8347D}" type="pres">
      <dgm:prSet presAssocID="{86739A04-802C-477A-A0AE-E067504603C3}" presName="composite2" presStyleCnt="0"/>
      <dgm:spPr/>
    </dgm:pt>
    <dgm:pt modelId="{9099FC8E-DFFE-48A7-9633-BCD1D6B20F8D}" type="pres">
      <dgm:prSet presAssocID="{86739A04-802C-477A-A0AE-E067504603C3}" presName="background2" presStyleLbl="node2" presStyleIdx="0" presStyleCnt="2"/>
      <dgm:spPr/>
    </dgm:pt>
    <dgm:pt modelId="{582F6A25-E245-4130-AF74-D1D8CECDCBD8}" type="pres">
      <dgm:prSet presAssocID="{86739A04-802C-477A-A0AE-E067504603C3}" presName="text2" presStyleLbl="fgAcc2" presStyleIdx="0" presStyleCnt="2">
        <dgm:presLayoutVars>
          <dgm:chPref val="3"/>
        </dgm:presLayoutVars>
      </dgm:prSet>
      <dgm:spPr/>
    </dgm:pt>
    <dgm:pt modelId="{B543D7DB-7466-4186-8490-C189B52E7CDB}" type="pres">
      <dgm:prSet presAssocID="{86739A04-802C-477A-A0AE-E067504603C3}" presName="hierChild3" presStyleCnt="0"/>
      <dgm:spPr/>
    </dgm:pt>
    <dgm:pt modelId="{BFB96025-117B-4C31-89B0-9AFE75988785}" type="pres">
      <dgm:prSet presAssocID="{A9F16586-52C3-483C-A724-1662A095D4FC}" presName="Name17" presStyleLbl="parChTrans1D3" presStyleIdx="0" presStyleCnt="3"/>
      <dgm:spPr/>
    </dgm:pt>
    <dgm:pt modelId="{33AFA899-3A78-4909-9C2B-ECDCAD14811C}" type="pres">
      <dgm:prSet presAssocID="{AC5B2110-5DF9-4EC0-A0DC-3F0803130CDD}" presName="hierRoot3" presStyleCnt="0"/>
      <dgm:spPr/>
    </dgm:pt>
    <dgm:pt modelId="{A51C61CF-D6DB-4184-A537-6C3D11CD68E5}" type="pres">
      <dgm:prSet presAssocID="{AC5B2110-5DF9-4EC0-A0DC-3F0803130CDD}" presName="composite3" presStyleCnt="0"/>
      <dgm:spPr/>
    </dgm:pt>
    <dgm:pt modelId="{C16B4616-68FE-411A-931E-91C62EA4C44B}" type="pres">
      <dgm:prSet presAssocID="{AC5B2110-5DF9-4EC0-A0DC-3F0803130CDD}" presName="background3" presStyleLbl="node3" presStyleIdx="0" presStyleCnt="3"/>
      <dgm:spPr/>
    </dgm:pt>
    <dgm:pt modelId="{97D192AD-E5A7-4ADF-84AD-7B82EA00BBFD}" type="pres">
      <dgm:prSet presAssocID="{AC5B2110-5DF9-4EC0-A0DC-3F0803130CDD}" presName="text3" presStyleLbl="fgAcc3" presStyleIdx="0" presStyleCnt="3">
        <dgm:presLayoutVars>
          <dgm:chPref val="3"/>
        </dgm:presLayoutVars>
      </dgm:prSet>
      <dgm:spPr/>
    </dgm:pt>
    <dgm:pt modelId="{59C25B57-FC7A-4A2B-A5E7-A9F2D036B6EB}" type="pres">
      <dgm:prSet presAssocID="{AC5B2110-5DF9-4EC0-A0DC-3F0803130CDD}" presName="hierChild4" presStyleCnt="0"/>
      <dgm:spPr/>
    </dgm:pt>
    <dgm:pt modelId="{815ADADE-B6B2-41B8-A1E3-AB6D621B3EA5}" type="pres">
      <dgm:prSet presAssocID="{CFF296AE-BADF-4CCC-8A7B-D3DB54A9C6DE}" presName="Name17" presStyleLbl="parChTrans1D3" presStyleIdx="1" presStyleCnt="3"/>
      <dgm:spPr/>
    </dgm:pt>
    <dgm:pt modelId="{50A3633E-3FD6-4094-AAAE-71D2428A56E3}" type="pres">
      <dgm:prSet presAssocID="{10663759-FE70-49EE-9CDD-025206651954}" presName="hierRoot3" presStyleCnt="0"/>
      <dgm:spPr/>
    </dgm:pt>
    <dgm:pt modelId="{D76E91E2-F7FB-438B-B390-6758792A04D3}" type="pres">
      <dgm:prSet presAssocID="{10663759-FE70-49EE-9CDD-025206651954}" presName="composite3" presStyleCnt="0"/>
      <dgm:spPr/>
    </dgm:pt>
    <dgm:pt modelId="{E18591F7-60DB-4D3A-AF82-C313B7D0D06A}" type="pres">
      <dgm:prSet presAssocID="{10663759-FE70-49EE-9CDD-025206651954}" presName="background3" presStyleLbl="node3" presStyleIdx="1" presStyleCnt="3"/>
      <dgm:spPr/>
    </dgm:pt>
    <dgm:pt modelId="{5B507E77-1FF5-48C7-AC4B-37C16B291C59}" type="pres">
      <dgm:prSet presAssocID="{10663759-FE70-49EE-9CDD-025206651954}" presName="text3" presStyleLbl="fgAcc3" presStyleIdx="1" presStyleCnt="3">
        <dgm:presLayoutVars>
          <dgm:chPref val="3"/>
        </dgm:presLayoutVars>
      </dgm:prSet>
      <dgm:spPr/>
    </dgm:pt>
    <dgm:pt modelId="{960C9386-71C3-4BE1-949F-7DBC6370A4E2}" type="pres">
      <dgm:prSet presAssocID="{10663759-FE70-49EE-9CDD-025206651954}" presName="hierChild4" presStyleCnt="0"/>
      <dgm:spPr/>
    </dgm:pt>
    <dgm:pt modelId="{4BA3D4C6-40EF-4022-B866-52F2DE05FA7A}" type="pres">
      <dgm:prSet presAssocID="{84F5862F-BDE3-4DB8-89ED-B0BE519655C6}" presName="Name10" presStyleLbl="parChTrans1D2" presStyleIdx="1" presStyleCnt="2"/>
      <dgm:spPr/>
    </dgm:pt>
    <dgm:pt modelId="{D4D592F3-D247-4BFA-B851-3D10774797AC}" type="pres">
      <dgm:prSet presAssocID="{13F2AB15-AEBB-4536-A9DA-47682488509E}" presName="hierRoot2" presStyleCnt="0"/>
      <dgm:spPr/>
    </dgm:pt>
    <dgm:pt modelId="{2C6004A5-F3FA-4E47-9856-981A00DA59B5}" type="pres">
      <dgm:prSet presAssocID="{13F2AB15-AEBB-4536-A9DA-47682488509E}" presName="composite2" presStyleCnt="0"/>
      <dgm:spPr/>
    </dgm:pt>
    <dgm:pt modelId="{8BC2BF38-E7A8-4113-8067-312D54C17A34}" type="pres">
      <dgm:prSet presAssocID="{13F2AB15-AEBB-4536-A9DA-47682488509E}" presName="background2" presStyleLbl="node2" presStyleIdx="1" presStyleCnt="2"/>
      <dgm:spPr/>
    </dgm:pt>
    <dgm:pt modelId="{31B35730-A4DF-4E10-BB36-29F6BF0B72F5}" type="pres">
      <dgm:prSet presAssocID="{13F2AB15-AEBB-4536-A9DA-47682488509E}" presName="text2" presStyleLbl="fgAcc2" presStyleIdx="1" presStyleCnt="2">
        <dgm:presLayoutVars>
          <dgm:chPref val="3"/>
        </dgm:presLayoutVars>
      </dgm:prSet>
      <dgm:spPr/>
    </dgm:pt>
    <dgm:pt modelId="{D239082C-E9AE-4539-9A6D-5FC343D24B0A}" type="pres">
      <dgm:prSet presAssocID="{13F2AB15-AEBB-4536-A9DA-47682488509E}" presName="hierChild3" presStyleCnt="0"/>
      <dgm:spPr/>
    </dgm:pt>
    <dgm:pt modelId="{1BC05974-8772-4255-97F0-CCB0198984A7}" type="pres">
      <dgm:prSet presAssocID="{A13E33BF-7158-42ED-B295-892BA098929C}" presName="Name17" presStyleLbl="parChTrans1D3" presStyleIdx="2" presStyleCnt="3"/>
      <dgm:spPr/>
    </dgm:pt>
    <dgm:pt modelId="{C34A5F15-19D7-4892-89A6-0897DE474CDC}" type="pres">
      <dgm:prSet presAssocID="{F49EDB81-0C64-4D19-A686-78FA93BE88D0}" presName="hierRoot3" presStyleCnt="0"/>
      <dgm:spPr/>
    </dgm:pt>
    <dgm:pt modelId="{D9C5B4B0-78A0-4A86-8808-CC51EACC85A9}" type="pres">
      <dgm:prSet presAssocID="{F49EDB81-0C64-4D19-A686-78FA93BE88D0}" presName="composite3" presStyleCnt="0"/>
      <dgm:spPr/>
    </dgm:pt>
    <dgm:pt modelId="{6A83A291-6206-4A57-AD34-217DC5434761}" type="pres">
      <dgm:prSet presAssocID="{F49EDB81-0C64-4D19-A686-78FA93BE88D0}" presName="background3" presStyleLbl="node3" presStyleIdx="2" presStyleCnt="3"/>
      <dgm:spPr/>
    </dgm:pt>
    <dgm:pt modelId="{2B9AFC2F-7712-46B4-8043-F416E278C682}" type="pres">
      <dgm:prSet presAssocID="{F49EDB81-0C64-4D19-A686-78FA93BE88D0}" presName="text3" presStyleLbl="fgAcc3" presStyleIdx="2" presStyleCnt="3">
        <dgm:presLayoutVars>
          <dgm:chPref val="3"/>
        </dgm:presLayoutVars>
      </dgm:prSet>
      <dgm:spPr/>
    </dgm:pt>
    <dgm:pt modelId="{60C4C7E4-94E2-4ED3-A862-78A835DD11CF}" type="pres">
      <dgm:prSet presAssocID="{F49EDB81-0C64-4D19-A686-78FA93BE88D0}" presName="hierChild4" presStyleCnt="0"/>
      <dgm:spPr/>
    </dgm:pt>
  </dgm:ptLst>
  <dgm:cxnLst>
    <dgm:cxn modelId="{D5890579-BBF6-45E9-9CBE-4C40BAC3B529}" type="presOf" srcId="{F49EDB81-0C64-4D19-A686-78FA93BE88D0}" destId="{2B9AFC2F-7712-46B4-8043-F416E278C682}" srcOrd="0" destOrd="0" presId="urn:microsoft.com/office/officeart/2005/8/layout/hierarchy1"/>
    <dgm:cxn modelId="{7D8A2ACD-B10A-49FA-B2F9-213915139193}" srcId="{4F40234A-3E4F-46AA-ABF5-CC45888A5DB1}" destId="{86739A04-802C-477A-A0AE-E067504603C3}" srcOrd="0" destOrd="0" parTransId="{0030F26A-B7B2-4569-A871-E41651652446}" sibTransId="{E07639B9-2192-4926-B280-ED5DD8F0D6D9}"/>
    <dgm:cxn modelId="{8EE7CDC8-5451-4281-B569-F6962EF2631B}" srcId="{86739A04-802C-477A-A0AE-E067504603C3}" destId="{AC5B2110-5DF9-4EC0-A0DC-3F0803130CDD}" srcOrd="0" destOrd="0" parTransId="{A9F16586-52C3-483C-A724-1662A095D4FC}" sibTransId="{1D17B547-98A5-4AB8-9B5E-B251C52043B9}"/>
    <dgm:cxn modelId="{6F0C4981-B388-4790-98A9-1E68DDD44F32}" type="presOf" srcId="{A13E33BF-7158-42ED-B295-892BA098929C}" destId="{1BC05974-8772-4255-97F0-CCB0198984A7}" srcOrd="0" destOrd="0" presId="urn:microsoft.com/office/officeart/2005/8/layout/hierarchy1"/>
    <dgm:cxn modelId="{E1A81FF5-2A4E-48C6-A674-C6D66B8F4229}" type="presOf" srcId="{10663759-FE70-49EE-9CDD-025206651954}" destId="{5B507E77-1FF5-48C7-AC4B-37C16B291C59}" srcOrd="0" destOrd="0" presId="urn:microsoft.com/office/officeart/2005/8/layout/hierarchy1"/>
    <dgm:cxn modelId="{EA81D333-9383-4D24-940C-C886C68F7B32}" srcId="{86739A04-802C-477A-A0AE-E067504603C3}" destId="{10663759-FE70-49EE-9CDD-025206651954}" srcOrd="1" destOrd="0" parTransId="{CFF296AE-BADF-4CCC-8A7B-D3DB54A9C6DE}" sibTransId="{E680B170-0FEB-425B-BEC4-BCD6F7BC6CC5}"/>
    <dgm:cxn modelId="{A541D7E7-3926-45B4-B3DC-0BDF5B4D0CB0}" type="presOf" srcId="{AC5B2110-5DF9-4EC0-A0DC-3F0803130CDD}" destId="{97D192AD-E5A7-4ADF-84AD-7B82EA00BBFD}" srcOrd="0" destOrd="0" presId="urn:microsoft.com/office/officeart/2005/8/layout/hierarchy1"/>
    <dgm:cxn modelId="{50CC6246-C6FE-441E-9FAF-FBA08E831B3B}" type="presOf" srcId="{E4C132F9-B222-4F5E-94C9-C280CF010636}" destId="{58FBCDB2-E603-4B32-AB51-C8E8C6EA441D}" srcOrd="0" destOrd="0" presId="urn:microsoft.com/office/officeart/2005/8/layout/hierarchy1"/>
    <dgm:cxn modelId="{2C017BAA-BCF8-4C5B-B2BD-817E9DB564EF}" type="presOf" srcId="{0030F26A-B7B2-4569-A871-E41651652446}" destId="{DB9B5C12-24F3-43D8-B318-8465A6F24496}" srcOrd="0" destOrd="0" presId="urn:microsoft.com/office/officeart/2005/8/layout/hierarchy1"/>
    <dgm:cxn modelId="{2AFA83F5-616C-4D5E-8234-3BF83B416C4C}" srcId="{13F2AB15-AEBB-4536-A9DA-47682488509E}" destId="{F49EDB81-0C64-4D19-A686-78FA93BE88D0}" srcOrd="0" destOrd="0" parTransId="{A13E33BF-7158-42ED-B295-892BA098929C}" sibTransId="{5B76F14E-8278-41F0-A1E8-C17C84083E90}"/>
    <dgm:cxn modelId="{9AE5F617-81BB-4AFC-81A0-0130E9812C6C}" type="presOf" srcId="{86739A04-802C-477A-A0AE-E067504603C3}" destId="{582F6A25-E245-4130-AF74-D1D8CECDCBD8}" srcOrd="0" destOrd="0" presId="urn:microsoft.com/office/officeart/2005/8/layout/hierarchy1"/>
    <dgm:cxn modelId="{EB19EF7A-453A-4077-BC61-7B263A24C58F}" type="presOf" srcId="{4F40234A-3E4F-46AA-ABF5-CC45888A5DB1}" destId="{A672A1A9-C53E-419A-8A4A-CB8E676AD97F}" srcOrd="0" destOrd="0" presId="urn:microsoft.com/office/officeart/2005/8/layout/hierarchy1"/>
    <dgm:cxn modelId="{EAEE7120-1786-4B3B-AD98-EE772FC33233}" type="presOf" srcId="{CFF296AE-BADF-4CCC-8A7B-D3DB54A9C6DE}" destId="{815ADADE-B6B2-41B8-A1E3-AB6D621B3EA5}" srcOrd="0" destOrd="0" presId="urn:microsoft.com/office/officeart/2005/8/layout/hierarchy1"/>
    <dgm:cxn modelId="{EA5D6BC3-B71F-488E-8BEC-52C87A0EFE3D}" type="presOf" srcId="{84F5862F-BDE3-4DB8-89ED-B0BE519655C6}" destId="{4BA3D4C6-40EF-4022-B866-52F2DE05FA7A}" srcOrd="0" destOrd="0" presId="urn:microsoft.com/office/officeart/2005/8/layout/hierarchy1"/>
    <dgm:cxn modelId="{126188A0-EAB4-40C5-BF03-74FC4109408D}" type="presOf" srcId="{13F2AB15-AEBB-4536-A9DA-47682488509E}" destId="{31B35730-A4DF-4E10-BB36-29F6BF0B72F5}" srcOrd="0" destOrd="0" presId="urn:microsoft.com/office/officeart/2005/8/layout/hierarchy1"/>
    <dgm:cxn modelId="{E8857EE7-7F8D-4BD2-A982-07F052968CE3}" srcId="{4F40234A-3E4F-46AA-ABF5-CC45888A5DB1}" destId="{13F2AB15-AEBB-4536-A9DA-47682488509E}" srcOrd="1" destOrd="0" parTransId="{84F5862F-BDE3-4DB8-89ED-B0BE519655C6}" sibTransId="{D83D8089-FB85-440A-B0D4-3C0732B5AC62}"/>
    <dgm:cxn modelId="{48F92729-211A-4CFA-9B90-FA1699DE315D}" type="presOf" srcId="{A9F16586-52C3-483C-A724-1662A095D4FC}" destId="{BFB96025-117B-4C31-89B0-9AFE75988785}" srcOrd="0" destOrd="0" presId="urn:microsoft.com/office/officeart/2005/8/layout/hierarchy1"/>
    <dgm:cxn modelId="{E8953C8E-E5BD-4A4E-99F2-524B62D6DF3C}" srcId="{E4C132F9-B222-4F5E-94C9-C280CF010636}" destId="{4F40234A-3E4F-46AA-ABF5-CC45888A5DB1}" srcOrd="0" destOrd="0" parTransId="{2197F334-2849-4F0D-9DBE-FFDDAE9FB195}" sibTransId="{E3FA3C85-D2E2-42CA-BDF0-61D448674C65}"/>
    <dgm:cxn modelId="{EB6CF230-4791-4534-9C18-95CB49774628}" type="presParOf" srcId="{58FBCDB2-E603-4B32-AB51-C8E8C6EA441D}" destId="{A8A16B4C-6A65-4851-B055-1B37D94A2B8C}" srcOrd="0" destOrd="0" presId="urn:microsoft.com/office/officeart/2005/8/layout/hierarchy1"/>
    <dgm:cxn modelId="{C24CD9D1-78CE-4DF8-A481-A57F10C6C859}" type="presParOf" srcId="{A8A16B4C-6A65-4851-B055-1B37D94A2B8C}" destId="{6D2E456C-88C0-491D-9677-4E8B6080B10E}" srcOrd="0" destOrd="0" presId="urn:microsoft.com/office/officeart/2005/8/layout/hierarchy1"/>
    <dgm:cxn modelId="{90ACA640-8919-4A72-BF33-62442E813ECE}" type="presParOf" srcId="{6D2E456C-88C0-491D-9677-4E8B6080B10E}" destId="{3BF5C113-5EE3-4EDF-AE45-4191C0BA0A8E}" srcOrd="0" destOrd="0" presId="urn:microsoft.com/office/officeart/2005/8/layout/hierarchy1"/>
    <dgm:cxn modelId="{802B8D67-E129-45C8-9951-630408FE915E}" type="presParOf" srcId="{6D2E456C-88C0-491D-9677-4E8B6080B10E}" destId="{A672A1A9-C53E-419A-8A4A-CB8E676AD97F}" srcOrd="1" destOrd="0" presId="urn:microsoft.com/office/officeart/2005/8/layout/hierarchy1"/>
    <dgm:cxn modelId="{E2DF372B-4B04-4262-AEEB-5F8602E9373F}" type="presParOf" srcId="{A8A16B4C-6A65-4851-B055-1B37D94A2B8C}" destId="{0C1C1FF4-3446-4A85-9C6E-19BC4F91C09D}" srcOrd="1" destOrd="0" presId="urn:microsoft.com/office/officeart/2005/8/layout/hierarchy1"/>
    <dgm:cxn modelId="{35EE7988-C2AB-4AB1-9B42-F05AB4742660}" type="presParOf" srcId="{0C1C1FF4-3446-4A85-9C6E-19BC4F91C09D}" destId="{DB9B5C12-24F3-43D8-B318-8465A6F24496}" srcOrd="0" destOrd="0" presId="urn:microsoft.com/office/officeart/2005/8/layout/hierarchy1"/>
    <dgm:cxn modelId="{26B5568C-FC5A-4E74-B323-D711DAEF97B9}" type="presParOf" srcId="{0C1C1FF4-3446-4A85-9C6E-19BC4F91C09D}" destId="{35706EDB-C74F-4467-ADE1-671F476D5767}" srcOrd="1" destOrd="0" presId="urn:microsoft.com/office/officeart/2005/8/layout/hierarchy1"/>
    <dgm:cxn modelId="{7CA6A423-FFEB-44BD-91EE-CBCE21EA63D0}" type="presParOf" srcId="{35706EDB-C74F-4467-ADE1-671F476D5767}" destId="{93070BC5-732A-4D52-9118-DB1EDAC8347D}" srcOrd="0" destOrd="0" presId="urn:microsoft.com/office/officeart/2005/8/layout/hierarchy1"/>
    <dgm:cxn modelId="{74A36BB7-A72E-4420-B602-B05B84BFFA89}" type="presParOf" srcId="{93070BC5-732A-4D52-9118-DB1EDAC8347D}" destId="{9099FC8E-DFFE-48A7-9633-BCD1D6B20F8D}" srcOrd="0" destOrd="0" presId="urn:microsoft.com/office/officeart/2005/8/layout/hierarchy1"/>
    <dgm:cxn modelId="{039F9F60-C041-4392-95B8-10E688D91E14}" type="presParOf" srcId="{93070BC5-732A-4D52-9118-DB1EDAC8347D}" destId="{582F6A25-E245-4130-AF74-D1D8CECDCBD8}" srcOrd="1" destOrd="0" presId="urn:microsoft.com/office/officeart/2005/8/layout/hierarchy1"/>
    <dgm:cxn modelId="{42B8852F-157A-47EC-8E7B-E2541ECC67C2}" type="presParOf" srcId="{35706EDB-C74F-4467-ADE1-671F476D5767}" destId="{B543D7DB-7466-4186-8490-C189B52E7CDB}" srcOrd="1" destOrd="0" presId="urn:microsoft.com/office/officeart/2005/8/layout/hierarchy1"/>
    <dgm:cxn modelId="{C7D8185C-2010-4A93-80C4-6B4FC3FBA8DE}" type="presParOf" srcId="{B543D7DB-7466-4186-8490-C189B52E7CDB}" destId="{BFB96025-117B-4C31-89B0-9AFE75988785}" srcOrd="0" destOrd="0" presId="urn:microsoft.com/office/officeart/2005/8/layout/hierarchy1"/>
    <dgm:cxn modelId="{1DCE1C21-B034-4CF2-8D27-C438E172AA7B}" type="presParOf" srcId="{B543D7DB-7466-4186-8490-C189B52E7CDB}" destId="{33AFA899-3A78-4909-9C2B-ECDCAD14811C}" srcOrd="1" destOrd="0" presId="urn:microsoft.com/office/officeart/2005/8/layout/hierarchy1"/>
    <dgm:cxn modelId="{F61FBDF4-DEDA-4655-90EF-46F3A665B27E}" type="presParOf" srcId="{33AFA899-3A78-4909-9C2B-ECDCAD14811C}" destId="{A51C61CF-D6DB-4184-A537-6C3D11CD68E5}" srcOrd="0" destOrd="0" presId="urn:microsoft.com/office/officeart/2005/8/layout/hierarchy1"/>
    <dgm:cxn modelId="{81411F5F-A463-4332-AA6C-20C8F196427A}" type="presParOf" srcId="{A51C61CF-D6DB-4184-A537-6C3D11CD68E5}" destId="{C16B4616-68FE-411A-931E-91C62EA4C44B}" srcOrd="0" destOrd="0" presId="urn:microsoft.com/office/officeart/2005/8/layout/hierarchy1"/>
    <dgm:cxn modelId="{4A2A397C-7A63-415D-9EAF-097A07FDD1C2}" type="presParOf" srcId="{A51C61CF-D6DB-4184-A537-6C3D11CD68E5}" destId="{97D192AD-E5A7-4ADF-84AD-7B82EA00BBFD}" srcOrd="1" destOrd="0" presId="urn:microsoft.com/office/officeart/2005/8/layout/hierarchy1"/>
    <dgm:cxn modelId="{13D9D042-57E2-4AB8-8B3C-3297F658C19F}" type="presParOf" srcId="{33AFA899-3A78-4909-9C2B-ECDCAD14811C}" destId="{59C25B57-FC7A-4A2B-A5E7-A9F2D036B6EB}" srcOrd="1" destOrd="0" presId="urn:microsoft.com/office/officeart/2005/8/layout/hierarchy1"/>
    <dgm:cxn modelId="{EC35CA60-FE0D-41BA-8B44-D4F43C1E88B4}" type="presParOf" srcId="{B543D7DB-7466-4186-8490-C189B52E7CDB}" destId="{815ADADE-B6B2-41B8-A1E3-AB6D621B3EA5}" srcOrd="2" destOrd="0" presId="urn:microsoft.com/office/officeart/2005/8/layout/hierarchy1"/>
    <dgm:cxn modelId="{38FE856F-78D0-4EC2-A566-85F387978B56}" type="presParOf" srcId="{B543D7DB-7466-4186-8490-C189B52E7CDB}" destId="{50A3633E-3FD6-4094-AAAE-71D2428A56E3}" srcOrd="3" destOrd="0" presId="urn:microsoft.com/office/officeart/2005/8/layout/hierarchy1"/>
    <dgm:cxn modelId="{7DBDEB48-EA69-4140-AF3C-8D6A88928BFA}" type="presParOf" srcId="{50A3633E-3FD6-4094-AAAE-71D2428A56E3}" destId="{D76E91E2-F7FB-438B-B390-6758792A04D3}" srcOrd="0" destOrd="0" presId="urn:microsoft.com/office/officeart/2005/8/layout/hierarchy1"/>
    <dgm:cxn modelId="{0E48BAA2-9515-4CA9-9E74-222A6A75AF90}" type="presParOf" srcId="{D76E91E2-F7FB-438B-B390-6758792A04D3}" destId="{E18591F7-60DB-4D3A-AF82-C313B7D0D06A}" srcOrd="0" destOrd="0" presId="urn:microsoft.com/office/officeart/2005/8/layout/hierarchy1"/>
    <dgm:cxn modelId="{D97143A4-C83A-49EC-95D8-A540512E665B}" type="presParOf" srcId="{D76E91E2-F7FB-438B-B390-6758792A04D3}" destId="{5B507E77-1FF5-48C7-AC4B-37C16B291C59}" srcOrd="1" destOrd="0" presId="urn:microsoft.com/office/officeart/2005/8/layout/hierarchy1"/>
    <dgm:cxn modelId="{46299C3D-879C-4A1D-80EE-F3276A866A6A}" type="presParOf" srcId="{50A3633E-3FD6-4094-AAAE-71D2428A56E3}" destId="{960C9386-71C3-4BE1-949F-7DBC6370A4E2}" srcOrd="1" destOrd="0" presId="urn:microsoft.com/office/officeart/2005/8/layout/hierarchy1"/>
    <dgm:cxn modelId="{9F7F3C67-0E66-46A9-BDB5-48694426BAEF}" type="presParOf" srcId="{0C1C1FF4-3446-4A85-9C6E-19BC4F91C09D}" destId="{4BA3D4C6-40EF-4022-B866-52F2DE05FA7A}" srcOrd="2" destOrd="0" presId="urn:microsoft.com/office/officeart/2005/8/layout/hierarchy1"/>
    <dgm:cxn modelId="{7664CEAC-F2AE-4884-9E25-B8662D93BFB4}" type="presParOf" srcId="{0C1C1FF4-3446-4A85-9C6E-19BC4F91C09D}" destId="{D4D592F3-D247-4BFA-B851-3D10774797AC}" srcOrd="3" destOrd="0" presId="urn:microsoft.com/office/officeart/2005/8/layout/hierarchy1"/>
    <dgm:cxn modelId="{E12AB71C-1E13-4BFD-A74E-454533AA06B8}" type="presParOf" srcId="{D4D592F3-D247-4BFA-B851-3D10774797AC}" destId="{2C6004A5-F3FA-4E47-9856-981A00DA59B5}" srcOrd="0" destOrd="0" presId="urn:microsoft.com/office/officeart/2005/8/layout/hierarchy1"/>
    <dgm:cxn modelId="{2FC30EE3-BBE8-469D-91EC-31CA1879FEAE}" type="presParOf" srcId="{2C6004A5-F3FA-4E47-9856-981A00DA59B5}" destId="{8BC2BF38-E7A8-4113-8067-312D54C17A34}" srcOrd="0" destOrd="0" presId="urn:microsoft.com/office/officeart/2005/8/layout/hierarchy1"/>
    <dgm:cxn modelId="{B825DAC5-CF36-4B83-812D-222E0A76D8D4}" type="presParOf" srcId="{2C6004A5-F3FA-4E47-9856-981A00DA59B5}" destId="{31B35730-A4DF-4E10-BB36-29F6BF0B72F5}" srcOrd="1" destOrd="0" presId="urn:microsoft.com/office/officeart/2005/8/layout/hierarchy1"/>
    <dgm:cxn modelId="{8E6D3368-016B-40E0-BEC2-19EAA3730255}" type="presParOf" srcId="{D4D592F3-D247-4BFA-B851-3D10774797AC}" destId="{D239082C-E9AE-4539-9A6D-5FC343D24B0A}" srcOrd="1" destOrd="0" presId="urn:microsoft.com/office/officeart/2005/8/layout/hierarchy1"/>
    <dgm:cxn modelId="{2B445832-1173-4B99-971D-316BDEEFEECE}" type="presParOf" srcId="{D239082C-E9AE-4539-9A6D-5FC343D24B0A}" destId="{1BC05974-8772-4255-97F0-CCB0198984A7}" srcOrd="0" destOrd="0" presId="urn:microsoft.com/office/officeart/2005/8/layout/hierarchy1"/>
    <dgm:cxn modelId="{5F9DBAA6-044D-48CD-93D2-24EB8F63107D}" type="presParOf" srcId="{D239082C-E9AE-4539-9A6D-5FC343D24B0A}" destId="{C34A5F15-19D7-4892-89A6-0897DE474CDC}" srcOrd="1" destOrd="0" presId="urn:microsoft.com/office/officeart/2005/8/layout/hierarchy1"/>
    <dgm:cxn modelId="{A20BBA23-CCD7-4D4C-8D13-049C08EACBC2}" type="presParOf" srcId="{C34A5F15-19D7-4892-89A6-0897DE474CDC}" destId="{D9C5B4B0-78A0-4A86-8808-CC51EACC85A9}" srcOrd="0" destOrd="0" presId="urn:microsoft.com/office/officeart/2005/8/layout/hierarchy1"/>
    <dgm:cxn modelId="{A915E74E-9E93-4639-A279-BCBB6D9E35D8}" type="presParOf" srcId="{D9C5B4B0-78A0-4A86-8808-CC51EACC85A9}" destId="{6A83A291-6206-4A57-AD34-217DC5434761}" srcOrd="0" destOrd="0" presId="urn:microsoft.com/office/officeart/2005/8/layout/hierarchy1"/>
    <dgm:cxn modelId="{59665827-D0B6-4EB1-86FA-CC3232151BC7}" type="presParOf" srcId="{D9C5B4B0-78A0-4A86-8808-CC51EACC85A9}" destId="{2B9AFC2F-7712-46B4-8043-F416E278C682}" srcOrd="1" destOrd="0" presId="urn:microsoft.com/office/officeart/2005/8/layout/hierarchy1"/>
    <dgm:cxn modelId="{C6576F6B-6BDB-44BB-A73D-C2E12894B0E7}" type="presParOf" srcId="{C34A5F15-19D7-4892-89A6-0897DE474CDC}" destId="{60C4C7E4-94E2-4ED3-A862-78A835DD11C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C05974-8772-4255-97F0-CCB0198984A7}">
      <dsp:nvSpPr>
        <dsp:cNvPr id="0" name=""/>
        <dsp:cNvSpPr/>
      </dsp:nvSpPr>
      <dsp:spPr>
        <a:xfrm>
          <a:off x="4441000" y="2324096"/>
          <a:ext cx="91440" cy="43255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3255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A3D4C6-40EF-4022-B866-52F2DE05FA7A}">
      <dsp:nvSpPr>
        <dsp:cNvPr id="0" name=""/>
        <dsp:cNvSpPr/>
      </dsp:nvSpPr>
      <dsp:spPr>
        <a:xfrm>
          <a:off x="3123372" y="947115"/>
          <a:ext cx="1363347" cy="4325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4772"/>
              </a:lnTo>
              <a:lnTo>
                <a:pt x="1363347" y="294772"/>
              </a:lnTo>
              <a:lnTo>
                <a:pt x="1363347" y="43255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5ADADE-B6B2-41B8-A1E3-AB6D621B3EA5}">
      <dsp:nvSpPr>
        <dsp:cNvPr id="0" name=""/>
        <dsp:cNvSpPr/>
      </dsp:nvSpPr>
      <dsp:spPr>
        <a:xfrm>
          <a:off x="1760024" y="2324096"/>
          <a:ext cx="908898" cy="4325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4772"/>
              </a:lnTo>
              <a:lnTo>
                <a:pt x="908898" y="294772"/>
              </a:lnTo>
              <a:lnTo>
                <a:pt x="908898" y="43255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B96025-117B-4C31-89B0-9AFE75988785}">
      <dsp:nvSpPr>
        <dsp:cNvPr id="0" name=""/>
        <dsp:cNvSpPr/>
      </dsp:nvSpPr>
      <dsp:spPr>
        <a:xfrm>
          <a:off x="851126" y="2324096"/>
          <a:ext cx="908898" cy="432553"/>
        </a:xfrm>
        <a:custGeom>
          <a:avLst/>
          <a:gdLst/>
          <a:ahLst/>
          <a:cxnLst/>
          <a:rect l="0" t="0" r="0" b="0"/>
          <a:pathLst>
            <a:path>
              <a:moveTo>
                <a:pt x="908898" y="0"/>
              </a:moveTo>
              <a:lnTo>
                <a:pt x="908898" y="294772"/>
              </a:lnTo>
              <a:lnTo>
                <a:pt x="0" y="294772"/>
              </a:lnTo>
              <a:lnTo>
                <a:pt x="0" y="43255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9B5C12-24F3-43D8-B318-8465A6F24496}">
      <dsp:nvSpPr>
        <dsp:cNvPr id="0" name=""/>
        <dsp:cNvSpPr/>
      </dsp:nvSpPr>
      <dsp:spPr>
        <a:xfrm>
          <a:off x="1760024" y="947115"/>
          <a:ext cx="1363347" cy="432553"/>
        </a:xfrm>
        <a:custGeom>
          <a:avLst/>
          <a:gdLst/>
          <a:ahLst/>
          <a:cxnLst/>
          <a:rect l="0" t="0" r="0" b="0"/>
          <a:pathLst>
            <a:path>
              <a:moveTo>
                <a:pt x="1363347" y="0"/>
              </a:moveTo>
              <a:lnTo>
                <a:pt x="1363347" y="294772"/>
              </a:lnTo>
              <a:lnTo>
                <a:pt x="0" y="294772"/>
              </a:lnTo>
              <a:lnTo>
                <a:pt x="0" y="43255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F5C113-5EE3-4EDF-AE45-4191C0BA0A8E}">
      <dsp:nvSpPr>
        <dsp:cNvPr id="0" name=""/>
        <dsp:cNvSpPr/>
      </dsp:nvSpPr>
      <dsp:spPr>
        <a:xfrm>
          <a:off x="2379728" y="2687"/>
          <a:ext cx="1487288" cy="9444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72A1A9-C53E-419A-8A4A-CB8E676AD97F}">
      <dsp:nvSpPr>
        <dsp:cNvPr id="0" name=""/>
        <dsp:cNvSpPr/>
      </dsp:nvSpPr>
      <dsp:spPr>
        <a:xfrm>
          <a:off x="2544982" y="159678"/>
          <a:ext cx="1487288" cy="9444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GTA</a:t>
          </a:r>
        </a:p>
      </dsp:txBody>
      <dsp:txXfrm>
        <a:off x="2572643" y="187339"/>
        <a:ext cx="1431966" cy="889106"/>
      </dsp:txXfrm>
    </dsp:sp>
    <dsp:sp modelId="{9099FC8E-DFFE-48A7-9633-BCD1D6B20F8D}">
      <dsp:nvSpPr>
        <dsp:cNvPr id="0" name=""/>
        <dsp:cNvSpPr/>
      </dsp:nvSpPr>
      <dsp:spPr>
        <a:xfrm>
          <a:off x="1016380" y="1379668"/>
          <a:ext cx="1487288" cy="9444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2F6A25-E245-4130-AF74-D1D8CECDCBD8}">
      <dsp:nvSpPr>
        <dsp:cNvPr id="0" name=""/>
        <dsp:cNvSpPr/>
      </dsp:nvSpPr>
      <dsp:spPr>
        <a:xfrm>
          <a:off x="1181635" y="1536659"/>
          <a:ext cx="1487288" cy="9444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PAL</a:t>
          </a:r>
        </a:p>
      </dsp:txBody>
      <dsp:txXfrm>
        <a:off x="1209296" y="1564320"/>
        <a:ext cx="1431966" cy="889106"/>
      </dsp:txXfrm>
    </dsp:sp>
    <dsp:sp modelId="{C16B4616-68FE-411A-931E-91C62EA4C44B}">
      <dsp:nvSpPr>
        <dsp:cNvPr id="0" name=""/>
        <dsp:cNvSpPr/>
      </dsp:nvSpPr>
      <dsp:spPr>
        <a:xfrm>
          <a:off x="107482" y="2756649"/>
          <a:ext cx="1487288" cy="9444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D192AD-E5A7-4ADF-84AD-7B82EA00BBFD}">
      <dsp:nvSpPr>
        <dsp:cNvPr id="0" name=""/>
        <dsp:cNvSpPr/>
      </dsp:nvSpPr>
      <dsp:spPr>
        <a:xfrm>
          <a:off x="272736" y="2913640"/>
          <a:ext cx="1487288" cy="9444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Students</a:t>
          </a:r>
        </a:p>
      </dsp:txBody>
      <dsp:txXfrm>
        <a:off x="300397" y="2941301"/>
        <a:ext cx="1431966" cy="889106"/>
      </dsp:txXfrm>
    </dsp:sp>
    <dsp:sp modelId="{E18591F7-60DB-4D3A-AF82-C313B7D0D06A}">
      <dsp:nvSpPr>
        <dsp:cNvPr id="0" name=""/>
        <dsp:cNvSpPr/>
      </dsp:nvSpPr>
      <dsp:spPr>
        <a:xfrm>
          <a:off x="1925279" y="2756649"/>
          <a:ext cx="1487288" cy="9444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507E77-1FF5-48C7-AC4B-37C16B291C59}">
      <dsp:nvSpPr>
        <dsp:cNvPr id="0" name=""/>
        <dsp:cNvSpPr/>
      </dsp:nvSpPr>
      <dsp:spPr>
        <a:xfrm>
          <a:off x="2090533" y="2913640"/>
          <a:ext cx="1487288" cy="9444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PAL</a:t>
          </a:r>
        </a:p>
      </dsp:txBody>
      <dsp:txXfrm>
        <a:off x="2118194" y="2941301"/>
        <a:ext cx="1431966" cy="889106"/>
      </dsp:txXfrm>
    </dsp:sp>
    <dsp:sp modelId="{8BC2BF38-E7A8-4113-8067-312D54C17A34}">
      <dsp:nvSpPr>
        <dsp:cNvPr id="0" name=""/>
        <dsp:cNvSpPr/>
      </dsp:nvSpPr>
      <dsp:spPr>
        <a:xfrm>
          <a:off x="3743076" y="1379668"/>
          <a:ext cx="1487288" cy="9444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B35730-A4DF-4E10-BB36-29F6BF0B72F5}">
      <dsp:nvSpPr>
        <dsp:cNvPr id="0" name=""/>
        <dsp:cNvSpPr/>
      </dsp:nvSpPr>
      <dsp:spPr>
        <a:xfrm>
          <a:off x="3908330" y="1536659"/>
          <a:ext cx="1487288" cy="9444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Students</a:t>
          </a:r>
        </a:p>
      </dsp:txBody>
      <dsp:txXfrm>
        <a:off x="3935991" y="1564320"/>
        <a:ext cx="1431966" cy="889106"/>
      </dsp:txXfrm>
    </dsp:sp>
    <dsp:sp modelId="{6A83A291-6206-4A57-AD34-217DC5434761}">
      <dsp:nvSpPr>
        <dsp:cNvPr id="0" name=""/>
        <dsp:cNvSpPr/>
      </dsp:nvSpPr>
      <dsp:spPr>
        <a:xfrm>
          <a:off x="3743076" y="2756649"/>
          <a:ext cx="1487288" cy="9444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9AFC2F-7712-46B4-8043-F416E278C682}">
      <dsp:nvSpPr>
        <dsp:cNvPr id="0" name=""/>
        <dsp:cNvSpPr/>
      </dsp:nvSpPr>
      <dsp:spPr>
        <a:xfrm>
          <a:off x="3908330" y="2913640"/>
          <a:ext cx="1487288" cy="9444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Students</a:t>
          </a:r>
        </a:p>
      </dsp:txBody>
      <dsp:txXfrm>
        <a:off x="3935991" y="2941301"/>
        <a:ext cx="1431966" cy="8891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73C59C-4E16-4A64-A766-34DB213E11B3}" type="datetimeFigureOut">
              <a:rPr lang="en-US">
                <a:solidFill>
                  <a:schemeClr val="tx2"/>
                </a:solidFill>
              </a:rPr>
              <a:t>11/3/2016</a:t>
            </a:fld>
            <a:endParaRPr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77566-CD65-4859-9FA1-43956DC85B8C}" type="slidenum">
              <a:rPr>
                <a:solidFill>
                  <a:schemeClr val="tx2"/>
                </a:solidFill>
              </a:rPr>
              <a:t>‹#›</a:t>
            </a:fld>
            <a:endParaRPr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798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95CF31C-F757-429C-A789-86504F04C3BE}" type="datetimeFigureOut">
              <a:rPr lang="en-US"/>
              <a:pPr/>
              <a:t>11/3/2016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8796F01-7154-41E0-B48B-A6921757531A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07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Miah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96F01-7154-41E0-B48B-A6921757531A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36622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Faleh</a:t>
            </a:r>
            <a:r>
              <a:rPr lang="en-GB" dirty="0"/>
              <a:t> – </a:t>
            </a:r>
            <a:r>
              <a:rPr lang="en-GB" dirty="0" err="1"/>
              <a:t>whats</a:t>
            </a:r>
            <a:r>
              <a:rPr lang="en-GB" dirty="0"/>
              <a:t> next</a:t>
            </a:r>
            <a:r>
              <a:rPr lang="en-GB" baseline="0" dirty="0"/>
              <a:t> and Agile development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96F01-7154-41E0-B48B-A6921757531A}" type="slidenum">
              <a:rPr lang="en-GB" smtClean="0"/>
              <a:pPr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79321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Miah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96F01-7154-41E0-B48B-A6921757531A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23899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Miah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96F01-7154-41E0-B48B-A6921757531A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33357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Hamayum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96F01-7154-41E0-B48B-A6921757531A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52600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Binod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96F01-7154-41E0-B48B-A6921757531A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72035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96F01-7154-41E0-B48B-A6921757531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6622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96F01-7154-41E0-B48B-A6921757531A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81804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Mo – GTA pages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96F01-7154-41E0-B48B-A6921757531A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63062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Hannah</a:t>
            </a:r>
            <a:r>
              <a:rPr lang="en-GB" baseline="0" dirty="0"/>
              <a:t> talking about the student pages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96F01-7154-41E0-B48B-A6921757531A}" type="slidenum">
              <a:rPr lang="en-GB" smtClean="0"/>
              <a:pPr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6081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2383" y="1498601"/>
            <a:ext cx="7008574" cy="3298825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540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2383" y="4927600"/>
            <a:ext cx="7008574" cy="1244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b="0">
                <a:solidFill>
                  <a:schemeClr val="tx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22770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B6C2-1084-4AED-A74A-DF028B0094EA}" type="datetimeFigureOut">
              <a:rPr lang="en-US"/>
              <a:t>11/3/2016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10434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52633" y="274638"/>
            <a:ext cx="1422030" cy="58975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309" y="274638"/>
            <a:ext cx="8532178" cy="589756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B6C2-1084-4AED-A74A-DF028B0094EA}" type="datetimeFigureOut">
              <a:rPr lang="en-US"/>
              <a:t>11/3/2016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50715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A30F4-0B4E-4E4B-BC36-C30CD13F4E17}" type="datetimeFigureOut">
              <a:rPr lang="en-US"/>
              <a:t>11/3/2016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63524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589" y="4445000"/>
            <a:ext cx="7008574" cy="1930400"/>
          </a:xfrm>
        </p:spPr>
        <p:txBody>
          <a:bodyPr anchor="t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589" y="3124200"/>
            <a:ext cx="7008574" cy="1296987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963402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309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1706581" indent="0">
              <a:buNone/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7559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11/3/2016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89339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137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7309" y="2209800"/>
            <a:ext cx="4977104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0162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7559" y="2209800"/>
            <a:ext cx="4977104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11/3/2016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283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11/3/2016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6763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11/3/2016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68731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961368" y="0"/>
            <a:ext cx="7922736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721" y="1701800"/>
            <a:ext cx="3351927" cy="2844800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21" y="4648200"/>
            <a:ext cx="3351927" cy="17272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9236" y="482600"/>
            <a:ext cx="6805427" cy="5892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BF754-515F-40B9-8D24-D54D5825B3D0}" type="datetimeFigureOut">
              <a:rPr lang="en-US"/>
              <a:t>11/3/2016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6807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082258" y="0"/>
            <a:ext cx="802431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7765" y="4800600"/>
            <a:ext cx="7313295" cy="762000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2437765" y="279401"/>
            <a:ext cx="7313295" cy="4448175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7765" y="5562600"/>
            <a:ext cx="7313295" cy="8128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BF754-515F-40B9-8D24-D54D5825B3D0}" type="datetimeFigureOut">
              <a:rPr lang="en-US"/>
              <a:t>11/3/2016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21337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04721" y="0"/>
            <a:ext cx="11579384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7309" y="1701800"/>
            <a:ext cx="10157354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7309" y="6400801"/>
            <a:ext cx="2742486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l">
              <a:defRPr sz="12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2DD204D1-F9BD-4643-8480-6EA41EB484F1}" type="datetimeFigureOut">
              <a:rPr lang="en-US" smtClean="0"/>
              <a:pPr/>
              <a:t>11/3/2016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07842" y="6400801"/>
            <a:ext cx="6216301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ctr">
              <a:defRPr sz="12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7146" y="6400801"/>
            <a:ext cx="1107518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r">
              <a:defRPr sz="12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EB37DED6-D4C7-42EE-AB49-D2E39E64FD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047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9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5" r:id="rId8"/>
    <p:sldLayoutId id="2147483676" r:id="rId9"/>
    <p:sldLayoutId id="2147483677" r:id="rId10"/>
    <p:sldLayoutId id="2147483678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85000"/>
        </a:lnSpc>
        <a:spcBef>
          <a:spcPct val="0"/>
        </a:spcBef>
        <a:buNone/>
        <a:tabLst/>
        <a:defRPr sz="44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5000"/>
        </a:lnSpc>
        <a:spcBef>
          <a:spcPts val="1866"/>
        </a:spcBef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31392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58037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584683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328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437973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86461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91264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7885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Design Presentation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14292" y="5229200"/>
            <a:ext cx="62646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Hannah, Mohamed, Miah, Binod, </a:t>
            </a:r>
            <a:r>
              <a:rPr lang="en-GB" dirty="0" err="1"/>
              <a:t>Faleh</a:t>
            </a:r>
            <a:r>
              <a:rPr lang="en-GB" dirty="0"/>
              <a:t>, </a:t>
            </a:r>
            <a:r>
              <a:rPr lang="en-GB" dirty="0" err="1"/>
              <a:t>Hamayum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50340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30984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69876" y="548680"/>
            <a:ext cx="2114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What’s next?</a:t>
            </a:r>
          </a:p>
        </p:txBody>
      </p:sp>
    </p:spTree>
    <p:extLst>
      <p:ext uri="{BB962C8B-B14F-4D97-AF65-F5344CB8AC3E}">
        <p14:creationId xmlns:p14="http://schemas.microsoft.com/office/powerpoint/2010/main" val="1209081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our app?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err="1"/>
              <a:t>Tunel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Help service</a:t>
            </a:r>
          </a:p>
          <a:p>
            <a:pPr marL="0" indent="0">
              <a:buNone/>
            </a:pPr>
            <a:r>
              <a:rPr lang="en-GB" dirty="0"/>
              <a:t>Improving PAL service</a:t>
            </a:r>
          </a:p>
          <a:p>
            <a:pPr marL="0" indent="0">
              <a:buNone/>
            </a:pPr>
            <a:r>
              <a:rPr lang="en-GB" dirty="0"/>
              <a:t>Helping rather than making someone do the work</a:t>
            </a:r>
          </a:p>
          <a:p>
            <a:pPr marL="0" indent="0">
              <a:buNone/>
            </a:pPr>
            <a:r>
              <a:rPr lang="en-GB" dirty="0"/>
              <a:t>Free service </a:t>
            </a:r>
          </a:p>
        </p:txBody>
      </p:sp>
    </p:spTree>
    <p:extLst>
      <p:ext uri="{BB962C8B-B14F-4D97-AF65-F5344CB8AC3E}">
        <p14:creationId xmlns:p14="http://schemas.microsoft.com/office/powerpoint/2010/main" val="3347619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7309" y="1701800"/>
            <a:ext cx="4185015" cy="4470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PAL scheme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solidFill>
                  <a:srgbClr val="00B050"/>
                </a:solidFill>
              </a:rPr>
              <a:t>In house solution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solidFill>
                  <a:srgbClr val="00B050"/>
                </a:solidFill>
              </a:rPr>
              <a:t>Face to face help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solidFill>
                  <a:srgbClr val="FF0000"/>
                </a:solidFill>
              </a:rPr>
              <a:t>Once a week session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Forum - Stack overflow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solidFill>
                  <a:srgbClr val="00B050"/>
                </a:solidFill>
              </a:rPr>
              <a:t>Variety of answers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solidFill>
                  <a:srgbClr val="00B050"/>
                </a:solidFill>
              </a:rPr>
              <a:t>Rating system for answers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solidFill>
                  <a:srgbClr val="FF0000"/>
                </a:solidFill>
              </a:rPr>
              <a:t>Overflow of information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solidFill>
                  <a:srgbClr val="FF0000"/>
                </a:solidFill>
              </a:rPr>
              <a:t>Repetitive questions</a:t>
            </a:r>
          </a:p>
          <a:p>
            <a:pPr lvl="1"/>
            <a:endParaRPr lang="en-GB" dirty="0">
              <a:solidFill>
                <a:srgbClr val="FF0000"/>
              </a:solidFill>
            </a:endParaRPr>
          </a:p>
          <a:p>
            <a:pPr marL="426645" lvl="1" indent="0">
              <a:buNone/>
            </a:pP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62364" y="1700808"/>
            <a:ext cx="568863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Uber</a:t>
            </a:r>
          </a:p>
          <a:p>
            <a:pPr marL="952393" lvl="1" indent="-342900">
              <a:buFont typeface="Wingdings" panose="05000000000000000000" pitchFamily="2" charset="2"/>
              <a:buChar char="§"/>
            </a:pPr>
            <a:r>
              <a:rPr lang="en-GB" dirty="0"/>
              <a:t>Simple UI</a:t>
            </a:r>
          </a:p>
          <a:p>
            <a:pPr marL="952393" lvl="1" indent="-342900">
              <a:buFont typeface="Wingdings" panose="05000000000000000000" pitchFamily="2" charset="2"/>
              <a:buChar char="§"/>
            </a:pPr>
            <a:r>
              <a:rPr lang="en-GB" dirty="0"/>
              <a:t>Profile security</a:t>
            </a:r>
          </a:p>
          <a:p>
            <a:pPr marL="952393" lvl="1" indent="-342900">
              <a:buFont typeface="Wingdings" panose="05000000000000000000" pitchFamily="2" charset="2"/>
              <a:buChar char="§"/>
            </a:pPr>
            <a:endParaRPr lang="en-GB" dirty="0"/>
          </a:p>
          <a:p>
            <a:r>
              <a:rPr lang="en-GB" dirty="0"/>
              <a:t>Blackboard forum</a:t>
            </a:r>
          </a:p>
          <a:p>
            <a:pPr marL="952393" lvl="1" indent="-342900">
              <a:buFont typeface="Wingdings" panose="05000000000000000000" pitchFamily="2" charset="2"/>
              <a:buChar char="§"/>
            </a:pPr>
            <a:r>
              <a:rPr lang="en-GB" dirty="0">
                <a:solidFill>
                  <a:srgbClr val="00B050"/>
                </a:solidFill>
              </a:rPr>
              <a:t>Professional answer</a:t>
            </a:r>
          </a:p>
          <a:p>
            <a:pPr marL="952393" lvl="1" indent="-342900">
              <a:buFont typeface="Wingdings" panose="05000000000000000000" pitchFamily="2" charset="2"/>
              <a:buChar char="§"/>
            </a:pPr>
            <a:r>
              <a:rPr lang="en-GB" dirty="0">
                <a:solidFill>
                  <a:srgbClr val="00B050"/>
                </a:solidFill>
              </a:rPr>
              <a:t>Student help</a:t>
            </a:r>
          </a:p>
          <a:p>
            <a:pPr marL="952393" lvl="1" indent="-342900">
              <a:buFont typeface="Wingdings" panose="05000000000000000000" pitchFamily="2" charset="2"/>
              <a:buChar char="§"/>
            </a:pPr>
            <a:r>
              <a:rPr lang="en-GB" dirty="0">
                <a:solidFill>
                  <a:srgbClr val="00B050"/>
                </a:solidFill>
              </a:rPr>
              <a:t>In house solution</a:t>
            </a:r>
          </a:p>
          <a:p>
            <a:pPr marL="952393" lvl="1" indent="-342900">
              <a:buFont typeface="Wingdings" panose="05000000000000000000" pitchFamily="2" charset="2"/>
              <a:buChar char="§"/>
            </a:pPr>
            <a:r>
              <a:rPr lang="en-GB" dirty="0">
                <a:solidFill>
                  <a:srgbClr val="FF0000"/>
                </a:solidFill>
              </a:rPr>
              <a:t>Web based forum</a:t>
            </a:r>
          </a:p>
          <a:p>
            <a:pPr marL="952393" lvl="1" indent="-342900">
              <a:buFont typeface="Wingdings" panose="05000000000000000000" pitchFamily="2" charset="2"/>
              <a:buChar char="§"/>
            </a:pPr>
            <a:r>
              <a:rPr lang="en-GB" dirty="0">
                <a:solidFill>
                  <a:srgbClr val="FF0000"/>
                </a:solidFill>
              </a:rPr>
              <a:t>No notifications</a:t>
            </a:r>
          </a:p>
          <a:p>
            <a:pPr marL="1561887" lvl="2" indent="-342900">
              <a:buFont typeface="Wingdings" panose="05000000000000000000" pitchFamily="2" charset="2"/>
              <a:buChar char="§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14715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Demographic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117308" y="1701800"/>
            <a:ext cx="9873647" cy="122314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Brunel students (</a:t>
            </a:r>
            <a:r>
              <a:rPr lang="en-US" dirty="0"/>
              <a:t>computer science for now)</a:t>
            </a:r>
          </a:p>
          <a:p>
            <a:pPr marL="0" indent="0">
              <a:buNone/>
            </a:pPr>
            <a:r>
              <a:rPr lang="en-US" dirty="0"/>
              <a:t>All levels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397729086"/>
              </p:ext>
            </p:extLst>
          </p:nvPr>
        </p:nvGraphicFramePr>
        <p:xfrm>
          <a:off x="3302580" y="2492896"/>
          <a:ext cx="5503101" cy="38607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860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the app?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1117309" y="1701800"/>
            <a:ext cx="10157354" cy="44704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Students:</a:t>
            </a:r>
          </a:p>
          <a:p>
            <a:pPr marL="0" indent="0">
              <a:buNone/>
            </a:pPr>
            <a:r>
              <a:rPr lang="en-US" dirty="0"/>
              <a:t>More convenient to get help on computer science related topics and projects. </a:t>
            </a:r>
          </a:p>
          <a:p>
            <a:pPr marL="0" indent="0">
              <a:buNone/>
            </a:pPr>
            <a:r>
              <a:rPr lang="en-US" dirty="0"/>
              <a:t>In house solution</a:t>
            </a:r>
          </a:p>
          <a:p>
            <a:pPr marL="0" indent="0">
              <a:buNone/>
            </a:pPr>
            <a:r>
              <a:rPr lang="en-US" dirty="0"/>
              <a:t>GTA/PAL:</a:t>
            </a:r>
          </a:p>
          <a:p>
            <a:pPr marL="0" indent="0">
              <a:buNone/>
            </a:pPr>
            <a:r>
              <a:rPr lang="en-US" dirty="0"/>
              <a:t>Awards system</a:t>
            </a:r>
          </a:p>
          <a:p>
            <a:pPr marL="0" indent="0">
              <a:buNone/>
            </a:pPr>
            <a:r>
              <a:rPr lang="en-US" dirty="0"/>
              <a:t>Feedback &amp; rating system</a:t>
            </a:r>
          </a:p>
          <a:p>
            <a:pPr marL="0" indent="0">
              <a:buNone/>
            </a:pPr>
            <a:r>
              <a:rPr lang="en-US" dirty="0"/>
              <a:t>Meeting verification system </a:t>
            </a:r>
          </a:p>
        </p:txBody>
      </p:sp>
    </p:spTree>
    <p:extLst>
      <p:ext uri="{BB962C8B-B14F-4D97-AF65-F5344CB8AC3E}">
        <p14:creationId xmlns:p14="http://schemas.microsoft.com/office/powerpoint/2010/main" val="13403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GB" dirty="0"/>
              <a:t>Two-way rating system</a:t>
            </a:r>
          </a:p>
          <a:p>
            <a:pPr fontAlgn="base"/>
            <a:r>
              <a:rPr lang="en-GB" dirty="0"/>
              <a:t>Award system</a:t>
            </a:r>
          </a:p>
          <a:p>
            <a:pPr fontAlgn="base"/>
            <a:r>
              <a:rPr lang="en-GB" dirty="0"/>
              <a:t>Booking system </a:t>
            </a:r>
          </a:p>
          <a:p>
            <a:pPr fontAlgn="base"/>
            <a:r>
              <a:rPr lang="en-GB" dirty="0"/>
              <a:t>Forum </a:t>
            </a:r>
          </a:p>
          <a:p>
            <a:pPr fontAlgn="base"/>
            <a:r>
              <a:rPr lang="en-GB" dirty="0"/>
              <a:t>Profile system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fontAlgn="base"/>
            <a:r>
              <a:rPr lang="en-GB" dirty="0"/>
              <a:t>Limit choice for location meeting</a:t>
            </a:r>
          </a:p>
          <a:p>
            <a:pPr fontAlgn="base"/>
            <a:r>
              <a:rPr lang="en-GB" dirty="0"/>
              <a:t>Introduction video</a:t>
            </a:r>
          </a:p>
          <a:p>
            <a:pPr fontAlgn="base"/>
            <a:r>
              <a:rPr lang="en-GB" dirty="0"/>
              <a:t>Employee privileges (Hierarchy) </a:t>
            </a:r>
          </a:p>
          <a:p>
            <a:pPr fontAlgn="base"/>
            <a:r>
              <a:rPr lang="en-GB" dirty="0"/>
              <a:t>Sign up using Brunel email ID</a:t>
            </a:r>
          </a:p>
          <a:p>
            <a:pPr fontAlgn="base"/>
            <a:r>
              <a:rPr lang="en-GB" dirty="0"/>
              <a:t>Notifications </a:t>
            </a:r>
          </a:p>
        </p:txBody>
      </p:sp>
    </p:spTree>
    <p:extLst>
      <p:ext uri="{BB962C8B-B14F-4D97-AF65-F5344CB8AC3E}">
        <p14:creationId xmlns:p14="http://schemas.microsoft.com/office/powerpoint/2010/main" val="2439799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 Design</a:t>
            </a:r>
          </a:p>
        </p:txBody>
      </p:sp>
    </p:spTree>
    <p:extLst>
      <p:ext uri="{BB962C8B-B14F-4D97-AF65-F5344CB8AC3E}">
        <p14:creationId xmlns:p14="http://schemas.microsoft.com/office/powerpoint/2010/main" val="1997697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</a:t>
            </a:r>
          </a:p>
        </p:txBody>
      </p:sp>
    </p:spTree>
    <p:extLst>
      <p:ext uri="{BB962C8B-B14F-4D97-AF65-F5344CB8AC3E}">
        <p14:creationId xmlns:p14="http://schemas.microsoft.com/office/powerpoint/2010/main" val="3296948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- 3</a:t>
            </a:r>
          </a:p>
        </p:txBody>
      </p:sp>
    </p:spTree>
    <p:extLst>
      <p:ext uri="{BB962C8B-B14F-4D97-AF65-F5344CB8AC3E}">
        <p14:creationId xmlns:p14="http://schemas.microsoft.com/office/powerpoint/2010/main" val="1653943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ooks 16x9">
  <a:themeElements>
    <a:clrScheme name="Books_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787940.potx" id="{F769AD3B-90E4-4F81-9CF2-8BD9F607FEC3}" vid="{18F656D2-BE2F-4155-8430-D393897A45F9}"/>
    </a:ext>
  </a:extLst>
</a:theme>
</file>

<file path=ppt/theme/theme2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1345039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The bookstacks present on most slides  make this a good choice for students, teachers, reading enthusiasts, and others in education. This presentation template contains multiple slide layouts in widescreen format (16x9) and includes a sample table and chart that you can easily  modify.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2011-11-26T00:00:00+00:00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TP102787939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694216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E1B558C7-619B-49BE-9097-7FCBDADD4EC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BB5C329-08A6-4E5E-AEF1-A97828C8741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301D382-32B0-43EE-932C-28906AF37617}">
  <ds:schemaRefs>
    <ds:schemaRef ds:uri="http://schemas.microsoft.com/office/2006/metadata/properties"/>
    <ds:schemaRef ds:uri="http://schemas.microsoft.com/office/infopath/2007/PartnerControls"/>
    <ds:schemaRef ds:uri="http://purl.org/dc/terms/"/>
    <ds:schemaRef ds:uri="http://schemas.microsoft.com/office/2006/documentManagement/types"/>
    <ds:schemaRef ds:uri="4873beb7-5857-4685-be1f-d57550cc96cc"/>
    <ds:schemaRef ds:uri="http://schemas.openxmlformats.org/package/2006/metadata/core-properties"/>
    <ds:schemaRef ds:uri="http://purl.org/dc/elements/1.1/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Blue bookstack presentation (widescreen)</Template>
  <TotalTime>69</TotalTime>
  <Words>210</Words>
  <Application>Microsoft Office PowerPoint</Application>
  <PresentationFormat>Custom</PresentationFormat>
  <Paragraphs>80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</vt:lpstr>
      <vt:lpstr>Books 16x9</vt:lpstr>
      <vt:lpstr>Design Presentation</vt:lpstr>
      <vt:lpstr>What is our app?</vt:lpstr>
      <vt:lpstr>Research</vt:lpstr>
      <vt:lpstr>Demographic</vt:lpstr>
      <vt:lpstr>Why use the app?</vt:lpstr>
      <vt:lpstr>App Features</vt:lpstr>
      <vt:lpstr>App Design</vt:lpstr>
      <vt:lpstr>Initial</vt:lpstr>
      <vt:lpstr>Add a Slide Title - 3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Presentation</dc:title>
  <dc:creator>hannah Gunn</dc:creator>
  <cp:lastModifiedBy>hannah Gunn</cp:lastModifiedBy>
  <cp:revision>8</cp:revision>
  <dcterms:created xsi:type="dcterms:W3CDTF">2016-11-03T11:35:23Z</dcterms:created>
  <dcterms:modified xsi:type="dcterms:W3CDTF">2016-11-03T12:45:03Z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