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2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9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7"/>
  </p:normalViewPr>
  <p:slideViewPr>
    <p:cSldViewPr snapToGrid="0" snapToObjects="1">
      <p:cViewPr varScale="1">
        <p:scale>
          <a:sx n="64" d="100"/>
          <a:sy n="64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11/2/2016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11/2/2016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11/2/2016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11/2/2016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11/2/2016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11/2/2016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11/2/2016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793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  <p:sldLayoutId id="2147483828" r:id="rId16"/>
    <p:sldLayoutId id="214748382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_5Ifs8kIrI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m.io/news/android-search-text-view/" TargetMode="External"/><Relationship Id="rId2" Type="http://schemas.openxmlformats.org/officeDocument/2006/relationships/hyperlink" Target="https://www.youtube.com/watch?v=x_5Ifs8kIrI" TargetMode="External"/><Relationship Id="rId1" Type="http://schemas.openxmlformats.org/officeDocument/2006/relationships/slideLayout" Target="../slideLayouts/slideLayout16.xml"/><Relationship Id="rId5" Type="http://schemas.openxmlformats.org/officeDocument/2006/relationships/hyperlink" Target="https://github.com/thorbenprimke/realm-searchview" TargetMode="External"/><Relationship Id="rId4" Type="http://schemas.openxmlformats.org/officeDocument/2006/relationships/hyperlink" Target="https://twitter.com/tprimk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1544012"/>
          </a:xfrm>
        </p:spPr>
        <p:txBody>
          <a:bodyPr/>
          <a:lstStyle/>
          <a:p>
            <a:r>
              <a:rPr lang="en-US" dirty="0"/>
              <a:t>CS2001 Group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643745"/>
            <a:ext cx="8825658" cy="1995055"/>
          </a:xfrm>
        </p:spPr>
        <p:txBody>
          <a:bodyPr>
            <a:normAutofit fontScale="77500" lnSpcReduction="20000"/>
          </a:bodyPr>
          <a:lstStyle/>
          <a:p>
            <a:r>
              <a:rPr lang="en-US" sz="1600" b="1" dirty="0">
                <a:latin typeface="+mj-lt"/>
              </a:rPr>
              <a:t>Team 7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latin typeface="Al Bayan Plain" charset="-78"/>
                <a:ea typeface="Al Bayan Plain" charset="-78"/>
                <a:cs typeface="Al Bayan Plain" charset="-78"/>
              </a:rPr>
              <a:t>Gunn Hannah 			</a:t>
            </a:r>
            <a:r>
              <a:rPr lang="is-IS" sz="1600" dirty="0">
                <a:latin typeface="Al Bayan Plain" charset="-78"/>
                <a:ea typeface="Al Bayan Plain" charset="-78"/>
                <a:cs typeface="Al Bayan Plain" charset="-78"/>
              </a:rPr>
              <a:t>1520853/1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latin typeface="Al Bayan Plain" charset="-78"/>
                <a:ea typeface="Al Bayan Plain" charset="-78"/>
                <a:cs typeface="Al Bayan Plain" charset="-78"/>
              </a:rPr>
              <a:t>THOMPSON MIAH-GEORGE	</a:t>
            </a:r>
            <a:r>
              <a:rPr lang="mr-IN" sz="1600" dirty="0">
                <a:latin typeface="Al Bayan Plain" charset="-78"/>
                <a:ea typeface="Al Bayan Plain" charset="-78"/>
                <a:cs typeface="Al Bayan Plain" charset="-78"/>
              </a:rPr>
              <a:t>1406990/1</a:t>
            </a:r>
            <a:endParaRPr lang="en-GB" sz="1600" dirty="0">
              <a:latin typeface="Al Bayan Plain" charset="-78"/>
              <a:ea typeface="Al Bayan Plain" charset="-78"/>
              <a:cs typeface="Al Bayan Plain" charset="-78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latin typeface="Al Bayan Plain" charset="-78"/>
                <a:ea typeface="Al Bayan Plain" charset="-78"/>
                <a:cs typeface="Al Bayan Plain" charset="-78"/>
              </a:rPr>
              <a:t>BUSHRA Mohamed			</a:t>
            </a:r>
            <a:r>
              <a:rPr lang="mr-IN" sz="1600" dirty="0">
                <a:latin typeface="Al Bayan Plain" charset="-78"/>
                <a:ea typeface="Al Bayan Plain" charset="-78"/>
                <a:cs typeface="Al Bayan Plain" charset="-78"/>
              </a:rPr>
              <a:t>1508904/1</a:t>
            </a:r>
            <a:endParaRPr lang="en-US" sz="1600" dirty="0">
              <a:latin typeface="Al Bayan Plain" charset="-78"/>
              <a:ea typeface="Al Bayan Plain" charset="-78"/>
              <a:cs typeface="Al Bayan Plain" charset="-78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latin typeface="Al Bayan Plain" charset="-78"/>
                <a:ea typeface="Al Bayan Plain" charset="-78"/>
                <a:cs typeface="Al Bayan Plain" charset="-78"/>
              </a:rPr>
              <a:t>ALRASHIDI FALEH			1512279/1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latin typeface="Al Bayan Plain" charset="-78"/>
                <a:ea typeface="Al Bayan Plain" charset="-78"/>
                <a:cs typeface="Al Bayan Plain" charset="-78"/>
              </a:rPr>
              <a:t>FAROOQ MUHAMMAD		1540977/1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latin typeface="Al Bayan Plain" charset="-78"/>
                <a:ea typeface="Al Bayan Plain" charset="-78"/>
                <a:cs typeface="Al Bayan Plain" charset="-78"/>
              </a:rPr>
              <a:t>GUIRUNG BINOD			1516552/1</a:t>
            </a:r>
          </a:p>
          <a:p>
            <a:endParaRPr lang="en-US" sz="1600" dirty="0">
              <a:solidFill>
                <a:srgbClr val="000000"/>
              </a:solidFill>
              <a:latin typeface="Arial" charset="0"/>
            </a:endParaRPr>
          </a:p>
          <a:p>
            <a:endParaRPr lang="en-GB" sz="1600" dirty="0"/>
          </a:p>
          <a:p>
            <a:endParaRPr lang="mr-IN" sz="1600" dirty="0">
              <a:solidFill>
                <a:srgbClr val="000000"/>
              </a:solidFill>
              <a:latin typeface="Arial" charset="0"/>
            </a:endParaRPr>
          </a:p>
          <a:p>
            <a:endParaRPr lang="en-US" sz="1600" dirty="0">
              <a:solidFill>
                <a:srgbClr val="000000"/>
              </a:solidFill>
              <a:latin typeface="Arial" charset="0"/>
            </a:endParaRPr>
          </a:p>
          <a:p>
            <a:endParaRPr lang="en-US" sz="1500" dirty="0">
              <a:solidFill>
                <a:srgbClr val="000000"/>
              </a:solidFill>
              <a:latin typeface="Arial" charset="0"/>
            </a:endParaRPr>
          </a:p>
          <a:p>
            <a:endParaRPr lang="is-IS" dirty="0"/>
          </a:p>
          <a:p>
            <a:endParaRPr lang="is-IS" dirty="0">
              <a:solidFill>
                <a:srgbClr val="000000"/>
              </a:solidFill>
              <a:latin typeface="Arial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40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076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Android Database: </a:t>
            </a:r>
            <a:r>
              <a:rPr lang="en-US" dirty="0">
                <a:solidFill>
                  <a:srgbClr val="F095FF"/>
                </a:solidFill>
              </a:rPr>
              <a:t>REALM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why?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944" y="2501900"/>
            <a:ext cx="3266790" cy="34163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931333" y="2501900"/>
            <a:ext cx="6773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reasons: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Watch this with team:</a:t>
            </a:r>
          </a:p>
          <a:p>
            <a:r>
              <a:rPr lang="en-US" dirty="0"/>
              <a:t>	</a:t>
            </a:r>
            <a:r>
              <a:rPr lang="en-US" u="sng" dirty="0">
                <a:hlinkClick r:id="rId3"/>
              </a:rPr>
              <a:t>https://www.youtube.com/watch?v=x_5Ifs8kIrI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047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Search Library: </a:t>
            </a:r>
            <a:r>
              <a:rPr lang="en-US" dirty="0" err="1">
                <a:solidFill>
                  <a:srgbClr val="F095FF"/>
                </a:solidFill>
              </a:rPr>
              <a:t>Realm</a:t>
            </a:r>
            <a:r>
              <a:rPr lang="en-US" dirty="0" err="1">
                <a:solidFill>
                  <a:srgbClr val="92D050"/>
                </a:solidFill>
              </a:rPr>
              <a:t>SearchView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8066" y="2193279"/>
            <a:ext cx="2228480" cy="39289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999068" y="2603500"/>
            <a:ext cx="7467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/>
              <a:t>A </a:t>
            </a:r>
            <a:r>
              <a:rPr lang="en-US" sz="2800" b="1" dirty="0">
                <a:solidFill>
                  <a:srgbClr val="F095FF"/>
                </a:solidFill>
              </a:rPr>
              <a:t>library</a:t>
            </a:r>
            <a:r>
              <a:rPr lang="en-US" sz="2800" dirty="0">
                <a:solidFill>
                  <a:srgbClr val="F095FF"/>
                </a:solidFill>
              </a:rPr>
              <a:t> </a:t>
            </a:r>
            <a:r>
              <a:rPr lang="en-US" sz="2800" dirty="0"/>
              <a:t>that renders a </a:t>
            </a:r>
            <a:r>
              <a:rPr lang="en-US" sz="2800" b="1" dirty="0">
                <a:solidFill>
                  <a:srgbClr val="92D050"/>
                </a:solidFill>
              </a:rPr>
              <a:t>search bar </a:t>
            </a:r>
            <a:r>
              <a:rPr lang="en-US" sz="2800" dirty="0"/>
              <a:t>and result list.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800" dirty="0"/>
              <a:t>works in combination with: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2800" b="1" dirty="0" err="1">
                <a:solidFill>
                  <a:srgbClr val="F095FF"/>
                </a:solidFill>
              </a:rPr>
              <a:t>Realm</a:t>
            </a:r>
            <a:r>
              <a:rPr lang="en-US" sz="2800" b="1" dirty="0" err="1">
                <a:solidFill>
                  <a:srgbClr val="92D050"/>
                </a:solidFill>
              </a:rPr>
              <a:t>SearchAdapter</a:t>
            </a:r>
            <a:endParaRPr lang="en-US" sz="2800" dirty="0"/>
          </a:p>
          <a:p>
            <a:pPr marL="742950" lvl="1" indent="-285750">
              <a:buFont typeface="Arial" charset="0"/>
              <a:buChar char="•"/>
            </a:pPr>
            <a:r>
              <a:rPr lang="en-US" sz="2800" dirty="0"/>
              <a:t>runs a text search against a </a:t>
            </a:r>
            <a:r>
              <a:rPr lang="en-US" sz="2800" b="1" dirty="0">
                <a:solidFill>
                  <a:srgbClr val="F095FF"/>
                </a:solidFill>
              </a:rPr>
              <a:t>Realm</a:t>
            </a:r>
            <a:r>
              <a:rPr lang="en-US" sz="2800" dirty="0"/>
              <a:t> </a:t>
            </a:r>
            <a:r>
              <a:rPr lang="en-US" sz="2800" b="1" dirty="0"/>
              <a:t>object class </a:t>
            </a:r>
            <a:r>
              <a:rPr lang="en-US" sz="2800" dirty="0"/>
              <a:t>and shows the results.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800" dirty="0"/>
              <a:t>supports “</a:t>
            </a:r>
            <a:r>
              <a:rPr lang="en-US" sz="2800" b="1" dirty="0">
                <a:solidFill>
                  <a:srgbClr val="92D050"/>
                </a:solidFill>
              </a:rPr>
              <a:t>as-you-type search</a:t>
            </a:r>
            <a:r>
              <a:rPr lang="en-US" sz="28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8184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to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7231809" cy="3416300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F095FF"/>
                </a:solidFill>
              </a:rPr>
              <a:t>Realm</a:t>
            </a:r>
            <a:r>
              <a:rPr lang="en-US" b="1" dirty="0" err="1">
                <a:solidFill>
                  <a:srgbClr val="92D050"/>
                </a:solidFill>
              </a:rPr>
              <a:t>SearchView</a:t>
            </a:r>
            <a:r>
              <a:rPr lang="en-US" b="1" dirty="0"/>
              <a:t> </a:t>
            </a:r>
            <a:r>
              <a:rPr lang="en-US" dirty="0"/>
              <a:t>is available as a </a:t>
            </a:r>
            <a:r>
              <a:rPr lang="en-US" dirty="0" err="1"/>
              <a:t>gradle</a:t>
            </a:r>
            <a:r>
              <a:rPr lang="en-US" dirty="0"/>
              <a:t> </a:t>
            </a:r>
            <a:r>
              <a:rPr lang="en-US" b="1" dirty="0"/>
              <a:t>dependency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Once that is done and assuming that the database is built with </a:t>
            </a:r>
            <a:r>
              <a:rPr lang="en-US" b="1" dirty="0" err="1"/>
              <a:t>RealObjects</a:t>
            </a:r>
            <a:r>
              <a:rPr lang="en-US" dirty="0"/>
              <a:t>, one needs to create a custom </a:t>
            </a:r>
            <a:r>
              <a:rPr lang="en-US" b="1" dirty="0" err="1">
                <a:solidFill>
                  <a:srgbClr val="92D050"/>
                </a:solidFill>
              </a:rPr>
              <a:t>SearchAdapter</a:t>
            </a:r>
            <a:r>
              <a:rPr lang="en-US" dirty="0"/>
              <a:t>.</a:t>
            </a:r>
          </a:p>
          <a:p>
            <a:r>
              <a:rPr lang="en-US" dirty="0"/>
              <a:t>The search is very fast due to the </a:t>
            </a:r>
            <a:r>
              <a:rPr lang="en-US" dirty="0" err="1"/>
              <a:t>optimisations</a:t>
            </a:r>
            <a:r>
              <a:rPr lang="en-US" dirty="0"/>
              <a:t> of the </a:t>
            </a:r>
            <a:r>
              <a:rPr lang="en-US" b="1" dirty="0">
                <a:solidFill>
                  <a:srgbClr val="F095FF"/>
                </a:solidFill>
              </a:rPr>
              <a:t>Realm </a:t>
            </a:r>
            <a:r>
              <a:rPr lang="en-US" dirty="0"/>
              <a:t>database.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921" y="3106737"/>
            <a:ext cx="4051300" cy="7747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1873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11632" y="2967335"/>
            <a:ext cx="876874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GB" sz="5400" b="1" cap="none" spc="0" dirty="0">
                <a:ln/>
                <a:solidFill>
                  <a:schemeClr val="accent4"/>
                </a:solidFill>
                <a:effectLst/>
              </a:rPr>
              <a:t>Thanks for your attention!</a:t>
            </a:r>
          </a:p>
          <a:p>
            <a:pPr algn="ctr"/>
            <a:r>
              <a:rPr lang="en-GB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2607239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2455333"/>
            <a:ext cx="828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b="1" dirty="0"/>
              <a:t>Youtube</a:t>
            </a:r>
            <a:r>
              <a:rPr lang="en-US" dirty="0"/>
              <a:t>:</a:t>
            </a:r>
            <a:r>
              <a:rPr lang="en-US" dirty="0">
                <a:hlinkClick r:id="rId2"/>
              </a:rPr>
              <a:t> 209 Android Realm Tutorial | coursetro.com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hlinkClick r:id="rId3"/>
              </a:rPr>
              <a:t>Building an Android Search Controller</a:t>
            </a:r>
            <a:r>
              <a:rPr lang="en-US" dirty="0"/>
              <a:t>, by </a:t>
            </a:r>
            <a:r>
              <a:rPr lang="en-US" u="sng" dirty="0">
                <a:hlinkClick r:id="rId4"/>
              </a:rPr>
              <a:t>Thorben Primke</a:t>
            </a:r>
            <a:r>
              <a:rPr lang="en-US" dirty="0"/>
              <a:t> on Nov 6 2015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/>
              <a:t>Github: </a:t>
            </a:r>
            <a:r>
              <a:rPr lang="en-US" dirty="0">
                <a:hlinkClick r:id="rId5"/>
              </a:rPr>
              <a:t>A Search View with Result list powered by Realm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7654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57</TotalTime>
  <Words>90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Al Bayan Plain</vt:lpstr>
      <vt:lpstr>Arial</vt:lpstr>
      <vt:lpstr>Mangal</vt:lpstr>
      <vt:lpstr>Trebuchet MS</vt:lpstr>
      <vt:lpstr>Wingdings 3</vt:lpstr>
      <vt:lpstr>Ion Boardroom</vt:lpstr>
      <vt:lpstr>CS2001 Group Project</vt:lpstr>
      <vt:lpstr>Presentation Overview</vt:lpstr>
      <vt:lpstr>The Android Database: REALM – why?</vt:lpstr>
      <vt:lpstr>The Search Library: RealmSearchView</vt:lpstr>
      <vt:lpstr>Simple to use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CS2001 Group Project</dc:title>
  <dc:creator>Faleh Alrashidi</dc:creator>
  <cp:lastModifiedBy>gorge marc</cp:lastModifiedBy>
  <cp:revision>7</cp:revision>
  <dcterms:created xsi:type="dcterms:W3CDTF">2016-11-02T19:36:04Z</dcterms:created>
  <dcterms:modified xsi:type="dcterms:W3CDTF">2016-11-02T21:25:31Z</dcterms:modified>
</cp:coreProperties>
</file>