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3noXffw7RDw" TargetMode="External"/><Relationship Id="rId2" Type="http://schemas.openxmlformats.org/officeDocument/2006/relationships/hyperlink" Target="https://github.com/cs160-sp16/prog-02-represent-MicahLyl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Prog-02C Documentation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903750"/>
          </a:xfrm>
        </p:spPr>
        <p:txBody>
          <a:bodyPr/>
          <a:lstStyle/>
          <a:p>
            <a:r>
              <a:rPr lang="en-US" dirty="0" smtClean="0"/>
              <a:t>Micah Lyle</a:t>
            </a:r>
          </a:p>
          <a:p>
            <a:r>
              <a:rPr lang="en-US" dirty="0" smtClean="0"/>
              <a:t>Cs 160 Spring 2016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github.com/cs160-sp16/prog-02-represent-MicahLyle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youtu.be/3noXffw7RDw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535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view phone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597" y="2060418"/>
            <a:ext cx="2098180" cy="34755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873" y="2065867"/>
            <a:ext cx="2098180" cy="347551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918350" y="3157291"/>
            <a:ext cx="2719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Choose Current Location or Zip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89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Representatives view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06" y="3069206"/>
            <a:ext cx="2103120" cy="348369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684" y="3069206"/>
            <a:ext cx="2103120" cy="348369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268074" y="4593219"/>
            <a:ext cx="12324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5847" y="4147946"/>
            <a:ext cx="1304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Scroll down</a:t>
            </a:r>
            <a:endParaRPr lang="en-US" dirty="0"/>
          </a:p>
        </p:txBody>
      </p:sp>
      <p:sp>
        <p:nvSpPr>
          <p:cNvPr id="14" name="Bent Arrow 13"/>
          <p:cNvSpPr/>
          <p:nvPr/>
        </p:nvSpPr>
        <p:spPr>
          <a:xfrm rot="5400000">
            <a:off x="6338598" y="4900439"/>
            <a:ext cx="2310258" cy="994668"/>
          </a:xfrm>
          <a:prstGeom prst="bentArrow">
            <a:avLst>
              <a:gd name="adj1" fmla="val 25000"/>
              <a:gd name="adj2" fmla="val 2575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91062" y="4247289"/>
            <a:ext cx="16061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Clicking on Representative Image Opens Phone Detailed View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991062" y="6271034"/>
            <a:ext cx="174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detailed view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791606" y="2385391"/>
            <a:ext cx="1827136" cy="547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96251" y="1710156"/>
            <a:ext cx="2873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View on Phone Automatically opens the view on the watch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104" y="1586305"/>
            <a:ext cx="2199289" cy="13716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981" y="1586305"/>
            <a:ext cx="2199289" cy="13716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858" y="1611866"/>
            <a:ext cx="2199289" cy="13716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0195750" y="3073449"/>
            <a:ext cx="1606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Clicking on More Info Opens Phone Detailed View</a:t>
            </a:r>
            <a:endParaRPr lang="en-US" dirty="0"/>
          </a:p>
        </p:txBody>
      </p:sp>
      <p:cxnSp>
        <p:nvCxnSpPr>
          <p:cNvPr id="31" name="Straight Arrow Connector 30"/>
          <p:cNvCxnSpPr>
            <a:endCxn id="16" idx="0"/>
          </p:cNvCxnSpPr>
          <p:nvPr/>
        </p:nvCxnSpPr>
        <p:spPr>
          <a:xfrm flipH="1">
            <a:off x="8861730" y="4429813"/>
            <a:ext cx="1859228" cy="1841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8558548" y="5815879"/>
            <a:ext cx="72414" cy="455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38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Detailed view phone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432" y="2854518"/>
            <a:ext cx="2097701" cy="34747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381" y="2854518"/>
            <a:ext cx="2097701" cy="34747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330" y="2854518"/>
            <a:ext cx="2097701" cy="347472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863088" y="4606440"/>
            <a:ext cx="1033338" cy="10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734371" y="3960109"/>
            <a:ext cx="1321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Expand Committees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323284" y="4571984"/>
            <a:ext cx="1033338" cy="10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79082" y="4032996"/>
            <a:ext cx="132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Expand Bills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00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 vote 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789" y="2065867"/>
            <a:ext cx="2199289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789" y="4056859"/>
            <a:ext cx="2199289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77" y="2065867"/>
            <a:ext cx="2152904" cy="356616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3158657" y="2889563"/>
            <a:ext cx="2070321" cy="346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43881" y="2036452"/>
            <a:ext cx="23337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 Location Selected and Vote View Button Pressed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158657" y="4927419"/>
            <a:ext cx="2173731" cy="52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89082" y="4096328"/>
            <a:ext cx="2333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Zip Code Entered (10001 in this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49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 shake and vote view phone update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536" y="2372495"/>
            <a:ext cx="2199289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077" y="2372495"/>
            <a:ext cx="2199289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96" y="2372495"/>
            <a:ext cx="2199289" cy="13716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068180" y="3072526"/>
            <a:ext cx="8361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87083" y="1755844"/>
            <a:ext cx="14678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Shaking watch selects a random location in</a:t>
            </a:r>
          </a:p>
          <a:p>
            <a:endParaRPr lang="en-US" dirty="0"/>
          </a:p>
          <a:p>
            <a:r>
              <a:rPr lang="en-US" dirty="0" smtClean="0"/>
              <a:t>the USA and updates information accordingly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536274" y="3058295"/>
            <a:ext cx="8361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367825" y="3901280"/>
            <a:ext cx="1708205" cy="879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303260" y="6792468"/>
            <a:ext cx="8361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320642" y="4379179"/>
            <a:ext cx="28013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Pressing “See Reps” Updates the Phone Representatives View to this County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349" y="4018451"/>
            <a:ext cx="1656080" cy="2743200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H="1">
            <a:off x="3164619" y="5475981"/>
            <a:ext cx="1190337" cy="11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95" y="4781055"/>
            <a:ext cx="2199289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48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59</TotalTime>
  <Words>117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Prog-02C Documentation</vt:lpstr>
      <vt:lpstr>Main view phone</vt:lpstr>
      <vt:lpstr>Representatives view </vt:lpstr>
      <vt:lpstr>Detailed view phone</vt:lpstr>
      <vt:lpstr>Watch vote view</vt:lpstr>
      <vt:lpstr>Watch shake and vote view phone update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Prog-02C Documentation</dc:title>
  <dc:creator>Micah Lyle</dc:creator>
  <cp:lastModifiedBy>Micah Lyle</cp:lastModifiedBy>
  <cp:revision>10</cp:revision>
  <dcterms:created xsi:type="dcterms:W3CDTF">2016-03-14T05:50:51Z</dcterms:created>
  <dcterms:modified xsi:type="dcterms:W3CDTF">2016-03-14T06:51:13Z</dcterms:modified>
</cp:coreProperties>
</file>