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9E2-C650-2547-AF84-EEDBDACF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D7BC6-CBF1-2A46-8923-506412AC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CF28-2AA8-0446-96A1-FA23BDC8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E281-4FDE-F044-BAAB-01906B4E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84BA-DA93-1E4E-98FC-0080998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02EE-C4FC-B04C-BC4F-F690C3C8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E6B64-3DB6-AC40-8268-FE305E7B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C298-4AB7-CB4F-A8B7-D8E98181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8EAB-0BE0-084B-94D4-5461C8E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4C5A-115E-0D47-94D2-04E6F842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1D67-FB42-C447-9C26-1ED96407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0A64-06A7-A54E-8911-AF85D7A4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B8E5-2958-FF44-ACB5-64F1CDCA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160D-BAD6-3E49-B676-C5F6FFB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37A3-EB7C-3A43-8B75-06CB234D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A17D-2A38-6143-A463-BDDC2228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BB2A-3A9A-B744-8169-C94CE8A3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0B3D-DA68-0E49-823B-2DA783B4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B93F-5822-8E4D-9EA8-1B3CF0D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A24C-4885-224F-9F61-AE529228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EE38-96F3-2D46-BB16-FDF7F414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14D0-6DC2-044F-BA4C-8CF31259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2FC5-E0FC-9A41-83F0-1473FF6E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B229-1C07-F946-AD17-6A7855D1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563B-28D2-A14E-B01C-AE78E104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8EA-D1A5-B244-B71E-4585B7F6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92B4-DE25-7546-8A5D-47231AEBF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0C1A-2BE2-154D-AE79-8ACEBD67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08D9-C923-574B-BBC4-7F3E78B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8CE9-5A99-8544-9975-17E4B400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833D-2C7E-294D-B514-02A67887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A82-C498-2845-9645-4790351C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4C66-2D3C-E049-BA56-4C79F099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2C37-E2CF-694B-A02D-9A80452D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86EEE-8782-9C49-9317-AF276604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E46F2-5A76-7D4B-971C-3389FAE2F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4A7F-0A28-9545-8FEC-AFEDBE3B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E5F45-A56A-6E4C-8453-D249D52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C5ECD-F2CE-8A4C-9737-3D4916A2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06B0-89B4-D348-9FE6-5F3E9B50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E7BB0-C124-AE49-9D53-6770A05E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6DBA6-6089-6942-80C7-40A4FA6E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670B3-D100-0B49-B835-5E222868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9CABF-2146-9649-88F5-13E6F66A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ED029-26B6-A54E-95C2-1CE8D652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7E5E2-84DC-124A-B66F-AD4EBB22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1B52-30D7-934A-9542-E95E1D32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9EB8-F668-664C-93E7-CF71B54E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E178-6C34-FF40-80DA-AF972AD4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A9AE-96B6-4649-80D4-67A49DB8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0178-2D16-1846-AFB4-73778A55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82DD-7450-ED4D-B31D-199355A8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BF23-3860-8542-8AC3-A20D53DD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903BC-5D6C-A04E-978C-6978B1050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80BB-A282-3647-97ED-A179135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054B8-B1CA-DF49-9401-D3486AD1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5ECD-52AF-C24C-A4F2-443B1B5C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FEE3-6F7E-D64C-8870-C0CF5E7C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207E-A223-0343-BBAD-1CB0C647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8876-0EB5-7042-9433-822D79E4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624B-1679-FB4B-9654-7A9FF7BF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4225-2548-FF40-9810-E1E9345AA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35C4-C666-4B49-ABE2-5272C7BC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6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B233-CC9B-BB46-8D8D-7F8E308A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7: </a:t>
            </a:r>
            <a:br>
              <a:rPr lang="en-US"/>
            </a:br>
            <a:r>
              <a:rPr lang="en-US"/>
              <a:t>Null, Updates, Java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04AEA-7966-C341-93AB-E297A05A8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64AC-8860-6E4B-875F-134F3B7F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165428"/>
            <a:ext cx="10515600" cy="1325563"/>
          </a:xfrm>
        </p:spPr>
        <p:txBody>
          <a:bodyPr/>
          <a:lstStyle/>
          <a:p>
            <a:r>
              <a:rPr lang="en-US"/>
              <a:t>What’s a NullPointerException?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BC5AA-5DC0-D04B-9B00-67D20F2DCDC2}"/>
              </a:ext>
            </a:extLst>
          </p:cNvPr>
          <p:cNvSpPr txBox="1"/>
          <p:nvPr/>
        </p:nvSpPr>
        <p:spPr>
          <a:xfrm>
            <a:off x="567558" y="1690688"/>
            <a:ext cx="671611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String dept;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IList gradebook;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Course(String dept)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this.dept = dept;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Tests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Course c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Course(...);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... checkExpect(c.gradebook.gradeLookup(...)) 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131A386-E756-604D-AD61-60ABAD6E6E7D}"/>
              </a:ext>
            </a:extLst>
          </p:cNvPr>
          <p:cNvSpPr/>
          <p:nvPr/>
        </p:nvSpPr>
        <p:spPr>
          <a:xfrm>
            <a:off x="7956330" y="4803227"/>
            <a:ext cx="2522483" cy="612648"/>
          </a:xfrm>
          <a:prstGeom prst="wedgeRoundRectCallout">
            <a:avLst>
              <a:gd name="adj1" fmla="val -86250"/>
              <a:gd name="adj2" fmla="val 5887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315321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A12-E3F2-8B48-A45B-AC575AC5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/>
              <a:t>Revisiting =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F2532-D403-3A46-9545-FD0D8287B56C}"/>
              </a:ext>
            </a:extLst>
          </p:cNvPr>
          <p:cNvSpPr txBox="1"/>
          <p:nvPr/>
        </p:nvSpPr>
        <p:spPr>
          <a:xfrm>
            <a:off x="3245069" y="1444025"/>
            <a:ext cx="73467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main(String[] args) {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Course cs18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Course("csci", 18, "BERT 130");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cs18.room = ”SAL 001";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cs18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Course("csci", 18, ”Sayles");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AE61F93-8E55-1C4A-9166-7C021893ECD4}"/>
              </a:ext>
            </a:extLst>
          </p:cNvPr>
          <p:cNvSpPr/>
          <p:nvPr/>
        </p:nvSpPr>
        <p:spPr>
          <a:xfrm>
            <a:off x="10972800" y="139991"/>
            <a:ext cx="914400" cy="612648"/>
          </a:xfrm>
          <a:prstGeom prst="wedgeRoundRectCallout">
            <a:avLst>
              <a:gd name="adj1" fmla="val -43822"/>
              <a:gd name="adj2" fmla="val 77940"/>
              <a:gd name="adj3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A052-B7B5-4A42-A040-E363750EDC51}"/>
              </a:ext>
            </a:extLst>
          </p:cNvPr>
          <p:cNvSpPr/>
          <p:nvPr/>
        </p:nvSpPr>
        <p:spPr>
          <a:xfrm>
            <a:off x="4712969" y="3240766"/>
            <a:ext cx="2205465" cy="17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Course</a:t>
            </a:r>
          </a:p>
          <a:p>
            <a:pPr algn="ctr"/>
            <a:r>
              <a:rPr lang="en-US" sz="2000" dirty="0"/>
              <a:t>--------------------</a:t>
            </a:r>
          </a:p>
          <a:p>
            <a:r>
              <a:rPr lang="en-US" sz="2000" dirty="0" err="1"/>
              <a:t>dept</a:t>
            </a:r>
            <a:r>
              <a:rPr lang="en-US" sz="2000" dirty="0"/>
              <a:t>: “</a:t>
            </a:r>
            <a:r>
              <a:rPr lang="en-US" sz="2000" dirty="0" err="1"/>
              <a:t>csci</a:t>
            </a:r>
            <a:r>
              <a:rPr lang="en-US" sz="2000" dirty="0"/>
              <a:t>”</a:t>
            </a:r>
          </a:p>
          <a:p>
            <a:r>
              <a:rPr lang="en-US" sz="2000" dirty="0"/>
              <a:t>number: 18</a:t>
            </a:r>
          </a:p>
          <a:p>
            <a:r>
              <a:rPr lang="en-US" sz="2000" dirty="0"/>
              <a:t>room: “BERT 130”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5511-3F99-DD45-A3E8-73C6B8A900D4}"/>
              </a:ext>
            </a:extLst>
          </p:cNvPr>
          <p:cNvSpPr txBox="1"/>
          <p:nvPr/>
        </p:nvSpPr>
        <p:spPr>
          <a:xfrm>
            <a:off x="1355833" y="3882340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CS18</a:t>
            </a:r>
          </a:p>
        </p:txBody>
      </p:sp>
    </p:spTree>
    <p:extLst>
      <p:ext uri="{BB962C8B-B14F-4D97-AF65-F5344CB8AC3E}">
        <p14:creationId xmlns:p14="http://schemas.microsoft.com/office/powerpoint/2010/main" val="340281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Lecture 7:  Null, Updates, Java Lists</vt:lpstr>
      <vt:lpstr>What’s a NullPointerException?</vt:lpstr>
      <vt:lpstr>Revisiting =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 Null, Updates, Java Lists</dc:title>
  <dc:creator>Kathi Fisler</dc:creator>
  <cp:lastModifiedBy>Kathi Fisler</cp:lastModifiedBy>
  <cp:revision>2</cp:revision>
  <dcterms:created xsi:type="dcterms:W3CDTF">2021-05-26T14:36:30Z</dcterms:created>
  <dcterms:modified xsi:type="dcterms:W3CDTF">2021-05-26T14:52:18Z</dcterms:modified>
</cp:coreProperties>
</file>