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5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4:54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0 633 24575,'97'-2'0,"0"1"0,0-1 0,0 1 0,0-1 0,0 1 0,-1-1 0,1 1 0,0-1 0,0 1 0,0-1 0,0 1 0,0-1 0,-1 1 0,1-1 0,0 1 0,0-1 0,0 1 0,0-1 0,0 1 0,0-1 0,-1 1 0,1-1 0,11 1 0,1 1 0,0-1 0,2 1 0,-1 1 0,0-1 0,-1 0 0,-2 1 0,-1-1 0,-3 0 0,-3 0 0,-3-1 0,-4 1 0,-4-1 0,-5-1 0,-5 0 0,-5-1 0,29-2 0,-7-2 0,-9-1 0,-8 0 0,-8 2 0,-6 1 0,21 2 0,-5 1 0,8-1 0,7 0 0,-6-2 0,-7-4 0,1-2 0,-6 5 0,6 1 0,8-1 0,-10 1 0,8-1 0,2 0 0,-1 1 0,-10 0 0,8 1 0,-8 0 0,4 1 0,0-1 0,7-1 0,-8 2 0,-22 5 0,-13 12 0,23-10 0,3 9 0,1-13 0,-17 0 0,3 0 0,-29 0 0,4 0 0,-5 0 0,-15 0 0,6 0 0,-7 0 0,-1 0 0,-1 0 0,-41-30 0,5 8 0,-39-25 0,1-3 0,19 15 0,-2-3 0,3 3 0,-1-1 0,-7-8 0,5 3 0,2 1 0,4 2 0,28 25 0,8 3 0,29 23 0,0-1 0,22 20 0,2 1 0,3 2 0,11 12 0,-8-11 0,-20 0 0,-1-10 0,-12 7 0,-3-14 0,2 9 0,6 2 0,-14-15 0,15 17 0,-25-24 0,6 6 0,-11-7 0,2 3 0,-3-3 0,-7 22 0,-3-9 0,-39 48 0,6-15 0,7-15 0,1 1 0,-17 28 0,14-22 0,2 16 0,22-35 0,-12 18 0,-3-3 0,5-12 0,-11 17 0,18-32 0,-5 7 0,12-15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30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24575,'0'99'0,"0"-37"0,0 3 0,0 7 0,0 1 0,0 5 0,0-9 0,0-14 0,0-10 0,0-42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44.7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52 24575,'50'-2'0,"1"0"0,46-7 0,2-2 0,-44 7 0,-1 0 0,35-7 0,-21 3 0,-61 8 0,3 0 0,1 0 0,0 0 0,3 0 0,-7 0 0,7 0 0,-4 0 0,1 0 0,-1 0 0,0 0 0,1 0 0,0 0 0,-1 0 0,-3 0 0,-1 0 0,1 0 0,-3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6:17.2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24575,'80'55'0,"-1"0"0,1-1 0,0 1 0,0-1 0,0 1 0,-1 0 0,1-1 0,0 1 0,0-1 0,0 1 0,-1 0 0,1-1 0,0 1 0,0-1 0,-1 1 0,1 0 0,0-1 0,0 1 0,0-1 0,-1 1 0,1 0 0,0-1 0,0 1 0,0-1 0,-1 1 0,1 0 0,0-1 0,0 1 0,0-1 0,7 3 0,3 1 0,2 1 0,3 1 0,1 0 0,1 0 0,0 1 0,1-1 0,0 0 0,-1-1 0,-2 0 0,-1-2 0,-2 0 0,-3-2 0,-2-2 0,-5-1 0,-3-3 0,-5-1 0,-5-4 0,-5-1 0,-6-4 0,-6-3 0,-7-3 0,-7-3 0,21 29 0,-22-11 0,7-10 0,24-16 0,9-12 0,-1 3 0,-3 8 0,0 4 0,0 0 0,-2-1 0,1 0 0,2 5 0,2 2 0,5 4 0,-3 1 0,-10-3 0,2 5 0,-3 2 0,15 9 0,9 5 0,-17-7 0,1 6 0,3 5 0,0 5 0,-29-18 0,-4-1 0,7 3 0,1 1 0,-1 2 0,-4-5 0,6 1 0,-15-16 0,-13-8 0,-4-11 0,-10-3 0,1-5 0,62 4 0,-42-5 0,52 6 0,-56-4 0,-4-4 0,-6 4 0,-5-4 0,2 3 0,-3-2 0,16 6 0,-8-6 0,12 8 0,-16-7 0,12 8 0,-19-10 0,6 4 0,-9-1 0,-3-12 0,-48-56 0,13 15 0,-1 6 0,-2-2 0,-28-31 0,22 30 0,-1 1 0,-24-26 0,19 23 0,4 6 0,14 23 0,-4-12 0,18 25 0,13 3 0,22 20 0,12 8 0,21 17 0,-3 4 0,-13-8 0,-2 1 0,3 5 0,-5-3 0,1 2 0,8 30 0,0-11 0,7 24 0,-17-41 0,-6 4 0,-4-16 0,-5-6 0,-9-10 0,1-3 0,-10-7 0,0 1 0,0-1 0,-7 12 0,-7-4 0,-44 36 0,11-20 0,-11 8 0,-2-1 0,4-6 0,-29 16 0,35-24 0,15-8 0,-4 2 0,2-3 0,20-8 0,-10 4 0,16-10 0,3 0 0,1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6:18.5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516 0 24575,'-9'41'0,"-24"36"0,-5-8 0,-9 16 0,-1 1 0,4-11 0,9-13 0,-4 11 0,8-13 0,2 1 0,-5 10 0,3-2 0,17-26 0,-12 27 0,24-52 0,-10 14 0,4-3 0,-1-9 0,-6 9 0,10-23 0,-1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6:20.0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24575,'66'56'0,"1"-1"0,0 1 0,-1-1 0,1 1 0,0 0 0,-1-1 0,10 11 0,2 3 0,-1-1 0,-4-1 0,-8-5 0,-11-7 0,11 24 0,-14-8 0,-8-10 0,-2-4 0,-8-13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6:34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16383,'58'0'0,"-2"0"0,-11 0 0,-10 0 0,36 0 0,-38 0 0,45 0 0,-51 0 0,22 0 0,-14 0 0,-5 0 0,29 0 0,-29 0 0,18 0 0,-14 0 0,-11 0 0,17 0 0,-29 0 0,9 0 0,-17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6:37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1 16383,'69'0'0,"-1"0"0,-1 0 0,-10 0 0,-23 0 0,24 0 0,6 0 0,17 0 0,-18 0 0,-2 0 0,6 0 0,-6 0 0,-6 0 0,26 3 0,-36-2 0,1 7 0,-26-4 0,-4 0 0,-2 5 0,-71 2 0,-28-1 0,16 6 0,6-7 0,-12 0 0,13-1 0,-8 3 0,-12 0 0,-5 1 0,32-3 0,-2 0 0,-14-2 0,-8-1 0,10 0 0,-31 3 0,46-10 0,8-1 0,21 1 0,86-1 0,65-2 0,-17 1 0,-13-3 0,-20 4 0,21 1 0,-5 0 0,-27-1 0,-27-3 0,17 5 0,-24 0 0,13 0 0,-29 0 0,-5 0 0,-3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6:39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314 74 16383,'-51'-4'0,"12"0"0,40 4 0,44-8 0,-11 6 0,60-18 0,-49 13 0,17-7 0,-7 5 0,-30 8 0,42-3 0,-37 4 0,19 0 0,-30 0 0,-5 0 0,-56 1 0,-55 0 0,-14 0 0,26 0 0,-10 1 0,10-1 0,-26 0 0,15 1 0,54-2 0,43 0 0,45 0 0,42 0 0,-12 0 0,-8 0 0,4 0 0,12 0 0,-26 0 0,-42 0 0,2 0 0,-8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23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24575,'0'37'0,"13"17"0,13 26 0,7 16 0,2 4 0,-2-9 0,-8-18 0,0 2 0,4-1 0,0 0 0,7 21 0,6 8 0,1-8 0,-1-23 0,-4-38 0,5-51 0,0-16 0,34 14 0,-18-29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25.6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24575,'83'0'0,"-14"0"0,13 0 0,-11 0 0,24 0-652,2 0 0,-3 0 652,-31 0 425,-16 0-425,-16 0 216,25 0-216,-34 0 0,16 0 0,-30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08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24575,'23'0'0,"27"0"0,-28 0 0,45 0 0,-45 0 0,28 0 0,-24 0 0,7 0 0,-2 0 0,-7 0 0,3 0 0,-1 0 0,-1 0 0,5 0 0,-14 0 0,12 0 0,-12 0 0,7 0 0,-6 0 0,-6 0 0,-1 0 0,0 0 0,-2 0 0,1 0 0,-2 0 0,-4 9 0,0-7 0,-3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27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1 272 24575,'94'0'0,"0"0"0,0 0 0,0 0 0,0 0 0,0 0 0,-16-1 0,10-1 0,6-1 0,8 1 0,4-1 0,3-1 0,3 1 0,0-1 0,0 0 0,-3 1 0,-3-1 0,-5 0 0,-6 1 0,-8-1 0,-9 1 0,-10 1 0,29-3 0,-22 2 0,-1-2 0,18 1 0,-8 0 0,21-1 0,16 0 0,9-1 0,3 1 0,-4-1 0,-8 0 0,-17 1 0,-22-1 0,-28 2 0,-34 0 0,-64-1 0,-62 2 0,-24-1 0,16-2 0,30-3 0,2-2 0,1 1 0,-2 0 0,-8 4 0,-4 2 0,4-1 0,11-2 0,-33-10 0,52 1 0,103 10 0,46 3 0,-9 0 0,-30-1 0,3 0 0,21 1 0,17 0 0,4 1 0,-12-1 0,15 0 0,-7 1 0,9 2 0,-3 0 0,-17 0 0,-11 0 0,-7 0 0,-35 3 0,-52 72 0,-28 26 0,18-35 0,-3 1 0,-1 7 0,-4 6 0,4-9 0,4-14 0,6-11 0,3-7 0,14-22 0,-5-7 0,6-7 0,3-3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29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2 610 24575,'0'90'0,"0"1"0,0 0 0,0-1 0,0 1 0,0 0 0,0-1 0,0 1 0,0 0 0,0 2 0,0 1 0,0 1 0,0-2 0,0-2 0,0-3 0,0-5 0,0-5 0,-1 27 0,0-7 0,1-8 0,2-8 0,1 15 0,9-8 0,5-13 0,7 0 0,10-31 0,22-53 0,8-20 0,-2 11 0,6-2 0,6-5 0,7-3 0,-8 3 0,-11 8 0,3-1 0,12-3 0,15-5 0,2 1 0,-12 3-358,8 1 0,3 2 358,-13 4 0,14-3 0,6 0 0,-4 1 0,-11 3 0,-8 2 0,-9 2 0,10 1 0,11 1 0,13 0 0,4 1 0,-4 1 0,-13 1 0,-12 0 0,-8 2 0,6 0 0,2 2 0,10 0 0,2 0 0,-5 0 0,-11 0 0,10 0 0,-3 0 0,-4 0 0,10 0 0,-3 0 0,-16 0 0,22 0 0,-3 2 0,-15 0 0,-56-2 0,3-37 0,-15-8 0,-3-11 0,3-31 0,1-10 0,-1 21 0,1-4 0,3-7 0,0 10 0,3-7 0,0-3 0,1 2 0,0 4-405,0 2 0,0 3 1,1 1-1,2-4 405,0-2 0,2-5 0,0-1 0,0 3 0,0 8 0,2-5 0,1 7 0,-1 1 219,0 0 0,0 1 1,0 6-220,1-1 0,0 5 0,-2 6 0,-3 7 0,2 3 0,-7 19 0,-22 23 0,-44 3 0,-14 2 0,-18-1-93,18 2 0,-22 0 0,-11 1 0,-3 1 1,6 2 92,7 3 0,1 1 0,0 1 0,-4 0 0,-6 1-517,14-3 1,-5 0-1,-4 0 1,-3 0 0,0 1-1,0 0 1,4 0 0,4 1 516,3 1 0,2 0 0,2 1 0,1 0 0,2 0 0,0 0 0,0 0 0,-8 0 0,0 0 0,1 0 0,2 0 0,3 0 0,4-1-612,-13 4 1,4-1-1,5 0 1,6-1 611,8-2 0,7-2 0,-2 1 0,-13 3 0,-1 0 0,14-2 0,-8 4 0,-5-1 0,47-7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30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1 24575,'0'52'0,"0"15"0,0 5 0,0 16 0,0-4 0,0 1 0,0-31 0,0-5 0,-5 38 0,0-20 0,-1-3 0,-1-10 0,-2 34 0,9-58 0,0-5 0,0-3 0,19-6 0,6-3 0,19-4 0,-8-5 0,2-4 0,58-4 0,-55-4 0,44-4 0,-71-3 0,-2-4 0,4-11 0,1 11 0,-8-2 0,-1 18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31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24575,'74'0'0,"0"0"0,0 0 0,14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32.8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 24575,'77'-3'0,"1"0"0,-1 0 0,0 0 0,6 0 0,-1 0 0,1-1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34.3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24575,'0'92'0,"0"-1"0,0 1 0,0-1 0,0 1 0,-5 17 0,-3 5 0,6-14 0,17-32 0,55-27 0,-29-4 0,31-36 0,34-17 0,4-7 0,-23 7 0,-31 7 0,-1-1 0,22-2 0,19-4 0,-8 1 0,-33 5 0,-39 7 0,-3-1 0,-13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36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24575,'0'98'0,"0"-23"0,0 2 0,0-15 0,0 7 0,0 9 0,0 16 0,0 1 0,0-15 0,0-7 0,0-3 0,-1 16 0,0 9 0,3-11 0,2-16 0,3-6 0,-1-10 0,1 0 0,1 4 0,2-2 0,5 29 0,-1-23 0,-8-20 0,2 4 0,-5-29 0,54-22 0,49-24 0,13-8 0,-26 10 0,-33 13 0,1 0 0,21-6 0,25-7 0,6-1 0,-13 4 0,-31 9 0,-19 9 0,45-6 0,-81 11 0,-8-4 0,4 2 0,-10-2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37.5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24575,'14'95'0,"0"0"0,0 0 0,0 0 0,0 0 0,0 1 0,0-1 0,-1-4 0,0 0 0,0-1 0,-1-5 0,1-6 0,0-10 0,12 37 0,-2-25 0,-6-26 0,4-5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39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0 796 24575,'94'0'0,"0"0"0,0 0 0,-1 0 0,1 0 0,1 0 0,1 0 0,-1 0 0,-1 0 0,-4 0 0,2 0 0,-3 0 0,-1 0 0,0 0 0,8 0 0,3 0 0,-6 0 0,-16 0 0,-14 0 0,-5 0 0,40 0 0,1 0 0,-35 0 0,3 0 0,16 0 0,11 0 0,-9 0 0,-9 2 0,-4-4 0,33-4 0,-37-17 0,-92-14 0,-48-16 0,-28-11 0,-8-2 0,10 3 0,30 12 0,22-5 0,-1 1 0,-20 4 0,-31-13 0,-10-4 0,9 5 0,27 14 0,46 23 0,104 31 0,-18 12 0,0 3 0,23 10 0,7 4 0,1 2 0,-6 5 0,-28-11 0,7 7 0,-8-1 0,-13 0 0,-3 3 0,27 22 0,-3 3 0,-27-15 0,-7-2 0,8 23 0,-9-20 0,-9 5 0,-9-11 0,5 25 0,-12-20 0,-17-10 0,-54 21 0,-8-6 0,-8 2 0,10-8 0,-2 1 0,10-5 0,-4 2 0,9-4 0,8-6 0,7-4 0,-23 17 0,28-15 0,31-24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42.6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24575,'0'96'0,"0"0"0,0 0 0,0 1 0,0-1 0,0 0 0,0 0 0,0 1 0,0-1 0,0 1 0,0 3 0,0 0 0,0-1 0,0-4 0,0-7 0,0-8 0,0-11 0,0 7 0,-1-14 0,2 1 0,2 9 0,0 1 0,1-6 0,0-9 0,-1 0 0,6 40 0,-1-1 0,-5-42 0,0-6 0,1 51 0,-4-65 0,0-24 0,0 2 0,0-3 0,67-6 0,-27-1-617,4-1 0,24 0 0,20 0 1,13 0-1,11 1 0,5-1 1,2 1-1,-5-1 0,-8 0 0,-12 1 1,-19-1 616,31 2 0,-21-1 0,20 1 0,-29-1 0,16 0 0,13 1 0,7 0 0,5 0 0,-1 0 0,-4 0 0,-8 0 0,-13 0 0,-17 0 0,-21-1 0,29 6 0,-14 2 0,11 4 0,-11-4 0,10-1 0,-4 2 0,-12-1 0,-42-7 0,-13-4 6784,4-11-6784,-2-14 0,9-57 0,-6 11 0,1-14 0,-1 4 0,0-2 0,0-4 0,0-2 0,2-14 0,-1 1 0,-2 15 0,-1 12 0,-3-2 0,-2 6 0,0-14 0,-1-6 0,-1 2 0,0 9 0,0-4 0,-1 6 0,-1-6 0,0-13 0,-1-9 0,-1 1 0,1 13 0,1-5 0,-2 10 0,-4-12 0,-2 17 0,0 45 0,-9-20 0,1 37 0,-17 6 0,-2 4 0,-29 9 0,-8 2 0,-19-1 0,8 1 0,-14-1 0,8-1 0,19-1 0,-2-2 0,-8 2 0,-13-1 0,-4 0 0,7-1 0,-3-5 0,4-1 0,-4 1 0,6 4 0,-4 2 0,0 0 0,6-1 0,-1-5 0,5 0 0,1 2 0,-2 5 0,1 2 0,1 0 0,5-1 0,2-2 0,0 2 0,1 0 0,-1 1 0,3 1 0,-21-1 0,10 0 0,1-5 0,44-3 0,14-2 0,-7-2 0,9 1 0,-6-2 0,4 5 0,3 1 0,11 7 0,3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20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80 24575,'76'0'0,"-1"0"0,1 0 0,-1 0 0,-21 0 0,0 0 0,26 0 0,19 0 0,-2 0 0,-24 0 0,-5 0 0,13 0 0,2 0 0,-6 0 0,7 0 0,4 0 0,8 0 0,-29 0 0,-1 0 0,15 0 0,18 4 0,-64-2 0,64 6 0,-58-7 0,17 1 0,0 0 0,-14-2 0,44 0 0,-58 0 0,7 0 0,13 0 0,-18 0 0,20-2 0,2 0 0,-8 1 0,13 0 0,0-2 0,-19-1 0,13 2 0,1 0 0,-16-3 0,30-3 0,-36 4 0,8-4 0,-1 0 0,21-4 0,-32 7 0,50-13 0,-56 15 0,33-8 0,-47 11 0,2 0 0,-3 0 0,-4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44.4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1 950 24575,'3'-76'0,"0"0"0,0 0 0,1-24 0,16 37 0,24 86 0,19 43 0,5 11 0,-11-24 0,31-16 0,-11 32 0,10 18 0,-22-54 0,-42-84 0,-18-44 0,-2 1 0,3 20 0,-2 1 0,0-4 0,2-14 0,0-4 0,-2 7 0,-3-9 0,-2 19 0,1 24 0,0 21 0,0 30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45.9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71 24575,'1'79'0,"0"-1"0,1 1 0,10-1 0,7-2 0,15-18 0,42-26 0,8-16 0,-34 7 0,-1-9 0,30-24 0,-17-20 0,-62-32 0,-9-15 0,-21-16 0,-14 33 0,-7 7 0,-15-2 0,-4 9 0,1 6 0,19 19 0,1-1 0,2 2 0,13 14 0,-23-2 0,41 8 0,-6 0 0,18 3 0,1-3 0,3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47.7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33 859 24575,'-33'79'0,"55"-1"0,21 11 0,-6-49 0,-25-83 0,-9-56 0,-3-22 0,8 13 0,14 48 0,40 70 0,1-1 0,-37-61 0,-10-42 0,-9-23 0,-6-4 0,-4 15 0,-3 34 0,-20-1 0,5 33 0,-9-7 0,15 36 0,11 21 0,1 10 0,3 12 0,1 16 0,3 4 0,6 10 0,3 18 0,2 9 0,4-14 0,1-2 0,-5-10 0,0 2 0,7 27 0,0-1 0,-4-26 0,-1-5 0,0-1 0,-1-1 0,3 4 0,-1-7 0,4-10 0,-8-8 0,-2 1 0,-9-28 0,-3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49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42 294 24575,'49'-60'0,"0"0"0,0 1 0,-18-8 0,-25 20 0,-80 54 0,9 16 0,10 21 0,38 18 0,17 17 0,-1-8 0,-6-12 0,2 0 0,4 14 0,3 8 0,5-18 0,14-14 0,16-13 0,24 5 0,-3-12 0,31 11 0,-46-24 0,22-4 0,-52-12 0,39-8 0,-42 6 0,17-6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51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24575,'0'25'0,"8"19"0,7 50 0,-1-20 0,5 6 0,-10-56 0,21-39 0,-9 7 0,18-13 0,6 12 0,-14 0 0,51 4 0,-47 1 0,35 11 0,-40 24 0,-4-9 0,-2 48 0,-19-6 0,-13 20 0,-41-39 0,-15-7 0,-23 6 0,22-26 0,3-7 0,2-7 0,49-4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53.1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24575,'82'0'0,"0"0"0,-10 0 0,-15 0 0,-39 0 0,-7 0 0,3 0 0,-5 0 0,2 0 0,-8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56.0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3484 24575,'87'8'0,"-1"0"0,1 1 0,0-1 0,0 0 0,0 0 0,-1 0 0,3 0 0,2-1 0,-3 0 0,-3 0 0,-6 0 0,-11 0 0,33 5 0,-14-2 0,-17-8 0,1 0 0,5 3 0,6 2 0,-8-3 0,-9-3 0,0-2 0,7 2 0,7 0 0,-11-3 0,22-7 0,-17 3 0,-1-6 0,-22-9 0,-2-9 0,26-24 0,2-15 0,-29 14 0,0-8 0,-1-3 0,-2 5 0,5 1 0,-3 3 0,-4-8 0,-7-11 0,-3-11 0,-6 1 0,-7 13 0,-8 11 0,-7-4 0,-1-11 0,-3-20 0,-2-7 0,-1 4 0,-2 17 0,-5-9 0,-3 3 0,4 0 0,1-14 0,-3 1 0,-9 12 0,-10 14 0,-8 8 0,-1 3 0,4 2 0,-2 2 0,-1 0 0,0-3 0,-2 0 0,-3 2 0,-9-4 0,-3 2 0,7 12 0,-10-2 0,6 0 0,0 0 0,0 2 0,-13-15 0,20 22 0,0 0 0,-20-15 0,13 15 0,5 5 0,16 16 0,-13-8 0,-2 2 0,8 13 0,-36-15 0,45 26 0,0-1 0,22 7 0,3 3 0,1 89 0,3-48 0,11 40 0,6 30 0,0-19 0,6-4 0,-4-16 0,3 12 0,-4-23 0,-3-30 0,-4-7 0,-11-20 0,0-25 0,0-20 0,0-18 0,-7-6 0,-1-3 0,4-10 0,-2 11 0,-2-11 0,2 4 0,4 1 0,2 2 0,-2-5 0,-1 3 0,3-17 0,31 78 0,-12 2 0,39 7 0,19 0 0,-3 4 0,3 1 0,-21-3 0,-2 1 0,18 4 0,-11 0 0,-32-3 0,-7-1 0,-17-3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2:59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24575,'-3'68'0,"0"1"0,2 3 0,0 4 0,-1-7 0,0 5 0,0-5-1005,2 5 0,0-3 1005,0-3 0,0 4 215,0 1 1,0 7 0,0 6-216,0 0 0,0 6 0,0 1 0,0-2 0,-1-10 0,-1-1 0,1-1 0,0-1 110,1 28 1,0-1 0,-1-19-111,-4 4 0,5-43 0,0-7 1031,24-2-1031,43-26 0,27-12 0,-15-2 0,11-3 0,3 0 0,-7 0 0,-4 3 0,-4 1 0,5-4 0,7-5 0,11-5 0,-9 0 0,-27 3 0,-20-2 0,35-14 0,-64 22 0,2-3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00.8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 24575,'78'-7'0,"1"1"0,-1-1 0,12-15 0,-17 29-1093,-53 38 1,-14 32 0,-10 24 0,-7 15-1,-6 9 1,-2 1 0,1-8 0,2-15-1,7-23 596,3 1 1,1-17-1,-4 17 497,-2-8 0,-6 20 0,-4 14 0,-2 9 0,0 1 0,2-4 0,2-11 0,6-18 0,8-24 0,8-30 2818,11-26-2818,85 0 0,-31-9 0,6-5 0,16-4 0,-9 1 0,-22 1 0,2-2 0,16-6 0,17-5 0,0 0 0,-16 4 859,-12 4 1,0-1-860,12-3 0,15-4 0,-1 1 0,-18 4 0,-24 8 0,-3 0 0,21-5 0,8-1 0,-16 4 0,-15 6 0,10-5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02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1 678 24575,'62'0'0,"1"0"0,27 0 0,8 0 0,-11 0 0,9 0 0,-32 0 0,0 0 0,8 0 0,15 0 0,11 0 0,1 0 0,-8 0 0,-5 0 0,-6 0 0,3 0 0,18 0 0,2 0 0,-14 0 0,-29 0 0,-5 0 0,12 0 0,-1 0 0,21 0 0,-20 0 0,16 0 0,-60 0 0,11 4 0,-29-1 0,-44-11 0,-22-9 0,-4-4 0,-5-10 0,-15-10 0,9 4 0,20 8 0,3-1 0,-27-23 0,2-2 0,30 21 0,2-2 0,-14-21 0,2-1 0,-12-8 0,22 14 0,9 9 0,26 32 0,49 6 0,40 40 0,-24-16 0,3 3 0,14 16 0,-4 1 0,9 2 0,-24-11 0,-4-2 0,0-1 0,9 4 0,2 0 0,-2 3 0,-1-5 0,4 2 0,-10-6 0,-4-2 0,21 17 0,-8-6 0,-5-2 0,-22-9 0,21 15 0,-37-28 0,3 14 0,-12 16 0,-33 32 0,-8 1 0,-20-7 0,-7-2 0,19-24 0,-2-1 0,-27 22 0,1-3 0,1 0 0,7-12 0,42-28 0,7-3 0,2 8 0,1-9 0,8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22.9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465 3 24575,'-44'0'0,"3"0"0,-56 0 0,42 0 0,3-2 0,0 4 0,-1 15 0,24-6 0,-2 25 0,24-15 0,3 5 0,12-6 0,30 13 0,7-8 0,4 3 0,3 0 0,19 8 0,12 11 0,-32-10 0,-18-8 0,-10 1 0,-12-8 0,-8-4 0,-17 4 0,3-10 0,-28 11 0,7-9 0,-31 11 0,28-11 0,-39-2 0,50-8 0,-22-4 0,27 0 0,-8 0 0,10 0 0,-1 0 0,15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05.6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 1003 24575,'0'78'0,"0"-1"0,0 5 0,0 8 0,0 15-1229,0-31 0,0 11 0,0 7 0,0 4 1,0 1-1,0-3 0,0-6 0,0-8 856,0 16 1,0-12-1,0 1 1,0 13 268,0-11 1,0 16-1,0 8 1,0 2-1,0-4 1,0-10-1,0-17 1,0-23 103,0 14 1050,0 6 0,0-11-1050,0-52 0,0 0 0,0-4 5167,0-2-5167,40-6 4882,0-1-4882,32-3 0,5-2 0,18-3 0,-2 0 0,-24-1 0,-3 1 0,12-1-1031,3 3 1,14 0-1,8 1 1,1-1-1,-6 1 1,-11-1 1030,10-1 0,-12-1 0,18 1 0,-26 3 0,13 0 0,9 0 0,6 1 0,2 0 0,-1 0 0,-6 1 0,-7 0 0,-12 0-452,12 2 1,-13 0-1,-2 1 1,12-1 451,-4-1 0,10 0 0,6-1 0,2 1 0,-4 0 0,-7 0 0,-13 2 0,17 5 0,-14 1 0,-4 0-51,-10-2 0,-3 1 0,-1-1 51,32 3 0,-2-2 0,-16 0 0,-5-1 0,-18-5 0,-3 0 5337,39 1-5337,-50-4 2554,-6 0-2554,-13 0 251,-11-3-251,3-47 0,-10-41 0,-4 25 0,0-19 0,0-9 0,0 1 0,-1 11 0,0-4 0,0 7 0,0-8-294,0 1 0,0-9 1,1-4-1,-1 0 1,-1 4 293,0 12 0,1 2 0,-2 0 0,0 1 0,-1-1 0,-2-4 0,-1 0 0,-1 0 0,0-1 0,1 1 0,3-1 0,1-1 0,0 0 0,-1 1 0,-2-1 0,-2-5 0,-4-3 0,1 2 0,0 6 0,3 11 0,2-15 0,1 8 0,-2 13 0,0-2 0,0 11 0,-3-10 0,-10 22 0,-16 17 0,-1-3 0,-14 19 0,-4 5 0,-7-2 0,-6 6 0,-18 1 0,-5 3 0,2 3 0,-8 2 0,-1 2 0,4 0-459,15-1 1,2 1-1,0 1 1,-6 0 458,-12 2 0,-10 0 0,-1 1 0,6 0 0,15 2 663,-14 6 0,1 1-663,10-6 0,-15 1 0,-7 0 0,6-1 0,16-1 0,17 0 0,9-2 0,-8 2 0,-17 0 0,-14 1 0,-5 0 0,7-1 0,19-1 0,9-2 0,2 2 0,-19 4 0,-16 3 0,-4 3 0,10-1 0,9 2 0,6 1 0,-1-1 0,9-3 0,-2-1 0,1 1 0,4 2 0,-9 5 0,4 2 0,18-5 0,11-5 0,-17 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07.1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1 919 24575,'0'-70'0,"0"1"0,3-12 0,3-15 0,0 0 0,1 15 0,1 9 0,0 2 0,-1-33 0,1-11 0,10 48 0,9 66 0,5 25 0,34 50 0,-26-17 0,-1 5 0,-5-8 0,-1 1 0,5 8 0,-4-2 0,-6 13 0,-1-23 0,0 2 0,-3-2 0,-2-2 0,24 36 0,-17-40 0,-2-7 0,-5-11 0,6 2 0,-11-91 0,-7 0 0,0-5 0,0 15 0,1-2 0,0-22 0,1-1 0,4 10 0,0 4 0,1-32 0,3 14 0,1 4 0,-6 17 0,0-2 0,-7 43 0,-8 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08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32 24575,'-5'77'0,"-10"7"0,25-18 0,10 10 0,1-11 0,14 17 0,10 8 0,13-18 0,40-80 0,-27-13 0,-7-4 0,-33-58 0,-25 43 0,-18-40 0,-13-6 0,-32 6 0,27 19 0,-3 3 0,-42 2 0,53 46 0,-22-6 0,12 8 0,12 3 0,-1-2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10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228 568 24575,'-33'68'0,"0"0"0,0 1 0,-1-1 0,-24 20 0,21-10 0,46-18 0,17-17 0,43-39 0,-19-39 0,-5-21 0,-14-26 0,-10-10 0,-1 0 0,-11-7 0,-18 5 0,-11-6 0,-1 12 0,-1 19 0,0 6 0,0-13 0,1 7 0,-2 4 0,10 32 0,33 94 0,-9-27 0,17 40 0,4 7 0,3 0 0,-12-24 0,1 4 0,3 11 0,-2-3 0,1 6 0,1-1 0,-2-7 0,-12-31 0,24 43 0,-22-46 0,9 5 0,-15-22 0,-2-9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11.6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173 243 24575,'35'0'0,"7"-82"0,-31 58 0,-8-31 0,-11 5 0,-16 41 0,-59-13 0,27 56 0,-9 0 0,41 36 0,20 10 0,12 4 0,10-7 0,9-15 0,51-13 0,-13-19 0,-14-9 0,2-1 0,21 0 0,2 14 0,-37-18 0,-6 3 0,-33-16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13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1 24575,'97'8'0,"0"0"0,0-1 0,-20 14 0,-4 5 0,-16 1 0,2 26 0,-66 4 0,-20 3 0,-39 14 0,37-15 0,38-8 0,42-51 0,13 0 0,-27 7 0,14 43 0,-8 4 0,-3 10 0,-28-15 0,-45 5 0,-6-16 0,-32 7 0,-9-3 0,33-22 0,-3-4 0,-18 6 0,-9 1 0,10-5 0,-19 3 0,24-9 0,1-2 0,-7-6 0,31-7 0,-3-15 0,37-4 0,3-2 0,0 9 0,0 12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43:16.4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3489 2801 24575,'-89'-2'0,"0"0"0,0 0 0,0 0 0,0 0 0,1 0 0,-1 0 0,-12 0 0,4 3 0,2-2 0,-1-4 0,-5-7 0,11-5 0,-6-7 0,-3-4 0,1-2 0,4 0 0,9 2 0,11 5-328,-1 1 0,12 2 0,-10-7 328,5 0 0,-14-7 0,-6-4 0,-1-3 0,5-1 0,10 1 0,17 1 0,-5-27 0,11-14-1130,14 20 1,-6-13-1,-3-9 1,-1-4 0,1 1-1,4 5 1,6 12 1129,-10-16 0,6 10 0,0-10 0,7 10 0,-4-11 0,0-5 0,2 2 0,8 12 0,9 17 1773,12-26-1773,3 23 0,1 1 0,2-13 0,7 16 0,2 4 0,-2 18 333,20-29-333,-17 52 6784,8-11-6784,-6 4 0,4-7 0,3-11 0,-6 19 0,1-4 0,-7 20 0,0 0 0,-3 14 0,-1 1 0,-35 48 0,-15 5 0,8-15 0,-4 2 0,-6 1 0,2-2 0,-12 18 0,-10-5 0,52-47 0,-4-22 0,18-23 0,3-27 0,0-5 0,0-6 0,0-13 0,4 28 0,8-40 0,6 53 0,35-42 0,5 42 0,2 3 0,19 20 0,-17 48 0,13-2 0,-16 22 0,-3 5 0,0 2 0,10 12 0,-4-1 0,-27-28 0,8 5 0,-1-5 0,-21-26 0,30 35 0,-38-41 0,9 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24.4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1 666 24575,'21'-83'0,"1"1"0,-1 0 0,-3 4 0,1 5 0,6-5 0,6 10 0,21 4 0,-32 43 0,34-16 0,-42 40 0,12 12 0,-3 27 0,6 10 0,0 24 0,-4-5 0,-8 2 0,-1-1 0,-1-6 0,0-6 0,-3-10 0,-9-36 0,5-6 0,1 8 0,1-4 0,-1-1 0,-4-1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25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24575,'80'0'0,"0"0"0,-15 0 0,-8 0 0,-9 0 0,-28 0 0,-12 0 0,-4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26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24575,'0'51'0,"0"0"0,0 27 0,-1-19 0,2 2 0,1-8 0,0-6 0,-1-6 0,10 53 0,-6-70 0,3 20 0,-2-40 0,-2-1 0,6-3 0,25 0 0,30-17 0,-14 4 0,0-2 0,25-14 0,-14 0 0,-52 21 0,-10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27.8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69 24575,'0'82'0,"0"1"0,0-8 0,0-13 0,0-23 0,0 2 0,21 6 0,3-12 0,32-9 0,-11-16 0,8-3 0,-22-93 0,-12-20 0,-1 51 0,-5-9 0,-2-15 0,-14 21 0,-29 28 0,15 11 0,-31-18 0,29 23 0,-26-5 0,8 15 0,9 0 0,4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15:15:29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1 159 24575,'17'73'0,"1"1"0,-1-1 0,-2 32 0,7-43 0,27-126 0,0-35 0,-24 37 0,-17-10 0,-6-17 0,-9 24 0,-18 33 0,-15-15 0,18 39 0,8 4 0,-23 0 0,22 4 0,-10 0 0,15 0 0,5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9E2-C650-2547-AF84-EEDBDACFB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D7BC6-CBF1-2A46-8923-506412AC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CF28-2AA8-0446-96A1-FA23BDC8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E281-4FDE-F044-BAAB-01906B4E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84BA-DA93-1E4E-98FC-0080998C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02EE-C4FC-B04C-BC4F-F690C3C8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E6B64-3DB6-AC40-8268-FE305E7B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C298-4AB7-CB4F-A8B7-D8E98181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8EAB-0BE0-084B-94D4-5461C8EB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4C5A-115E-0D47-94D2-04E6F842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1D67-FB42-C447-9C26-1ED96407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30A64-06A7-A54E-8911-AF85D7A4E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B8E5-2958-FF44-ACB5-64F1CDCA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160D-BAD6-3E49-B676-C5F6FFB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37A3-EB7C-3A43-8B75-06CB234D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A17D-2A38-6143-A463-BDDC2228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BB2A-3A9A-B744-8169-C94CE8A3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0B3D-DA68-0E49-823B-2DA783B4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B93F-5822-8E4D-9EA8-1B3CF0D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A24C-4885-224F-9F61-AE529228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EE38-96F3-2D46-BB16-FDF7F414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14D0-6DC2-044F-BA4C-8CF31259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2FC5-E0FC-9A41-83F0-1473FF6E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B229-1C07-F946-AD17-6A7855D1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563B-28D2-A14E-B01C-AE78E104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8EA-D1A5-B244-B71E-4585B7F6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92B4-DE25-7546-8A5D-47231AEBF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30C1A-2BE2-154D-AE79-8ACEBD67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08D9-C923-574B-BBC4-7F3E78B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28CE9-5A99-8544-9975-17E4B400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833D-2C7E-294D-B514-02A67887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CA82-C498-2845-9645-4790351C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4C66-2D3C-E049-BA56-4C79F099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D2C37-E2CF-694B-A02D-9A80452D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86EEE-8782-9C49-9317-AF276604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E46F2-5A76-7D4B-971C-3389FAE2F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4A7F-0A28-9545-8FEC-AFEDBE3B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E5F45-A56A-6E4C-8453-D249D527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C5ECD-F2CE-8A4C-9737-3D4916A2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06B0-89B4-D348-9FE6-5F3E9B50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E7BB0-C124-AE49-9D53-6770A05E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6DBA6-6089-6942-80C7-40A4FA6E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670B3-D100-0B49-B835-5E222868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9CABF-2146-9649-88F5-13E6F66A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ED029-26B6-A54E-95C2-1CE8D652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7E5E2-84DC-124A-B66F-AD4EBB22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1B52-30D7-934A-9542-E95E1D32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9EB8-F668-664C-93E7-CF71B54E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E178-6C34-FF40-80DA-AF972AD4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A9AE-96B6-4649-80D4-67A49DB8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0178-2D16-1846-AFB4-73778A55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682DD-7450-ED4D-B31D-199355A8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BF23-3860-8542-8AC3-A20D53DD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903BC-5D6C-A04E-978C-6978B1050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80BB-A282-3647-97ED-A179135D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054B8-B1CA-DF49-9401-D3486AD1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5ECD-52AF-C24C-A4F2-443B1B5C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FEE3-6F7E-D64C-8870-C0CF5E7C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9207E-A223-0343-BBAD-1CB0C647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08876-0EB5-7042-9433-822D79E4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624B-1679-FB4B-9654-7A9FF7BF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5E0F-CDE3-F246-9B71-BE7D08AC4E10}" type="datetimeFigureOut"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4225-2548-FF40-9810-E1E9345AA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35C4-C666-4B49-ABE2-5272C7BC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9AC4-232C-BA4B-95EC-8B3307A9D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6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6.png"/><Relationship Id="rId21" Type="http://schemas.openxmlformats.org/officeDocument/2006/relationships/image" Target="../media/image27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40.png"/><Relationship Id="rId50" Type="http://schemas.openxmlformats.org/officeDocument/2006/relationships/customXml" Target="../ink/ink42.xml"/><Relationship Id="rId55" Type="http://schemas.openxmlformats.org/officeDocument/2006/relationships/image" Target="../media/image44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9" Type="http://schemas.openxmlformats.org/officeDocument/2006/relationships/image" Target="../media/image31.png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40" Type="http://schemas.openxmlformats.org/officeDocument/2006/relationships/customXml" Target="../ink/ink37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8" Type="http://schemas.openxmlformats.org/officeDocument/2006/relationships/customXml" Target="../ink/ink46.xml"/><Relationship Id="rId5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8" Type="http://schemas.openxmlformats.org/officeDocument/2006/relationships/customXml" Target="../ink/ink21.xml"/><Relationship Id="rId51" Type="http://schemas.openxmlformats.org/officeDocument/2006/relationships/image" Target="../media/image42.png"/><Relationship Id="rId3" Type="http://schemas.openxmlformats.org/officeDocument/2006/relationships/image" Target="../media/image18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46.png"/><Relationship Id="rId20" Type="http://schemas.openxmlformats.org/officeDocument/2006/relationships/customXml" Target="../ink/ink27.xml"/><Relationship Id="rId41" Type="http://schemas.openxmlformats.org/officeDocument/2006/relationships/image" Target="../media/image37.png"/><Relationship Id="rId54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22.xml"/><Relationship Id="rId31" Type="http://schemas.openxmlformats.org/officeDocument/2006/relationships/image" Target="../media/image32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B233-CC9B-BB46-8D8D-7F8E308A6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7: </a:t>
            </a:r>
            <a:br>
              <a:rPr lang="en-US"/>
            </a:br>
            <a:r>
              <a:rPr lang="en-US"/>
              <a:t>Null, Updates, Java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04AEA-7966-C341-93AB-E297A05A8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72E1-B2D8-F347-BAEE-309328B9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CS18 Grading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6AC5-9C83-2048-9461-6C61A211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 broad themes</a:t>
            </a:r>
          </a:p>
          <a:p>
            <a:pPr lvl="1"/>
            <a:r>
              <a:rPr lang="en-US"/>
              <a:t>Object-Oriented Programming and Design</a:t>
            </a:r>
          </a:p>
          <a:p>
            <a:pPr lvl="1"/>
            <a:r>
              <a:rPr lang="en-US"/>
              <a:t>Data Structures and Algorithms</a:t>
            </a:r>
          </a:p>
          <a:p>
            <a:pPr lvl="1"/>
            <a:r>
              <a:rPr lang="en-US"/>
              <a:t>Testing and Validation</a:t>
            </a:r>
          </a:p>
          <a:p>
            <a:pPr lvl="1"/>
            <a:r>
              <a:rPr lang="en-US"/>
              <a:t>Technical and Social Impact Analysis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Grades are based on how you do across the themes, not a straight-up numeric average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64AC-8860-6E4B-875F-134F3B7F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165428"/>
            <a:ext cx="10515600" cy="1325563"/>
          </a:xfrm>
        </p:spPr>
        <p:txBody>
          <a:bodyPr/>
          <a:lstStyle/>
          <a:p>
            <a:r>
              <a:rPr lang="en-US"/>
              <a:t>What’s a NullPointerException?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BC5AA-5DC0-D04B-9B00-67D20F2DCDC2}"/>
              </a:ext>
            </a:extLst>
          </p:cNvPr>
          <p:cNvSpPr txBox="1"/>
          <p:nvPr/>
        </p:nvSpPr>
        <p:spPr>
          <a:xfrm>
            <a:off x="567557" y="1690688"/>
            <a:ext cx="991125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Course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String dept;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IList gradebook = new EmptyList(); // provides initial field value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// made a field, but has no contents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Course(String dept)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this.dept = dept;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this.gradebook = new EmptyList(); // put an object into gradebooks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Tests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Course c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Course(...);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... checkExpect(c.gradebook.gradeLookup(...)) 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131A386-E756-604D-AD61-60ABAD6E6E7D}"/>
              </a:ext>
            </a:extLst>
          </p:cNvPr>
          <p:cNvSpPr/>
          <p:nvPr/>
        </p:nvSpPr>
        <p:spPr>
          <a:xfrm>
            <a:off x="7956330" y="4803227"/>
            <a:ext cx="2522483" cy="612648"/>
          </a:xfrm>
          <a:prstGeom prst="wedgeRoundRectCallout">
            <a:avLst>
              <a:gd name="adj1" fmla="val -86250"/>
              <a:gd name="adj2" fmla="val 5887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NullPointerException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408F8-66A0-7049-9A64-E2FD04B5B2DB}"/>
              </a:ext>
            </a:extLst>
          </p:cNvPr>
          <p:cNvSpPr txBox="1"/>
          <p:nvPr/>
        </p:nvSpPr>
        <p:spPr>
          <a:xfrm>
            <a:off x="7727183" y="5845671"/>
            <a:ext cx="431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You have a field that you dug into with</a:t>
            </a:r>
          </a:p>
          <a:p>
            <a:r>
              <a:rPr lang="en-US"/>
              <a:t>a ., but there is no object stored in that field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12734D5-F555-9C42-A668-A4E83C2BFF62}"/>
              </a:ext>
            </a:extLst>
          </p:cNvPr>
          <p:cNvSpPr/>
          <p:nvPr/>
        </p:nvSpPr>
        <p:spPr>
          <a:xfrm>
            <a:off x="8701583" y="1384364"/>
            <a:ext cx="2522483" cy="612648"/>
          </a:xfrm>
          <a:prstGeom prst="wedgeRoundRectCallout">
            <a:avLst>
              <a:gd name="adj1" fmla="val -85453"/>
              <a:gd name="adj2" fmla="val 8953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“No contents” in Java is written as </a:t>
            </a:r>
            <a:r>
              <a:rPr lang="en-US" u="sng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15321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DA12-E3F2-8B48-A45B-AC575AC5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>
            <a:normAutofit fontScale="90000"/>
          </a:bodyPr>
          <a:lstStyle/>
          <a:p>
            <a:r>
              <a:rPr lang="en-US"/>
              <a:t>Revisiting = (two little lines that cause trouble)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F2532-D403-3A46-9545-FD0D8287B56C}"/>
              </a:ext>
            </a:extLst>
          </p:cNvPr>
          <p:cNvSpPr txBox="1"/>
          <p:nvPr/>
        </p:nvSpPr>
        <p:spPr>
          <a:xfrm>
            <a:off x="3245069" y="1444025"/>
            <a:ext cx="73467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main(String[] args) {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Course cs18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Course("csci", 18, "BERT 130");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cs18.room = ”SAL 001";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cs18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Course("csci", 18, ”Sayles");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AE61F93-8E55-1C4A-9166-7C021893ECD4}"/>
              </a:ext>
            </a:extLst>
          </p:cNvPr>
          <p:cNvSpPr/>
          <p:nvPr/>
        </p:nvSpPr>
        <p:spPr>
          <a:xfrm>
            <a:off x="10972800" y="139991"/>
            <a:ext cx="914400" cy="612648"/>
          </a:xfrm>
          <a:prstGeom prst="wedgeRoundRectCallout">
            <a:avLst>
              <a:gd name="adj1" fmla="val -43822"/>
              <a:gd name="adj2" fmla="val 77940"/>
              <a:gd name="adj3" fmla="val 1666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A052-B7B5-4A42-A040-E363750EDC51}"/>
              </a:ext>
            </a:extLst>
          </p:cNvPr>
          <p:cNvSpPr/>
          <p:nvPr/>
        </p:nvSpPr>
        <p:spPr>
          <a:xfrm>
            <a:off x="4712969" y="3240766"/>
            <a:ext cx="2205465" cy="171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Course</a:t>
            </a:r>
          </a:p>
          <a:p>
            <a:pPr algn="ctr"/>
            <a:r>
              <a:rPr lang="en-US" sz="2000" dirty="0"/>
              <a:t>--------------------</a:t>
            </a:r>
          </a:p>
          <a:p>
            <a:r>
              <a:rPr lang="en-US" sz="2000" dirty="0" err="1"/>
              <a:t>dept</a:t>
            </a:r>
            <a:r>
              <a:rPr lang="en-US" sz="2000" dirty="0"/>
              <a:t>: “</a:t>
            </a:r>
            <a:r>
              <a:rPr lang="en-US" sz="2000" dirty="0" err="1"/>
              <a:t>csci</a:t>
            </a:r>
            <a:r>
              <a:rPr lang="en-US" sz="2000" dirty="0"/>
              <a:t>”</a:t>
            </a:r>
          </a:p>
          <a:p>
            <a:r>
              <a:rPr lang="en-US" sz="2000" dirty="0"/>
              <a:t>number: 18</a:t>
            </a:r>
          </a:p>
          <a:p>
            <a:r>
              <a:rPr lang="en-US" sz="2000" dirty="0"/>
              <a:t>room: “BERT 130”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65511-3F99-DD45-A3E8-73C6B8A900D4}"/>
              </a:ext>
            </a:extLst>
          </p:cNvPr>
          <p:cNvSpPr txBox="1"/>
          <p:nvPr/>
        </p:nvSpPr>
        <p:spPr>
          <a:xfrm>
            <a:off x="1355833" y="3882340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CS18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184F85-C079-EF40-A0F3-0B3349C808EC}"/>
                  </a:ext>
                </a:extLst>
              </p14:cNvPr>
              <p14:cNvContentPartPr/>
              <p14:nvPr/>
            </p14:nvContentPartPr>
            <p14:xfrm>
              <a:off x="2140861" y="3867848"/>
              <a:ext cx="2503080" cy="405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184F85-C079-EF40-A0F3-0B3349C80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2861" y="3850208"/>
                <a:ext cx="25387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D9DC6C-8F03-5E47-AF03-A67F80AB557C}"/>
                  </a:ext>
                </a:extLst>
              </p14:cNvPr>
              <p14:cNvContentPartPr/>
              <p14:nvPr/>
            </p14:nvContentPartPr>
            <p14:xfrm>
              <a:off x="3430381" y="2217968"/>
              <a:ext cx="222480" cy="7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D9DC6C-8F03-5E47-AF03-A67F80AB55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381" y="2199968"/>
                <a:ext cx="258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C77EB1-297F-0D4C-858B-CF6A1DD4E646}"/>
                  </a:ext>
                </a:extLst>
              </p14:cNvPr>
              <p14:cNvContentPartPr/>
              <p14:nvPr/>
            </p14:nvContentPartPr>
            <p14:xfrm>
              <a:off x="5547901" y="4701248"/>
              <a:ext cx="1126800" cy="36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C77EB1-297F-0D4C-858B-CF6A1DD4E6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9901" y="4683248"/>
                <a:ext cx="116244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1139148-BF72-F942-B237-90F99D6DF13C}"/>
              </a:ext>
            </a:extLst>
          </p:cNvPr>
          <p:cNvGrpSpPr/>
          <p:nvPr/>
        </p:nvGrpSpPr>
        <p:grpSpPr>
          <a:xfrm>
            <a:off x="7067821" y="4506848"/>
            <a:ext cx="1206000" cy="343800"/>
            <a:chOff x="7067821" y="4506848"/>
            <a:chExt cx="120600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E96ACB-F1C9-1F4C-959D-4F2FEDBCA56F}"/>
                    </a:ext>
                  </a:extLst>
                </p14:cNvPr>
                <p14:cNvContentPartPr/>
                <p14:nvPr/>
              </p14:nvContentPartPr>
              <p14:xfrm>
                <a:off x="7067821" y="4637168"/>
                <a:ext cx="168120" cy="213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E96ACB-F1C9-1F4C-959D-4F2FEDBCA5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9821" y="4619528"/>
                  <a:ext cx="203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59ECDA-B035-E747-A2FF-80CACE4F76C4}"/>
                    </a:ext>
                  </a:extLst>
                </p14:cNvPr>
                <p14:cNvContentPartPr/>
                <p14:nvPr/>
              </p14:nvContentPartPr>
              <p14:xfrm>
                <a:off x="7279861" y="4600448"/>
                <a:ext cx="185760" cy="240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59ECDA-B035-E747-A2FF-80CACE4F76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62221" y="4582448"/>
                  <a:ext cx="221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6C48F9-53E4-4D4D-8DFB-B3D896E80CCF}"/>
                    </a:ext>
                  </a:extLst>
                </p14:cNvPr>
                <p14:cNvContentPartPr/>
                <p14:nvPr/>
              </p14:nvContentPartPr>
              <p14:xfrm>
                <a:off x="7342501" y="4788728"/>
                <a:ext cx="13140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6C48F9-53E4-4D4D-8DFB-B3D896E80C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24501" y="4770728"/>
                  <a:ext cx="167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ECD0DD-4929-AB4D-88A2-E1A162ED51C9}"/>
                    </a:ext>
                  </a:extLst>
                </p14:cNvPr>
                <p14:cNvContentPartPr/>
                <p14:nvPr/>
              </p14:nvContentPartPr>
              <p14:xfrm>
                <a:off x="7526821" y="4605848"/>
                <a:ext cx="144360" cy="22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ECD0DD-4929-AB4D-88A2-E1A162ED51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08821" y="4588208"/>
                  <a:ext cx="180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9692FB-4F30-D34A-A4CD-148BFB760FC3}"/>
                    </a:ext>
                  </a:extLst>
                </p14:cNvPr>
                <p14:cNvContentPartPr/>
                <p14:nvPr/>
              </p14:nvContentPartPr>
              <p14:xfrm>
                <a:off x="7786741" y="4563728"/>
                <a:ext cx="105120" cy="20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9692FB-4F30-D34A-A4CD-148BFB760F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68741" y="4546088"/>
                  <a:ext cx="140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FFBAF1-8A1A-D340-9F06-98FBF66029AA}"/>
                    </a:ext>
                  </a:extLst>
                </p14:cNvPr>
                <p14:cNvContentPartPr/>
                <p14:nvPr/>
              </p14:nvContentPartPr>
              <p14:xfrm>
                <a:off x="8037661" y="4506848"/>
                <a:ext cx="80640" cy="19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FFBAF1-8A1A-D340-9F06-98FBF66029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20021" y="4488848"/>
                  <a:ext cx="116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D9474F-9897-F04A-8050-B452CE428FC0}"/>
                    </a:ext>
                  </a:extLst>
                </p14:cNvPr>
                <p14:cNvContentPartPr/>
                <p14:nvPr/>
              </p14:nvContentPartPr>
              <p14:xfrm>
                <a:off x="8273461" y="4524848"/>
                <a:ext cx="360" cy="22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D9474F-9897-F04A-8050-B452CE428F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55461" y="4506848"/>
                  <a:ext cx="3600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726CA0-FBFE-444F-B8A1-1AFA383A7EFC}"/>
                  </a:ext>
                </a:extLst>
              </p14:cNvPr>
              <p14:cNvContentPartPr/>
              <p14:nvPr/>
            </p14:nvContentPartPr>
            <p14:xfrm>
              <a:off x="3444061" y="2480768"/>
              <a:ext cx="265680" cy="18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726CA0-FBFE-444F-B8A1-1AFA383A7E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26421" y="2463128"/>
                <a:ext cx="301320" cy="543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B457BC3-C2B9-8D42-ADA6-D6C14D59AE72}"/>
              </a:ext>
            </a:extLst>
          </p:cNvPr>
          <p:cNvSpPr/>
          <p:nvPr/>
        </p:nvSpPr>
        <p:spPr>
          <a:xfrm>
            <a:off x="4744325" y="5051144"/>
            <a:ext cx="2205465" cy="171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Course</a:t>
            </a:r>
          </a:p>
          <a:p>
            <a:pPr algn="ctr"/>
            <a:r>
              <a:rPr lang="en-US" sz="2000" dirty="0"/>
              <a:t>--------------------</a:t>
            </a:r>
          </a:p>
          <a:p>
            <a:r>
              <a:rPr lang="en-US" sz="2000" dirty="0" err="1"/>
              <a:t>dept</a:t>
            </a:r>
            <a:r>
              <a:rPr lang="en-US" sz="2000" dirty="0"/>
              <a:t>: “</a:t>
            </a:r>
            <a:r>
              <a:rPr lang="en-US" sz="2000" dirty="0" err="1"/>
              <a:t>csci</a:t>
            </a:r>
            <a:r>
              <a:rPr lang="en-US" sz="2000" dirty="0"/>
              <a:t>”</a:t>
            </a:r>
          </a:p>
          <a:p>
            <a:r>
              <a:rPr lang="en-US" sz="2000" dirty="0"/>
              <a:t>number: 18</a:t>
            </a:r>
          </a:p>
          <a:p>
            <a:r>
              <a:rPr lang="en-US" sz="2000" dirty="0"/>
              <a:t>room: “Sayles”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4360C1-A873-AF42-B929-7A7B0DBC94A7}"/>
              </a:ext>
            </a:extLst>
          </p:cNvPr>
          <p:cNvGrpSpPr/>
          <p:nvPr/>
        </p:nvGrpSpPr>
        <p:grpSpPr>
          <a:xfrm>
            <a:off x="2045461" y="3840128"/>
            <a:ext cx="2556000" cy="2118240"/>
            <a:chOff x="2045461" y="3840128"/>
            <a:chExt cx="2556000" cy="21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D87D7C-F884-F048-B295-7876702F6E04}"/>
                    </a:ext>
                  </a:extLst>
                </p14:cNvPr>
                <p14:cNvContentPartPr/>
                <p14:nvPr/>
              </p14:nvContentPartPr>
              <p14:xfrm>
                <a:off x="2045461" y="4263488"/>
                <a:ext cx="2556000" cy="1694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D87D7C-F884-F048-B295-7876702F6E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7821" y="4245488"/>
                  <a:ext cx="2591640" cy="17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6477F8-8723-B743-8B68-47C7025D1BA5}"/>
                    </a:ext>
                  </a:extLst>
                </p14:cNvPr>
                <p14:cNvContentPartPr/>
                <p14:nvPr/>
              </p14:nvContentPartPr>
              <p14:xfrm>
                <a:off x="3422461" y="3840128"/>
                <a:ext cx="186120" cy="39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6477F8-8723-B743-8B68-47C7025D1B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04821" y="3822128"/>
                  <a:ext cx="2217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3225A9-9017-D747-8E1D-9A4662AC6AE8}"/>
                    </a:ext>
                  </a:extLst>
                </p14:cNvPr>
                <p14:cNvContentPartPr/>
                <p14:nvPr/>
              </p14:nvContentPartPr>
              <p14:xfrm>
                <a:off x="3294661" y="3893408"/>
                <a:ext cx="416520" cy="40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3225A9-9017-D747-8E1D-9A4662AC6A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77021" y="3875408"/>
                  <a:ext cx="452160" cy="44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7BEA66-8E28-D44C-9DA1-74392DE0E8B3}"/>
                  </a:ext>
                </a:extLst>
              </p14:cNvPr>
              <p14:cNvContentPartPr/>
              <p14:nvPr/>
            </p14:nvContentPartPr>
            <p14:xfrm>
              <a:off x="5072341" y="2221928"/>
              <a:ext cx="2829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27BEA66-8E28-D44C-9DA1-74392DE0E8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8701" y="2113928"/>
                <a:ext cx="390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CC7ABB2-795E-6C4B-A00E-2C5FF3FE3C93}"/>
                  </a:ext>
                </a:extLst>
              </p14:cNvPr>
              <p14:cNvContentPartPr/>
              <p14:nvPr/>
            </p14:nvContentPartPr>
            <p14:xfrm>
              <a:off x="4289341" y="2432168"/>
              <a:ext cx="434520" cy="62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CC7ABB2-795E-6C4B-A00E-2C5FF3FE3C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5341" y="2324528"/>
                <a:ext cx="5421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8BDACC-1209-BB48-9127-CBEC056BC405}"/>
                  </a:ext>
                </a:extLst>
              </p14:cNvPr>
              <p14:cNvContentPartPr/>
              <p14:nvPr/>
            </p14:nvContentPartPr>
            <p14:xfrm>
              <a:off x="5020141" y="2142008"/>
              <a:ext cx="275040" cy="26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8BDACC-1209-BB48-9127-CBEC056BC4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66141" y="2034368"/>
                <a:ext cx="382680" cy="2422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3F6A074E-1C73-EA48-9663-A5905081C6B1}"/>
              </a:ext>
            </a:extLst>
          </p:cNvPr>
          <p:cNvSpPr/>
          <p:nvPr/>
        </p:nvSpPr>
        <p:spPr>
          <a:xfrm>
            <a:off x="8382000" y="3446154"/>
            <a:ext cx="3213798" cy="612648"/>
          </a:xfrm>
          <a:prstGeom prst="wedgeRoundRectCallout">
            <a:avLst>
              <a:gd name="adj1" fmla="val -50075"/>
              <a:gd name="adj2" fmla="val 118944"/>
              <a:gd name="adj3" fmla="val 1666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 case changed the heap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8BB0337B-C6C9-9B49-B4D8-8D82DC5B69F7}"/>
              </a:ext>
            </a:extLst>
          </p:cNvPr>
          <p:cNvSpPr/>
          <p:nvPr/>
        </p:nvSpPr>
        <p:spPr>
          <a:xfrm>
            <a:off x="499460" y="5539829"/>
            <a:ext cx="3213798" cy="612648"/>
          </a:xfrm>
          <a:prstGeom prst="wedgeRoundRectCallout">
            <a:avLst>
              <a:gd name="adj1" fmla="val 32155"/>
              <a:gd name="adj2" fmla="val -115598"/>
              <a:gd name="adj3" fmla="val 1666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purple case changed the environment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EABF5FFE-D775-A44A-A4CB-334C8654F9A9}"/>
              </a:ext>
            </a:extLst>
          </p:cNvPr>
          <p:cNvSpPr/>
          <p:nvPr/>
        </p:nvSpPr>
        <p:spPr>
          <a:xfrm>
            <a:off x="162447" y="1339328"/>
            <a:ext cx="2108479" cy="1694880"/>
          </a:xfrm>
          <a:prstGeom prst="wedgeRoundRectCallout">
            <a:avLst>
              <a:gd name="adj1" fmla="val 96768"/>
              <a:gd name="adj2" fmla="val 27818"/>
              <a:gd name="adj3" fmla="val 1666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obj.field = changes the heap</a:t>
            </a:r>
          </a:p>
          <a:p>
            <a:pPr algn="ctr"/>
            <a:endParaRPr lang="en-US"/>
          </a:p>
          <a:p>
            <a:pPr algn="ctr"/>
            <a:r>
              <a:rPr lang="en-US"/>
              <a:t>field = changes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4028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58F84-3D3B-9142-BC66-80CF8975ECF2}"/>
              </a:ext>
            </a:extLst>
          </p:cNvPr>
          <p:cNvSpPr txBox="1"/>
          <p:nvPr/>
        </p:nvSpPr>
        <p:spPr>
          <a:xfrm>
            <a:off x="672662" y="630621"/>
            <a:ext cx="672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must Java lists (that change the contents) look like in env/heap?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B51D2-A571-BE4B-94BC-1F3E34CE5F1B}"/>
              </a:ext>
            </a:extLst>
          </p:cNvPr>
          <p:cNvSpPr txBox="1"/>
          <p:nvPr/>
        </p:nvSpPr>
        <p:spPr>
          <a:xfrm>
            <a:off x="662152" y="1786759"/>
            <a:ext cx="257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functional lists, we had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CEE93B-413C-9C4A-86C6-0F960B60DCBF}"/>
              </a:ext>
            </a:extLst>
          </p:cNvPr>
          <p:cNvGrpSpPr/>
          <p:nvPr/>
        </p:nvGrpSpPr>
        <p:grpSpPr>
          <a:xfrm>
            <a:off x="1209281" y="1980207"/>
            <a:ext cx="5121720" cy="3824280"/>
            <a:chOff x="1209281" y="1980207"/>
            <a:chExt cx="5121720" cy="38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CD6A9B-CD4D-BB4D-B4FA-0BA29E94FA3E}"/>
                    </a:ext>
                  </a:extLst>
                </p14:cNvPr>
                <p14:cNvContentPartPr/>
                <p14:nvPr/>
              </p14:nvContentPartPr>
              <p14:xfrm>
                <a:off x="1209281" y="2423367"/>
                <a:ext cx="241920" cy="41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CD6A9B-CD4D-BB4D-B4FA-0BA29E94FA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1641" y="2405367"/>
                  <a:ext cx="277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4D832A-E76B-CB4F-8CBA-77895D0E2C46}"/>
                    </a:ext>
                  </a:extLst>
                </p14:cNvPr>
                <p14:cNvContentPartPr/>
                <p14:nvPr/>
              </p14:nvContentPartPr>
              <p14:xfrm>
                <a:off x="1393961" y="2855007"/>
                <a:ext cx="31104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4D832A-E76B-CB4F-8CBA-77895D0E2C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6321" y="2837007"/>
                  <a:ext cx="346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BD6A5B-E099-D542-9441-0413D7406B88}"/>
                    </a:ext>
                  </a:extLst>
                </p14:cNvPr>
                <p14:cNvContentPartPr/>
                <p14:nvPr/>
              </p14:nvContentPartPr>
              <p14:xfrm>
                <a:off x="2337881" y="2522007"/>
                <a:ext cx="1279080" cy="255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BD6A5B-E099-D542-9441-0413D7406B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20241" y="2504367"/>
                  <a:ext cx="1314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C500B3-2685-484B-BF43-A4CD945E14FB}"/>
                    </a:ext>
                  </a:extLst>
                </p14:cNvPr>
                <p14:cNvContentPartPr/>
                <p14:nvPr/>
              </p14:nvContentPartPr>
              <p14:xfrm>
                <a:off x="3895241" y="1980207"/>
                <a:ext cx="1504080" cy="104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C500B3-2685-484B-BF43-A4CD945E14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77241" y="1962207"/>
                  <a:ext cx="153972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75A8EE-D306-1041-8E26-A797C6344A09}"/>
                    </a:ext>
                  </a:extLst>
                </p14:cNvPr>
                <p14:cNvContentPartPr/>
                <p14:nvPr/>
              </p14:nvContentPartPr>
              <p14:xfrm>
                <a:off x="4128521" y="2349567"/>
                <a:ext cx="165960" cy="37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75A8EE-D306-1041-8E26-A797C6344A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0881" y="2331927"/>
                  <a:ext cx="2016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D97E36-1353-B246-B1A3-B15069CAB3B9}"/>
                    </a:ext>
                  </a:extLst>
                </p14:cNvPr>
                <p14:cNvContentPartPr/>
                <p14:nvPr/>
              </p14:nvContentPartPr>
              <p14:xfrm>
                <a:off x="4193681" y="2555847"/>
                <a:ext cx="14364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D97E36-1353-B246-B1A3-B15069CAB3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5681" y="2537847"/>
                  <a:ext cx="17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DCA1AD-C2C2-C348-AFFC-2AA692F3137F}"/>
                    </a:ext>
                  </a:extLst>
                </p14:cNvPr>
                <p14:cNvContentPartPr/>
                <p14:nvPr/>
              </p14:nvContentPartPr>
              <p14:xfrm>
                <a:off x="4200521" y="2332647"/>
                <a:ext cx="200880" cy="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DCA1AD-C2C2-C348-AFFC-2AA692F313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82881" y="2314647"/>
                  <a:ext cx="236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127F00-EDD8-E24F-9330-4588BB05CB86}"/>
                    </a:ext>
                  </a:extLst>
                </p14:cNvPr>
                <p14:cNvContentPartPr/>
                <p14:nvPr/>
              </p14:nvContentPartPr>
              <p14:xfrm>
                <a:off x="4640081" y="2298087"/>
                <a:ext cx="344880" cy="33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127F00-EDD8-E24F-9330-4588BB05CB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2081" y="2280087"/>
                  <a:ext cx="380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6A92FF-6C20-E541-8A6D-15936A078D35}"/>
                    </a:ext>
                  </a:extLst>
                </p14:cNvPr>
                <p14:cNvContentPartPr/>
                <p14:nvPr/>
              </p14:nvContentPartPr>
              <p14:xfrm>
                <a:off x="1304321" y="3304647"/>
                <a:ext cx="443520" cy="62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6A92FF-6C20-E541-8A6D-15936A078D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6321" y="3287007"/>
                  <a:ext cx="4791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C1D371-ED6B-7A4A-B19E-CA5245F08FBF}"/>
                    </a:ext>
                  </a:extLst>
                </p14:cNvPr>
                <p14:cNvContentPartPr/>
                <p14:nvPr/>
              </p14:nvContentPartPr>
              <p14:xfrm>
                <a:off x="1864121" y="3293127"/>
                <a:ext cx="93960" cy="52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C1D371-ED6B-7A4A-B19E-CA5245F08F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46121" y="3275487"/>
                  <a:ext cx="1296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36B330-797A-8F4E-888D-ED207DF477E1}"/>
                    </a:ext>
                  </a:extLst>
                </p14:cNvPr>
                <p14:cNvContentPartPr/>
                <p14:nvPr/>
              </p14:nvContentPartPr>
              <p14:xfrm>
                <a:off x="2394041" y="3282327"/>
                <a:ext cx="1001880" cy="550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36B330-797A-8F4E-888D-ED207DF477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76041" y="3264687"/>
                  <a:ext cx="10375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8840E1-09B1-7F46-ABDF-0A99F20CCA62}"/>
                    </a:ext>
                  </a:extLst>
                </p14:cNvPr>
                <p14:cNvContentPartPr/>
                <p14:nvPr/>
              </p14:nvContentPartPr>
              <p14:xfrm>
                <a:off x="3733961" y="3320847"/>
                <a:ext cx="1177200" cy="100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8840E1-09B1-7F46-ABDF-0A99F20CCA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5961" y="3302847"/>
                  <a:ext cx="1212840" cy="10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B362A7-ED7D-734E-8BC6-24C4DEB659F2}"/>
                    </a:ext>
                  </a:extLst>
                </p14:cNvPr>
                <p14:cNvContentPartPr/>
                <p14:nvPr/>
              </p14:nvContentPartPr>
              <p14:xfrm>
                <a:off x="3902441" y="3411207"/>
                <a:ext cx="232200" cy="361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B362A7-ED7D-734E-8BC6-24C4DEB659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4801" y="3393567"/>
                  <a:ext cx="2678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4D0421-EED2-354A-B9AF-C91DE871F4BF}"/>
                    </a:ext>
                  </a:extLst>
                </p14:cNvPr>
                <p14:cNvContentPartPr/>
                <p14:nvPr/>
              </p14:nvContentPartPr>
              <p14:xfrm>
                <a:off x="4169561" y="3665727"/>
                <a:ext cx="223920" cy="21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4D0421-EED2-354A-B9AF-C91DE871F4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1921" y="3648087"/>
                  <a:ext cx="259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1E0EE6-A9FD-7340-8CC6-1998B495989D}"/>
                    </a:ext>
                  </a:extLst>
                </p14:cNvPr>
                <p14:cNvContentPartPr/>
                <p14:nvPr/>
              </p14:nvContentPartPr>
              <p14:xfrm>
                <a:off x="4463321" y="3415887"/>
                <a:ext cx="189720" cy="48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1E0EE6-A9FD-7340-8CC6-1998B49598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5321" y="3397887"/>
                  <a:ext cx="225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E526CD-0B13-4749-A1FB-7B621B0CFA2A}"/>
                    </a:ext>
                  </a:extLst>
                </p14:cNvPr>
                <p14:cNvContentPartPr/>
                <p14:nvPr/>
              </p14:nvContentPartPr>
              <p14:xfrm>
                <a:off x="4648001" y="3659967"/>
                <a:ext cx="174960" cy="304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E526CD-0B13-4749-A1FB-7B621B0CFA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30361" y="3642327"/>
                  <a:ext cx="2106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30CC70-E81D-FE48-A78B-5EAAF97352B9}"/>
                    </a:ext>
                  </a:extLst>
                </p14:cNvPr>
                <p14:cNvContentPartPr/>
                <p14:nvPr/>
              </p14:nvContentPartPr>
              <p14:xfrm>
                <a:off x="4234001" y="4028247"/>
                <a:ext cx="181440" cy="255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430CC70-E81D-FE48-A78B-5EAAF97352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16001" y="4010607"/>
                  <a:ext cx="217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07AAD8-77C9-6744-8B35-193B87FA7572}"/>
                    </a:ext>
                  </a:extLst>
                </p14:cNvPr>
                <p14:cNvContentPartPr/>
                <p14:nvPr/>
              </p14:nvContentPartPr>
              <p14:xfrm>
                <a:off x="4237961" y="4064967"/>
                <a:ext cx="12924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07AAD8-77C9-6744-8B35-193B87FA75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19961" y="4047327"/>
                  <a:ext cx="164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2325A5-E88D-9347-AE00-DCBC1D25336E}"/>
                    </a:ext>
                  </a:extLst>
                </p14:cNvPr>
                <p14:cNvContentPartPr/>
                <p14:nvPr/>
              </p14:nvContentPartPr>
              <p14:xfrm>
                <a:off x="4618841" y="2975967"/>
                <a:ext cx="1062720" cy="1306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2325A5-E88D-9347-AE00-DCBC1D2533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01201" y="2958327"/>
                  <a:ext cx="1098360" cy="13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5265E5-D661-D848-9FD2-E4FC951D0288}"/>
                    </a:ext>
                  </a:extLst>
                </p14:cNvPr>
                <p14:cNvContentPartPr/>
                <p14:nvPr/>
              </p14:nvContentPartPr>
              <p14:xfrm>
                <a:off x="1291721" y="4689927"/>
                <a:ext cx="462240" cy="801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5265E5-D661-D848-9FD2-E4FC951D02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74081" y="4672287"/>
                  <a:ext cx="49788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670DD6-EBBF-D44E-BB67-9FEEBC4C0DC0}"/>
                    </a:ext>
                  </a:extLst>
                </p14:cNvPr>
                <p14:cNvContentPartPr/>
                <p14:nvPr/>
              </p14:nvContentPartPr>
              <p14:xfrm>
                <a:off x="1936121" y="4808727"/>
                <a:ext cx="691200" cy="730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670DD6-EBBF-D44E-BB67-9FEEBC4C0D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18481" y="4791087"/>
                  <a:ext cx="7268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9C2E47-DC46-544E-93D7-0DFB61A4D115}"/>
                    </a:ext>
                  </a:extLst>
                </p14:cNvPr>
                <p14:cNvContentPartPr/>
                <p14:nvPr/>
              </p14:nvContentPartPr>
              <p14:xfrm>
                <a:off x="3096401" y="4967127"/>
                <a:ext cx="844920" cy="50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9C2E47-DC46-544E-93D7-0DFB61A4D1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78761" y="4949487"/>
                  <a:ext cx="8805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FBF542-3374-3A4D-8980-A1B4981EF6BA}"/>
                    </a:ext>
                  </a:extLst>
                </p14:cNvPr>
                <p14:cNvContentPartPr/>
                <p14:nvPr/>
              </p14:nvContentPartPr>
              <p14:xfrm>
                <a:off x="4688321" y="4501647"/>
                <a:ext cx="1642680" cy="130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FBF542-3374-3A4D-8980-A1B4981EF6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70681" y="4484007"/>
                  <a:ext cx="1678320" cy="13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73C601-FEEE-3B45-851B-04054540E452}"/>
                    </a:ext>
                  </a:extLst>
                </p14:cNvPr>
                <p14:cNvContentPartPr/>
                <p14:nvPr/>
              </p14:nvContentPartPr>
              <p14:xfrm>
                <a:off x="4977041" y="4652487"/>
                <a:ext cx="325440" cy="34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73C601-FEEE-3B45-851B-04054540E4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59401" y="4634847"/>
                  <a:ext cx="361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AB3CAD-E2EE-C548-A012-CDF451F35A0C}"/>
                    </a:ext>
                  </a:extLst>
                </p14:cNvPr>
                <p14:cNvContentPartPr/>
                <p14:nvPr/>
              </p14:nvContentPartPr>
              <p14:xfrm>
                <a:off x="5406521" y="4828887"/>
                <a:ext cx="165240" cy="23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AB3CAD-E2EE-C548-A012-CDF451F35A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88521" y="4810887"/>
                  <a:ext cx="200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0EAD9B6-5617-5841-BA3F-E6FCF0C4AAA2}"/>
                    </a:ext>
                  </a:extLst>
                </p14:cNvPr>
                <p14:cNvContentPartPr/>
                <p14:nvPr/>
              </p14:nvContentPartPr>
              <p14:xfrm>
                <a:off x="5690921" y="4673727"/>
                <a:ext cx="185400" cy="401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0EAD9B6-5617-5841-BA3F-E6FCF0C4A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2921" y="4656087"/>
                  <a:ext cx="2210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0246AA-614D-FB4A-8CD4-A3DCA586B65E}"/>
                    </a:ext>
                  </a:extLst>
                </p14:cNvPr>
                <p14:cNvContentPartPr/>
                <p14:nvPr/>
              </p14:nvContentPartPr>
              <p14:xfrm>
                <a:off x="5859401" y="4899087"/>
                <a:ext cx="188280" cy="23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0246AA-614D-FB4A-8CD4-A3DCA586B6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1401" y="4881447"/>
                  <a:ext cx="223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E2FB1C-48C1-6F47-B0AC-328FDB490A4B}"/>
                    </a:ext>
                  </a:extLst>
                </p14:cNvPr>
                <p14:cNvContentPartPr/>
                <p14:nvPr/>
              </p14:nvContentPartPr>
              <p14:xfrm>
                <a:off x="5236241" y="5349447"/>
                <a:ext cx="320400" cy="360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E2FB1C-48C1-6F47-B0AC-328FDB490A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18601" y="5331807"/>
                  <a:ext cx="3560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1E61D3-1872-1540-BB1F-912E6AA7862E}"/>
                    </a:ext>
                  </a:extLst>
                </p14:cNvPr>
                <p14:cNvContentPartPr/>
                <p14:nvPr/>
              </p14:nvContentPartPr>
              <p14:xfrm>
                <a:off x="3840521" y="4301847"/>
                <a:ext cx="1256040" cy="100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1E61D3-1872-1540-BB1F-912E6AA786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2881" y="4284207"/>
                  <a:ext cx="1291680" cy="104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4AFCB89-0F99-4544-A871-679A62D28FAE}"/>
              </a:ext>
            </a:extLst>
          </p:cNvPr>
          <p:cNvSpPr txBox="1"/>
          <p:nvPr/>
        </p:nvSpPr>
        <p:spPr>
          <a:xfrm>
            <a:off x="7525407" y="1576552"/>
            <a:ext cx="40847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Java, calling</a:t>
            </a:r>
          </a:p>
          <a:p>
            <a:r>
              <a:rPr lang="en-US"/>
              <a:t>L.addFirst(5)</a:t>
            </a:r>
          </a:p>
          <a:p>
            <a:r>
              <a:rPr lang="en-US"/>
              <a:t>L.addFirst(3)</a:t>
            </a:r>
          </a:p>
          <a:p>
            <a:endParaRPr lang="en-US"/>
          </a:p>
          <a:p>
            <a:r>
              <a:rPr lang="en-US"/>
              <a:t>changed the contents of L.</a:t>
            </a:r>
          </a:p>
          <a:p>
            <a:endParaRPr lang="en-US"/>
          </a:p>
          <a:p>
            <a:r>
              <a:rPr lang="en-US"/>
              <a:t>What might that mean Java lists looks like</a:t>
            </a:r>
          </a:p>
          <a:p>
            <a:r>
              <a:rPr lang="en-US"/>
              <a:t>inside heap?</a:t>
            </a:r>
          </a:p>
        </p:txBody>
      </p:sp>
    </p:spTree>
    <p:extLst>
      <p:ext uri="{BB962C8B-B14F-4D97-AF65-F5344CB8AC3E}">
        <p14:creationId xmlns:p14="http://schemas.microsoft.com/office/powerpoint/2010/main" val="221409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334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Lecture 7:  Null, Updates, Java Lists</vt:lpstr>
      <vt:lpstr>The CS18 Grading System</vt:lpstr>
      <vt:lpstr>What’s a NullPointerException?</vt:lpstr>
      <vt:lpstr>Revisiting = (two little lines that cause trouble)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 Null, Updates, Java Lists</dc:title>
  <dc:creator>Kathi Fisler</dc:creator>
  <cp:lastModifiedBy>Kathi Fisler</cp:lastModifiedBy>
  <cp:revision>6</cp:revision>
  <dcterms:created xsi:type="dcterms:W3CDTF">2021-05-26T14:36:30Z</dcterms:created>
  <dcterms:modified xsi:type="dcterms:W3CDTF">2021-05-26T17:25:27Z</dcterms:modified>
</cp:coreProperties>
</file>