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60" r:id="rId3"/>
    <p:sldId id="257" r:id="rId4"/>
    <p:sldId id="266" r:id="rId5"/>
    <p:sldId id="271" r:id="rId6"/>
    <p:sldId id="267" r:id="rId7"/>
    <p:sldId id="269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74"/>
    <p:restoredTop sz="96291"/>
  </p:normalViewPr>
  <p:slideViewPr>
    <p:cSldViewPr snapToGrid="0" snapToObjects="1">
      <p:cViewPr varScale="1">
        <p:scale>
          <a:sx n="127" d="100"/>
          <a:sy n="127" d="100"/>
        </p:scale>
        <p:origin x="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09:41.66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425 1 24575,'0'88'0,"0"-1"0,0 1 0,0 0 0,0 0 0,0 1 0,0 0 0,0-8 0,0-14 0,0 31 0,0-62 0,0 2 0,0 2 0,0-4 0,0 40 0,0-21 0,-81-26 0,21-47 0,-3-12 0,7 4 0,2-2 0,-7-15 0,18 11 0,37 28 0,11 10 0,-3 3 0,40 44 0,-22-28 0,37 50 0,-41-53 0,9 18 0,-14-28 0,-2 3 0,6 1 0,-7-3 0,10 7 0,-3-4 0,3 2 0,-7-4 0,1-7 0,4-36 0,2 9 0,18-36 0,27-7 0,-20 24 0,8-3 0,0 2 0,-6 10 0,17-11 0,-29 19 0,-13 10 0,6-4 0,-9 8 0,13-6 0,-23 13 0,9-6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13:33.93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24575,'78'42'0,"0"-1"0,0 1 0,0 0 0,-8 0 0,3 7 0,4 3 0,2 1 0,-1 0 0,-2-2 0,-4-4 0,9 3 0,-3-4 0,-2-2 0,1 1 0,3 4 0,4 5 0,9 7 0,0 2 0,-5-4 0,-13-10 0,-20-15 0,2-4 0,-10-11 0,2 1 0,-4-1 0,2 1 0,12 6 0,0-1 0,23 9 0,-17-7 0,-2 1 0,7 12 0,-17-12 0,1 1 0,21 15 0,10 6 0,-54-32 0,1 4 0,-18-6 0,-6-6 0,6 3 0,-10-10 0,-1-3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13:36.45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692 21 24575,'-96'0'0,"16"0"0,32-5 0,-4 10 0,-5 28 0,-4 19 0,7-1 0,-1 4 0,4 3 0,-1-2 0,-1 4 0,20-3 0,33 3 0,15-10 0,1-19 0,68 16 0,-27-30 0,30-4 0,6-2 0,-1-5 0,-24-2 0,11-1 0,-4-5 0,1-7 0,-2-6 0,23-5 0,-4-4 0,-34 6 0,-6-5 0,25-40 0,-64 17 0,-16-8 0,-12-5 0,-22 0 0,-15 3 0,2 9 0,-7 2 0,-6 6 0,-18 9 0,-8 9 0,4 3 0,-8-3 0,4 7 0,2 12 0,17 4 0,38-2 0,20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13:38.44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561 366 24575,'-30'44'0,"0"0"0,56-119 0,-3-17 0,-61 74 0,23-49 0,8-31 0,-14 30 0,-67 52 0,2 5 0,3 3 0,20 8 0,-15 18 0,38 3 0,14 1 0,21-5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13:40.19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1 247 24575,'0'90'0,"0"-5"0,0-3 0,0-10-1405,32-20 1,27 17 0,18 11-1,8 3 1,0-3 0,-7-9-1,-18-15 660,9 5 0,4-5 745,-11-8 0,18 14 0,9 7 0,3-2 0,-7-9 0,-14-16 0,-22-24 2818,-1-39-2818,-14-30 0,-2-22 0,-6-1 859,-10-13 1,-8-8-860,3 19 0,2-8 0,-6-2 0,-15 5 0,-15 7 0,-12 4 0,-10 2 0,-7 4 0,-7 9 0,-11 3 0,-5 3 0,0 2 0,4 2 0,3-1 0,3 1 0,-1 4 0,-4 5 969,-14 2 0,-8 5 0,7 4 0,23 7 0,12 0 1,31 14-1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23:40.2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24575,'0'82'0,"0"0"0,0 16 0,0-15 0,0 12 0,0-12 0,0 13 0,0-21 0,0-23 0,0-11 0,0-5 0,0-39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23:50.1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 1 24575,'0'22'0,"0"12"0,0 12 0,0 37 0,0-29 0,0 16 0,0 5 0,0 15 0,0-17 0,0 13 0,0-11 0,0 24 0,0-23 0,0-10 0,0-41 0,0-5 0,0-1 0,-3-9 0,-1-7 0,1-3 0,-1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24:01.7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26 24575,'77'-14'0,"-7"2"0,-53 12 0,6 0 0,-3 4 0,7 10 0,-7 7 0,21 49 0,-28-36 0,15 41 0,-27-56 0,3 44 0,-30 27 0,12-25 0,-9-9 0,-4-7 0,0-20 0,-21 26 0,4-14 0,9-11 0,6-9 0,35-18 0,18-3 0,29 0 0,3 0 0,7 0 0,1 0 0,-20 0 0,41 0 0,-49 4 0,34 3 0,-48 1 0,1 0 0,-19-2 0,-1-2 0,-3 0 0,0-1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24:14.9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250 66 24575,'50'-30'0,"-6"8"0,18 14 0,-9 7 0,9-3 0,-8 50 0,-37-22 0,-2 25 0,-7 9 0,-20 25 0,-1 5 0,-12-20 0,-2-29 0,2-17 0,-2 10 0,18-19 0,34-3 0,23-10 0,3 0 0,17 7 0,-42 2 0,21 18 0,-33-8 0,1 7 0,-12-3 0,-14 10 0,-43 12 0,7-12 0,-16-9 0,-7-3 0,20-11 0,-1-1 0,-26 9 0,1-1 0,-16-4 0,-5 0 0,69-13 0,-13 0 0,35 0 0,-4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24:26.2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717 1 24575,'-51'0'0,"21"0"0,-36 0 0,-4 0 0,19 0 0,-12 0 0,3 0 0,26 0 0,1 13 0,22 21 0,8-1 0,3 36 0,0-37 0,0 48 0,0-47 0,0 26 0,3-11 0,5-17 0,26 4 0,-13-26 0,16-9 0,-17 0 0,-4 0 0,17 0 0,-6 0 0,12 7 0,-14-1 0,-6 9 0,-1 4 0,-4-1 0,12 19 0,-4-6 0,9 28 0,-16-21 0,-1 36 0,-28-38 0,-8 17 0,-21-28 0,-12-3 0,-8-4 0,12-10 0,-2-1 0,-10 8 0,2-3 0,-24-12 0,44 0 0,-11 0 0,21 0 0,5 0 0,19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26:53.26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1024 5992 24575,'-48'82'0,"1"0"0,-1 0 0,1 0 0,-1 0 0,0 0 0,1 0 0,-1-1 0,1 1 0,-1 0 0,3 1 0,0 1 0,-2 1 0,2 1 0,0-1 0,1-1 0,3-2 0,3-2 0,4-4 0,3-4 0,-10 20 0,2-8 0,6-3 0,14 2 0,19 8 0,14-15 0,11 8 0,10 7 0,8 3 0,7 0 0,5-3 0,5-5 0,2-9 0,2-12 0,0-14 0,14-13 0,7-18 0,4-14 0,4-6 0,2 0 0,2 5 0,-1 12-110,-15 10 1,2 10 0,2 6-1,1 4 1,1 0 0,0-2-1,0-5 1,-1-10 0,-1-10 0,-1-16 109,5-16 0,-1-16 0,0-12 0,-1-8 0,-1-7 0,1-2 0,-1 0 0,0 3 0,0 6-872,-1 6 1,2-1 0,0 0 0,0 1 0,0 0 0,-3 0 0,-1 1 0,-4 0 0,-3 1 871,9-8 0,-9 2 0,-2 0 0,0 0 0,6-2 0,11-2 0,-17 11 0,6-1 0,6-2 0,5-2 0,2 0 0,2 0 0,1-1 0,-1 1 0,-2 1 0,-2 1 0,-4 2 0,-6 1 0,10-3 0,-5 1 0,-3 2 0,-2 1 0,-1 0 0,1 0 0,2-1 0,4-1 0,-7 2 0,3-2 0,2 0 0,1-1 0,0 0 0,1 1 0,-1-1 0,0 2 0,-2 1 0,-2 1 222,10-3 0,0 1 1,0 2-1,-2 0 0,0 1 1,-3 1-1,-1 1 0,-2 0-222,8-3 0,-2 1 0,-2 2 0,-1 0 0,-3 1 0,0 0 0,3-2 0,-2 2 0,-2 0 0,2-1 0,3-2-341,-11 4 1,2-1 0,2-2-1,1-1 1,0 2 0,-2 0-1,-2 3 341,14-4 0,-3 1 0,0 3 0,1-1 0,6-2 0,-9 3 0,4-1 0,3-1 0,2 0 0,-1 1 0,-3 2 0,-4 1 61,12 0 0,-4 2 0,-2 2 0,0-1 0,1-2-61,-11 1 0,2-2 0,1 0 0,-3 0 0,-3 0 0,-5 3 0,4-1 0,-5 2 0,-4 0 0,0-3 1101,-2-4 0,-1-2 1,0-1-1,-1 0-1101,-1 3 0,-1 1 0,2-1 0,5-4 0,-1 1 0,5-4 0,3-2 0,3 0 0,-1 0 0,-2 2 0,-2 2 0,-1 1 0,1 1 0,-1-1 0,0 1 0,0-2 0,14-7 0,2-2 0,-2 0 0,-4 3 0,-9 4 0,6 0 0,-9 4 0,-11 4 0,21-21 0,-7 5 0,-15 9 0,17-10 0,6-3 0,-6 2-969,1-1 1,-2 1 0,12-7 968,-24 15 0,10-5 0,6-4 0,3-2 0,1 0 0,-3 1 0,-5 2 0,-9 6-209,11-10 1,-9 5 0,-2 0 0,9-3 208,-11 8 0,7-3 0,4-3 0,1 1 0,-2 1 0,-4 2 0,-7 5 0,8-4 0,-8 4 0,-1 2 0,1-1 0,5-3 0,0 0 0,2-2 0,4-1 0,1 0 0,5-3 0,1-1 0,-2 1 0,-4 3-414,-4 3 1,-4 2 0,-1 1 0,1-2 413,7-5 0,3-2 0,-3 2 0,-9 6 0,14-5 0,-18 8 0,-19 0 0,-23-32 0,-22 7 0,0-22 0,0 29 0,0 1 0,0-22 2541,2-4 1,-4-10-2542,-6 23 0,-4-2 0,1 4 0,4-8 0,-2-1 0,-7 3 0,-3-3 0,0 10 0,-13-22 0,0 6 0,-1 1 0,12 32 0,-5 3 0,-19-4 0,-9-1 0,4 10 0,-16-1 357,-1 11 1,-17-1-1,5 5-357,0 9 0,-1 4 0,4 0 0,-5 0 0,0 3 0,7 3 0,1 3 0,-3 1 0,-9 2 0,-2 1 0,-6-2 0,14-3 0,-6-2 0,-2-1 0,1 0 0,6 1 0,-16 0 0,7 0 0,-11-2 0,15 2 0,-11-2 0,-5 0 0,1 0 0,10 0 0,15 2 0,-11-4 0,4 5 0,-3 5 0,-13 5 0,2 3 0,19 4 0,18 6 0,6 6 1354,-4 8 1,-5 6 0,-8-4-1355,-4-9 0,-9-4 0,-3 0 0,-2 4 0,9 4 0,-1 3 0,-2 3 0,-5 0 0,-6-1-763,9-7 0,-4-1 0,-6 0 1,-2 0-1,-2 1 0,-1 1 1,1 1-1,1 2 763,8 0 0,1 1 0,1 1 0,-1 0 0,-1 2 0,-1 1 0,-3 2 0,-4 2 0,-3 1-298,22-9 0,-2 1 1,-2 2-1,-2 1 0,-2 0 1,-2 2-1,-1 1 0,-1 0 1,0 0-1,-1 1 0,-1 0 1,1 0-1,0-1 0,0 1 1,1-1-1,1 0 298,-1 0 0,-1 1 0,0-1 0,1 1 0,-1-1 0,0 1 0,-1 0 0,1-1 0,0 1 0,-1 0 0,1 1 0,-1-1 0,0 0 0,0 0 0,0 1 0,0-1 0,3-1 0,-1 1 0,-1 1 0,-1-1 0,0 1 0,0 0 0,-1 1 0,1-1 0,0-1 0,1 1 0,1-1 0,0 0 0,2-1 0,2-1 0,1 0 0,3-2 0,1-1 0,-15 8 0,2-1 0,3-1 0,2-1 0,2 0 0,1-2 0,0 0 0,1-2 0,0 0 0,-1-2 0,0-1 0,-7 1 0,-3-2 0,-3 0 0,1-1 0,1-2 0,2-1 0,5-1 0,6-2 0,7-2 0,9-2-367,-24 9 0,18-6 1,-17 7 366,19-7 0,-10 3 0,-9 2 0,-6 2 0,-3 3 0,-1 2 0,2 1 0,2 2 0,7 2-45,7 0 0,1 4 0,1 3 0,1 1 0,2 1 0,0 0 1,2 0-1,0-2 0,0-2 45,-9 3 0,2-2 0,1-2 0,1 0 0,-1 1 0,-1 4 0,-3 4 0,10-4 0,-5 6 0,-3 4 0,-2 2 0,0 1 0,3-2 0,4-3 0,6-4 0,8-7 0,10-8 861,-10 3 1,13-9 0,-3 5-862,-9 13 0,-6 10 0,3-4 0,12-17 0,-19-11 0,26 0 0,2 3 0,-24 25 0,23-24 0,0 2 691,6 3 0,3 0-691,-35 19 0,3 12 0,35-38 0,17-13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09:58.45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0 794 24575,'14'-55'0,"0"0"0,5 2 0,4 5 0,25-14 0,28 3 0,6 11 0,-1 13 0,14-1 0,-27 13 0,7 0 0,1 0 0,-2 2 0,13-2 0,-1 1 0,6 0 0,1 2 0,7-1 0,0 2 0,-6 5 0,-2 3 0,-4 5 0,10 1 0,-15 1 0,11 0 0,5 1 0,1 1 0,-5-1 0,-8 0 0,-1 0 0,-9 1 0,1-1 0,9 0 0,-7 0 0,9-1 0,6 1 0,1-1 0,-4 1 0,-9-1 0,-13 1 0,25-2 0,-2-1 0,-16 0 0,13-2 0,5 1 0,0 3 0,-5 7 0,5 12 0,-2 7 0,-2 2 0,-2-6 0,-11-11 0,-1-4 0,-2-1 0,2 6 0,9 10 0,5 6 0,-8-1 0,-18-9 0,8-14 0,-27 4 0,16 2 0,13 2 0,12 2 0,8 2 0,7 1 0,5 2 0,1 2 0,0 0 0,-2 2 0,-5 1 0,-8 0 0,-3 3 0,-2 2 0,0 2 0,-1 2 0,0 1 0,0 1 0,0 0 0,1 0 0,0 0 0,2-1 0,0-2 0,2-2 0,0-2 0,3-2 0,2-1 0,2-1 0,0-1 0,0 0 0,1-1 0,-2 2 0,-1-1 0,-2 2 0,-3 1 0,-3 2 0,-4 1-155,16 9 1,5 2 0,2 3 0,-3 1 0,-6 1 0,-11-2 0,-13-2 0,-19-3 0,-20-4 154,-20 31 0,-12-20 0,-4 6 0,0-4 0,0 8 0,0 14 0,0-21 1387,0 9-1387,0-18 0,0-11 0,0 8 0,0-17 0,0 2 0,0-10 0,0 6 0,0 1 0,0 1 0,0-1 0,0 9 0,0-6 0,0 4 0,0-7 0,0-8 0,0 1 0,-7-3 0,3-2 0,-17-2 0,-3 0 0,-5 0 0,-51-23 0,25 0 0,7 2 0,1-2 0,-1-10 0,-21-16 0,25 1 0,-2 8 0,24 8 0,22 28 0,33 19 0,-10-2 0,36 22 0,-34-11 0,38 28 0,-38-25 0,37 36 0,-35-35 0,39 40 0,-33-34 0,24 16 0,-44-35 0,15-4 0,11-34 0,9-9 0,4-5 0,22-18 0,-21 12 0,1 0 0,-13 11 0,-3 2 0,12-14 0,-4 3 0,-2 0 0,-3 2 0,-1-1 0,-19 20 0,-18 16 0,-3 0 0,0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29:04.89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108 1037 24575,'48'0'0,"-20"0"0,24 0 0,0-18 0,-24 3 0,25-19 0,-33 1 0,4-10 0,-6-5 0,15-40 0,-9 19 0,2-16 0,-10 31 0,-8-4 0,-3 0 0,-1-13 0,-4 10 0,0-8 0,0 13 0,-4-8 0,-23 0 0,-18 15 0,-25 68 0,-7 11 0,17-48 0,2 5 0,-15 59 0,13 20 0,28 14 0,21-46 0,-10 53 0,16-41 0,1 35 0,4-35 0,0 20 0,0-6 0,0-12 0,4 22 0,4-26 0,1 9 0,6-5 0,-10-19 0,12 6 0,-5-14 0,15 13 0,7 1 0,7-3 0,-4 0 0,-1-3 0,-22-15 0,-1-1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30:28.04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3192 286 24575,'-54'0'0,"4"9"0,-22 8 0,-18 6 0,-10 4 0,-7 2 0,0 1 0,5-2 0,12-3 0,16-6 0,-17 4 0,15-6 0,-16 9 0,19-4 0,-17 6 0,-12 4 0,-6 3 0,-3 1 0,2 1 0,8-1 0,12-3 0,17-3 0,21-5 0,-16 32 0,-7 2 0,-1 3 0,39-29 0,0 4 0,-10 19 0,-6 9 0,4-5 0,4-8 0,1 1 0,0 3 0,-2 6 0,7-4 0,10-7 0,5-1 0,1 4 0,0 1 0,-6 3 0,1-1 0,-5 38 0,11-13 0,2-2 0,3-11 0,-3 14 0,1 2 0,-1 0 0,2-24 0,-3 29 0,5-39 0,-5 30 0,7-16 0,-6 3 0,-1 5 0,5-16 0,1 3 0,-8 27 0,2 3 0,6-7 0,2 1 0,4 10 0,2-4 0,3-28 0,2 0 0,0 18 0,2-8 0,-1-16 0,0 33 0,0 2 0,-1-21 0,2 2 0,0-5 0,2 0 0,-2 3 0,3-5 0,11 3 0,5 7 0,2-18 0,9 30 0,-3-17 0,0-1 0,3 10 0,-9-17 0,5 16 0,1 4 0,-3-7 0,-6-9 0,-2-5 0,4 8 0,5 6 0,5 11 0,2 3 0,-1-3 0,-5-9 0,-10 0 0,-3-8 0,29 3-424,-2-35 0,15 3 0,13 2 0,11 1 0,9 1 0,8 0 0,5 1 0,4-1 0,2 0 0,-1-1 0,-1-2 0,-3-1 0,-7-3 0,-6-2 0,-10-3 0,-11-3 424,30 13 0,-17-8 0,-6-4 0,6 2 0,19 5-142,-28-11 0,10 3 0,8 2 0,7 2 0,6 2 0,3 1 0,2 0 0,1 0 0,-2-1 0,-2-1 0,-5-1 0,-5-2 0,-8-2 0,-9-3 1,-10-4 141,35 13 0,-16-6 0,-10-4 0,-2-3 0,-2-4 0,-5-3 0,8-2 0,5-2 0,11 0 0,4-3 0,-4-3 0,-11-7 0,-5-8 0,-9-6 0,11-5-232,-8 3 1,9-5 0,7-2 0,4-2 0,1 0 0,-3 0-1,-4 2 232,0 0 0,-2 0 0,-2 0 0,1 0 0,2 0 0,4-1 324,3-1 0,4-1 0,3 0 0,1-1 0,-1 2 0,-3 1 0,-3 2-324,-4 2 0,-2 2 0,-1 1 0,-3 1 0,-1 2 0,-3 1 0,19-1 0,-3 2 0,-4 1 0,-5 0 182,-2-2 1,-6 1-1,-4-2-182,12 4 0,3-17-604,-26-9 0,9-17 0,6-11 0,2-5 0,-3 0 0,-6 5 1,-10 11 603,6-5 0,-11 8 0,11-11-28,-9 7 0,11-10 0,6-7 0,4-4 0,0-1 0,-4 3 0,-8 5 0,-10 8 28,-2-1 0,-9 7 0,-4 1 0,6-7 0,0-1 0,4-6 0,2-3 0,-1 1 0,-2 2 0,-4 6 0,14-18 0,-6 6 0,-1-1 0,-6 11 0,2-3 0,-5 3 0,-13 11 1811,-4-29-1811,-14 20 0,-5-6 0,-9-7 0,-6-9 191,0 9 0,-3-8 0,-4-11 0,-6-14-191,5 37 0,-3-10 0,-3-8 0,-2-6 0,-2-5 0,-2-3 0,0-1 0,0-1 0,-1 1 0,2 4 0,0 3 0,3 7 0,1 8 770,-3-18 1,3 9-1,2 6 1,-1 2-1,-1-2 1,-3-4-1,-4-8-770,3 18 0,-2-8 0,-3-7 0,-2-5 0,-1-1 0,-2-2 0,0 2 0,0 3 0,0 6 0,2 7 0,0 10 0,2 10 0,3 14 205,-36-34 1,-5 33-206,-23 26 0,-9 9 0,28-4 0,-1-3 0,4 1 0,-5-2 0,-10-2-790,17 6 0,-15-4 0,-10-4 0,-5 0 1,1-1-1,6 3 0,11 3 790,-2-1 0,11 3 0,-3 1 0,-14-2 0,15 7 0,-11-2 0,-8 0 0,-6 0 0,-3-1 0,0 1 0,2 1 0,5 2 0,7 1 0,11 2-825,-26-2 1,14 4 0,3 1 0,-6 1 824,-5 0 0,-8 0 0,0 1 0,7 2 0,12 2-141,8 3 1,10 2-1,12 1 141,-14 3 612,10 2 0,-5 2-612,-7 5 0,3 1 0,20-3 0,-5 1 0,-34 7 0,-15 4 0,11-2 0,27-6 0,-2 1 0,-8-1 0,-15 2 0,-1-1 0,14-3 0,5-3 0,3-3 0,-10-1 0,-6 1 0,13-4 0,-5-5 4294,-21 0-4294,55 0 6419,-25 0-6419,20 0 1100,-36 0-1100,58 0 0,-25 0 0,25 0 0,-26 0 0,-8 0 0,-19 0 0,18 0 0,8-3 0,34 2 0,5-2 0,10 3 0,1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30:33.08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4667 700 24575,'-88'0'0,"0"0"0,-1 0 0,32 18 0,-9 8 0,-9 8 0,-5 6 0,-7 5 0,-3 5 0,-4 3 0,-1 2 0,-2 1 0,2 1 0,0-1 0,4-3 0,4-2 0,4-4 0,8-6 0,6-5-1639,-27 10 1,12-9-1,7-4 1,0 0 0,-6 6-1,-12 10 1545,28-12 1,-7 4 0,-5 6 0,-6 2 0,-3 4 0,-3 2 0,-1 2 0,-1 0 0,2 0 0,1 0-1,3-1 1,4-3 0,5-2 0,7-4 0,7-4 0,8-5 93,-33 26 0,16-8 0,10-5 0,3-1 893,1-1 0,6-3 1,-5 6-894,-14 12 0,-8 7 0,1 0 0,15-11 0,11-10 0,4 2 0,-5 10 0,-8 13 0,2 1 0,12-12 0,14-14 0,4 0 579,-12 15 1,-3 10-1,14 7-579,25-3 0,12 7 0,6 0 0,-2-10 0,0 8 0,5 2 0,1-9 0,4 14 0,2 4 0,2-7 0,-1-20 0,4-11 0,6-6 0,7 6 0,11 10 0,2-2 0,-6-11 0,4-8 0,1-3 2083,6 7 0,7 6 0,-2-6-2083,17 3 0,-3-7 86,-10-4 0,4 1-86,11 4 0,9 4 0,-8-6 0,-16-7 0,4-3 0,11 1 0,16 4 0,2-1 0,-16-7 0,-9-5 0,0-4-823,3-2 1,14 1 0,0-1 0,-12-5 822,-3-4 0,4-2 0,-3-1 0,16 3 0,7 0 0,-4-1 0,-11 0 0,-5-1 0,-9-1 0,10 3 0,-7 0 0,9 2 0,6 2 0,-1 1 0,-6 0 0,-11-1 0,2 4 0,-11 1 0,0-1 0,22 12 0,12-7 0,-22-20 0,16-6 0,7-4 0,1-2 0,-7-1 0,-15 0 0,-10-2 0,-11-1 0,20-3-406,-12 3 1,14-1 0,12-3 0,10-1 0,7-1 0,6-1 0,2 0 0,0 0 0,-3 0 0,-4 2 0,-7 0 0,-9 3 0,-13 2 405,21-3 0,-15 4 0,-6 1 0,4-1 0,15-1 0,-14 0 0,11-1 0,10-2 0,6-1 0,2 0 0,1 1 0,-4 0 0,-5 1 0,-8 1 0,-13 3 0,-13 3-438,15 1 1,-18 4 0,3-2 437,27 0 0,3-3 0,-13-15 0,-11-40 0,-11-10 0,-11 24 0,5-5 0,-8 3 0,11-10 0,2-4 0,-2 1 0,-8 9 0,-4 2 0,-7 6 0,5-4 0,6-8 0,4-6 0,2-2 0,0 0 0,3-6 0,2-3 0,-1 2 0,-6 4 0,-2 5 0,-4 4 0,3-6 0,-4 3 0,5-6 0,2-3 0,-4 4 0,-7 9 0,14-14 0,-3 3 509,-2 0 0,3-6 0,-4 8-509,4 5 0,-5 5 0,-8 5 0,-2-8 0,-1-23 0,-1-13 0,-8 12 0,-15 30 0,0 0 887,8-16 1,6-16 0,1 1 0,-4 14-888,-2 13 0,-1 5 0,11-16 0,1-2 351,-1-5 1,-4 3-352,-12 21 0,-1-1 212,5-8 1,3-6 0,-4 3-213,-5-5 0,-2-2 0,2-6 0,1-8 0,-2 6 0,-1 2 0,0-3 0,-5 9 0,2-10 0,0 2 0,-3 13 0,0 11 0,-2 3 0,10-43 0,-2 6 0,-5 27 1210,-9-12 0,-3-3-1210,6-20 755,-36 0 0,-12 7-755,-5 25 0,-14 20 0,-3 5 0,4 5 0,5 6 0,-2-2 0,-19-19 0,18 17 0,-1 1 0,-19-15 0,14 20 0,-2 5 0,-22-4 0,26 13 0,-2 2 0,0 7 0,4 2 0,-17 2 0,0 0 0,-2 0 0,23 0 0,-1 0 0,-22 0 0,-6 0 0,13 3 0,-2 2 0,0 0-351,-16 2 0,-15 4 351,31-1 0,-15 4 0,-11 2 0,-6 1 0,-2 2 0,4-2 0,7-1 0,13-3-1514,-6 0 0,13-2 1,-1 0-1,-12 2 1514,6 1 0,-11 3 0,-7 1 0,-4 2 0,0-1 0,2-1 0,7-3 0,9-2 0,-23-1 0,9-4 0,6-2 0,2 2-803,-9 5 0,5 0 1,-2-1 802,13-5 0,-5-1 0,6-1 0,17-1 0,-21 3 0,27-7 0,4 4 0,0 1 0,-8-3 0,-32 3 0,2-1 0,40-4 201,-31 0 0,-5 0-201,-1-5 2584,23 4 1,-8 0-2585,9-1 0,-4-1 0,5 3 0,-2 8 0,1 1 0,-20-7 0,8 3 0,8 16 3594,6 13-3594,34-15 0,-35 22 0,50-25 0,-27 16 0,27-16 0,-25 21 0,32-26 0,-7 13 0,10-16 0,-4 9 0,3-6 0,-2 7 0,3-10 0,3 1 0,-3-5 0,0 0 0,-11-1 0,2-3 0,0 0 0,9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30:53.6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1392 407 24575,'-62'77'0,"-1"0"0,0 0 0,0 0 0,0 0 0,0 0 0,0 0 0,1 0 0,-1 0 0,0 0 0,0 0 0,0 0 0,-1 0 0,-2-3 0,-1 0 0,-1-1 0,3-1 0,3 0 0,5-1 0,5 1 0,9-1 0,9 2 0,4 24 0,14 5 0,10-1 0,6-4 0,1-7 0,-2-13 0,-4-4 0,2-12 0,8 8 0,7 14 0,8 13 0,4 4 0,3-10 0,1-21 0,10-16 0,5-8 0,8 18 0,8 9 0,12-3 0,-3-20 0,11-2 0,5-2 0,-1-1 0,-7-2 0,8 9 0,-5-3 0,12 0 0,-14-13 0,12 2 0,4-1 0,1-1 0,-6-4 0,-12-6 0,1-3 0,-9-6 0,6 1 0,12 3 0,9 2 0,-2 0 0,-13-4 0,-6 1 0,-4-3 0,25 4 0,-3-1 0,-32-8 0,-5-2 0,33 0 0,2 1 0,-2-1 0,-9-8 0,-10-12 0,25-9 0,9-4 0,-5 0 0,-19 3 0,-7-1 0,-2-2 0,1 2 0,16-4 0,4-2 0,-7-2 0,-18-2 0,-4-18 0,-12-4 0,10-14 0,2-7 0,-6 5 0,3-4 0,-5 2 0,0-10 0,-3 1 0,-8 19 0,2-2 0,-7-11 0,-15-3 0,-5-14 0,-4-4 0,-1 3 0,1 10 0,6 2 0,-1 8 0,-2-9-128,-4-2 0,0-11 0,-2-5 0,-5 4 1,-7 9 127,-13-10 0,-8 9 0,0 6 0,2-3 0,-6-3 0,1 16 0,-5-9 0,-5-5 0,-1 1 0,0 5 0,-5-1 0,-1 4 0,-1 1 0,-3-2 0,5 6 0,-3-1 0,-1 0 0,-1 1 0,0 4-713,-9-6 1,-2 1 0,1 5 0,3 8 712,-14-11 0,-1 13-482,-20 12 0,5 12 482,16 13 258,-8-2 0,-4 1-258,-16 4 0,23 6 0,-12 0 0,4 2 0,-14 3 0,1 1 0,21-1 0,-1 1 0,4 2 0,-9 2 0,1 9 924,11 16 1,-1 10 0,-1-3-925,5-7 0,1-3 0,-2 4 0,-8 11 0,-1 3 0,5-3 581,-6-2 0,9-6-581,-9 5 0,7-2 0,6-1 0,33-12 0,-16 5 0,30-17 0,-7 5 0,3-10 0,12 0 0,-4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30:56.1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1791 41 24575,'-52'83'0,"0"0"0,1 1 0,-1-1 0,1 0 0,-1 1 0,0-1 0,1 0 0,-1 0 0,1 1 0,-1-1 0,0 0 0,1 1 0,-1-1 0,1 0 0,-1 1 0,1-1 0,-1 0 0,0 1 0,-6 4 0,-3 0 0,-2 0 0,-1-2 0,1 0 0,-1-2 0,3 0 0,2-2 0,2-1 0,5-2 0,5-1 0,5-1 0,7-2 0,6-2 0,2 25 0,11 0 0,7-2 0,7-3 0,4-7 0,4-7 0,0-11 0,7 3 0,7-14 0,0 9 0,-4 14 0,0 13 0,0 4 0,3-9 0,5-18 0,17-6 0,9-15 0,26 11 0,8-8 0,-15-20 0,3-4 0,6 7 0,15-3 0,-22-18 0,14-2 0,7-2 0,3-1 0,-5-1 0,-11-2 0,11 2 0,-9-2 0,10-3-139,-9-2 1,11 0 0,5-1 0,0-2 0,-7-2 0,-12-5 138,5-9 0,-11-4 0,-1-5 0,0-2 0,-1-4 0,1-6 0,-4-3 0,1-5 0,0-4 0,-3 0 0,-5 3 0,-2 0 0,0-2 0,2-3 0,-1 1 0,3-4 0,1-1 0,-3 1 0,-5 3 0,11-11 0,-6 3 0,0-3 0,-8 7 0,2-4 0,-3 3 0,-7 6 0,-2 0 0,-3-2 0,13-24 0,6-13 0,-8 9 0,-16 17 0,-3-4 0,-7 4 0,3-14 0,0-6 0,-3 2 0,-6 8 0,-4-4 0,-7 6 0,0-8 18,0-3 1,1-9 0,-2-5 0,-3 2 0,-6 8-19,-9 6 0,-6 4 0,-1 4 0,1 0 0,5-13 0,1 3 0,-10 2 0,-18-3 0,-10 3 0,-3 11 0,-11 12 0,-4 4 0,5-5 0,-3-6 0,-2 5 0,3 9 0,-2 3 0,4 3 0,-12-13 0,4 6 0,9 11 0,6 7 0,-5 0 0,5 7 622,-5 5-622,7 5 0,-6 2 0,-14 3 0,-1 2 0,9-1 0,1 1 56,-3 7 1,3 3-57,-19 1 0,18 0 0,-1 0 0,-22 0 0,27 0 0,-1 0 0,-27 8 0,5 2 0,-8 16 0,34 5 0,4 3 0,-8 2 0,16-4 0,3-5 0,9-19 0,13-4 0,4-4 0,6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30:58.6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776 1 24575,'-31'89'0,"1"-1"0,-1 1 0,0 0 0,0 0 0,1-1 0,-1 1 0,0 0 0,0 0 0,1-1 0,-1 1 0,0 0 0,0 0 0,0-1 0,-4 7 0,-3 0 0,-3 0 0,0 0 0,1-1 0,2-2 0,3-3 0,5-3 0,7-4 0,7-5 0,9-5 0,8 19 0,9-9 0,10-5 0,15-4 0,15-1 0,0-22 0,17-2 0,11-2 0,10-2 0,6-2 0,4 0 0,-1 0 0,-2-1 0,-6 2 0,-9 0 0,-12 1-1639,1 15 1,-12 2-1,-7 1 1,1-2 0,6-2-1,14-2 1490,4-11 0,14 2 0,10 1 0,6-2 0,2-2 0,-1-4 0,-5-4 0,-9-6 0,-12-7 0,-17-8 149,25-9 0,-19-12 1409,-17 7 0,10-2-1409,6 0 0,19 1 0,13-1 0,9-3 0,1-3 0,-3-5 0,-9-6 0,-11-9 0,-3-7 0,-2-6 0,0-2 0,0 0 0,1 3 0,3 7 167,7 7 1,4 8-1,2 4 1,0 0-1,-3-5 1,-5-8-1,-7-13-167,-4-12 0,2-9 0,-4-8 0,-6-5 0,-11-5 0,-15-1 0,-19-1-623,-24-1 1,-22-7 0,-16-2 0,-8-1 0,-2 0 0,5 3-1,13 6 623,12-2 0,9 6 0,1 1 0,-7-2 0,-14-5 435,-6 14 1,-10-9-1,-9-5 1,-4-3 0,-5 1-1,-1 2 1,0 5 0,4 9-1,4 11 1,7 13-436,-40-10 0,-1 14 0,8-14 0,-10-12 0,2 6 0,14 22 0,20 31 0,6 8 0,-34-6 0,14-8 0,-22-8 0,-14-5 0,-6-2 0,6 1 0,12 4 0,6 2 0,9 2 0,-1 0 0,-8-2 0,7 1 0,-9-1 0,-4-2 0,-1-1 0,2 1 0,8 2 0,10 2 0,-17-7 0,11 3 0,14 2 0,-16-10 0,-14 3 0,39 8 0,-29 3 547,35 7-547,-46-4 6784,37 6-6784,10 4 0,0-6 0,16 6 0,-24-7 0,-23-1 0,15 0 0,-33 1 0,67 8 0,-17 2 0,26 3 0,11 0 0,-7 0 0,13 0 0,1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33:00.8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24575,'0'52'0,"0"0"0,0 35 0,0-43 0,0 3 0,0 6 0,0 40 0,0-28 0,0-4 0,0 8 0,0-29 0,0-32 0,6-1 0,15-4 0,13-3 0,19-4 0,29-14 0,-2-4 0,14-7 0,-23 6 0,-18-4 0,-27 14 0,-12-4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33:02.1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0 24575,'0'74'0,"0"-1"0,0 1 0,0 6 0,0 9 0,0-5 0,0-18 0,0 15 0,-1 17 0,2-17 0,2-68 0,-2 4 0,1-15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33:08.4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24575,'0'58'0,"0"-7"0,0-8 0,0-8 0,0 50 0,0-16 0,0-19 0,0 2 0,0 36 0,0-4 0,0-8 0,3-7 0,6 2 0,7-2 0,-6-24 0,0-9 0,-10-32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33:10.2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24575,'10'81'0,"1"1"0,0 0 0,0-1 0,-1 1 0,12-28 0,0 1 0,-8 17 0,-2 24 0,0 3 0,4-17 0,5-36 0,32-46 0,-20-7 0,24-33 0,-27 16 0,20-52 0,-36 46 0,1-20 0,-11 19 0,-4-3 0,0 8 0,-32-21 0,18 35 0,-27-16 0,15 23 0,7 1 0,-10 0 0,13 4 0,-3 0 0,1 0 0,7 0 0,0 0 0,8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10:05.82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415 135 24575,'0'94'0,"0"5"0,8-23 0,5 19 0,1 1 0,-3-17 0,-4-15 0,1 0 0,3 19 0,2 18 0,0-5 0,-3-27 0,-2-20 0,1 27 0,0-17 0,-1 0 0,-5-85 0,-3 6 0,0-29 0,0-5 0,0 11 0,0-36 0,0 1 0,0 18 0,0-2 0,0-29 0,0 17 0,0 8 0,0 31 0,0-55 0,0 15 0,0 14 0,-3-20 0,2 53 0,-10-30 0,10 33 0,-9-7 0,-7 12 0,7 6 0,-10-7 0,-2-15 0,11 22 0,-14-20 0,17 29 0,-38 14 0,21 7 0,-30 16 0,-13 40 0,7-2 0,15-16 0,3 0 0,-2 8 0,13-18 0,48-110 0,9 12 0,2-7 0,5-3 0,-1 22 0,1 5 0,17-17 0,3 10 0,-35 35 0,12-9 0,-10 10 0,-4 0 0,1 5 0,-11 0 0,10 2 0,-6-2 0,15 3 0,0 0 0,16 4 0,20 8 0,13 12 0,1 4 0,6 3 0,-13-4 0,-5 0 0,-13-2 0,-22-7 0,42 21 0,-51-24 0,27 23 0,-35-27 0,3 6 0,-9-14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33:27.2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24575,'0'71'0,"0"-1"0,0 20 0,0 6 0,0-43 0,0 0 0,3 6 0,1-8 0,-2-16 0,4 12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33:29.3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24575,'0'74'0,"0"-1"0,0-20 0,0-1 0,0 10 0,0 1 0,0 3 0,3-1 0,6-10 0,1-1 0,-6 3 0,3-6 0,25-7 0,-11-23 0,2-6 0,48-5 0,-18-36 0,18 13 0,-24-27 0,-4-8 0,-14 15 0,14-20 0,-1-1 0,-18 15 0,31-37 0,-47 55 0,0-12 0,-3 13 0,-2-10 0,-3 12 0,-25 2 0,1 3 0,-31 2 0,18 11 0,-29 19 0,1 6 0,28-8 0,-20 17 0,12 1 0,45-20 0,0 12 0,3-10 0,47 24 0,-32-17 0,41 18 0,-54-38 0,5 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35:34.51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225 105 24575,'0'-20'0,"7"1"0,41 0 0,9 3 0,-21 2 0,22-1 0,-5 13 0,-37 30 0,-7 38 0,2-5 0,-29 20 0,-1-38 0,-16-1 0,11-18 0,9-3 0,9-10 0,6 6 0,7 2 0,13 5 0,6-1 0,28 50 0,-32-44 0,10 40 0,-63-38 0,-6-11 0,-18 13 0,-17-14 0,11-4 0,-37-6 0,8-4 0,25-5 0,18-4 0,42 4 0,2-4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35:38.59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24575,'0'78'0,"0"-1"0,0 1 0,0-1 0,0 22 0,0-3 0,0-44 0,0-49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35:40.16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1 155 24575,'0'76'0,"0"-4"0,0 18 0,31-8 0,-11-33 0,56-6 0,-28-39 0,11 0 0,-16-4 0,-7-29 0,-5-25 0,-16-10 0,-6-4 0,3-13 0,-9 13 0,-6 4 0,-15 15 0,7 1 0,-16 19 0,-14 18 0,18 9 0,-18-5 0,21 7 0,7 0 0,-11 3 0,15 1 0,-8 6 0,1 18 0,10-15 0,-6 11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35:41.63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32 1 24575,'0'60'0,"0"2"0,0 1 0,0 5 0,0 17 0,0-1 0,0-20 0,2 0 0,-4-4 0,-12-17 0,10 1 0,-10-41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35:42.93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24575,'81'18'0,"1"-1"0,0 0 0,-38 43 0,-16 16 0,-10-5 0,-8-12 0,-14 0 0,-31 30 0,-18 10 0,10-26 0,19-33 0,-19 27 0,43-54 0,18-8 0,20 1 0,50-15 0,10-5 0,-2-1 0,-28 0 0,8-4 0,-19 3 0,-25 1 0,4-9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35:44.17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24575,'0'87'0,"0"-1"0,0 0 0,0-17 0,0 0 0,0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35:45.51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24575,'0'83'0,"0"-22"0,0 16 0,0-21 0,0 1 0,3-4 0,2-1 0,3 5 0,7-3 0,40 16 0,-12-57 0,14-6 0,9-19 0,-30 5 0,10-10 0,3-8 0,21-38 0,-31 16 0,-9-2 0,-19-28 0,-21 20 0,-51 47 0,29 24 0,7 4 0,11 13 0,10 17 0,1 9 0,2-18 0,-3-3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35:47.06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24575,'0'90'0,"14"-17"0,3-2 0,2-6 0,16-12 0,8-12 0,3-41 0,23 0 0,-19-7 0,-20-5 0,-3-5 0,-19-35 0,-5 6 0,-3-1 0,0 19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10:11.55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1773 24575,'83'0'0,"0"0"0,1 0 0,6 0 0,13 0 0,4 0 0,-4 0 0,-12 0 0,0 0 0,-10 0 0,8 0-1048,-4 1 0,8-1 0,4 0 1,0 0-1,-3-1 1048,-9 0 0,0-1 0,-2-1 0,1 1 0,0 0 0,1 1 0,-2 1 0,1 0 0,2-1 0,2 1-817,-3-2 1,4 0 0,0 0 0,1 0 0,-2 1-1,-3-1 817,2 2 0,-1 0 0,-3 0 0,-2 0 0,-1 0 0,5 0 0,-3 0 0,-2 0 0,-2 0-88,14 0 1,-3 0 0,-2 0 87,-6 0 0,-1 0 0,5 0-253,-2 0 0,5 0 1,3 0-1,-3 0 253,-4 0 0,-2-1 0,2 1 0,4 1 0,3 3 0,5 0 0,3 2 0,-3 0 0,-4 1 0,-1 1 0,-4 0 0,-2 0 0,1 0 0,3 0 0,1-1 0,-3 0 0,-8-1 0,10 3 0,3-4 0,-11-10 0,14-5 0,6-2 0,-3-1 0,-14 2 0,-10 1 0,-9 1 0,14-1 0,-7 3 0,15-1 0,9 0 0,5 0 0,1 0 0,-4 0 0,-9 2 0,-12 1 0,22 0 0,-15 3 0,8-1 0,-8 0 0,10-1 0,2 1 0,-7 0 0,-15 2 0,5 0 0,-15 2 1444,17-1-1444,-40 0 4626,-12-5-4626,49-9 0,-1-12 0,14 4 1643,-31 0 1,-6 1-1644,-9 7 2053,23-20-2053,-61 3 0,-4 9 0,-3-23 0,-4-25 0,-1 17 0,0-4 0,0-2 0,0-3 0,0-23 0,0-1 0,0 21 0,1 2 0,4-4 0,-1 2 0,-3 13 0,-3 2 0,-3-1 0,-1 4 0,-4-4 0,-9-19 0,13 36 0,-6-9 0,4 6 0,-2 4 0,11 22 0,-13-17 0,14 16 0,-14-12 0,10 17 0,0 3 0,-3 1 0,-8 15 0,-29 50 0,-1 5 0,11-14 0,2 0 0,-1 5 0,8-16 0,19-32 0,8-10 0,1-12 0,9-5 0,5-9 0,9-7 0,24-42 0,3 7 0,-15 16 0,0 0 0,20-17 0,-3 14 0,-23 27 0,-6 15 0,-16 13 0,0 0 0,3 0 0,5 7 0,16 5 0,44 30 0,-2 2 0,2 2 0,-15 0 0,-37-21 0,21 16 0,-28-15 0,6-2 0,-21-17 0,2-4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35:47.98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24575,'0'69'0,"0"-10"0,0 6 0,-1 14 0,2 4 0,10 17 0,2-3 0,-10-33 0,2-7 0,19 27 0,-21-80 0,-3-1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37:13.1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0 220 24575,'0'-17'0,"0"-1"0,0-3 0,32-15 0,6-1 0,-17 9 0,53-35 0,-57 63 0,3 0 0,0 3 0,-3 1 0,-2 14 0,-2 8 0,0-1 0,-2 7 0,-10 52 0,-8-26 0,-4 4 0,-5 17 0,-5 1 0,-7-1 0,-4-6 0,5-21 0,0-6 0,-18 25 0,24-37 0,5 11 0,11-26 0,2 9 0,32-20 0,8-5 0,30-11 0,-16-4 0,-3-9 0,-25 5 0,-8 5 0,-8 8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37:14.7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1 24575,'0'96'0,"-7"-11"0,-5 25 0,10 0 0,23-23 0,47-32 0,23-19 0,-18 16 0,-47 26 0,-19 19 0,1-5 0,22-32 0,47-39 0,19-29 0,-26-14 0,-39-28 0,-15 15 0,2-19 0,-15 0 0,-52 23 0,-9 5 0,16-33 0,-19 48 0,5 24 0,39 39 0,16 9 0,5-10 0,3 17 0,2-6 0,-2-37 0,8 21 0,-15-42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39:41.36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3041 126 24575,'-43'0'0,"2"0"0,-10 0 0,7 0 0,-14 0 0,-4 0 0,-29 0 0,27 0 0,-1 0 0,10 0 0,0 0 0,-7 0 0,1 0 0,-28 0 0,13 0 0,-7 0 0,7 0 0,3 0 0,6 0 0,7 0 0,-5 0 0,12 0 0,-5 0 0,12 0 0,-4 0 0,11 0 0,-6 0 0,1 0 0,5 0 0,-5 0 0,6 0 0,0 0 0,-1 0 0,7 0 0,-5 0 0,9 0 0,-9 0 0,5 0 0,-1 0 0,-4 4 0,9-3 0,-9 8 0,10-8 0,-5 7 0,6-7 0,0 7 0,-1-7 0,1 3 0,0-4 0,0 4 0,-8-3 0,7 2 0,-2-3 0,4 4 0,7-3 0,-2 3 0,4-4 0,4 0 0,-3 0 0,3 0 0,-1 3 0,-2-2 0,7 3 0,-7-4 0,7 0 0,-7 0 0,7 0 0,-3 0 0,-1 3 0,4-2 0,-3 3 0,4-4 0,-4 3 0,2-2 0,-5 6 0,6-6 0,-3 5 0,4-5 0,0 2 0,0 0 0,-1-2 0,1 2 0,0-3 0,-1 4 0,1-3 0,0 2 0,0-3 0,-1 3 0,1-2 0,0 2 0,0-3 0,0 0 0,0 0 0,3 3 0,-2-2 0,2 2 0,0-5 0,1-6 0,6-4 0,5-4 0,1 0 0,6 0 0,-6-4 0,6 3 0,-6-4 0,7 1 0,-7 3 0,3 1 0,-5 1 0,1 7 0,0-7 0,-1 7 0,0-4 0,0 5 0,-3 6 0,-8 13 0,0-3 0,-7 12 0,0-9 0,2 4 0,-3 0 0,0 0 0,3 1 0,-6 3 0,2-3 0,0 4 0,-3-1 0,7-7 0,-6 7 0,6-8 0,-3 4 0,1-3 0,2 2 0,-2-7 0,6 3 0,-1-3 0,2-1 0,0 0 0,-3 0 0,4 0 0,-1 0 0,-2-3 0,5 2 0,-6-5 0,7 5 0,-7-5 0,6 6 0,-2-3 0,0 0 0,2 2 0,-5-5 0,5 5 0,4-5 0,5 2 0,7-3 0,1 0 0,-1 0 0,1 0 0,0 0 0,0 0 0,0 0 0,-4 0 0,3 0 0,-3 0 0,4 0 0,0 0 0,0 0 0,-5 0 0,4 4 0,-3 0 0,4 4 0,-4 0 0,3 0 0,-3-1 0,4 1 0,0 1 0,-4-2 0,3 1 0,-7 0 0,3-4 0,-4 2 0,0-2 0,1 4 0,-1-4 0,0 2 0,0-5 0,0 6 0,0-4 0,-3 1 0,-1-1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40:07.12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202 1 24575,'0'42'0,"0"-7"0,0 2 0,0-9 0,0 3 0,0 1 0,0 13 0,0-3 0,0 21 0,0-16 0,0 5 0,0-2 0,0-10 0,0 4 0,0-6 0,0 0 0,0-5 0,0-1 0,0-6 0,0 0 0,0-4 0,0 3 0,0-8 0,0 8 0,0-3 0,0 0 0,0 3 0,0-3 0,0-1 0,0 4 0,0-7 0,0 7 0,0-8 0,0 3 0,0-4 0,0 1 0,0-1 0,0 0 0,0 0 0,0 4 0,0-3 0,0 4 0,0 2 0,0-5 0,0 5 0,0-7 0,0 0 0,0-4 0,0 3 0,0-3 0,0 0 0,0 3 0,0-2 0,0-1 0,0 3 0,0-3 0,0 0 0,0-1 0,0-3 0,0-1 0,0 0 0,0 1 0,0-1 0,0 0 0,0 0 0,-2-3 0,-6-1 0,-4-3 0,-4 0 0,0-7 0,0 2 0,0-10 0,4 6 0,-3-6 0,3 3 0,-1 0 0,-2-3 0,7 7 0,-3-7 0,6 7 0,-1-3 0,2 4 0,0-4 0,0 3 0,1 0 0,2 2 0,-2 8 0,7 6 0,0 5 0,4 2 0,0 0 0,-1-3 0,1 4 0,0 0 0,0-4 0,3 3 0,-3-6 0,3 2 0,-3-4 0,-1 4 0,0-3 0,1 4 0,-1-8 0,-3 2 0,2-5 0,-2 2 0,3-3 0,0 0 0,-1 0 0,1 0 0,0 0 0,4 0 0,-2 0 0,6 0 0,-3 0 0,3 0 0,-3 0 0,3 0 0,-6 0 0,2 0 0,-4 0 0,0 0 0,0 0 0,0 0 0,1 0 0,-1 0 0,-1 0 0,1-3 0,1-5 0,-1 0 0,0-7 0,1 3 0,4-3 0,0-1 0,9-6 0,-3 5 0,8-5 0,-5 9 0,1 0 0,3 5 0,-12 3 0,7 2 0,-15 3 0,2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40:11.21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7586 134 24575,'-14'31'0,"3"-5"0,-23 9 0,8-7 0,-13 7 0,-18 10 0,-11 9-650,21-22 0,-2 1 650,-1 3 0,-2 1 0,-11-1 0,-1 1 0,2 4 0,0 2 0,-6-3 0,-1 1 0,5 1 0,0 1-797,-5 0 0,0 1 797,7-1 0,0 0 0,-6-3 0,0 1 0,11 1 0,-1-1 0,-4-8 0,1-1-403,9 5 1,1-2 402,-3-10 0,-1-2 0,7 2 0,1-1-105,-26 6 105,26-12 0,0 0 0,-45 13 0,44-20 0,-1 0 0,-6 5 0,1-3 0,-38-4 0,42-1 0,-1 2 201,-5-3 1,-1-1-202,-2-2 0,-2-1 0,-4 1 0,-1-2 46,-4-1 1,-2-2-47,-5 1 0,-1 0 0,-9 0 0,-1 0 0,0 1 0,1-2-702,-7-2 1,-1-1 701,2 0 0,0 0 0,7-4 0,4 1-409,17-1 1,1 2 408,-4 2 0,2 1 0,-24-8 128,38 10 0,0 1-128,-30-6 1289,28 6-1289,-16 0 0,-1 0 0,22-2 0,-3-2 739,-8 1 0,-1-2-739,3-6 0,1-2 0,-3 0 0,1-1 0,8-1 0,1-2 0,-1-4 0,1-1 0,-1 6 0,0-1 0,5-4 0,-1-1 0,-17-2 0,1 1 0,-15-13 0,16 10 0,0 0 0,-9-9 1054,-6-6-1054,17 14 476,21 3-476,11 14 0,2-2 0,-2 7 923,0-8-923,-3-1 52,-7-9-52,-2 3 0,-12-10 0,5 4 0,1-5 0,6 5 0,6 3 0,-4-1 0,10 5 0,-5-5 0,7 7 0,3-5 0,-2 4 0,7-3 0,-2 5 0,4 0 0,0 0 0,3 0 0,-2 0 0,6 0 0,-2 4 0,3-3 0,0 3 0,-4 0 0,3-3 0,-6 6 0,7-2 0,-4-1 0,1 4 0,2-7 0,-6 6 0,3-9 0,-1 5 0,2-3 0,4 5 0,-1 4 0,1 0 0,3 0 0,-3 3 0,7-3 0,-7 7 0,3-7 0,-3 6 0,-1-5 0,1 2 0,0-3 0,-1 0 0,1-1 0,0 1 0,0 0 0,-1 0 0,1 0 0,0-1 0,-1 4 0,4-2 0,-2 2 0,2-3 0,-4 3 0,1-3 0,0 3 0,-1 0 0,1-2 0,0 2 0,0 0 0,-1-2 0,-3 5 0,3-2 0,-3 3 0,3 0 0,1 0 0,0 0 0,-1 0 0,1 0 0,-4 0 0,3 0 0,-3 0 0,3 0 0,1 0 0,0 0 0,-8 0 0,6 0 0,-5 0 0,7 0 0,-1 0 0,1 0 0,0 0 0,0 0 0,0 0 0,0 0 0,0 0 0,0 0 0,3 3 0,1 0 0,3 8 0,4 1 0,0 4 0,4 0 0,0 5 0,0-4 0,1 8 0,-1-3 0,-3 0 0,3 3 0,-7-4 0,6 1 0,-6 3 0,6-8 0,-6 4 0,6-9 0,-7-1 0,4-3 0,-1-1 0,-2 0 0,2-6 0,-3-12 0,0-3 0,0-9 0,0 7 0,-4 0 0,3 1 0,-6-6 0,6 4 0,-6-3 0,6 4 0,-7-5 0,7 4 0,-6-3 0,6-1 0,-6 4 0,6-3 0,-6 8 0,6-3 0,-5 7 0,5-3 0,-6 3 0,7 1 0,-7 0 0,6 0 0,-5 3 0,5-2 0,-2 2 0,3-3 0,3 3 0,1 1 0,3 0 0,0 2 0,0-5 0,5 2 0,0-4 0,0 0 0,3 0 0,-3 1 0,8-5 0,-3 3 0,4-7 0,-1 3 0,-3 0 0,4-2 0,-1 5 0,-3-1 0,4 3 0,-9 0 0,3 0 0,-3 4 0,0-3 0,3 7 0,-7-4 0,3 4 0,-4-3 0,0 2 0,0-2 0,0 3 0,4 0 0,-3 0 0,-1-3 0,-4 2 0,-3-2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39:54.88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75 0 24575,'0'28'0,"0"-4"0,0 13 0,0-10 0,0 22 0,0-19 0,0 31 0,0-25 0,0 21 0,0-11 0,0-6 0,0 9 0,0-15 0,0 5 0,0-2 0,0-9 0,0 8 0,4-8 0,0 4 0,5-11 0,-1 4 0,-3-8 0,2 4 0,-6-5 0,6 0 0,-6 0 0,6 0 0,-6-4 0,6 3 0,-6-6 0,3 6 0,-4-7 0,3 7 0,-2-7 0,3 3 0,-4 1 0,0-4 0,0 3 0,3-4 0,-2 5 0,2-4 0,-3 3 0,3 0 0,-2-3 0,3 7 0,-1-6 0,-2 6 0,2-7 0,-3 3 0,3 0 0,-2-2 0,3 6 0,-4-7 0,3 3 0,-2-4 0,2 1 0,-3-1 0,0 0 0,0 1 0,0-1 0,0 0 0,0 1 0,0-1 0,0 0 0,0 0 0,0 1 0,0-1 0,0 0 0,3 1 0,-2-1 0,2 0 0,-3 1 0,0-1 0,0 0 0,0 0 0,0 0 0,0 1 0,0-1 0,0 0 0,0 1 0,0-1 0,0 0 0,0 0 0,0 1 0,0-1 0,0 0 0,0 0 0,0 0 0,-3-3 0,-1-1 0,-3-3 0,0 0 0,-4 0 0,3 0 0,-7 0 0,6-3 0,-2-1 0,-3-7 0,4-1 0,-8 0 0,9 1 0,-2 3 0,4 1 0,-1-4 0,1 3 0,2-3 0,-1 3 0,2 1 0,0 0 0,-3 0 0,6 0 0,-5 0 0,5 0 0,1 6 0,4 6 0,7 6 0,2 5 0,2-3 0,-2 2 0,2-2 0,-3 3 0,4 0 0,-3 0 0,2 0 0,-7 0 0,4 0 0,-4 0 0,3 0 0,-2-4 0,2-1 0,-4-4 0,0 1 0,-3-1 0,0 0 0,-1-3 0,-2 3 0,5-6 0,-3-1 0,5-8 0,-1-4 0,1-4 0,3 0 0,3-4 0,2 3 0,0-4 0,5 5 0,-4-5 0,4 7 0,-8-6 0,2 12 0,-2-8 0,-1 8 0,-1 0 0,-4 2 0,0 5 0,-3-5 0,-1 2 0,-3-7 0,0 7 0,0-3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39:57.70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167 1 24575,'0'22'0,"0"7"0,0-1 0,0 3 0,0 1 0,0-5 0,0 23 0,0-14 0,0 20 0,0-10 0,0 5 0,0 1 0,0 0 0,0 6 0,0-5 0,5-1 0,0-2 0,5 2 0,0-5 0,1 10 0,-1-11 0,0-1 0,0 0 0,-1-7 0,0-6 0,0 5 0,0-14 0,-4 8 0,2-14 0,-2 8 0,-1-8 0,3 0 0,-6-2 0,6-7 0,-7 7 0,7-7 0,-6 7 0,5-6 0,-5 6 0,2-7 0,-3 3 0,3-4 0,-2 1 0,2-1 0,-3 0 0,-3-3 0,-5-7 0,-3-3 0,-10-9 0,-1 1 0,1 1 0,-5-3 0,5 6 0,-5-2 0,0-1 0,4 4 0,2 1 0,-1 0 0,4 4 0,0-1 0,2-2 0,7 6 0,-3-6 0,4 6 0,-1-2 0,4 6 0,5 5 0,3 4 0,8 0 0,4 11 0,2-4 0,-2 3 0,-1-3 0,-3-6 0,1 3 0,-2 0 0,1-4 0,-4 3 0,3-6 0,1 6 0,-4-7 0,3 3 0,-4-4 0,0 1 0,1-1 0,-1 0 0,0-3 0,0 0 0,0-4 0,4 0 0,-3 0 0,7 0 0,2-4 0,0-4 0,4-10 0,1-4 0,1-6 0,0 6 0,4-5 0,-4 4 0,0-4 0,-1 4 0,-10 3 0,3 4 0,-6 0 0,3 0 0,-5 4 0,1 1 0,-1 7 0,-3-2 0,-1 2 0,-3-3 0,0-1 0,0 1 0,0 3 0,0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39:59.77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335 0 24575,'0'37'0,"0"3"0,0-8 0,0 1 0,0 4 0,0-9 0,0 15 0,0-3 0,0 18 0,0-5 0,0 5 0,0 0 0,0-5 0,0 0 0,0-3 0,0-5 0,0 7 0,0-1 0,0 1 0,0-6 0,0-2 0,0-6 0,0 0 0,0 0 0,0 0 0,0-5 0,0-1 0,0-6 0,0 0 0,0-4 0,0 3 0,0-12 0,0 7 0,0-12 0,0 7 0,0-6 0,0 2 0,0-4 0,0 0 0,0 1 0,0-1 0,0 0 0,0 1 0,0-1 0,0 0 0,0 0 0,0 1 0,0-1 0,-3-4 0,-4 0 0,-5-3 0,-3 0 0,-1 0 0,-4 0 0,-2-3 0,-10-3 0,5-6 0,-5-2 0,6 0 0,0-2 0,-1 6 0,6-6 0,4 7 0,2-2 0,10 4 0,-6 2 0,11-1 0,-1 6 0,5-3 0,7 6 0,1 2 0,4 6 0,0 2 0,0 3 0,-4 0 0,3-4 0,-2 3 0,-1-2 0,3-1 0,-3 0 0,4 0 0,0-3 0,0 2 0,0-3 0,5 1 0,-4-5 0,3 0 0,1-4 0,-4 0 0,3 0 0,-4 0 0,0 0 0,0 0 0,0 0 0,-4 0 0,3-3 0,-3-2 0,0 1 0,3-3 0,-7 6 0,3-6 0,-4 3 0,-3-7 0,-1 6 0,-3-2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6:40:24.82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8248 112 24575,'-4'22'0,"-4"-4"0,-1 7 0,-10 4 0,-9 17 0,-2-2 0,-7 2 0,7-6 0,1-10 0,-6 5 0,5-6 0,-10 2 0,11-7 0,-11 5 0,13-10 0,-13 10 0,13-10 0,-12 5 0,12-6 0,-11 6 0,5-4 0,-2 3 0,-1-4 0,2 5 0,-6 1 0,-5 1 0,2 4 0,-3-4 0,0 1 0,4 3 0,-10 2 0,5 0 0,-6 5 0,6-7 0,-2 1 0,6 0 0,-9 6 0,10-5 0,-10 5 0,12-12 0,-10 5 0,11-10 0,-6 4 0,1-4 0,5-1 0,-56-8 0,-2-2-914,26-8 0,-5-2 914,-4-5 0,-2-2-1175,-13-1 1,-1-1 1174,-1-1 0,0-2 0,27 2 0,0 1 0,1 0 0,-25 1 0,0 1-1399,4-3 0,-5 0 1399,12 2 0,-4 0 0,4 1 0,-13-1 0,-1 0 0,26 1 0,-7-2 0,0 0 0,4 2 0,-2 1 0,3 2 0,-2-1 0,-15-3 0,-2-1 0,2 2 0,12 4 0,2 1 0,4 0 0,-12-1 0,4 1 0,3 2 0,4 2-271,14-1 1,2 0 270,0 0 0,0 0 0,-36 0 0,33 0 1052,-23 0-1052,6 0 0,22 0 0,-4 0 709,4 0 0,0 0-709,-1-3 0,0 0 0,1 2 0,1 0 0,-2-4 0,2-1 0,-37-1 0,8-5 0,10 1 0,22 2 0,2-1 3198,-19-2-3198,12 0 0,0-1 0,-14 1 777,-12-10-777,20 10 303,17 1-303,18 7 768,-26 4-768,-18-6 0,15 0 0,-4-2-365,3-4 1,0-2 364,-3 1 0,1-2 0,-34-20-41,10 10 41,16-7 0,15 11 0,9 1 0,10 3 0,-17-4 0,13-4 727,-14-2-727,16-1 43,3 9-43,5-3 0,5 5 0,2 1 0,4 0 0,0 0 0,3 0 0,2 4 0,4 1 0,-1 0 0,1 3 0,2-3 0,-1 0 0,1-1 0,1 1 0,-3-4 0,6 7 0,-6-7 0,6 7 0,-6-3 0,7 4 0,-7 0 0,6 0 0,-5-4 0,2 6 0,-1-9 0,-1 9 0,5-6 0,-6 4 0,7-1 0,-7 1 0,6 0 0,-5 3 0,5-2 0,-2 2 0,0 0 0,2-3 0,-2 3 0,-1-3 0,0 0 0,0 0 0,-3-4 0,3 3 0,0-7 0,-3 7 0,3-3 0,-3 4 0,3-1 0,-2 4 0,2-2 0,-3 5 0,3-5 0,-3 5 0,7-5 0,-7 5 0,7-5 0,-7 5 0,3-2 0,-3 3 0,4 3 0,0 1 0,3 7 0,0 6 0,0 0 0,0 8 0,0-3 0,0-1 0,0 4 0,0-3 0,0 4 0,0-4 0,0 3 0,0-8 0,0 3 0,0-4 0,0 0 0,0-4 0,0 3 0,0-7 0,0 4 0,0-5 0,0-9 0,-4-4 0,3-13 0,-2 2 0,3-8 0,0 4 0,0-5 0,0 0 0,0 0 0,0 4 0,0 2 0,0 4 0,0 0 0,-4 0 0,3 0 0,-2 0 0,3 1 0,0 3 0,0-3 0,0 3 0,0 0 0,0-3 0,0 7 0,0-7 0,0 3 0,0 0 0,0 1 0,0 0 0,0 3 0,0-3 0,0 3 0,0 1 0,0 0 0,2 3 0,2 1 0,3 3 0,0 0 0,1 0 0,-1 0 0,4 0 0,-3 0 0,7 0 0,-7 0 0,7 0 0,-7 0 0,7 0 0,-3 0 0,0 0 0,3 0 0,-3 0 0,4 0 0,0 0 0,0 0 0,-1 0 0,1 0 0,5 0 0,-4 0 0,3 0 0,-4 0 0,0 0 0,-4 0 0,3 0 0,-7 0 0,3 0 0,-4 0 0,0 0 0,1 0 0,-1 0 0,-3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10:18.98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29 1772 24575,'0'-71'0,"0"0"0,-3-13 0,-1-21 0,-1-7 0,1 4 0,1 18 0,-2 19 0,1 10 0,8-9 0,8-6 0,7-16 0,5-7 0,4 7 0,2 16 0,0 28 0,47 23 0,-9 6 0,12-2 0,-3 5 0,9 10 0,-3 4 0,-9-5 0,8-1 0,-11 2 0,12-2 0,5 0 0,-1 0 0,-9 1-1085,5 0 1,-7 1 0,14-2 1084,-9 0 0,12 0 0,8-2 0,5 0 0,2 0 0,-3 0 0,-7 1-703,1 1 0,-3 0 0,-1 0 0,-1 0 0,3 0 0,4-1 703,-12 1 0,3 0 0,1-1 0,2 1 0,1-1 0,-1 0 0,1 1 0,-2 0-408,-1 0 0,1 1 0,1-1 0,0 1 0,-1 0 0,-3 0 0,-3 1 0,-5 0 408,16-1 0,-8 1 0,-3 0 0,4 1 0,7 0 0,-12 1 0,8 1 0,4 0 0,2 0 0,-1 1 0,-3 1 0,-6 0 0,-8 1 0,14 2 0,-12 1 0,2 1 0,15-1 0,-21-2 0,12 0 0,7-1 0,6 0 0,3 0 0,1 0 0,-3 0 0,-5 0 0,-8 0 0,-11 1 0,7 1 0,-13 0 0,-4 0 0,5 1 0,15 1 0,-19-2 0,10 0 0,9-1 0,7 0 0,3 0 0,3 1 0,1 1 0,-3 1 0,-3 1 0,-5 2 0,-9 3 0,-9 2 0,-13 3 0,19 18 0,-20 7 0,-3 1 0,14-6 0,6-16 0,17-10 0,9-3 0,-1 1 0,-10 6 0,-17 12 0,-27 17 0,-30 31 0,-29 25 0,-18 11 0,-9 2 0,2-12 0,11-22 0,7-8 0,1-1 176,0 18 0,-2 27 0,-1 3 0,2-17 0,1-42-176,3-39 3071,-4 24-3071,-16-42 6784,-43-9-6784,18-3 0,0 2 0,-5-1 0,10-2 0,1 0 0,-48-4 0,12-5 0,47 12 0,28 2 0,39 9 0,3 8 0,41 14 0,-9 5 0,-1 1 0,-2-5 0,-21-15 0,19-16 0,4-8 0,14-9 0,-1-3 0,-2-2 0,-13-4 0,-4-17 0,-27 8 0,-14-2 0,-4 5 0,-8 23 0,-4 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10:20.51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24 24575,'21'50'0,"1"1"0,1-1 0,6-12 0,32-28 0,25-28 0,-28-1 0,-1-6 0,-7-4 0,-4-2 0,23-21 0,-37 21 0,-22 20 0,-10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10:23.82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372 102 24575,'0'52'0,"0"6"0,0-1 0,0-8 0,0 16 0,0 9 0,0-5 0,0-4 0,0 33 0,2-32 0,0 8 0,-1-11 0,0 5 0,4-5 0,2 12 0,-1-13 0,0 8 0,1-3 0,-1-14 0,-2-46 0,-4-77 0,-13-22 0,7 25 0,-1-2 0,-5 10 0,-1 0 0,3-5 0,1 3 0,-7-37 0,9 38 0,0 4 0,2-15 0,-3 7 0,7 6 0,-3-7 0,4 19 0,0 4 0,0 25 0,-7 65 0,-3-27 0,-3 46 0,-17-23 0,-1 4 0,-15 13 0,-7-7 0,7-9 0,9-32 0,15-11 0,16-38 0,6-15 0,18-21 0,13 10 0,4 1 0,11-11 0,8 2 0,-2 8 0,-21 29 0,34-37 0,-29 49 0,4 0 0,-10 11 0,0 13 0,-19 5 0,13 4 0,8 35 0,30 21 0,-27-28 0,2 1 0,3-1 0,-3-3 0,5 1 0,-11-14 0,-25-19 0,4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13:30.74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24575,'42'21'0,"9"16"0,23 21 0,15 13 0,4 3 0,-5-3 0,-13-14 0,1-1 0,-8-8 0,13 9 0,-19-15 0,10 8 0,9 6 0,3 2 0,2 1 0,-1-3 0,-6-3 0,-8-7 0,-12-8 0,12 4 0,-13-11 0,3 1 0,28 9 0,4 0 0,-21-7 0,-17-2 0,-11-6 0,-30-17 0,4-4 0,10 8 0,-10-4 0,2 2 0,-17-8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13:32.06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636 0 24575,'-46'65'0,"1"0"0,0 0 0,-4 10 0,0 1 0,9-14 0,-4-3 0,10-8 0,1 0 0,-9 15 0,9-19 0,0 1 0,-22 34 0,7-1 0,26-42 0,11-19 0,7-16 0,1-1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FF2C-5EA6-D345-95C6-4B8244CDA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BCC79-FDC0-A643-A9D0-76406B939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E11DB-A8F4-A84E-BDA6-BA2103F8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067B-B41D-514E-800B-B20681333D26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1080-9094-1345-B5C1-4976113B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0B250-7E1C-7543-A52C-0BD33B2C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E40-D81B-AD45-A975-31E84D21A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6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82D4-4EC5-D34D-B87D-4F95D8DB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F7EB7-3B7D-144E-94E8-8A65D5C62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C915A-75A5-B64B-8ACF-B1F86303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067B-B41D-514E-800B-B20681333D26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CD71D-992B-6645-A532-07FB1042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2AC6C-E096-F447-8547-96BB1C80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E40-D81B-AD45-A975-31E84D21A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2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B828D9-1D98-0140-9DAF-F15275306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7A544-DF46-494D-BB1E-BDBF6883B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A7AB1-C5B0-1341-BAF2-0D7AC8C0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067B-B41D-514E-800B-B20681333D26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4116B-BA3C-5347-80C8-82C2E787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B70FD-DE0C-7F40-A947-27C92BFA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E40-D81B-AD45-A975-31E84D21A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3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57F3-09EA-7E4E-A62E-3FE6906A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C4796-97D5-3143-ADAE-FFF697DCD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EAFA6-EC2C-014D-B122-2C9F3047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067B-B41D-514E-800B-B20681333D26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1DE1A-E2F8-BE47-89E7-B0F35AD3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4D28B-1CC2-C646-92F6-F884F2A2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E40-D81B-AD45-A975-31E84D21A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D193-4BB9-8141-B571-2727061F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4CEE6-2844-844A-9861-D79F5022C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EF473-4D45-884F-8245-42876A6F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067B-B41D-514E-800B-B20681333D26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A814F-E5C8-D846-B512-A903D858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68D5B-ACD6-724C-AD87-BAF6509D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E40-D81B-AD45-A975-31E84D21A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0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2F901-C615-F949-BE2D-C6C44372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9D3F5-269A-D540-B965-C9B236E48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07F65-0DCC-D74E-A14C-53536A00A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5D9D9-D056-8447-999F-BD8A22D5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067B-B41D-514E-800B-B20681333D26}" type="datetimeFigureOut">
              <a:rPr lang="en-US" smtClean="0"/>
              <a:t>7/14/21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6E929-DDFD-DA48-9DE8-4F8D1C18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E20B5-986C-6D44-B92B-9847F0BE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E40-D81B-AD45-A975-31E84D21A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5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8670D-843A-B54F-BB6A-55A98CAA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1138B-8B87-DD46-BE58-7FE15BACB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19F88-F221-2246-9605-6869517D9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535C0-27A3-1E41-BFCB-65444FFC7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B789B-D9F0-6542-B555-795EF2D86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B73B5-90A4-A14C-9968-012EA904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067B-B41D-514E-800B-B20681333D26}" type="datetimeFigureOut">
              <a:rPr lang="en-US" smtClean="0"/>
              <a:t>7/14/21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AEE6C1-FDD9-8C42-9887-1577BF9A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F323B3-9F35-C345-A118-6DC01433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E40-D81B-AD45-A975-31E84D21A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4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CC240-5F2A-1447-9101-028514ED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0D710E-1137-F145-9B4B-867A0345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067B-B41D-514E-800B-B20681333D26}" type="datetimeFigureOut">
              <a:rPr lang="en-US" smtClean="0"/>
              <a:t>7/14/21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81370-2000-474D-86D3-1F6DDAA1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1A433-E5CA-E541-8AAE-2D5311A9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E40-D81B-AD45-A975-31E84D21A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0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360DDA-21BC-B54E-A4E0-47136BE06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067B-B41D-514E-800B-B20681333D26}" type="datetimeFigureOut">
              <a:rPr lang="en-US" smtClean="0"/>
              <a:t>7/14/21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E446B7-E9E4-5A44-A464-0236C6BB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BEF69-6E31-1D42-A751-D30EE3B3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E40-D81B-AD45-A975-31E84D21A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0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3FEC-A68B-D444-9B04-47DFE372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05B24-46AA-CF46-9564-4442E2CDD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8AA1D-68A7-F645-97FE-2E205CB34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C5893-64C2-4046-B339-B4FC75A2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067B-B41D-514E-800B-B20681333D26}" type="datetimeFigureOut">
              <a:rPr lang="en-US" smtClean="0"/>
              <a:t>7/14/21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012D5-3187-9348-90D0-E68BDFE1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FF762-7F56-7548-9A48-752343B69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E40-D81B-AD45-A975-31E84D21A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0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6EBB-F9B0-B74F-848D-176E6FEB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559ECE-F090-3C44-B487-1EA2C4126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DD4B8-16B0-FC49-AD15-6DB420683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D007F-5BE0-024D-A9AA-F5F87AF6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067B-B41D-514E-800B-B20681333D26}" type="datetimeFigureOut">
              <a:rPr lang="en-US" smtClean="0"/>
              <a:t>7/14/21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65F1B-6BF0-EA47-B54A-19E0AB8E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A159D-D498-224F-987A-D553466D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E40-D81B-AD45-A975-31E84D21A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9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1A351A-3F91-F445-8DFB-BE0913A1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93276-846B-B54A-9A34-39B46E1E6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91B03-3BB9-174B-82EC-2D6DB2AFF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E067B-B41D-514E-800B-B20681333D26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22647-7D0A-D74E-9801-FA05C97A7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85CC7-2931-C742-93DF-6C4951B85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8DE40-D81B-AD45-A975-31E84D21A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2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customXml" Target="../ink/ink13.xml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customXml" Target="../ink/ink19.xml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.xm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customXml" Target="../ink/ink18.xml"/><Relationship Id="rId4" Type="http://schemas.openxmlformats.org/officeDocument/2006/relationships/customXml" Target="../ink/ink15.xml"/><Relationship Id="rId9" Type="http://schemas.openxmlformats.org/officeDocument/2006/relationships/image" Target="../media/image17.png"/><Relationship Id="rId14" Type="http://schemas.openxmlformats.org/officeDocument/2006/relationships/customXml" Target="../ink/ink20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customXml" Target="../ink/ink29.xml"/><Relationship Id="rId26" Type="http://schemas.openxmlformats.org/officeDocument/2006/relationships/customXml" Target="../ink/ink33.xml"/><Relationship Id="rId39" Type="http://schemas.openxmlformats.org/officeDocument/2006/relationships/image" Target="../media/image39.png"/><Relationship Id="rId21" Type="http://schemas.openxmlformats.org/officeDocument/2006/relationships/image" Target="../media/image30.png"/><Relationship Id="rId34" Type="http://schemas.openxmlformats.org/officeDocument/2006/relationships/customXml" Target="../ink/ink37.xml"/><Relationship Id="rId42" Type="http://schemas.openxmlformats.org/officeDocument/2006/relationships/customXml" Target="../ink/ink41.xml"/><Relationship Id="rId7" Type="http://schemas.openxmlformats.org/officeDocument/2006/relationships/image" Target="../media/image23.png"/><Relationship Id="rId2" Type="http://schemas.openxmlformats.org/officeDocument/2006/relationships/customXml" Target="../ink/ink21.xml"/><Relationship Id="rId16" Type="http://schemas.openxmlformats.org/officeDocument/2006/relationships/customXml" Target="../ink/ink28.xml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3.xml"/><Relationship Id="rId11" Type="http://schemas.openxmlformats.org/officeDocument/2006/relationships/image" Target="../media/image25.png"/><Relationship Id="rId24" Type="http://schemas.openxmlformats.org/officeDocument/2006/relationships/customXml" Target="../ink/ink32.xml"/><Relationship Id="rId32" Type="http://schemas.openxmlformats.org/officeDocument/2006/relationships/customXml" Target="../ink/ink36.xml"/><Relationship Id="rId37" Type="http://schemas.openxmlformats.org/officeDocument/2006/relationships/image" Target="../media/image38.png"/><Relationship Id="rId40" Type="http://schemas.openxmlformats.org/officeDocument/2006/relationships/customXml" Target="../ink/ink40.xml"/><Relationship Id="rId45" Type="http://schemas.openxmlformats.org/officeDocument/2006/relationships/image" Target="../media/image42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34.xml"/><Relationship Id="rId36" Type="http://schemas.openxmlformats.org/officeDocument/2006/relationships/customXml" Target="../ink/ink38.xml"/><Relationship Id="rId10" Type="http://schemas.openxmlformats.org/officeDocument/2006/relationships/customXml" Target="../ink/ink25.xml"/><Relationship Id="rId19" Type="http://schemas.openxmlformats.org/officeDocument/2006/relationships/image" Target="../media/image29.png"/><Relationship Id="rId31" Type="http://schemas.openxmlformats.org/officeDocument/2006/relationships/image" Target="../media/image35.png"/><Relationship Id="rId44" Type="http://schemas.openxmlformats.org/officeDocument/2006/relationships/customXml" Target="../ink/ink42.xml"/><Relationship Id="rId4" Type="http://schemas.openxmlformats.org/officeDocument/2006/relationships/customXml" Target="../ink/ink22.xml"/><Relationship Id="rId9" Type="http://schemas.openxmlformats.org/officeDocument/2006/relationships/image" Target="../media/image24.png"/><Relationship Id="rId14" Type="http://schemas.openxmlformats.org/officeDocument/2006/relationships/customXml" Target="../ink/ink27.xml"/><Relationship Id="rId22" Type="http://schemas.openxmlformats.org/officeDocument/2006/relationships/customXml" Target="../ink/ink31.xml"/><Relationship Id="rId27" Type="http://schemas.openxmlformats.org/officeDocument/2006/relationships/image" Target="../media/image33.png"/><Relationship Id="rId30" Type="http://schemas.openxmlformats.org/officeDocument/2006/relationships/customXml" Target="../ink/ink35.xml"/><Relationship Id="rId35" Type="http://schemas.openxmlformats.org/officeDocument/2006/relationships/image" Target="../media/image37.png"/><Relationship Id="rId43" Type="http://schemas.openxmlformats.org/officeDocument/2006/relationships/image" Target="../media/image41.png"/><Relationship Id="rId8" Type="http://schemas.openxmlformats.org/officeDocument/2006/relationships/customXml" Target="../ink/ink24.xml"/><Relationship Id="rId3" Type="http://schemas.openxmlformats.org/officeDocument/2006/relationships/image" Target="../media/image21.png"/><Relationship Id="rId12" Type="http://schemas.openxmlformats.org/officeDocument/2006/relationships/customXml" Target="../ink/ink26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38" Type="http://schemas.openxmlformats.org/officeDocument/2006/relationships/customXml" Target="../ink/ink39.xml"/><Relationship Id="rId20" Type="http://schemas.openxmlformats.org/officeDocument/2006/relationships/customXml" Target="../ink/ink30.xml"/><Relationship Id="rId41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13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customXml" Target="../ink/ink48.xml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5.xml"/><Relationship Id="rId11" Type="http://schemas.openxmlformats.org/officeDocument/2006/relationships/image" Target="../media/image47.png"/><Relationship Id="rId5" Type="http://schemas.openxmlformats.org/officeDocument/2006/relationships/image" Target="../media/image44.png"/><Relationship Id="rId15" Type="http://schemas.openxmlformats.org/officeDocument/2006/relationships/image" Target="../media/image49.png"/><Relationship Id="rId10" Type="http://schemas.openxmlformats.org/officeDocument/2006/relationships/customXml" Target="../ink/ink47.xml"/><Relationship Id="rId4" Type="http://schemas.openxmlformats.org/officeDocument/2006/relationships/customXml" Target="../ink/ink44.xml"/><Relationship Id="rId9" Type="http://schemas.openxmlformats.org/officeDocument/2006/relationships/image" Target="../media/image46.png"/><Relationship Id="rId14" Type="http://schemas.openxmlformats.org/officeDocument/2006/relationships/customXml" Target="../ink/ink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A660-8F31-7240-B8CA-971B88CA5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Crash Notes from </a:t>
            </a:r>
            <a:br>
              <a:rPr lang="en-US"/>
            </a:br>
            <a:r>
              <a:rPr lang="en-US"/>
              <a:t>Lecture 26 </a:t>
            </a:r>
            <a:br>
              <a:rPr lang="en-US"/>
            </a:br>
            <a:r>
              <a:rPr lang="en-US"/>
              <a:t>(real ones coming by Thursday)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200A3-B54E-EB4E-B55A-F2036E6F18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see the last slide for a summary of the array-based version that you’ll be implementing in lab</a:t>
            </a:r>
          </a:p>
        </p:txBody>
      </p:sp>
    </p:spTree>
    <p:extLst>
      <p:ext uri="{BB962C8B-B14F-4D97-AF65-F5344CB8AC3E}">
        <p14:creationId xmlns:p14="http://schemas.microsoft.com/office/powerpoint/2010/main" val="161902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8E92B3-5E81-F642-BE4A-7DEDAEA6D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32959"/>
              </p:ext>
            </p:extLst>
          </p:nvPr>
        </p:nvGraphicFramePr>
        <p:xfrm>
          <a:off x="1935179" y="2217571"/>
          <a:ext cx="8128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782586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085946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140306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070956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69618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Chocolate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Strawberry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Vanilla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Pistachio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Raspberry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09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89376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FBEFD53-AEDE-9549-83B3-B88956A0B79A}"/>
              </a:ext>
            </a:extLst>
          </p:cNvPr>
          <p:cNvSpPr txBox="1"/>
          <p:nvPr/>
        </p:nvSpPr>
        <p:spPr>
          <a:xfrm>
            <a:off x="2529194" y="3792179"/>
            <a:ext cx="7714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Shop has a weird rule: you can’t buy two adjacent flavors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Want to write a program to find the highest-scoring combination within this constraint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This is a kind of search (optimization)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DA1DE-66DB-584E-84C3-446CDA864395}"/>
              </a:ext>
            </a:extLst>
          </p:cNvPr>
          <p:cNvSpPr txBox="1"/>
          <p:nvPr/>
        </p:nvSpPr>
        <p:spPr>
          <a:xfrm>
            <a:off x="317241" y="234810"/>
            <a:ext cx="11100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Searching for the best combination of sweets (cupcakes, burfi, mochi, etc)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236E2-DD33-E84A-8DEF-524F7CBEDAA5}"/>
              </a:ext>
            </a:extLst>
          </p:cNvPr>
          <p:cNvSpPr txBox="1"/>
          <p:nvPr/>
        </p:nvSpPr>
        <p:spPr>
          <a:xfrm>
            <a:off x="855719" y="2217571"/>
            <a:ext cx="81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flavor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457A60-942F-2941-8C69-DB36AB47C400}"/>
              </a:ext>
            </a:extLst>
          </p:cNvPr>
          <p:cNvSpPr txBox="1"/>
          <p:nvPr/>
        </p:nvSpPr>
        <p:spPr>
          <a:xfrm>
            <a:off x="855719" y="2579759"/>
            <a:ext cx="81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score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CDED82D-7D99-1F4D-AAD6-A039280DF56D}"/>
                  </a:ext>
                </a:extLst>
              </p14:cNvPr>
              <p14:cNvContentPartPr/>
              <p14:nvPr/>
            </p14:nvContentPartPr>
            <p14:xfrm>
              <a:off x="2511301" y="1739888"/>
              <a:ext cx="295200" cy="487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CDED82D-7D99-1F4D-AAD6-A039280DF5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3661" y="1722248"/>
                <a:ext cx="33084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0ED1AAF-C879-B349-A8A3-0AF5EC816CAD}"/>
                  </a:ext>
                </a:extLst>
              </p14:cNvPr>
              <p14:cNvContentPartPr/>
              <p14:nvPr/>
            </p14:nvContentPartPr>
            <p14:xfrm>
              <a:off x="2684461" y="1455488"/>
              <a:ext cx="3481560" cy="760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0ED1AAF-C879-B349-A8A3-0AF5EC816C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6461" y="1437488"/>
                <a:ext cx="3517200" cy="79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EE65DD4-8C57-894A-96B9-43A2E367D82E}"/>
                  </a:ext>
                </a:extLst>
              </p14:cNvPr>
              <p14:cNvContentPartPr/>
              <p14:nvPr/>
            </p14:nvContentPartPr>
            <p14:xfrm>
              <a:off x="4173421" y="3064328"/>
              <a:ext cx="406080" cy="501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EE65DD4-8C57-894A-96B9-43A2E367D8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55421" y="3046688"/>
                <a:ext cx="44172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014AD78-9E5B-884D-ADC0-F54D5D2A9109}"/>
                  </a:ext>
                </a:extLst>
              </p14:cNvPr>
              <p14:cNvContentPartPr/>
              <p14:nvPr/>
            </p14:nvContentPartPr>
            <p14:xfrm>
              <a:off x="4449181" y="2993408"/>
              <a:ext cx="3371400" cy="666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014AD78-9E5B-884D-ADC0-F54D5D2A91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31181" y="2975768"/>
                <a:ext cx="3407040" cy="70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AA260B89-C64A-8640-8838-D6FA13446B3E}"/>
              </a:ext>
            </a:extLst>
          </p:cNvPr>
          <p:cNvGrpSpPr/>
          <p:nvPr/>
        </p:nvGrpSpPr>
        <p:grpSpPr>
          <a:xfrm>
            <a:off x="6186541" y="1585088"/>
            <a:ext cx="3421440" cy="637920"/>
            <a:chOff x="6186541" y="1585088"/>
            <a:chExt cx="3421440" cy="63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989EE3D-0A7E-0741-9284-F5F847B6C316}"/>
                    </a:ext>
                  </a:extLst>
                </p14:cNvPr>
                <p14:cNvContentPartPr/>
                <p14:nvPr/>
              </p14:nvContentPartPr>
              <p14:xfrm>
                <a:off x="6242701" y="1585088"/>
                <a:ext cx="3365280" cy="637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989EE3D-0A7E-0741-9284-F5F847B6C31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25061" y="1567448"/>
                  <a:ext cx="3400920" cy="67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F1C52E2-6B7C-094D-A829-5A569D3518D0}"/>
                    </a:ext>
                  </a:extLst>
                </p14:cNvPr>
                <p14:cNvContentPartPr/>
                <p14:nvPr/>
              </p14:nvContentPartPr>
              <p14:xfrm>
                <a:off x="6186541" y="2109248"/>
                <a:ext cx="203400" cy="80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F1C52E2-6B7C-094D-A829-5A569D3518D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68901" y="2091608"/>
                  <a:ext cx="239040" cy="11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61D7707-B83C-7544-8A53-492EC925A7D0}"/>
                  </a:ext>
                </a:extLst>
              </p14:cNvPr>
              <p14:cNvContentPartPr/>
              <p14:nvPr/>
            </p14:nvContentPartPr>
            <p14:xfrm>
              <a:off x="8077621" y="3023648"/>
              <a:ext cx="300600" cy="488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61D7707-B83C-7544-8A53-492EC925A7D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59621" y="3006008"/>
                <a:ext cx="336240" cy="52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6263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8E92B3-5E81-F642-BE4A-7DEDAEA6D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586777"/>
              </p:ext>
            </p:extLst>
          </p:nvPr>
        </p:nvGraphicFramePr>
        <p:xfrm>
          <a:off x="1935179" y="2217571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782586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085946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140306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070956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69618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Chocolate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Strawberry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Vanilla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Pistachio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Raspberry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0997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38F351-CEB4-934A-AE83-4D15CF3400E0}"/>
              </a:ext>
            </a:extLst>
          </p:cNvPr>
          <p:cNvSpPr txBox="1"/>
          <p:nvPr/>
        </p:nvSpPr>
        <p:spPr>
          <a:xfrm>
            <a:off x="1448421" y="788717"/>
            <a:ext cx="2635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could pick Chocolate, then continue picking from Vanilla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E0AE89-476D-9E40-8D9D-D1C916124512}"/>
              </a:ext>
            </a:extLst>
          </p:cNvPr>
          <p:cNvCxnSpPr>
            <a:cxnSpLocks/>
          </p:cNvCxnSpPr>
          <p:nvPr/>
        </p:nvCxnSpPr>
        <p:spPr>
          <a:xfrm>
            <a:off x="2789041" y="1710133"/>
            <a:ext cx="0" cy="5074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6B14D1C6-4659-C74C-A7FE-1CBA11AFD3D6}"/>
              </a:ext>
            </a:extLst>
          </p:cNvPr>
          <p:cNvCxnSpPr>
            <a:cxnSpLocks/>
          </p:cNvCxnSpPr>
          <p:nvPr/>
        </p:nvCxnSpPr>
        <p:spPr>
          <a:xfrm>
            <a:off x="3916483" y="1152679"/>
            <a:ext cx="2080624" cy="950093"/>
          </a:xfrm>
          <a:prstGeom prst="bentConnector3">
            <a:avLst>
              <a:gd name="adj1" fmla="val 100026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027223-B241-5148-AB07-67A07DB415A5}"/>
              </a:ext>
            </a:extLst>
          </p:cNvPr>
          <p:cNvSpPr txBox="1"/>
          <p:nvPr/>
        </p:nvSpPr>
        <p:spPr>
          <a:xfrm>
            <a:off x="2366747" y="2822935"/>
            <a:ext cx="2063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 skip Chocolate and start picking from Strawberry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83A0DD-95B5-C44C-ABEC-115BB4B099D7}"/>
              </a:ext>
            </a:extLst>
          </p:cNvPr>
          <p:cNvCxnSpPr>
            <a:cxnSpLocks/>
          </p:cNvCxnSpPr>
          <p:nvPr/>
        </p:nvCxnSpPr>
        <p:spPr>
          <a:xfrm flipV="1">
            <a:off x="4345919" y="2679062"/>
            <a:ext cx="3587" cy="5534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1233A2-64E2-8E43-85CD-1980F6D5BCE3}"/>
              </a:ext>
            </a:extLst>
          </p:cNvPr>
          <p:cNvSpPr txBox="1"/>
          <p:nvPr/>
        </p:nvSpPr>
        <p:spPr>
          <a:xfrm>
            <a:off x="317241" y="234810"/>
            <a:ext cx="10916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Searching for the best combination of sweets (cupcakes, burfi, mochi, etc)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32AFC9-36A8-0146-BD20-23697A99114D}"/>
              </a:ext>
            </a:extLst>
          </p:cNvPr>
          <p:cNvSpPr txBox="1"/>
          <p:nvPr/>
        </p:nvSpPr>
        <p:spPr>
          <a:xfrm>
            <a:off x="7676738" y="2939144"/>
            <a:ext cx="165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Pick Chocolate?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0DC86F-1D99-884D-99FA-BBF319B475DE}"/>
              </a:ext>
            </a:extLst>
          </p:cNvPr>
          <p:cNvSpPr txBox="1"/>
          <p:nvPr/>
        </p:nvSpPr>
        <p:spPr>
          <a:xfrm>
            <a:off x="6500426" y="3861975"/>
            <a:ext cx="175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Pick Strawberry?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704818-3AE5-F047-B435-741DDFD03D18}"/>
              </a:ext>
            </a:extLst>
          </p:cNvPr>
          <p:cNvSpPr txBox="1"/>
          <p:nvPr/>
        </p:nvSpPr>
        <p:spPr>
          <a:xfrm>
            <a:off x="8668865" y="3842065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Pick Vanilla?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A0FA4B-1ECA-4145-BD5A-4EC1B7C66622}"/>
              </a:ext>
            </a:extLst>
          </p:cNvPr>
          <p:cNvSpPr txBox="1"/>
          <p:nvPr/>
        </p:nvSpPr>
        <p:spPr>
          <a:xfrm>
            <a:off x="8152717" y="4657488"/>
            <a:ext cx="15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Pick Pistachio?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14FB51-0195-6146-8306-7A072CE98314}"/>
              </a:ext>
            </a:extLst>
          </p:cNvPr>
          <p:cNvSpPr txBox="1"/>
          <p:nvPr/>
        </p:nvSpPr>
        <p:spPr>
          <a:xfrm>
            <a:off x="10205062" y="4657488"/>
            <a:ext cx="1210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Raspberry!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004E20-912B-F244-AC8A-D758B6D30216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7377237" y="3308476"/>
            <a:ext cx="1126747" cy="5534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57C9BBA-39C2-D543-AFC5-477B325004D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8503984" y="3308476"/>
            <a:ext cx="834296" cy="533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2E4FDBC-5D74-224C-99EE-E0247DCEDCD3}"/>
              </a:ext>
            </a:extLst>
          </p:cNvPr>
          <p:cNvSpPr txBox="1"/>
          <p:nvPr/>
        </p:nvSpPr>
        <p:spPr>
          <a:xfrm>
            <a:off x="7462706" y="32582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ECCCF7-3F11-7E4D-B108-9EA7CF4E1F34}"/>
              </a:ext>
            </a:extLst>
          </p:cNvPr>
          <p:cNvSpPr txBox="1"/>
          <p:nvPr/>
        </p:nvSpPr>
        <p:spPr>
          <a:xfrm>
            <a:off x="9116934" y="3230207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A6CF01-A373-D849-A2E6-D4D8A8F76B86}"/>
              </a:ext>
            </a:extLst>
          </p:cNvPr>
          <p:cNvCxnSpPr>
            <a:cxnSpLocks/>
          </p:cNvCxnSpPr>
          <p:nvPr/>
        </p:nvCxnSpPr>
        <p:spPr>
          <a:xfrm flipH="1">
            <a:off x="5487847" y="4220727"/>
            <a:ext cx="1834564" cy="4367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9DC7A5-4CBE-3E45-933B-0E736D53288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8930847" y="4211397"/>
            <a:ext cx="407433" cy="4460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DDB4EF7-22F4-F24B-A80F-E880A047ADBC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9338280" y="4211397"/>
            <a:ext cx="1471852" cy="4460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423575E-66C8-E74B-AC90-CDAD5F462B17}"/>
              </a:ext>
            </a:extLst>
          </p:cNvPr>
          <p:cNvSpPr txBox="1"/>
          <p:nvPr/>
        </p:nvSpPr>
        <p:spPr>
          <a:xfrm>
            <a:off x="8706241" y="414114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E668A4-397D-1942-B647-6E48F97665C9}"/>
              </a:ext>
            </a:extLst>
          </p:cNvPr>
          <p:cNvSpPr txBox="1"/>
          <p:nvPr/>
        </p:nvSpPr>
        <p:spPr>
          <a:xfrm>
            <a:off x="10294433" y="4118189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24D1A1-8102-F147-BA1F-CC27EF9CBC90}"/>
              </a:ext>
            </a:extLst>
          </p:cNvPr>
          <p:cNvSpPr txBox="1"/>
          <p:nvPr/>
        </p:nvSpPr>
        <p:spPr>
          <a:xfrm>
            <a:off x="5929690" y="40527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2B82EA9-8ADF-594A-AB80-45E4F513BEAA}"/>
              </a:ext>
            </a:extLst>
          </p:cNvPr>
          <p:cNvCxnSpPr>
            <a:cxnSpLocks/>
          </p:cNvCxnSpPr>
          <p:nvPr/>
        </p:nvCxnSpPr>
        <p:spPr>
          <a:xfrm>
            <a:off x="7322411" y="4242704"/>
            <a:ext cx="218680" cy="3764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50FF6ED-D2F3-D746-8E6B-256DABC74A49}"/>
              </a:ext>
            </a:extLst>
          </p:cNvPr>
          <p:cNvSpPr txBox="1"/>
          <p:nvPr/>
        </p:nvSpPr>
        <p:spPr>
          <a:xfrm>
            <a:off x="6440718" y="4640794"/>
            <a:ext cx="1556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Pick Pistachio?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CD4C78A-EC84-DE49-8852-B13CB4D43659}"/>
              </a:ext>
            </a:extLst>
          </p:cNvPr>
          <p:cNvSpPr txBox="1"/>
          <p:nvPr/>
        </p:nvSpPr>
        <p:spPr>
          <a:xfrm>
            <a:off x="7458995" y="416210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yes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3BDDDA-743D-F949-89FE-51C2B267ACAF}"/>
              </a:ext>
            </a:extLst>
          </p:cNvPr>
          <p:cNvSpPr txBox="1"/>
          <p:nvPr/>
        </p:nvSpPr>
        <p:spPr>
          <a:xfrm>
            <a:off x="4844034" y="4664110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Pick Vanilla?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090496-C2F4-9E48-8B58-3AFE9A6F15EA}"/>
              </a:ext>
            </a:extLst>
          </p:cNvPr>
          <p:cNvSpPr txBox="1"/>
          <p:nvPr/>
        </p:nvSpPr>
        <p:spPr>
          <a:xfrm>
            <a:off x="2773673" y="5548183"/>
            <a:ext cx="15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Pick Pistachio?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378BD9-FB9A-EA4D-A987-DCF9AC1A34CC}"/>
              </a:ext>
            </a:extLst>
          </p:cNvPr>
          <p:cNvSpPr txBox="1"/>
          <p:nvPr/>
        </p:nvSpPr>
        <p:spPr>
          <a:xfrm>
            <a:off x="4770224" y="5518118"/>
            <a:ext cx="1210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Raspberry!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92BE157-3480-5742-8A96-EFF6F4BB7D03}"/>
              </a:ext>
            </a:extLst>
          </p:cNvPr>
          <p:cNvCxnSpPr>
            <a:cxnSpLocks/>
          </p:cNvCxnSpPr>
          <p:nvPr/>
        </p:nvCxnSpPr>
        <p:spPr>
          <a:xfrm flipH="1">
            <a:off x="3729561" y="5010126"/>
            <a:ext cx="1353997" cy="463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76DC84D-84CE-BE4E-B088-F2F1E071D9AE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 flipH="1">
            <a:off x="5375294" y="5033442"/>
            <a:ext cx="138155" cy="484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D54E65E-6CAA-9547-8270-85209FA31191}"/>
              </a:ext>
            </a:extLst>
          </p:cNvPr>
          <p:cNvSpPr txBox="1"/>
          <p:nvPr/>
        </p:nvSpPr>
        <p:spPr>
          <a:xfrm>
            <a:off x="4196351" y="487812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152AB81-C288-0340-972A-1639C353F035}"/>
              </a:ext>
            </a:extLst>
          </p:cNvPr>
          <p:cNvSpPr txBox="1"/>
          <p:nvPr/>
        </p:nvSpPr>
        <p:spPr>
          <a:xfrm>
            <a:off x="5450217" y="5042730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yes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643327-544A-8145-8786-FDC55027B0EE}"/>
              </a:ext>
            </a:extLst>
          </p:cNvPr>
          <p:cNvSpPr txBox="1"/>
          <p:nvPr/>
        </p:nvSpPr>
        <p:spPr>
          <a:xfrm>
            <a:off x="1935515" y="6487033"/>
            <a:ext cx="121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Raspberry!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261309-8D47-CC4E-8A09-350B39B8793C}"/>
              </a:ext>
            </a:extLst>
          </p:cNvPr>
          <p:cNvSpPr txBox="1"/>
          <p:nvPr/>
        </p:nvSpPr>
        <p:spPr>
          <a:xfrm>
            <a:off x="3693656" y="6466028"/>
            <a:ext cx="109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Pistachio!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F6ABC71-5B7D-1449-9C42-711E63E0352C}"/>
              </a:ext>
            </a:extLst>
          </p:cNvPr>
          <p:cNvCxnSpPr>
            <a:cxnSpLocks/>
          </p:cNvCxnSpPr>
          <p:nvPr/>
        </p:nvCxnSpPr>
        <p:spPr>
          <a:xfrm flipH="1">
            <a:off x="2723627" y="5948976"/>
            <a:ext cx="609406" cy="5188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1213DAC-BB7A-5547-9C07-3428EA3F5379}"/>
              </a:ext>
            </a:extLst>
          </p:cNvPr>
          <p:cNvCxnSpPr>
            <a:cxnSpLocks/>
          </p:cNvCxnSpPr>
          <p:nvPr/>
        </p:nvCxnSpPr>
        <p:spPr>
          <a:xfrm>
            <a:off x="3762924" y="5972292"/>
            <a:ext cx="410113" cy="5696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9509C3E-C0FB-104E-A874-E95A1FCF0164}"/>
              </a:ext>
            </a:extLst>
          </p:cNvPr>
          <p:cNvSpPr txBox="1"/>
          <p:nvPr/>
        </p:nvSpPr>
        <p:spPr>
          <a:xfrm>
            <a:off x="2999603" y="60984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C2AAAD-F25B-C34A-9C5E-7B71F4111C7A}"/>
              </a:ext>
            </a:extLst>
          </p:cNvPr>
          <p:cNvSpPr txBox="1"/>
          <p:nvPr/>
        </p:nvSpPr>
        <p:spPr>
          <a:xfrm>
            <a:off x="4027305" y="6098468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yes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0C0F30-5553-F54C-B624-0E7903B8C866}"/>
              </a:ext>
            </a:extLst>
          </p:cNvPr>
          <p:cNvSpPr txBox="1"/>
          <p:nvPr/>
        </p:nvSpPr>
        <p:spPr>
          <a:xfrm>
            <a:off x="5909870" y="5567416"/>
            <a:ext cx="121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Raspberry!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DA708F3-24BB-E348-AE32-68B7FE3EB3DC}"/>
              </a:ext>
            </a:extLst>
          </p:cNvPr>
          <p:cNvSpPr txBox="1"/>
          <p:nvPr/>
        </p:nvSpPr>
        <p:spPr>
          <a:xfrm>
            <a:off x="7171898" y="5546411"/>
            <a:ext cx="109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Pistachio!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905EBE9-9E9E-CB43-8E9C-3402ABB11A94}"/>
              </a:ext>
            </a:extLst>
          </p:cNvPr>
          <p:cNvCxnSpPr>
            <a:cxnSpLocks/>
          </p:cNvCxnSpPr>
          <p:nvPr/>
        </p:nvCxnSpPr>
        <p:spPr>
          <a:xfrm flipH="1">
            <a:off x="6396423" y="5029359"/>
            <a:ext cx="609406" cy="5188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BFD640-D0F8-B44B-9558-D03D2292192D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7435720" y="5052675"/>
            <a:ext cx="285079" cy="4937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81616D9-C02C-484E-9DDE-00F8750C75ED}"/>
              </a:ext>
            </a:extLst>
          </p:cNvPr>
          <p:cNvSpPr txBox="1"/>
          <p:nvPr/>
        </p:nvSpPr>
        <p:spPr>
          <a:xfrm>
            <a:off x="6359611" y="495606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549309-C6FE-F047-B7BC-718B8EA3A9DD}"/>
              </a:ext>
            </a:extLst>
          </p:cNvPr>
          <p:cNvSpPr txBox="1"/>
          <p:nvPr/>
        </p:nvSpPr>
        <p:spPr>
          <a:xfrm>
            <a:off x="7505753" y="501012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yes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34DA4D2-1115-1840-83FC-A72BFB399378}"/>
              </a:ext>
            </a:extLst>
          </p:cNvPr>
          <p:cNvSpPr txBox="1"/>
          <p:nvPr/>
        </p:nvSpPr>
        <p:spPr>
          <a:xfrm>
            <a:off x="8277359" y="5593285"/>
            <a:ext cx="121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Raspberry!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02F102-F857-3444-BA7A-B6902EC5E852}"/>
              </a:ext>
            </a:extLst>
          </p:cNvPr>
          <p:cNvSpPr txBox="1"/>
          <p:nvPr/>
        </p:nvSpPr>
        <p:spPr>
          <a:xfrm>
            <a:off x="10035500" y="5572280"/>
            <a:ext cx="109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Pistachio!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D6445AC-A28D-8242-A32C-BDCD0AAA3F6A}"/>
              </a:ext>
            </a:extLst>
          </p:cNvPr>
          <p:cNvCxnSpPr>
            <a:cxnSpLocks/>
          </p:cNvCxnSpPr>
          <p:nvPr/>
        </p:nvCxnSpPr>
        <p:spPr>
          <a:xfrm>
            <a:off x="8699590" y="5050640"/>
            <a:ext cx="365881" cy="5234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E8F509D-1BCA-AD40-8C6C-4F775F65E3B0}"/>
              </a:ext>
            </a:extLst>
          </p:cNvPr>
          <p:cNvCxnSpPr>
            <a:cxnSpLocks/>
          </p:cNvCxnSpPr>
          <p:nvPr/>
        </p:nvCxnSpPr>
        <p:spPr>
          <a:xfrm>
            <a:off x="9281192" y="4956061"/>
            <a:ext cx="1233689" cy="6921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3B8214F-A1E2-244E-8ED0-9175E8935E3E}"/>
              </a:ext>
            </a:extLst>
          </p:cNvPr>
          <p:cNvSpPr txBox="1"/>
          <p:nvPr/>
        </p:nvSpPr>
        <p:spPr>
          <a:xfrm>
            <a:off x="8423411" y="505739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F1FF9A-8437-1E4D-8A25-2411E9E61481}"/>
              </a:ext>
            </a:extLst>
          </p:cNvPr>
          <p:cNvSpPr txBox="1"/>
          <p:nvPr/>
        </p:nvSpPr>
        <p:spPr>
          <a:xfrm>
            <a:off x="9708976" y="491728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8B04BDA-D613-5A4F-8F95-8BFB8EA386BA}"/>
                  </a:ext>
                </a:extLst>
              </p14:cNvPr>
              <p14:cNvContentPartPr/>
              <p14:nvPr/>
            </p14:nvContentPartPr>
            <p14:xfrm>
              <a:off x="8380741" y="3456008"/>
              <a:ext cx="741960" cy="4816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8B04BDA-D613-5A4F-8F95-8BFB8EA386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2741" y="3438368"/>
                <a:ext cx="777600" cy="51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63637D38-D8EC-744C-9B45-C90A2344DB00}"/>
              </a:ext>
            </a:extLst>
          </p:cNvPr>
          <p:cNvGrpSpPr/>
          <p:nvPr/>
        </p:nvGrpSpPr>
        <p:grpSpPr>
          <a:xfrm>
            <a:off x="8998861" y="4352768"/>
            <a:ext cx="1123200" cy="1293120"/>
            <a:chOff x="8998861" y="4352768"/>
            <a:chExt cx="1123200" cy="129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9A0871E-7400-3B47-B430-C34545D502C9}"/>
                    </a:ext>
                  </a:extLst>
                </p14:cNvPr>
                <p14:cNvContentPartPr/>
                <p14:nvPr/>
              </p14:nvContentPartPr>
              <p14:xfrm>
                <a:off x="9167701" y="4352768"/>
                <a:ext cx="228960" cy="345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9A0871E-7400-3B47-B430-C34545D502C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49701" y="4334768"/>
                  <a:ext cx="2646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444A481-9FB9-B244-A1CB-527820AF5EB1}"/>
                    </a:ext>
                  </a:extLst>
                </p14:cNvPr>
                <p14:cNvContentPartPr/>
                <p14:nvPr/>
              </p14:nvContentPartPr>
              <p14:xfrm>
                <a:off x="9137821" y="5073488"/>
                <a:ext cx="984240" cy="572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444A481-9FB9-B244-A1CB-527820AF5EB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20181" y="5055488"/>
                  <a:ext cx="1019880" cy="6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2B4B14D-813C-FF40-BB44-05F67E22ED57}"/>
                    </a:ext>
                  </a:extLst>
                </p14:cNvPr>
                <p14:cNvContentPartPr/>
                <p14:nvPr/>
              </p14:nvContentPartPr>
              <p14:xfrm>
                <a:off x="8998861" y="4776128"/>
                <a:ext cx="435600" cy="246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2B4B14D-813C-FF40-BB44-05F67E22ED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80861" y="4758128"/>
                  <a:ext cx="471240" cy="28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496E96D-FB8F-C447-8131-EFFC35C0F055}"/>
              </a:ext>
            </a:extLst>
          </p:cNvPr>
          <p:cNvGrpSpPr/>
          <p:nvPr/>
        </p:nvGrpSpPr>
        <p:grpSpPr>
          <a:xfrm>
            <a:off x="8549581" y="2800448"/>
            <a:ext cx="489600" cy="560160"/>
            <a:chOff x="8549581" y="2800448"/>
            <a:chExt cx="489600" cy="56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8E32016-CBCE-4944-BA73-E23B59B42588}"/>
                    </a:ext>
                  </a:extLst>
                </p14:cNvPr>
                <p14:cNvContentPartPr/>
                <p14:nvPr/>
              </p14:nvContentPartPr>
              <p14:xfrm>
                <a:off x="8549581" y="2800448"/>
                <a:ext cx="201960" cy="163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8E32016-CBCE-4944-BA73-E23B59B4258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31581" y="2782808"/>
                  <a:ext cx="2376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1440130-541F-8149-976E-A40771B6F926}"/>
                    </a:ext>
                  </a:extLst>
                </p14:cNvPr>
                <p14:cNvContentPartPr/>
                <p14:nvPr/>
              </p14:nvContentPartPr>
              <p14:xfrm>
                <a:off x="8556061" y="2802968"/>
                <a:ext cx="483120" cy="557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1440130-541F-8149-976E-A40771B6F92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38421" y="2784968"/>
                  <a:ext cx="518760" cy="59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6265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8E92B3-5E81-F642-BE4A-7DEDAEA6DECD}"/>
              </a:ext>
            </a:extLst>
          </p:cNvPr>
          <p:cNvGraphicFramePr>
            <a:graphicFrameLocks noGrp="1"/>
          </p:cNvGraphicFramePr>
          <p:nvPr/>
        </p:nvGraphicFramePr>
        <p:xfrm>
          <a:off x="1935179" y="2217571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782586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085946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140306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070956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69618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Chocolate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Strawberry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Vanilla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Pistachio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Raspberry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0997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38F351-CEB4-934A-AE83-4D15CF3400E0}"/>
              </a:ext>
            </a:extLst>
          </p:cNvPr>
          <p:cNvSpPr txBox="1"/>
          <p:nvPr/>
        </p:nvSpPr>
        <p:spPr>
          <a:xfrm>
            <a:off x="1448421" y="788717"/>
            <a:ext cx="2635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could pick Chocolate, then continue picking from Vanilla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E0AE89-476D-9E40-8D9D-D1C916124512}"/>
              </a:ext>
            </a:extLst>
          </p:cNvPr>
          <p:cNvCxnSpPr>
            <a:cxnSpLocks/>
          </p:cNvCxnSpPr>
          <p:nvPr/>
        </p:nvCxnSpPr>
        <p:spPr>
          <a:xfrm>
            <a:off x="2789041" y="1710133"/>
            <a:ext cx="0" cy="5074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6B14D1C6-4659-C74C-A7FE-1CBA11AFD3D6}"/>
              </a:ext>
            </a:extLst>
          </p:cNvPr>
          <p:cNvCxnSpPr>
            <a:cxnSpLocks/>
          </p:cNvCxnSpPr>
          <p:nvPr/>
        </p:nvCxnSpPr>
        <p:spPr>
          <a:xfrm>
            <a:off x="3916483" y="1152679"/>
            <a:ext cx="2080624" cy="950093"/>
          </a:xfrm>
          <a:prstGeom prst="bentConnector3">
            <a:avLst>
              <a:gd name="adj1" fmla="val 100026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027223-B241-5148-AB07-67A07DB415A5}"/>
              </a:ext>
            </a:extLst>
          </p:cNvPr>
          <p:cNvSpPr txBox="1"/>
          <p:nvPr/>
        </p:nvSpPr>
        <p:spPr>
          <a:xfrm>
            <a:off x="2366747" y="2822935"/>
            <a:ext cx="2063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 skip Chocolate and start picking from Strawberry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83A0DD-95B5-C44C-ABEC-115BB4B099D7}"/>
              </a:ext>
            </a:extLst>
          </p:cNvPr>
          <p:cNvCxnSpPr>
            <a:cxnSpLocks/>
          </p:cNvCxnSpPr>
          <p:nvPr/>
        </p:nvCxnSpPr>
        <p:spPr>
          <a:xfrm flipV="1">
            <a:off x="4345919" y="2679062"/>
            <a:ext cx="3587" cy="5534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1233A2-64E2-8E43-85CD-1980F6D5BCE3}"/>
              </a:ext>
            </a:extLst>
          </p:cNvPr>
          <p:cNvSpPr txBox="1"/>
          <p:nvPr/>
        </p:nvSpPr>
        <p:spPr>
          <a:xfrm>
            <a:off x="317241" y="234810"/>
            <a:ext cx="10916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Searching for the best combination of sweets (cupcakes, burfi, mochi, etc)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32AFC9-36A8-0146-BD20-23697A99114D}"/>
              </a:ext>
            </a:extLst>
          </p:cNvPr>
          <p:cNvSpPr txBox="1"/>
          <p:nvPr/>
        </p:nvSpPr>
        <p:spPr>
          <a:xfrm>
            <a:off x="7676738" y="2939144"/>
            <a:ext cx="165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Pick Chocolate?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0DC86F-1D99-884D-99FA-BBF319B475DE}"/>
              </a:ext>
            </a:extLst>
          </p:cNvPr>
          <p:cNvSpPr txBox="1"/>
          <p:nvPr/>
        </p:nvSpPr>
        <p:spPr>
          <a:xfrm>
            <a:off x="6500426" y="3861975"/>
            <a:ext cx="175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Pick Strawberry?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704818-3AE5-F047-B435-741DDFD03D18}"/>
              </a:ext>
            </a:extLst>
          </p:cNvPr>
          <p:cNvSpPr txBox="1"/>
          <p:nvPr/>
        </p:nvSpPr>
        <p:spPr>
          <a:xfrm>
            <a:off x="8668865" y="3842065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Pick Vanilla?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A0FA4B-1ECA-4145-BD5A-4EC1B7C66622}"/>
              </a:ext>
            </a:extLst>
          </p:cNvPr>
          <p:cNvSpPr txBox="1"/>
          <p:nvPr/>
        </p:nvSpPr>
        <p:spPr>
          <a:xfrm>
            <a:off x="8152717" y="4657488"/>
            <a:ext cx="15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Pick Pistachio?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14FB51-0195-6146-8306-7A072CE98314}"/>
              </a:ext>
            </a:extLst>
          </p:cNvPr>
          <p:cNvSpPr txBox="1"/>
          <p:nvPr/>
        </p:nvSpPr>
        <p:spPr>
          <a:xfrm>
            <a:off x="10205062" y="4657488"/>
            <a:ext cx="1210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Raspberry!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004E20-912B-F244-AC8A-D758B6D30216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7377237" y="3308476"/>
            <a:ext cx="1126747" cy="5534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57C9BBA-39C2-D543-AFC5-477B325004D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8503984" y="3308476"/>
            <a:ext cx="834296" cy="533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2E4FDBC-5D74-224C-99EE-E0247DCEDCD3}"/>
              </a:ext>
            </a:extLst>
          </p:cNvPr>
          <p:cNvSpPr txBox="1"/>
          <p:nvPr/>
        </p:nvSpPr>
        <p:spPr>
          <a:xfrm>
            <a:off x="7462706" y="32582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ECCCF7-3F11-7E4D-B108-9EA7CF4E1F34}"/>
              </a:ext>
            </a:extLst>
          </p:cNvPr>
          <p:cNvSpPr txBox="1"/>
          <p:nvPr/>
        </p:nvSpPr>
        <p:spPr>
          <a:xfrm>
            <a:off x="9116934" y="3230207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A6CF01-A373-D849-A2E6-D4D8A8F76B86}"/>
              </a:ext>
            </a:extLst>
          </p:cNvPr>
          <p:cNvCxnSpPr>
            <a:cxnSpLocks/>
          </p:cNvCxnSpPr>
          <p:nvPr/>
        </p:nvCxnSpPr>
        <p:spPr>
          <a:xfrm flipH="1">
            <a:off x="5487847" y="4220727"/>
            <a:ext cx="1834564" cy="4367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9DC7A5-4CBE-3E45-933B-0E736D53288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8930847" y="4211397"/>
            <a:ext cx="407433" cy="4460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DDB4EF7-22F4-F24B-A80F-E880A047ADBC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9338280" y="4211397"/>
            <a:ext cx="1471852" cy="4460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423575E-66C8-E74B-AC90-CDAD5F462B17}"/>
              </a:ext>
            </a:extLst>
          </p:cNvPr>
          <p:cNvSpPr txBox="1"/>
          <p:nvPr/>
        </p:nvSpPr>
        <p:spPr>
          <a:xfrm>
            <a:off x="8706241" y="414114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E668A4-397D-1942-B647-6E48F97665C9}"/>
              </a:ext>
            </a:extLst>
          </p:cNvPr>
          <p:cNvSpPr txBox="1"/>
          <p:nvPr/>
        </p:nvSpPr>
        <p:spPr>
          <a:xfrm>
            <a:off x="10294433" y="4118189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24D1A1-8102-F147-BA1F-CC27EF9CBC90}"/>
              </a:ext>
            </a:extLst>
          </p:cNvPr>
          <p:cNvSpPr txBox="1"/>
          <p:nvPr/>
        </p:nvSpPr>
        <p:spPr>
          <a:xfrm>
            <a:off x="5929690" y="40527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2B82EA9-8ADF-594A-AB80-45E4F513BEAA}"/>
              </a:ext>
            </a:extLst>
          </p:cNvPr>
          <p:cNvCxnSpPr>
            <a:cxnSpLocks/>
          </p:cNvCxnSpPr>
          <p:nvPr/>
        </p:nvCxnSpPr>
        <p:spPr>
          <a:xfrm>
            <a:off x="7322411" y="4242704"/>
            <a:ext cx="218680" cy="3764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50FF6ED-D2F3-D746-8E6B-256DABC74A49}"/>
              </a:ext>
            </a:extLst>
          </p:cNvPr>
          <p:cNvSpPr txBox="1"/>
          <p:nvPr/>
        </p:nvSpPr>
        <p:spPr>
          <a:xfrm>
            <a:off x="6440718" y="4640794"/>
            <a:ext cx="1556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Pick Pistachio?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CD4C78A-EC84-DE49-8852-B13CB4D43659}"/>
              </a:ext>
            </a:extLst>
          </p:cNvPr>
          <p:cNvSpPr txBox="1"/>
          <p:nvPr/>
        </p:nvSpPr>
        <p:spPr>
          <a:xfrm>
            <a:off x="7458995" y="416210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yes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3BDDDA-743D-F949-89FE-51C2B267ACAF}"/>
              </a:ext>
            </a:extLst>
          </p:cNvPr>
          <p:cNvSpPr txBox="1"/>
          <p:nvPr/>
        </p:nvSpPr>
        <p:spPr>
          <a:xfrm>
            <a:off x="4844034" y="4664110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Pick Vanilla?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090496-C2F4-9E48-8B58-3AFE9A6F15EA}"/>
              </a:ext>
            </a:extLst>
          </p:cNvPr>
          <p:cNvSpPr txBox="1"/>
          <p:nvPr/>
        </p:nvSpPr>
        <p:spPr>
          <a:xfrm>
            <a:off x="2773673" y="5548183"/>
            <a:ext cx="15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Pick Pistachio?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378BD9-FB9A-EA4D-A987-DCF9AC1A34CC}"/>
              </a:ext>
            </a:extLst>
          </p:cNvPr>
          <p:cNvSpPr txBox="1"/>
          <p:nvPr/>
        </p:nvSpPr>
        <p:spPr>
          <a:xfrm>
            <a:off x="4770224" y="5518118"/>
            <a:ext cx="1210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Raspberry!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92BE157-3480-5742-8A96-EFF6F4BB7D03}"/>
              </a:ext>
            </a:extLst>
          </p:cNvPr>
          <p:cNvCxnSpPr>
            <a:cxnSpLocks/>
          </p:cNvCxnSpPr>
          <p:nvPr/>
        </p:nvCxnSpPr>
        <p:spPr>
          <a:xfrm flipH="1">
            <a:off x="3729561" y="5010126"/>
            <a:ext cx="1353997" cy="463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76DC84D-84CE-BE4E-B088-F2F1E071D9AE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 flipH="1">
            <a:off x="5375294" y="5033442"/>
            <a:ext cx="138155" cy="484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D54E65E-6CAA-9547-8270-85209FA31191}"/>
              </a:ext>
            </a:extLst>
          </p:cNvPr>
          <p:cNvSpPr txBox="1"/>
          <p:nvPr/>
        </p:nvSpPr>
        <p:spPr>
          <a:xfrm>
            <a:off x="4196351" y="487812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152AB81-C288-0340-972A-1639C353F035}"/>
              </a:ext>
            </a:extLst>
          </p:cNvPr>
          <p:cNvSpPr txBox="1"/>
          <p:nvPr/>
        </p:nvSpPr>
        <p:spPr>
          <a:xfrm>
            <a:off x="5450217" y="5042730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yes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643327-544A-8145-8786-FDC55027B0EE}"/>
              </a:ext>
            </a:extLst>
          </p:cNvPr>
          <p:cNvSpPr txBox="1"/>
          <p:nvPr/>
        </p:nvSpPr>
        <p:spPr>
          <a:xfrm>
            <a:off x="1935515" y="6487033"/>
            <a:ext cx="121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Raspberry!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261309-8D47-CC4E-8A09-350B39B8793C}"/>
              </a:ext>
            </a:extLst>
          </p:cNvPr>
          <p:cNvSpPr txBox="1"/>
          <p:nvPr/>
        </p:nvSpPr>
        <p:spPr>
          <a:xfrm>
            <a:off x="3693656" y="6466028"/>
            <a:ext cx="109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Pistachio!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F6ABC71-5B7D-1449-9C42-711E63E0352C}"/>
              </a:ext>
            </a:extLst>
          </p:cNvPr>
          <p:cNvCxnSpPr>
            <a:cxnSpLocks/>
          </p:cNvCxnSpPr>
          <p:nvPr/>
        </p:nvCxnSpPr>
        <p:spPr>
          <a:xfrm flipH="1">
            <a:off x="2723627" y="5948976"/>
            <a:ext cx="609406" cy="5188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1213DAC-BB7A-5547-9C07-3428EA3F5379}"/>
              </a:ext>
            </a:extLst>
          </p:cNvPr>
          <p:cNvCxnSpPr>
            <a:cxnSpLocks/>
          </p:cNvCxnSpPr>
          <p:nvPr/>
        </p:nvCxnSpPr>
        <p:spPr>
          <a:xfrm>
            <a:off x="3762924" y="5972292"/>
            <a:ext cx="410113" cy="5696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9509C3E-C0FB-104E-A874-E95A1FCF0164}"/>
              </a:ext>
            </a:extLst>
          </p:cNvPr>
          <p:cNvSpPr txBox="1"/>
          <p:nvPr/>
        </p:nvSpPr>
        <p:spPr>
          <a:xfrm>
            <a:off x="2999603" y="60984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C2AAAD-F25B-C34A-9C5E-7B71F4111C7A}"/>
              </a:ext>
            </a:extLst>
          </p:cNvPr>
          <p:cNvSpPr txBox="1"/>
          <p:nvPr/>
        </p:nvSpPr>
        <p:spPr>
          <a:xfrm>
            <a:off x="4027305" y="6098468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yes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0C0F30-5553-F54C-B624-0E7903B8C866}"/>
              </a:ext>
            </a:extLst>
          </p:cNvPr>
          <p:cNvSpPr txBox="1"/>
          <p:nvPr/>
        </p:nvSpPr>
        <p:spPr>
          <a:xfrm>
            <a:off x="5909870" y="5567416"/>
            <a:ext cx="121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Raspberry!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DA708F3-24BB-E348-AE32-68B7FE3EB3DC}"/>
              </a:ext>
            </a:extLst>
          </p:cNvPr>
          <p:cNvSpPr txBox="1"/>
          <p:nvPr/>
        </p:nvSpPr>
        <p:spPr>
          <a:xfrm>
            <a:off x="7171898" y="5546411"/>
            <a:ext cx="109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Pistachio!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905EBE9-9E9E-CB43-8E9C-3402ABB11A94}"/>
              </a:ext>
            </a:extLst>
          </p:cNvPr>
          <p:cNvCxnSpPr>
            <a:cxnSpLocks/>
          </p:cNvCxnSpPr>
          <p:nvPr/>
        </p:nvCxnSpPr>
        <p:spPr>
          <a:xfrm flipH="1">
            <a:off x="6396423" y="5029359"/>
            <a:ext cx="609406" cy="5188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BFD640-D0F8-B44B-9558-D03D2292192D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7435720" y="5052675"/>
            <a:ext cx="285079" cy="4937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81616D9-C02C-484E-9DDE-00F8750C75ED}"/>
              </a:ext>
            </a:extLst>
          </p:cNvPr>
          <p:cNvSpPr txBox="1"/>
          <p:nvPr/>
        </p:nvSpPr>
        <p:spPr>
          <a:xfrm>
            <a:off x="6359611" y="495606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549309-C6FE-F047-B7BC-718B8EA3A9DD}"/>
              </a:ext>
            </a:extLst>
          </p:cNvPr>
          <p:cNvSpPr txBox="1"/>
          <p:nvPr/>
        </p:nvSpPr>
        <p:spPr>
          <a:xfrm>
            <a:off x="7505753" y="501012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yes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34DA4D2-1115-1840-83FC-A72BFB399378}"/>
              </a:ext>
            </a:extLst>
          </p:cNvPr>
          <p:cNvSpPr txBox="1"/>
          <p:nvPr/>
        </p:nvSpPr>
        <p:spPr>
          <a:xfrm>
            <a:off x="8277359" y="5593285"/>
            <a:ext cx="121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Raspberry!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02F102-F857-3444-BA7A-B6902EC5E852}"/>
              </a:ext>
            </a:extLst>
          </p:cNvPr>
          <p:cNvSpPr txBox="1"/>
          <p:nvPr/>
        </p:nvSpPr>
        <p:spPr>
          <a:xfrm>
            <a:off x="10035500" y="5572280"/>
            <a:ext cx="109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Pistachio!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D6445AC-A28D-8242-A32C-BDCD0AAA3F6A}"/>
              </a:ext>
            </a:extLst>
          </p:cNvPr>
          <p:cNvCxnSpPr>
            <a:cxnSpLocks/>
          </p:cNvCxnSpPr>
          <p:nvPr/>
        </p:nvCxnSpPr>
        <p:spPr>
          <a:xfrm>
            <a:off x="8699590" y="5050640"/>
            <a:ext cx="365881" cy="5234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E8F509D-1BCA-AD40-8C6C-4F775F65E3B0}"/>
              </a:ext>
            </a:extLst>
          </p:cNvPr>
          <p:cNvCxnSpPr>
            <a:cxnSpLocks/>
          </p:cNvCxnSpPr>
          <p:nvPr/>
        </p:nvCxnSpPr>
        <p:spPr>
          <a:xfrm>
            <a:off x="9281192" y="4956061"/>
            <a:ext cx="1233689" cy="6921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3B8214F-A1E2-244E-8ED0-9175E8935E3E}"/>
              </a:ext>
            </a:extLst>
          </p:cNvPr>
          <p:cNvSpPr txBox="1"/>
          <p:nvPr/>
        </p:nvSpPr>
        <p:spPr>
          <a:xfrm>
            <a:off x="8423411" y="505739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F1FF9A-8437-1E4D-8A25-2411E9E61481}"/>
              </a:ext>
            </a:extLst>
          </p:cNvPr>
          <p:cNvSpPr txBox="1"/>
          <p:nvPr/>
        </p:nvSpPr>
        <p:spPr>
          <a:xfrm>
            <a:off x="9708976" y="491728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4CABB9F-A536-BC47-8D78-23E31C584074}"/>
              </a:ext>
            </a:extLst>
          </p:cNvPr>
          <p:cNvSpPr txBox="1"/>
          <p:nvPr/>
        </p:nvSpPr>
        <p:spPr>
          <a:xfrm>
            <a:off x="416150" y="4062083"/>
            <a:ext cx="24886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What is the running time of this algorithm?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F64B52-BD4A-9342-9736-452CB7EF723A}"/>
                  </a:ext>
                </a:extLst>
              </p14:cNvPr>
              <p14:cNvContentPartPr/>
              <p14:nvPr/>
            </p14:nvContentPartPr>
            <p14:xfrm>
              <a:off x="3264781" y="1794608"/>
              <a:ext cx="360" cy="296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F64B52-BD4A-9342-9736-452CB7EF72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7141" y="1776608"/>
                <a:ext cx="3600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0281F55-0D97-5544-9691-2D205CEA9129}"/>
                  </a:ext>
                </a:extLst>
              </p14:cNvPr>
              <p14:cNvContentPartPr/>
              <p14:nvPr/>
            </p14:nvContentPartPr>
            <p14:xfrm>
              <a:off x="4474381" y="1749248"/>
              <a:ext cx="5400" cy="369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0281F55-0D97-5544-9691-2D205CEA91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56381" y="1731608"/>
                <a:ext cx="4104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022F358-67AB-DF4A-9268-54FE524927E6}"/>
                  </a:ext>
                </a:extLst>
              </p14:cNvPr>
              <p14:cNvContentPartPr/>
              <p14:nvPr/>
            </p14:nvContentPartPr>
            <p14:xfrm>
              <a:off x="5407141" y="1811528"/>
              <a:ext cx="223920" cy="281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022F358-67AB-DF4A-9268-54FE524927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89141" y="1793528"/>
                <a:ext cx="25956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D14305B-E6CF-8F4E-9930-3AE62501BE2B}"/>
                  </a:ext>
                </a:extLst>
              </p14:cNvPr>
              <p14:cNvContentPartPr/>
              <p14:nvPr/>
            </p14:nvContentPartPr>
            <p14:xfrm>
              <a:off x="7786741" y="1728368"/>
              <a:ext cx="279000" cy="316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D14305B-E6CF-8F4E-9930-3AE62501BE2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69101" y="1710728"/>
                <a:ext cx="31464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52C8F7D-6D6B-EF40-B500-F331F479FB26}"/>
                  </a:ext>
                </a:extLst>
              </p14:cNvPr>
              <p14:cNvContentPartPr/>
              <p14:nvPr/>
            </p14:nvContentPartPr>
            <p14:xfrm>
              <a:off x="9595381" y="1767968"/>
              <a:ext cx="258480" cy="351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52C8F7D-6D6B-EF40-B500-F331F479FB2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77381" y="1750328"/>
                <a:ext cx="294120" cy="387360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E5AD4F53-E56E-1943-BBC0-A784DD6878CE}"/>
              </a:ext>
            </a:extLst>
          </p:cNvPr>
          <p:cNvSpPr txBox="1"/>
          <p:nvPr/>
        </p:nvSpPr>
        <p:spPr>
          <a:xfrm>
            <a:off x="44172" y="5030279"/>
            <a:ext cx="2867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roughly doubling # of times</a:t>
            </a:r>
          </a:p>
          <a:p>
            <a:r>
              <a:rPr lang="en-US" i="1" dirty="0"/>
              <a:t>we explore each subsequent </a:t>
            </a:r>
          </a:p>
          <a:p>
            <a:r>
              <a:rPr lang="en-US" i="1" dirty="0"/>
              <a:t>flavor -- O(2^N)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3C280EB-A6F0-BD4E-8CE9-69EDE59C1A65}"/>
                  </a:ext>
                </a:extLst>
              </p14:cNvPr>
              <p14:cNvContentPartPr/>
              <p14:nvPr/>
            </p14:nvContentPartPr>
            <p14:xfrm>
              <a:off x="3114661" y="2873528"/>
              <a:ext cx="6189840" cy="3346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3C280EB-A6F0-BD4E-8CE9-69EDE59C1A6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97021" y="2855888"/>
                <a:ext cx="6225480" cy="338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E048AB-EF0F-A547-AC8E-1953F8F0582A}"/>
                  </a:ext>
                </a:extLst>
              </p14:cNvPr>
              <p14:cNvContentPartPr/>
              <p14:nvPr/>
            </p14:nvContentPartPr>
            <p14:xfrm>
              <a:off x="1074541" y="5576768"/>
              <a:ext cx="196920" cy="420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E048AB-EF0F-A547-AC8E-1953F8F058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6541" y="5558768"/>
                <a:ext cx="232560" cy="45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435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8E92B3-5E81-F642-BE4A-7DEDAEA6DECD}"/>
              </a:ext>
            </a:extLst>
          </p:cNvPr>
          <p:cNvGraphicFramePr>
            <a:graphicFrameLocks noGrp="1"/>
          </p:cNvGraphicFramePr>
          <p:nvPr/>
        </p:nvGraphicFramePr>
        <p:xfrm>
          <a:off x="1935179" y="2217571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782586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085946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140306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070956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69618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Chocolate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Strawberry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Vanilla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Pistachio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Raspberry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0997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38F351-CEB4-934A-AE83-4D15CF3400E0}"/>
              </a:ext>
            </a:extLst>
          </p:cNvPr>
          <p:cNvSpPr txBox="1"/>
          <p:nvPr/>
        </p:nvSpPr>
        <p:spPr>
          <a:xfrm>
            <a:off x="1448421" y="788717"/>
            <a:ext cx="2635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could pick Chocolate, then continue picking from Vanilla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E0AE89-476D-9E40-8D9D-D1C916124512}"/>
              </a:ext>
            </a:extLst>
          </p:cNvPr>
          <p:cNvCxnSpPr>
            <a:cxnSpLocks/>
          </p:cNvCxnSpPr>
          <p:nvPr/>
        </p:nvCxnSpPr>
        <p:spPr>
          <a:xfrm>
            <a:off x="2789041" y="1710133"/>
            <a:ext cx="0" cy="5074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6B14D1C6-4659-C74C-A7FE-1CBA11AFD3D6}"/>
              </a:ext>
            </a:extLst>
          </p:cNvPr>
          <p:cNvCxnSpPr>
            <a:cxnSpLocks/>
          </p:cNvCxnSpPr>
          <p:nvPr/>
        </p:nvCxnSpPr>
        <p:spPr>
          <a:xfrm>
            <a:off x="3916483" y="1152679"/>
            <a:ext cx="2080624" cy="950093"/>
          </a:xfrm>
          <a:prstGeom prst="bentConnector3">
            <a:avLst>
              <a:gd name="adj1" fmla="val 100026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027223-B241-5148-AB07-67A07DB415A5}"/>
              </a:ext>
            </a:extLst>
          </p:cNvPr>
          <p:cNvSpPr txBox="1"/>
          <p:nvPr/>
        </p:nvSpPr>
        <p:spPr>
          <a:xfrm>
            <a:off x="2366747" y="2822935"/>
            <a:ext cx="2063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 skip Chocolate and start picking from Strawberry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83A0DD-95B5-C44C-ABEC-115BB4B099D7}"/>
              </a:ext>
            </a:extLst>
          </p:cNvPr>
          <p:cNvCxnSpPr>
            <a:cxnSpLocks/>
          </p:cNvCxnSpPr>
          <p:nvPr/>
        </p:nvCxnSpPr>
        <p:spPr>
          <a:xfrm flipV="1">
            <a:off x="4345919" y="2679062"/>
            <a:ext cx="3587" cy="5534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1233A2-64E2-8E43-85CD-1980F6D5BCE3}"/>
              </a:ext>
            </a:extLst>
          </p:cNvPr>
          <p:cNvSpPr txBox="1"/>
          <p:nvPr/>
        </p:nvSpPr>
        <p:spPr>
          <a:xfrm>
            <a:off x="317241" y="234810"/>
            <a:ext cx="10916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Searching for the best combination of sweets (cupcakes, burfi, mochi, etc)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32AFC9-36A8-0146-BD20-23697A99114D}"/>
              </a:ext>
            </a:extLst>
          </p:cNvPr>
          <p:cNvSpPr txBox="1"/>
          <p:nvPr/>
        </p:nvSpPr>
        <p:spPr>
          <a:xfrm>
            <a:off x="7676738" y="2939144"/>
            <a:ext cx="165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Pick Chocolate?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0DC86F-1D99-884D-99FA-BBF319B475DE}"/>
              </a:ext>
            </a:extLst>
          </p:cNvPr>
          <p:cNvSpPr txBox="1"/>
          <p:nvPr/>
        </p:nvSpPr>
        <p:spPr>
          <a:xfrm>
            <a:off x="6500426" y="3861975"/>
            <a:ext cx="175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Pick Strawberry?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704818-3AE5-F047-B435-741DDFD03D18}"/>
              </a:ext>
            </a:extLst>
          </p:cNvPr>
          <p:cNvSpPr txBox="1"/>
          <p:nvPr/>
        </p:nvSpPr>
        <p:spPr>
          <a:xfrm>
            <a:off x="8668865" y="3842065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Pick Vanilla?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A0FA4B-1ECA-4145-BD5A-4EC1B7C66622}"/>
              </a:ext>
            </a:extLst>
          </p:cNvPr>
          <p:cNvSpPr txBox="1"/>
          <p:nvPr/>
        </p:nvSpPr>
        <p:spPr>
          <a:xfrm>
            <a:off x="8152717" y="4657488"/>
            <a:ext cx="15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Pick Pistachio?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14FB51-0195-6146-8306-7A072CE98314}"/>
              </a:ext>
            </a:extLst>
          </p:cNvPr>
          <p:cNvSpPr txBox="1"/>
          <p:nvPr/>
        </p:nvSpPr>
        <p:spPr>
          <a:xfrm>
            <a:off x="10205062" y="4657488"/>
            <a:ext cx="1210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Raspberry!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004E20-912B-F244-AC8A-D758B6D30216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7377237" y="3308476"/>
            <a:ext cx="1126747" cy="5534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57C9BBA-39C2-D543-AFC5-477B325004D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8503984" y="3308476"/>
            <a:ext cx="834296" cy="533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2E4FDBC-5D74-224C-99EE-E0247DCEDCD3}"/>
              </a:ext>
            </a:extLst>
          </p:cNvPr>
          <p:cNvSpPr txBox="1"/>
          <p:nvPr/>
        </p:nvSpPr>
        <p:spPr>
          <a:xfrm>
            <a:off x="7462706" y="32582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ECCCF7-3F11-7E4D-B108-9EA7CF4E1F34}"/>
              </a:ext>
            </a:extLst>
          </p:cNvPr>
          <p:cNvSpPr txBox="1"/>
          <p:nvPr/>
        </p:nvSpPr>
        <p:spPr>
          <a:xfrm>
            <a:off x="9116934" y="3230207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A6CF01-A373-D849-A2E6-D4D8A8F76B86}"/>
              </a:ext>
            </a:extLst>
          </p:cNvPr>
          <p:cNvCxnSpPr>
            <a:cxnSpLocks/>
          </p:cNvCxnSpPr>
          <p:nvPr/>
        </p:nvCxnSpPr>
        <p:spPr>
          <a:xfrm flipH="1">
            <a:off x="5487847" y="4220727"/>
            <a:ext cx="1834564" cy="4367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9DC7A5-4CBE-3E45-933B-0E736D53288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8930847" y="4211397"/>
            <a:ext cx="407433" cy="4460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DDB4EF7-22F4-F24B-A80F-E880A047ADBC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9338280" y="4211397"/>
            <a:ext cx="1471852" cy="4460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423575E-66C8-E74B-AC90-CDAD5F462B17}"/>
              </a:ext>
            </a:extLst>
          </p:cNvPr>
          <p:cNvSpPr txBox="1"/>
          <p:nvPr/>
        </p:nvSpPr>
        <p:spPr>
          <a:xfrm>
            <a:off x="8706241" y="414114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E668A4-397D-1942-B647-6E48F97665C9}"/>
              </a:ext>
            </a:extLst>
          </p:cNvPr>
          <p:cNvSpPr txBox="1"/>
          <p:nvPr/>
        </p:nvSpPr>
        <p:spPr>
          <a:xfrm>
            <a:off x="10294433" y="4118189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24D1A1-8102-F147-BA1F-CC27EF9CBC90}"/>
              </a:ext>
            </a:extLst>
          </p:cNvPr>
          <p:cNvSpPr txBox="1"/>
          <p:nvPr/>
        </p:nvSpPr>
        <p:spPr>
          <a:xfrm>
            <a:off x="5929690" y="40527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2B82EA9-8ADF-594A-AB80-45E4F513BEAA}"/>
              </a:ext>
            </a:extLst>
          </p:cNvPr>
          <p:cNvCxnSpPr>
            <a:cxnSpLocks/>
          </p:cNvCxnSpPr>
          <p:nvPr/>
        </p:nvCxnSpPr>
        <p:spPr>
          <a:xfrm>
            <a:off x="7322411" y="4242704"/>
            <a:ext cx="218680" cy="3764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50FF6ED-D2F3-D746-8E6B-256DABC74A49}"/>
              </a:ext>
            </a:extLst>
          </p:cNvPr>
          <p:cNvSpPr txBox="1"/>
          <p:nvPr/>
        </p:nvSpPr>
        <p:spPr>
          <a:xfrm>
            <a:off x="6440718" y="4640794"/>
            <a:ext cx="1556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Pick Pistachio?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CD4C78A-EC84-DE49-8852-B13CB4D43659}"/>
              </a:ext>
            </a:extLst>
          </p:cNvPr>
          <p:cNvSpPr txBox="1"/>
          <p:nvPr/>
        </p:nvSpPr>
        <p:spPr>
          <a:xfrm>
            <a:off x="7458995" y="416210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yes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3BDDDA-743D-F949-89FE-51C2B267ACAF}"/>
              </a:ext>
            </a:extLst>
          </p:cNvPr>
          <p:cNvSpPr txBox="1"/>
          <p:nvPr/>
        </p:nvSpPr>
        <p:spPr>
          <a:xfrm>
            <a:off x="4844034" y="4664110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Pick Vanilla?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090496-C2F4-9E48-8B58-3AFE9A6F15EA}"/>
              </a:ext>
            </a:extLst>
          </p:cNvPr>
          <p:cNvSpPr txBox="1"/>
          <p:nvPr/>
        </p:nvSpPr>
        <p:spPr>
          <a:xfrm>
            <a:off x="2773673" y="5548183"/>
            <a:ext cx="15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Pick Pistachio?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378BD9-FB9A-EA4D-A987-DCF9AC1A34CC}"/>
              </a:ext>
            </a:extLst>
          </p:cNvPr>
          <p:cNvSpPr txBox="1"/>
          <p:nvPr/>
        </p:nvSpPr>
        <p:spPr>
          <a:xfrm>
            <a:off x="4770224" y="5518118"/>
            <a:ext cx="1210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Raspberry!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92BE157-3480-5742-8A96-EFF6F4BB7D03}"/>
              </a:ext>
            </a:extLst>
          </p:cNvPr>
          <p:cNvCxnSpPr>
            <a:cxnSpLocks/>
          </p:cNvCxnSpPr>
          <p:nvPr/>
        </p:nvCxnSpPr>
        <p:spPr>
          <a:xfrm flipH="1">
            <a:off x="3729561" y="5010126"/>
            <a:ext cx="1353997" cy="463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76DC84D-84CE-BE4E-B088-F2F1E071D9AE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 flipH="1">
            <a:off x="5375294" y="5033442"/>
            <a:ext cx="138155" cy="484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D54E65E-6CAA-9547-8270-85209FA31191}"/>
              </a:ext>
            </a:extLst>
          </p:cNvPr>
          <p:cNvSpPr txBox="1"/>
          <p:nvPr/>
        </p:nvSpPr>
        <p:spPr>
          <a:xfrm>
            <a:off x="4196351" y="487812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152AB81-C288-0340-972A-1639C353F035}"/>
              </a:ext>
            </a:extLst>
          </p:cNvPr>
          <p:cNvSpPr txBox="1"/>
          <p:nvPr/>
        </p:nvSpPr>
        <p:spPr>
          <a:xfrm>
            <a:off x="5450217" y="5042730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yes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643327-544A-8145-8786-FDC55027B0EE}"/>
              </a:ext>
            </a:extLst>
          </p:cNvPr>
          <p:cNvSpPr txBox="1"/>
          <p:nvPr/>
        </p:nvSpPr>
        <p:spPr>
          <a:xfrm>
            <a:off x="1935515" y="6487033"/>
            <a:ext cx="121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Raspberry!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261309-8D47-CC4E-8A09-350B39B8793C}"/>
              </a:ext>
            </a:extLst>
          </p:cNvPr>
          <p:cNvSpPr txBox="1"/>
          <p:nvPr/>
        </p:nvSpPr>
        <p:spPr>
          <a:xfrm>
            <a:off x="3693656" y="6466028"/>
            <a:ext cx="109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Pistachio!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F6ABC71-5B7D-1449-9C42-711E63E0352C}"/>
              </a:ext>
            </a:extLst>
          </p:cNvPr>
          <p:cNvCxnSpPr>
            <a:cxnSpLocks/>
          </p:cNvCxnSpPr>
          <p:nvPr/>
        </p:nvCxnSpPr>
        <p:spPr>
          <a:xfrm flipH="1">
            <a:off x="2723627" y="5948976"/>
            <a:ext cx="609406" cy="5188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1213DAC-BB7A-5547-9C07-3428EA3F5379}"/>
              </a:ext>
            </a:extLst>
          </p:cNvPr>
          <p:cNvCxnSpPr>
            <a:cxnSpLocks/>
          </p:cNvCxnSpPr>
          <p:nvPr/>
        </p:nvCxnSpPr>
        <p:spPr>
          <a:xfrm>
            <a:off x="3762924" y="5972292"/>
            <a:ext cx="410113" cy="5696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9509C3E-C0FB-104E-A874-E95A1FCF0164}"/>
              </a:ext>
            </a:extLst>
          </p:cNvPr>
          <p:cNvSpPr txBox="1"/>
          <p:nvPr/>
        </p:nvSpPr>
        <p:spPr>
          <a:xfrm>
            <a:off x="2999603" y="60984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C2AAAD-F25B-C34A-9C5E-7B71F4111C7A}"/>
              </a:ext>
            </a:extLst>
          </p:cNvPr>
          <p:cNvSpPr txBox="1"/>
          <p:nvPr/>
        </p:nvSpPr>
        <p:spPr>
          <a:xfrm>
            <a:off x="4027305" y="6098468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yes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0C0F30-5553-F54C-B624-0E7903B8C866}"/>
              </a:ext>
            </a:extLst>
          </p:cNvPr>
          <p:cNvSpPr txBox="1"/>
          <p:nvPr/>
        </p:nvSpPr>
        <p:spPr>
          <a:xfrm>
            <a:off x="5909870" y="5567416"/>
            <a:ext cx="121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Raspberry!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DA708F3-24BB-E348-AE32-68B7FE3EB3DC}"/>
              </a:ext>
            </a:extLst>
          </p:cNvPr>
          <p:cNvSpPr txBox="1"/>
          <p:nvPr/>
        </p:nvSpPr>
        <p:spPr>
          <a:xfrm>
            <a:off x="7171898" y="5546411"/>
            <a:ext cx="109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Pistachio!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905EBE9-9E9E-CB43-8E9C-3402ABB11A94}"/>
              </a:ext>
            </a:extLst>
          </p:cNvPr>
          <p:cNvCxnSpPr>
            <a:cxnSpLocks/>
          </p:cNvCxnSpPr>
          <p:nvPr/>
        </p:nvCxnSpPr>
        <p:spPr>
          <a:xfrm flipH="1">
            <a:off x="6396423" y="5029359"/>
            <a:ext cx="609406" cy="5188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BFD640-D0F8-B44B-9558-D03D2292192D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7435720" y="5052675"/>
            <a:ext cx="285079" cy="4937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81616D9-C02C-484E-9DDE-00F8750C75ED}"/>
              </a:ext>
            </a:extLst>
          </p:cNvPr>
          <p:cNvSpPr txBox="1"/>
          <p:nvPr/>
        </p:nvSpPr>
        <p:spPr>
          <a:xfrm>
            <a:off x="6359611" y="495606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549309-C6FE-F047-B7BC-718B8EA3A9DD}"/>
              </a:ext>
            </a:extLst>
          </p:cNvPr>
          <p:cNvSpPr txBox="1"/>
          <p:nvPr/>
        </p:nvSpPr>
        <p:spPr>
          <a:xfrm>
            <a:off x="7505753" y="501012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yes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34DA4D2-1115-1840-83FC-A72BFB399378}"/>
              </a:ext>
            </a:extLst>
          </p:cNvPr>
          <p:cNvSpPr txBox="1"/>
          <p:nvPr/>
        </p:nvSpPr>
        <p:spPr>
          <a:xfrm>
            <a:off x="8277359" y="5593285"/>
            <a:ext cx="121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Raspberry!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02F102-F857-3444-BA7A-B6902EC5E852}"/>
              </a:ext>
            </a:extLst>
          </p:cNvPr>
          <p:cNvSpPr txBox="1"/>
          <p:nvPr/>
        </p:nvSpPr>
        <p:spPr>
          <a:xfrm>
            <a:off x="10035500" y="5572280"/>
            <a:ext cx="109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Pistachio!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D6445AC-A28D-8242-A32C-BDCD0AAA3F6A}"/>
              </a:ext>
            </a:extLst>
          </p:cNvPr>
          <p:cNvCxnSpPr>
            <a:cxnSpLocks/>
          </p:cNvCxnSpPr>
          <p:nvPr/>
        </p:nvCxnSpPr>
        <p:spPr>
          <a:xfrm>
            <a:off x="8699590" y="5050640"/>
            <a:ext cx="365881" cy="5234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E8F509D-1BCA-AD40-8C6C-4F775F65E3B0}"/>
              </a:ext>
            </a:extLst>
          </p:cNvPr>
          <p:cNvCxnSpPr>
            <a:cxnSpLocks/>
          </p:cNvCxnSpPr>
          <p:nvPr/>
        </p:nvCxnSpPr>
        <p:spPr>
          <a:xfrm>
            <a:off x="9281192" y="4956061"/>
            <a:ext cx="1233689" cy="6921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3B8214F-A1E2-244E-8ED0-9175E8935E3E}"/>
              </a:ext>
            </a:extLst>
          </p:cNvPr>
          <p:cNvSpPr txBox="1"/>
          <p:nvPr/>
        </p:nvSpPr>
        <p:spPr>
          <a:xfrm>
            <a:off x="8423411" y="505739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F1FF9A-8437-1E4D-8A25-2411E9E61481}"/>
              </a:ext>
            </a:extLst>
          </p:cNvPr>
          <p:cNvSpPr txBox="1"/>
          <p:nvPr/>
        </p:nvSpPr>
        <p:spPr>
          <a:xfrm>
            <a:off x="9708976" y="491728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4CABB9F-A536-BC47-8D78-23E31C584074}"/>
              </a:ext>
            </a:extLst>
          </p:cNvPr>
          <p:cNvSpPr txBox="1"/>
          <p:nvPr/>
        </p:nvSpPr>
        <p:spPr>
          <a:xfrm>
            <a:off x="416150" y="4062083"/>
            <a:ext cx="24886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What is the running time of this algorithm?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5AD4F53-E56E-1943-BBC0-A784DD6878CE}"/>
              </a:ext>
            </a:extLst>
          </p:cNvPr>
          <p:cNvSpPr txBox="1"/>
          <p:nvPr/>
        </p:nvSpPr>
        <p:spPr>
          <a:xfrm>
            <a:off x="44172" y="5030279"/>
            <a:ext cx="34499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when start searching from a flavor,</a:t>
            </a:r>
          </a:p>
          <a:p>
            <a:r>
              <a:rPr lang="en-US" i="1" dirty="0"/>
              <a:t>always get the same answer.</a:t>
            </a:r>
          </a:p>
          <a:p>
            <a:r>
              <a:rPr lang="en-US" i="1" dirty="0"/>
              <a:t>Could we remember</a:t>
            </a:r>
          </a:p>
          <a:p>
            <a:r>
              <a:rPr lang="en-US" i="1" dirty="0"/>
              <a:t>past answers and</a:t>
            </a:r>
          </a:p>
          <a:p>
            <a:r>
              <a:rPr lang="en-US" i="1" dirty="0"/>
              <a:t>save computation?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26234C1-3061-D74B-B33D-5CE76386C79D}"/>
                  </a:ext>
                </a:extLst>
              </p14:cNvPr>
              <p14:cNvContentPartPr/>
              <p14:nvPr/>
            </p14:nvContentPartPr>
            <p14:xfrm>
              <a:off x="8104261" y="3715928"/>
              <a:ext cx="3675240" cy="2755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26234C1-3061-D74B-B33D-5CE76386C7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86261" y="3697928"/>
                <a:ext cx="3710880" cy="27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C85956F-492E-F047-808A-A357FF378EC2}"/>
                  </a:ext>
                </a:extLst>
              </p14:cNvPr>
              <p14:cNvContentPartPr/>
              <p14:nvPr/>
            </p14:nvContentPartPr>
            <p14:xfrm>
              <a:off x="2246701" y="4588928"/>
              <a:ext cx="3984840" cy="2268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C85956F-492E-F047-808A-A357FF378E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29061" y="4571288"/>
                <a:ext cx="4020480" cy="230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18555593-AB6F-FC4E-9CE3-326A2D539085}"/>
              </a:ext>
            </a:extLst>
          </p:cNvPr>
          <p:cNvGrpSpPr/>
          <p:nvPr/>
        </p:nvGrpSpPr>
        <p:grpSpPr>
          <a:xfrm>
            <a:off x="2853301" y="4624568"/>
            <a:ext cx="7568640" cy="2326680"/>
            <a:chOff x="2853301" y="4624568"/>
            <a:chExt cx="7568640" cy="232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18B5F18-15B3-3544-9808-23615907505B}"/>
                    </a:ext>
                  </a:extLst>
                </p14:cNvPr>
                <p14:cNvContentPartPr/>
                <p14:nvPr/>
              </p14:nvContentPartPr>
              <p14:xfrm>
                <a:off x="2853301" y="5367248"/>
                <a:ext cx="1693080" cy="1584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18B5F18-15B3-3544-9808-23615907505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35301" y="5349608"/>
                  <a:ext cx="1728720" cy="161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81CCEE0-4F60-6F41-93B2-472C5396EF16}"/>
                    </a:ext>
                  </a:extLst>
                </p14:cNvPr>
                <p14:cNvContentPartPr/>
                <p14:nvPr/>
              </p14:nvContentPartPr>
              <p14:xfrm>
                <a:off x="6258901" y="4624568"/>
                <a:ext cx="1507680" cy="1599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81CCEE0-4F60-6F41-93B2-472C5396EF1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41261" y="4606928"/>
                  <a:ext cx="1543320" cy="163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03219E9-7CCA-EA4A-B8BC-27860011F64F}"/>
                    </a:ext>
                  </a:extLst>
                </p14:cNvPr>
                <p14:cNvContentPartPr/>
                <p14:nvPr/>
              </p14:nvContentPartPr>
              <p14:xfrm>
                <a:off x="8644621" y="4697648"/>
                <a:ext cx="1777320" cy="1379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03219E9-7CCA-EA4A-B8BC-27860011F64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26981" y="4680008"/>
                  <a:ext cx="1812960" cy="141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13D73AF-2EA8-6348-A761-D74EE1535148}"/>
              </a:ext>
            </a:extLst>
          </p:cNvPr>
          <p:cNvGrpSpPr/>
          <p:nvPr/>
        </p:nvGrpSpPr>
        <p:grpSpPr>
          <a:xfrm>
            <a:off x="9078061" y="1792448"/>
            <a:ext cx="192240" cy="353520"/>
            <a:chOff x="9078061" y="1792448"/>
            <a:chExt cx="192240" cy="35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E24A028-AEE1-1841-95C6-7FB74CF0FF23}"/>
                    </a:ext>
                  </a:extLst>
                </p14:cNvPr>
                <p14:cNvContentPartPr/>
                <p14:nvPr/>
              </p14:nvContentPartPr>
              <p14:xfrm>
                <a:off x="9078061" y="1792448"/>
                <a:ext cx="192240" cy="2455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E24A028-AEE1-1841-95C6-7FB74CF0FF2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60061" y="1774448"/>
                  <a:ext cx="2278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6C95C98-156C-C941-916E-115F4A39DC7E}"/>
                    </a:ext>
                  </a:extLst>
                </p14:cNvPr>
                <p14:cNvContentPartPr/>
                <p14:nvPr/>
              </p14:nvContentPartPr>
              <p14:xfrm>
                <a:off x="9244021" y="1846088"/>
                <a:ext cx="3240" cy="2998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6C95C98-156C-C941-916E-115F4A39DC7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26381" y="1828088"/>
                  <a:ext cx="38880" cy="33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2F97969-D7EF-A046-9BDB-4B73DA034E41}"/>
                  </a:ext>
                </a:extLst>
              </p14:cNvPr>
              <p14:cNvContentPartPr/>
              <p14:nvPr/>
            </p14:nvContentPartPr>
            <p14:xfrm>
              <a:off x="7581901" y="1799648"/>
              <a:ext cx="17640" cy="3560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2F97969-D7EF-A046-9BDB-4B73DA034E4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64261" y="1781648"/>
                <a:ext cx="5328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6762B66-87AE-7E4E-9172-E94FC8BC61BA}"/>
                  </a:ext>
                </a:extLst>
              </p14:cNvPr>
              <p14:cNvContentPartPr/>
              <p14:nvPr/>
            </p14:nvContentPartPr>
            <p14:xfrm>
              <a:off x="7803661" y="1815128"/>
              <a:ext cx="154440" cy="3286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6762B66-87AE-7E4E-9172-E94FC8BC61B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86021" y="1797488"/>
                <a:ext cx="190080" cy="36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CA34918F-786B-1A4D-AD04-2C3B3C1AE66D}"/>
              </a:ext>
            </a:extLst>
          </p:cNvPr>
          <p:cNvGrpSpPr/>
          <p:nvPr/>
        </p:nvGrpSpPr>
        <p:grpSpPr>
          <a:xfrm>
            <a:off x="6313261" y="1815128"/>
            <a:ext cx="364320" cy="293760"/>
            <a:chOff x="6313261" y="1815128"/>
            <a:chExt cx="364320" cy="29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E310964-16B3-5648-AD1F-4675E61A1BF1}"/>
                    </a:ext>
                  </a:extLst>
                </p14:cNvPr>
                <p14:cNvContentPartPr/>
                <p14:nvPr/>
              </p14:nvContentPartPr>
              <p14:xfrm>
                <a:off x="6313261" y="1857968"/>
                <a:ext cx="6120" cy="225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E310964-16B3-5648-AD1F-4675E61A1BF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95621" y="1840328"/>
                  <a:ext cx="417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2EE3C92-15AE-9C45-8351-FF1A841D1CDE}"/>
                    </a:ext>
                  </a:extLst>
                </p14:cNvPr>
                <p14:cNvContentPartPr/>
                <p14:nvPr/>
              </p14:nvContentPartPr>
              <p14:xfrm>
                <a:off x="6456901" y="1815128"/>
                <a:ext cx="220680" cy="293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2EE3C92-15AE-9C45-8351-FF1A841D1CD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39261" y="1797128"/>
                  <a:ext cx="256320" cy="329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BCDB0A9-491A-804E-8C0A-9B2C02E49027}"/>
              </a:ext>
            </a:extLst>
          </p:cNvPr>
          <p:cNvSpPr txBox="1"/>
          <p:nvPr/>
        </p:nvSpPr>
        <p:spPr>
          <a:xfrm>
            <a:off x="9552561" y="856140"/>
            <a:ext cx="206367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save previously-computed results, reduce this to linear time in # flavors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58E1779-A4BB-4645-8C2A-B65680FFD631}"/>
                  </a:ext>
                </a:extLst>
              </p14:cNvPr>
              <p14:cNvContentPartPr/>
              <p14:nvPr/>
            </p14:nvContentPartPr>
            <p14:xfrm>
              <a:off x="2101981" y="2703608"/>
              <a:ext cx="203400" cy="2750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58E1779-A4BB-4645-8C2A-B65680FFD63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83981" y="2685608"/>
                <a:ext cx="239040" cy="31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B409A64D-F54A-7A49-A7F0-FD41AF529557}"/>
              </a:ext>
            </a:extLst>
          </p:cNvPr>
          <p:cNvGrpSpPr/>
          <p:nvPr/>
        </p:nvGrpSpPr>
        <p:grpSpPr>
          <a:xfrm>
            <a:off x="3891181" y="2694968"/>
            <a:ext cx="265680" cy="221040"/>
            <a:chOff x="3891181" y="2694968"/>
            <a:chExt cx="265680" cy="22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6D5EB3A-95FC-EC4A-9878-A7889CDEF7DF}"/>
                    </a:ext>
                  </a:extLst>
                </p14:cNvPr>
                <p14:cNvContentPartPr/>
                <p14:nvPr/>
              </p14:nvContentPartPr>
              <p14:xfrm>
                <a:off x="3891181" y="2714048"/>
                <a:ext cx="360" cy="201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6D5EB3A-95FC-EC4A-9878-A7889CDEF7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73181" y="2696048"/>
                  <a:ext cx="360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430A055-A949-FE4E-AB5E-299BBE0CF2AD}"/>
                    </a:ext>
                  </a:extLst>
                </p14:cNvPr>
                <p14:cNvContentPartPr/>
                <p14:nvPr/>
              </p14:nvContentPartPr>
              <p14:xfrm>
                <a:off x="4018621" y="2694968"/>
                <a:ext cx="138240" cy="207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430A055-A949-FE4E-AB5E-299BBE0CF2A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00981" y="2677328"/>
                  <a:ext cx="173880" cy="24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B70795A-6D97-8348-8003-192B067E67C1}"/>
              </a:ext>
            </a:extLst>
          </p:cNvPr>
          <p:cNvGrpSpPr/>
          <p:nvPr/>
        </p:nvGrpSpPr>
        <p:grpSpPr>
          <a:xfrm>
            <a:off x="5431981" y="2716568"/>
            <a:ext cx="419040" cy="294120"/>
            <a:chOff x="5431981" y="2716568"/>
            <a:chExt cx="419040" cy="29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A8EF8B9-A3BF-7146-A5A8-3E8816F5969A}"/>
                    </a:ext>
                  </a:extLst>
                </p14:cNvPr>
                <p14:cNvContentPartPr/>
                <p14:nvPr/>
              </p14:nvContentPartPr>
              <p14:xfrm>
                <a:off x="5431981" y="2716568"/>
                <a:ext cx="12600" cy="252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A8EF8B9-A3BF-7146-A5A8-3E8816F5969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13981" y="2698928"/>
                  <a:ext cx="482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C909306-239E-FF44-B983-5D6526877A62}"/>
                    </a:ext>
                  </a:extLst>
                </p14:cNvPr>
                <p14:cNvContentPartPr/>
                <p14:nvPr/>
              </p14:nvContentPartPr>
              <p14:xfrm>
                <a:off x="5580661" y="2733488"/>
                <a:ext cx="270360" cy="277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C909306-239E-FF44-B983-5D6526877A6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63021" y="2715488"/>
                  <a:ext cx="306000" cy="31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E4C965A-D0E3-E043-93CE-7289D447622E}"/>
              </a:ext>
            </a:extLst>
          </p:cNvPr>
          <p:cNvGrpSpPr/>
          <p:nvPr/>
        </p:nvGrpSpPr>
        <p:grpSpPr>
          <a:xfrm>
            <a:off x="6998701" y="2709368"/>
            <a:ext cx="374040" cy="230760"/>
            <a:chOff x="6998701" y="2709368"/>
            <a:chExt cx="374040" cy="23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AA5D131-0B0F-004D-AA7B-680B61835973}"/>
                    </a:ext>
                  </a:extLst>
                </p14:cNvPr>
                <p14:cNvContentPartPr/>
                <p14:nvPr/>
              </p14:nvContentPartPr>
              <p14:xfrm>
                <a:off x="6998701" y="2733128"/>
                <a:ext cx="360" cy="1677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AA5D131-0B0F-004D-AA7B-680B6183597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81061" y="2715128"/>
                  <a:ext cx="36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E5F1F06-7519-6E47-B7D8-F4F4A8EA5205}"/>
                    </a:ext>
                  </a:extLst>
                </p14:cNvPr>
                <p14:cNvContentPartPr/>
                <p14:nvPr/>
              </p14:nvContentPartPr>
              <p14:xfrm>
                <a:off x="7180501" y="2709368"/>
                <a:ext cx="192240" cy="230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E5F1F06-7519-6E47-B7D8-F4F4A8EA520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62861" y="2691368"/>
                  <a:ext cx="227880" cy="26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ADAC0C8-80CD-794F-8BCB-3CBBDF79C882}"/>
              </a:ext>
            </a:extLst>
          </p:cNvPr>
          <p:cNvGrpSpPr/>
          <p:nvPr/>
        </p:nvGrpSpPr>
        <p:grpSpPr>
          <a:xfrm>
            <a:off x="9064021" y="2672648"/>
            <a:ext cx="139680" cy="275400"/>
            <a:chOff x="9064021" y="2672648"/>
            <a:chExt cx="139680" cy="27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D94F5B5-6116-664F-A7C9-6E85C40614E3}"/>
                    </a:ext>
                  </a:extLst>
                </p14:cNvPr>
                <p14:cNvContentPartPr/>
                <p14:nvPr/>
              </p14:nvContentPartPr>
              <p14:xfrm>
                <a:off x="9064021" y="2687768"/>
                <a:ext cx="130320" cy="1418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D94F5B5-6116-664F-A7C9-6E85C40614E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46021" y="2670128"/>
                  <a:ext cx="1659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33146B5-41E6-B646-8E13-95493EF7D2CF}"/>
                    </a:ext>
                  </a:extLst>
                </p14:cNvPr>
                <p14:cNvContentPartPr/>
                <p14:nvPr/>
              </p14:nvContentPartPr>
              <p14:xfrm>
                <a:off x="9181741" y="2672648"/>
                <a:ext cx="21960" cy="2754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33146B5-41E6-B646-8E13-95493EF7D2C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63741" y="2654648"/>
                  <a:ext cx="57600" cy="31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C19DD1F-AD11-CE40-9FAF-878B9E120A39}"/>
              </a:ext>
            </a:extLst>
          </p:cNvPr>
          <p:cNvGrpSpPr/>
          <p:nvPr/>
        </p:nvGrpSpPr>
        <p:grpSpPr>
          <a:xfrm>
            <a:off x="4311301" y="1811168"/>
            <a:ext cx="475560" cy="365760"/>
            <a:chOff x="4311301" y="1811168"/>
            <a:chExt cx="475560" cy="36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CF8831E-0776-054F-9284-C0CA193AB1D3}"/>
                    </a:ext>
                  </a:extLst>
                </p14:cNvPr>
                <p14:cNvContentPartPr/>
                <p14:nvPr/>
              </p14:nvContentPartPr>
              <p14:xfrm>
                <a:off x="4311301" y="1835648"/>
                <a:ext cx="111960" cy="3348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CF8831E-0776-054F-9284-C0CA193AB1D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93301" y="1817648"/>
                  <a:ext cx="1476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E30E09F-0E74-EB4B-9BD7-873D5CDF4342}"/>
                    </a:ext>
                  </a:extLst>
                </p14:cNvPr>
                <p14:cNvContentPartPr/>
                <p14:nvPr/>
              </p14:nvContentPartPr>
              <p14:xfrm>
                <a:off x="4557901" y="1811168"/>
                <a:ext cx="228960" cy="3657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E30E09F-0E74-EB4B-9BD7-873D5CDF434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40261" y="1793528"/>
                  <a:ext cx="264600" cy="40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9429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8E92B3-5E81-F642-BE4A-7DEDAEA6D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042362"/>
              </p:ext>
            </p:extLst>
          </p:nvPr>
        </p:nvGraphicFramePr>
        <p:xfrm>
          <a:off x="1946206" y="1091980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782586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085946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140306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070956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69618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Chocolate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Strawberry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Vanilla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Pistachio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Raspberry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09971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C1233A2-64E2-8E43-85CD-1980F6D5BCE3}"/>
              </a:ext>
            </a:extLst>
          </p:cNvPr>
          <p:cNvSpPr txBox="1"/>
          <p:nvPr/>
        </p:nvSpPr>
        <p:spPr>
          <a:xfrm>
            <a:off x="317241" y="234810"/>
            <a:ext cx="10916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Searching for the best combination of sweets (cupcakes, burfi, mochi, etc)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D266819-28E5-EB4A-9B2A-9D847CE54E09}"/>
              </a:ext>
            </a:extLst>
          </p:cNvPr>
          <p:cNvGrpSpPr/>
          <p:nvPr/>
        </p:nvGrpSpPr>
        <p:grpSpPr>
          <a:xfrm>
            <a:off x="88812" y="4572000"/>
            <a:ext cx="5504592" cy="2122100"/>
            <a:chOff x="2134863" y="2939144"/>
            <a:chExt cx="9080987" cy="380949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32AFC9-36A8-0146-BD20-23697A99114D}"/>
                </a:ext>
              </a:extLst>
            </p:cNvPr>
            <p:cNvSpPr txBox="1"/>
            <p:nvPr/>
          </p:nvSpPr>
          <p:spPr>
            <a:xfrm>
              <a:off x="7962810" y="2939144"/>
              <a:ext cx="1082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Pick Chocolate?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0DC86F-1D99-884D-99FA-BBF319B475DE}"/>
                </a:ext>
              </a:extLst>
            </p:cNvPr>
            <p:cNvSpPr txBox="1"/>
            <p:nvPr/>
          </p:nvSpPr>
          <p:spPr>
            <a:xfrm>
              <a:off x="6804002" y="3861975"/>
              <a:ext cx="1146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Pick Strawberry?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8704818-3AE5-F047-B435-741DDFD03D18}"/>
                </a:ext>
              </a:extLst>
            </p:cNvPr>
            <p:cNvSpPr txBox="1"/>
            <p:nvPr/>
          </p:nvSpPr>
          <p:spPr>
            <a:xfrm>
              <a:off x="8890880" y="3842065"/>
              <a:ext cx="894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Pick Vanilla?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8A0FA4B-1ECA-4145-BD5A-4EC1B7C66622}"/>
                </a:ext>
              </a:extLst>
            </p:cNvPr>
            <p:cNvSpPr txBox="1"/>
            <p:nvPr/>
          </p:nvSpPr>
          <p:spPr>
            <a:xfrm>
              <a:off x="8420129" y="4657488"/>
              <a:ext cx="10214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Pick Pistachio?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614FB51-0195-6146-8306-7A072CE98314}"/>
                </a:ext>
              </a:extLst>
            </p:cNvPr>
            <p:cNvSpPr txBox="1"/>
            <p:nvPr/>
          </p:nvSpPr>
          <p:spPr>
            <a:xfrm>
              <a:off x="10404410" y="4657488"/>
              <a:ext cx="8114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</a:rPr>
                <a:t>Raspberry!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8004E20-912B-F244-AC8A-D758B6D30216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>
            <a:xfrm flipH="1">
              <a:off x="7377236" y="3200754"/>
              <a:ext cx="1126748" cy="6612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57C9BBA-39C2-D543-AFC5-477B325004D1}"/>
                </a:ext>
              </a:extLst>
            </p:cNvPr>
            <p:cNvCxnSpPr>
              <a:cxnSpLocks/>
              <a:stCxn id="23" idx="2"/>
              <a:endCxn id="25" idx="0"/>
            </p:cNvCxnSpPr>
            <p:nvPr/>
          </p:nvCxnSpPr>
          <p:spPr>
            <a:xfrm>
              <a:off x="8503984" y="3200754"/>
              <a:ext cx="834294" cy="6413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E4FDBC-5D74-224C-99EE-E0247DCEDCD3}"/>
                </a:ext>
              </a:extLst>
            </p:cNvPr>
            <p:cNvSpPr txBox="1"/>
            <p:nvPr/>
          </p:nvSpPr>
          <p:spPr>
            <a:xfrm>
              <a:off x="7462706" y="325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/>
                <a:t>no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6ECCCF7-3F11-7E4D-B108-9EA7CF4E1F34}"/>
                </a:ext>
              </a:extLst>
            </p:cNvPr>
            <p:cNvSpPr txBox="1"/>
            <p:nvPr/>
          </p:nvSpPr>
          <p:spPr>
            <a:xfrm>
              <a:off x="9116934" y="3230207"/>
              <a:ext cx="3690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/>
                <a:t>yes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3A6CF01-A373-D849-A2E6-D4D8A8F76B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7847" y="4220727"/>
              <a:ext cx="1834564" cy="4367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B9DC7A5-4CBE-3E45-933B-0E736D532881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8930846" y="4103675"/>
              <a:ext cx="407432" cy="5538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DDB4EF7-22F4-F24B-A80F-E880A047ADBC}"/>
                </a:ext>
              </a:extLst>
            </p:cNvPr>
            <p:cNvCxnSpPr>
              <a:cxnSpLocks/>
              <a:stCxn id="25" idx="2"/>
              <a:endCxn id="27" idx="0"/>
            </p:cNvCxnSpPr>
            <p:nvPr/>
          </p:nvCxnSpPr>
          <p:spPr>
            <a:xfrm>
              <a:off x="9338278" y="4103675"/>
              <a:ext cx="1471852" cy="5538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423575E-66C8-E74B-AC90-CDAD5F462B17}"/>
                </a:ext>
              </a:extLst>
            </p:cNvPr>
            <p:cNvSpPr txBox="1"/>
            <p:nvPr/>
          </p:nvSpPr>
          <p:spPr>
            <a:xfrm>
              <a:off x="8706241" y="4141143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/>
                <a:t>no</a:t>
              </a:r>
              <a:endParaRPr lang="en-US" sz="11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EE668A4-397D-1942-B647-6E48F97665C9}"/>
                </a:ext>
              </a:extLst>
            </p:cNvPr>
            <p:cNvSpPr txBox="1"/>
            <p:nvPr/>
          </p:nvSpPr>
          <p:spPr>
            <a:xfrm>
              <a:off x="10294433" y="4118189"/>
              <a:ext cx="3690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/>
                <a:t>yes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B24D1A1-8102-F147-BA1F-CC27EF9CBC90}"/>
                </a:ext>
              </a:extLst>
            </p:cNvPr>
            <p:cNvSpPr txBox="1"/>
            <p:nvPr/>
          </p:nvSpPr>
          <p:spPr>
            <a:xfrm>
              <a:off x="5929690" y="4052755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/>
                <a:t>no</a:t>
              </a:r>
              <a:endParaRPr lang="en-US" sz="11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2B82EA9-8ADF-594A-AB80-45E4F513BEAA}"/>
                </a:ext>
              </a:extLst>
            </p:cNvPr>
            <p:cNvCxnSpPr>
              <a:cxnSpLocks/>
            </p:cNvCxnSpPr>
            <p:nvPr/>
          </p:nvCxnSpPr>
          <p:spPr>
            <a:xfrm>
              <a:off x="7322411" y="4242704"/>
              <a:ext cx="218680" cy="3764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50FF6ED-D2F3-D746-8E6B-256DABC74A49}"/>
                </a:ext>
              </a:extLst>
            </p:cNvPr>
            <p:cNvSpPr txBox="1"/>
            <p:nvPr/>
          </p:nvSpPr>
          <p:spPr>
            <a:xfrm>
              <a:off x="6708130" y="4640794"/>
              <a:ext cx="10214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Pick Pistachio?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CD4C78A-EC84-DE49-8852-B13CB4D43659}"/>
                </a:ext>
              </a:extLst>
            </p:cNvPr>
            <p:cNvSpPr txBox="1"/>
            <p:nvPr/>
          </p:nvSpPr>
          <p:spPr>
            <a:xfrm>
              <a:off x="7458995" y="4162109"/>
              <a:ext cx="3690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/>
                <a:t>yes</a:t>
              </a:r>
              <a:endParaRPr lang="en-US" sz="11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93BDDDA-743D-F949-89FE-51C2B267ACAF}"/>
                </a:ext>
              </a:extLst>
            </p:cNvPr>
            <p:cNvSpPr txBox="1"/>
            <p:nvPr/>
          </p:nvSpPr>
          <p:spPr>
            <a:xfrm>
              <a:off x="5066049" y="4664110"/>
              <a:ext cx="894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Pick Vanilla?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2090496-C2F4-9E48-8B58-3AFE9A6F15EA}"/>
                </a:ext>
              </a:extLst>
            </p:cNvPr>
            <p:cNvSpPr txBox="1"/>
            <p:nvPr/>
          </p:nvSpPr>
          <p:spPr>
            <a:xfrm>
              <a:off x="3041085" y="5548183"/>
              <a:ext cx="10214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Pick Pistachio?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A378BD9-FB9A-EA4D-A987-DCF9AC1A34CC}"/>
                </a:ext>
              </a:extLst>
            </p:cNvPr>
            <p:cNvSpPr txBox="1"/>
            <p:nvPr/>
          </p:nvSpPr>
          <p:spPr>
            <a:xfrm>
              <a:off x="4969572" y="5518118"/>
              <a:ext cx="8114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</a:rPr>
                <a:t>Raspberry!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92BE157-3480-5742-8A96-EFF6F4BB7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9561" y="5010126"/>
              <a:ext cx="1353997" cy="4638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76DC84D-84CE-BE4E-B088-F2F1E071D9AE}"/>
                </a:ext>
              </a:extLst>
            </p:cNvPr>
            <p:cNvCxnSpPr>
              <a:cxnSpLocks/>
              <a:stCxn id="53" idx="2"/>
              <a:endCxn id="55" idx="0"/>
            </p:cNvCxnSpPr>
            <p:nvPr/>
          </p:nvCxnSpPr>
          <p:spPr>
            <a:xfrm flipH="1">
              <a:off x="5375292" y="4925720"/>
              <a:ext cx="138155" cy="5923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D54E65E-6CAA-9547-8270-85209FA31191}"/>
                </a:ext>
              </a:extLst>
            </p:cNvPr>
            <p:cNvSpPr txBox="1"/>
            <p:nvPr/>
          </p:nvSpPr>
          <p:spPr>
            <a:xfrm>
              <a:off x="4196351" y="4878127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/>
                <a:t>no</a:t>
              </a:r>
              <a:endParaRPr lang="en-US" sz="11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152AB81-C288-0340-972A-1639C353F035}"/>
                </a:ext>
              </a:extLst>
            </p:cNvPr>
            <p:cNvSpPr txBox="1"/>
            <p:nvPr/>
          </p:nvSpPr>
          <p:spPr>
            <a:xfrm>
              <a:off x="5450217" y="5042730"/>
              <a:ext cx="3690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/>
                <a:t>yes</a:t>
              </a:r>
              <a:endParaRPr lang="en-US" sz="11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C643327-544A-8145-8786-FDC55027B0EE}"/>
                </a:ext>
              </a:extLst>
            </p:cNvPr>
            <p:cNvSpPr txBox="1"/>
            <p:nvPr/>
          </p:nvSpPr>
          <p:spPr>
            <a:xfrm>
              <a:off x="2134863" y="6487033"/>
              <a:ext cx="8114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</a:rPr>
                <a:t>Raspberry!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1261309-8D47-CC4E-8A09-350B39B8793C}"/>
                </a:ext>
              </a:extLst>
            </p:cNvPr>
            <p:cNvSpPr txBox="1"/>
            <p:nvPr/>
          </p:nvSpPr>
          <p:spPr>
            <a:xfrm>
              <a:off x="3871300" y="6466028"/>
              <a:ext cx="7425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</a:rPr>
                <a:t>Pistachio!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F6ABC71-5B7D-1449-9C42-711E63E035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627" y="5948976"/>
              <a:ext cx="609406" cy="5188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1213DAC-BB7A-5547-9C07-3428EA3F5379}"/>
                </a:ext>
              </a:extLst>
            </p:cNvPr>
            <p:cNvCxnSpPr>
              <a:cxnSpLocks/>
            </p:cNvCxnSpPr>
            <p:nvPr/>
          </p:nvCxnSpPr>
          <p:spPr>
            <a:xfrm>
              <a:off x="3762924" y="5972292"/>
              <a:ext cx="410113" cy="5696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9509C3E-C0FB-104E-A874-E95A1FCF0164}"/>
                </a:ext>
              </a:extLst>
            </p:cNvPr>
            <p:cNvSpPr txBox="1"/>
            <p:nvPr/>
          </p:nvSpPr>
          <p:spPr>
            <a:xfrm>
              <a:off x="2999603" y="6098468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/>
                <a:t>no</a:t>
              </a:r>
              <a:endParaRPr lang="en-US" sz="11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7C2AAAD-F25B-C34A-9C5E-7B71F4111C7A}"/>
                </a:ext>
              </a:extLst>
            </p:cNvPr>
            <p:cNvSpPr txBox="1"/>
            <p:nvPr/>
          </p:nvSpPr>
          <p:spPr>
            <a:xfrm>
              <a:off x="4027305" y="6098468"/>
              <a:ext cx="3690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/>
                <a:t>yes</a:t>
              </a:r>
              <a:endParaRPr lang="en-US" sz="11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B0C0F30-5553-F54C-B624-0E7903B8C866}"/>
                </a:ext>
              </a:extLst>
            </p:cNvPr>
            <p:cNvSpPr txBox="1"/>
            <p:nvPr/>
          </p:nvSpPr>
          <p:spPr>
            <a:xfrm>
              <a:off x="6109218" y="5567416"/>
              <a:ext cx="8114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</a:rPr>
                <a:t>Raspberry!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DA708F3-24BB-E348-AE32-68B7FE3EB3DC}"/>
                </a:ext>
              </a:extLst>
            </p:cNvPr>
            <p:cNvSpPr txBox="1"/>
            <p:nvPr/>
          </p:nvSpPr>
          <p:spPr>
            <a:xfrm>
              <a:off x="7349542" y="5546411"/>
              <a:ext cx="7425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</a:rPr>
                <a:t>Pistachio!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905EBE9-9E9E-CB43-8E9C-3402ABB11A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6423" y="5029359"/>
              <a:ext cx="609406" cy="5188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9BFD640-D0F8-B44B-9558-D03D2292192D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7435720" y="5052675"/>
              <a:ext cx="285078" cy="4937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81616D9-C02C-484E-9DDE-00F8750C75ED}"/>
                </a:ext>
              </a:extLst>
            </p:cNvPr>
            <p:cNvSpPr txBox="1"/>
            <p:nvPr/>
          </p:nvSpPr>
          <p:spPr>
            <a:xfrm>
              <a:off x="6359611" y="4956061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/>
                <a:t>no</a:t>
              </a:r>
              <a:endParaRPr lang="en-US" sz="11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5549309-C6FE-F047-B7BC-718B8EA3A9DD}"/>
                </a:ext>
              </a:extLst>
            </p:cNvPr>
            <p:cNvSpPr txBox="1"/>
            <p:nvPr/>
          </p:nvSpPr>
          <p:spPr>
            <a:xfrm>
              <a:off x="7505753" y="5010126"/>
              <a:ext cx="3690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/>
                <a:t>yes</a:t>
              </a:r>
              <a:endParaRPr lang="en-US" sz="11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34DA4D2-1115-1840-83FC-A72BFB399378}"/>
                </a:ext>
              </a:extLst>
            </p:cNvPr>
            <p:cNvSpPr txBox="1"/>
            <p:nvPr/>
          </p:nvSpPr>
          <p:spPr>
            <a:xfrm>
              <a:off x="8476707" y="5593285"/>
              <a:ext cx="8114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</a:rPr>
                <a:t>Raspberry!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02F102-F857-3444-BA7A-B6902EC5E852}"/>
                </a:ext>
              </a:extLst>
            </p:cNvPr>
            <p:cNvSpPr txBox="1"/>
            <p:nvPr/>
          </p:nvSpPr>
          <p:spPr>
            <a:xfrm>
              <a:off x="10213144" y="5572280"/>
              <a:ext cx="7425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</a:rPr>
                <a:t>Pistachio!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D6445AC-A28D-8242-A32C-BDCD0AAA3F6A}"/>
                </a:ext>
              </a:extLst>
            </p:cNvPr>
            <p:cNvCxnSpPr>
              <a:cxnSpLocks/>
            </p:cNvCxnSpPr>
            <p:nvPr/>
          </p:nvCxnSpPr>
          <p:spPr>
            <a:xfrm>
              <a:off x="8699590" y="5050640"/>
              <a:ext cx="365881" cy="5234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E8F509D-1BCA-AD40-8C6C-4F775F65E3B0}"/>
                </a:ext>
              </a:extLst>
            </p:cNvPr>
            <p:cNvCxnSpPr>
              <a:cxnSpLocks/>
            </p:cNvCxnSpPr>
            <p:nvPr/>
          </p:nvCxnSpPr>
          <p:spPr>
            <a:xfrm>
              <a:off x="9281192" y="4956061"/>
              <a:ext cx="1233689" cy="6921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3B8214F-A1E2-244E-8ED0-9175E8935E3E}"/>
                </a:ext>
              </a:extLst>
            </p:cNvPr>
            <p:cNvSpPr txBox="1"/>
            <p:nvPr/>
          </p:nvSpPr>
          <p:spPr>
            <a:xfrm>
              <a:off x="8423411" y="5057397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/>
                <a:t>no</a:t>
              </a:r>
              <a:endParaRPr lang="en-US" sz="11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BF1FF9A-8437-1E4D-8A25-2411E9E61481}"/>
                </a:ext>
              </a:extLst>
            </p:cNvPr>
            <p:cNvSpPr txBox="1"/>
            <p:nvPr/>
          </p:nvSpPr>
          <p:spPr>
            <a:xfrm>
              <a:off x="9708976" y="4917283"/>
              <a:ext cx="3690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/>
                <a:t>yes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8B8CA9B-A6B5-1445-A57B-B70ED1E8F379}"/>
              </a:ext>
            </a:extLst>
          </p:cNvPr>
          <p:cNvSpPr txBox="1"/>
          <p:nvPr/>
        </p:nvSpPr>
        <p:spPr>
          <a:xfrm>
            <a:off x="5986287" y="1923563"/>
            <a:ext cx="8207696" cy="477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Sweet has flavor and score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Result has total (score) and flavors (list)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pickSweets(choices: List[Sweet]): List[Results] {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if (choices == empty) {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return empty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} else if (choices.tail is empty) {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return choices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pickthis = </a:t>
            </a:r>
            <a:r>
              <a:rPr lang="en-US" sz="160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pickSweets(choices.tail.tail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skipthis = </a:t>
            </a:r>
            <a:r>
              <a:rPr lang="en-US" sz="160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pickSweets(choices.tail)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if (choices.first.score + pickthis.total &gt; skipthis.total) {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return choices.first.flavor ::: 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pickthis.flavors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} else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return skipthis.flavors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4498B2-C768-F64C-807A-F1FE076D3B15}"/>
              </a:ext>
            </a:extLst>
          </p:cNvPr>
          <p:cNvSpPr txBox="1"/>
          <p:nvPr/>
        </p:nvSpPr>
        <p:spPr>
          <a:xfrm>
            <a:off x="1055465" y="2167795"/>
            <a:ext cx="43032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Highlighted lines are what lead to</a:t>
            </a:r>
          </a:p>
          <a:p>
            <a:r>
              <a:rPr lang="en-US"/>
              <a:t>the exponential runtime.</a:t>
            </a:r>
          </a:p>
          <a:p>
            <a:endParaRPr lang="en-US"/>
          </a:p>
          <a:p>
            <a:r>
              <a:rPr lang="en-US"/>
              <a:t>To reduce this to linear, make sure</a:t>
            </a:r>
          </a:p>
          <a:p>
            <a:r>
              <a:rPr lang="en-US"/>
              <a:t>those lines only run if we haven’t previously</a:t>
            </a:r>
          </a:p>
          <a:p>
            <a:r>
              <a:rPr lang="en-US"/>
              <a:t>computed the answer for the first flavor</a:t>
            </a:r>
          </a:p>
        </p:txBody>
      </p:sp>
    </p:spTree>
    <p:extLst>
      <p:ext uri="{BB962C8B-B14F-4D97-AF65-F5344CB8AC3E}">
        <p14:creationId xmlns:p14="http://schemas.microsoft.com/office/powerpoint/2010/main" val="329634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8E92B3-5E81-F642-BE4A-7DEDAEA6DECD}"/>
              </a:ext>
            </a:extLst>
          </p:cNvPr>
          <p:cNvGraphicFramePr>
            <a:graphicFrameLocks noGrp="1"/>
          </p:cNvGraphicFramePr>
          <p:nvPr/>
        </p:nvGraphicFramePr>
        <p:xfrm>
          <a:off x="1946206" y="1091980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782586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085946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140306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070956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69618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Chocolate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Strawberry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Vanilla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Pistachio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Raspberry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09971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C1233A2-64E2-8E43-85CD-1980F6D5BCE3}"/>
              </a:ext>
            </a:extLst>
          </p:cNvPr>
          <p:cNvSpPr txBox="1"/>
          <p:nvPr/>
        </p:nvSpPr>
        <p:spPr>
          <a:xfrm>
            <a:off x="317241" y="234810"/>
            <a:ext cx="10916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Searching for the best combination of sweets (cupcakes, burfi, mochi, etc)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B8CA9B-A6B5-1445-A57B-B70ED1E8F379}"/>
              </a:ext>
            </a:extLst>
          </p:cNvPr>
          <p:cNvSpPr txBox="1"/>
          <p:nvPr/>
        </p:nvSpPr>
        <p:spPr>
          <a:xfrm>
            <a:off x="5000019" y="1719131"/>
            <a:ext cx="7273145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Sweet has flavor and score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Result has total (score) and flavors (list)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pickSweets(choices: List[Sweet]): List[Results]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if (choices.tail is empty)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ans = result(choices.first.flavor, choices.first.score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hashMap.put(choices.first, ans)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(hashMap.hasKey(choices.first))</a:t>
            </a:r>
          </a:p>
          <a:p>
            <a:r>
              <a:rPr lang="en-US" sz="140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return hashMap(choices.first)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else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pickthis = pickSweets(choices.tail.tail)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skipthis = pickSweets(choices.tail)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if (choices.first.score + pickthis.total &gt; skipthis.total)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ans = result(choices.first.score + pickthis.total,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40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choices.first.flavor ::: pickthis.flavors)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} else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ans = skipthis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hashhmap.put(choices.first, ans)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return ans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9AE43-8C02-224B-9AAC-689175FB60A8}"/>
              </a:ext>
            </a:extLst>
          </p:cNvPr>
          <p:cNvSpPr txBox="1"/>
          <p:nvPr/>
        </p:nvSpPr>
        <p:spPr>
          <a:xfrm>
            <a:off x="522514" y="2056686"/>
            <a:ext cx="456413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Maintain hashMap from Sweets to Results</a:t>
            </a:r>
          </a:p>
          <a:p>
            <a:r>
              <a:rPr lang="en-US"/>
              <a:t>Whenever compute a result, store it in map</a:t>
            </a:r>
          </a:p>
          <a:p>
            <a:r>
              <a:rPr lang="en-US"/>
              <a:t>Whenever need a result, check map first</a:t>
            </a:r>
          </a:p>
          <a:p>
            <a:endParaRPr lang="en-US"/>
          </a:p>
          <a:p>
            <a:r>
              <a:rPr lang="en-US"/>
              <a:t>Raspberry </a:t>
            </a:r>
            <a:r>
              <a:rPr lang="en-US">
                <a:sym typeface="Wingdings" pitchFamily="2" charset="2"/>
              </a:rPr>
              <a:t> result(4, [“rasp”])</a:t>
            </a:r>
          </a:p>
          <a:p>
            <a:r>
              <a:rPr lang="en-US">
                <a:sym typeface="Wingdings" pitchFamily="2" charset="2"/>
              </a:rPr>
              <a:t>Pistachio  result(16, [“pist”])</a:t>
            </a:r>
          </a:p>
          <a:p>
            <a:r>
              <a:rPr lang="en-US">
                <a:sym typeface="Wingdings" pitchFamily="2" charset="2"/>
              </a:rPr>
              <a:t>Vanilla  result(16, [“van”, “rasp”])</a:t>
            </a:r>
          </a:p>
          <a:p>
            <a:r>
              <a:rPr lang="en-US">
                <a:sym typeface="Wingdings" pitchFamily="2" charset="2"/>
              </a:rPr>
              <a:t>...</a:t>
            </a:r>
          </a:p>
          <a:p>
            <a:endParaRPr lang="en-US">
              <a:sym typeface="Wingdings" pitchFamily="2" charset="2"/>
            </a:endParaRPr>
          </a:p>
          <a:p>
            <a:r>
              <a:rPr lang="en-US">
                <a:sym typeface="Wingdings" pitchFamily="2" charset="2"/>
              </a:rPr>
              <a:t>Each flavor goes in one time, so HashMap </a:t>
            </a:r>
          </a:p>
          <a:p>
            <a:r>
              <a:rPr lang="en-US">
                <a:sym typeface="Wingdings" pitchFamily="2" charset="2"/>
              </a:rPr>
              <a:t>needs one entry per flavor.</a:t>
            </a:r>
          </a:p>
          <a:p>
            <a:endParaRPr lang="en-US">
              <a:sym typeface="Wingdings" pitchFamily="2" charset="2"/>
            </a:endParaRPr>
          </a:p>
          <a:p>
            <a:r>
              <a:rPr lang="en-US" i="1">
                <a:sym typeface="Wingdings" pitchFamily="2" charset="2"/>
              </a:rPr>
              <a:t>So wait -- if we have a fixed # of flavors and we</a:t>
            </a:r>
          </a:p>
          <a:p>
            <a:r>
              <a:rPr lang="en-US" i="1">
                <a:sym typeface="Wingdings" pitchFamily="2" charset="2"/>
              </a:rPr>
              <a:t>know we need a slot for each, why not use </a:t>
            </a:r>
          </a:p>
          <a:p>
            <a:r>
              <a:rPr lang="en-US" i="1">
                <a:sym typeface="Wingdings" pitchFamily="2" charset="2"/>
              </a:rPr>
              <a:t>an array? -- See the next slide 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DE93AB-43A6-2240-A187-D52F11F4C7AB}"/>
              </a:ext>
            </a:extLst>
          </p:cNvPr>
          <p:cNvSpPr txBox="1"/>
          <p:nvPr/>
        </p:nvSpPr>
        <p:spPr>
          <a:xfrm>
            <a:off x="9988062" y="3255666"/>
            <a:ext cx="17638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Yellow: hashmap</a:t>
            </a:r>
          </a:p>
          <a:p>
            <a:r>
              <a:rPr lang="en-US"/>
              <a:t>Pink: old returns</a:t>
            </a:r>
          </a:p>
        </p:txBody>
      </p:sp>
    </p:spTree>
    <p:extLst>
      <p:ext uri="{BB962C8B-B14F-4D97-AF65-F5344CB8AC3E}">
        <p14:creationId xmlns:p14="http://schemas.microsoft.com/office/powerpoint/2010/main" val="250830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8E92B3-5E81-F642-BE4A-7DEDAEA6DECD}"/>
              </a:ext>
            </a:extLst>
          </p:cNvPr>
          <p:cNvGraphicFramePr>
            <a:graphicFrameLocks noGrp="1"/>
          </p:cNvGraphicFramePr>
          <p:nvPr/>
        </p:nvGraphicFramePr>
        <p:xfrm>
          <a:off x="1946206" y="1091980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782586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085946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140306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070956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69618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Chocolate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Strawberry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Vanilla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Pistachio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Raspberry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09971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C1233A2-64E2-8E43-85CD-1980F6D5BCE3}"/>
              </a:ext>
            </a:extLst>
          </p:cNvPr>
          <p:cNvSpPr txBox="1"/>
          <p:nvPr/>
        </p:nvSpPr>
        <p:spPr>
          <a:xfrm>
            <a:off x="317241" y="234810"/>
            <a:ext cx="10916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Searching for the best combination of sweets (cupcakes, burfi, mochi, etc)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9AE43-8C02-224B-9AAC-689175FB60A8}"/>
              </a:ext>
            </a:extLst>
          </p:cNvPr>
          <p:cNvSpPr txBox="1"/>
          <p:nvPr/>
        </p:nvSpPr>
        <p:spPr>
          <a:xfrm>
            <a:off x="1072715" y="3496617"/>
            <a:ext cx="1093761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Given the three arrays above (max score starts out as all 0, others are given)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- initialize the two rightmost spots of max-score from the score array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for each index i from length - 3 down to 0</a:t>
            </a:r>
          </a:p>
          <a:p>
            <a:pPr lvl="1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max-score[i] = max(score[i] + max-score[i + 2], max-score[i+1])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- the overall result is in score[0]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9B7C6D-7C4B-F14D-98BD-52145E53C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765223"/>
              </p:ext>
            </p:extLst>
          </p:nvPr>
        </p:nvGraphicFramePr>
        <p:xfrm>
          <a:off x="1946206" y="1644327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782586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085946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140306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070956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69618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0997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789D56-B62E-7F49-AF89-36EAA7362632}"/>
              </a:ext>
            </a:extLst>
          </p:cNvPr>
          <p:cNvSpPr txBox="1"/>
          <p:nvPr/>
        </p:nvSpPr>
        <p:spPr>
          <a:xfrm>
            <a:off x="865767" y="1097473"/>
            <a:ext cx="81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flavor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0C6DCC-F474-E54B-8957-0DB1289FE170}"/>
              </a:ext>
            </a:extLst>
          </p:cNvPr>
          <p:cNvSpPr txBox="1"/>
          <p:nvPr/>
        </p:nvSpPr>
        <p:spPr>
          <a:xfrm>
            <a:off x="865767" y="1611884"/>
            <a:ext cx="81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score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780E715-EA1F-224A-8A31-012812F58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271105"/>
              </p:ext>
            </p:extLst>
          </p:nvPr>
        </p:nvGraphicFramePr>
        <p:xfrm>
          <a:off x="1946206" y="2250743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782586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085946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140306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070956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69618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0997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3566CF8-EDE2-EC4E-A919-75D99ABE8F14}"/>
              </a:ext>
            </a:extLst>
          </p:cNvPr>
          <p:cNvSpPr txBox="1"/>
          <p:nvPr/>
        </p:nvSpPr>
        <p:spPr>
          <a:xfrm>
            <a:off x="462224" y="2173490"/>
            <a:ext cx="1220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max score so far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CB8D357-86FB-6540-9F47-24D4BA574237}"/>
                  </a:ext>
                </a:extLst>
              </p14:cNvPr>
              <p14:cNvContentPartPr/>
              <p14:nvPr/>
            </p14:nvContentPartPr>
            <p14:xfrm>
              <a:off x="3044168" y="2388608"/>
              <a:ext cx="1094760" cy="190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CB8D357-86FB-6540-9F47-24D4BA5742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6528" y="2370608"/>
                <a:ext cx="11304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78D8B4B-88FF-A74E-8993-A897BFA89A6F}"/>
                  </a:ext>
                </a:extLst>
              </p14:cNvPr>
              <p14:cNvContentPartPr/>
              <p14:nvPr/>
            </p14:nvContentPartPr>
            <p14:xfrm>
              <a:off x="4545008" y="1878848"/>
              <a:ext cx="204480" cy="5565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78D8B4B-88FF-A74E-8993-A897BFA89A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27008" y="1861208"/>
                <a:ext cx="240120" cy="5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E58225D-F26D-3640-A8A1-2EDEE66CBEDD}"/>
                  </a:ext>
                </a:extLst>
              </p14:cNvPr>
              <p14:cNvContentPartPr/>
              <p14:nvPr/>
            </p14:nvContentPartPr>
            <p14:xfrm>
              <a:off x="4750568" y="2414168"/>
              <a:ext cx="2731320" cy="5842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E58225D-F26D-3640-A8A1-2EDEE66CBE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32568" y="2396168"/>
                <a:ext cx="2766960" cy="61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6FAC430C-26B6-644D-91CD-9F88020A3BEB}"/>
              </a:ext>
            </a:extLst>
          </p:cNvPr>
          <p:cNvGrpSpPr/>
          <p:nvPr/>
        </p:nvGrpSpPr>
        <p:grpSpPr>
          <a:xfrm>
            <a:off x="6148088" y="1852928"/>
            <a:ext cx="3431160" cy="1162080"/>
            <a:chOff x="6148088" y="1852928"/>
            <a:chExt cx="3431160" cy="116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E3521D4-7847-254E-B7AD-7E95917D7600}"/>
                    </a:ext>
                  </a:extLst>
                </p14:cNvPr>
                <p14:cNvContentPartPr/>
                <p14:nvPr/>
              </p14:nvContentPartPr>
              <p14:xfrm>
                <a:off x="9418688" y="1895048"/>
                <a:ext cx="160560" cy="550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E3521D4-7847-254E-B7AD-7E95917D760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00688" y="1877048"/>
                  <a:ext cx="19620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3BCB2E7-EE9F-7C4C-8A48-B01495082089}"/>
                    </a:ext>
                  </a:extLst>
                </p14:cNvPr>
                <p14:cNvContentPartPr/>
                <p14:nvPr/>
              </p14:nvContentPartPr>
              <p14:xfrm>
                <a:off x="7806248" y="1858328"/>
                <a:ext cx="201600" cy="542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3BCB2E7-EE9F-7C4C-8A48-B0149508208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88248" y="1840688"/>
                  <a:ext cx="23724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0260CAF-4A9E-154D-B34C-636176E47C92}"/>
                    </a:ext>
                  </a:extLst>
                </p14:cNvPr>
                <p14:cNvContentPartPr/>
                <p14:nvPr/>
              </p14:nvContentPartPr>
              <p14:xfrm>
                <a:off x="6169328" y="1852928"/>
                <a:ext cx="179280" cy="538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0260CAF-4A9E-154D-B34C-636176E47C9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51328" y="1834928"/>
                  <a:ext cx="21492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6FF05BA-FCC4-4D43-9497-68EBE1315F28}"/>
                    </a:ext>
                  </a:extLst>
                </p14:cNvPr>
                <p14:cNvContentPartPr/>
                <p14:nvPr/>
              </p14:nvContentPartPr>
              <p14:xfrm>
                <a:off x="6148088" y="2510288"/>
                <a:ext cx="2969640" cy="504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6FF05BA-FCC4-4D43-9497-68EBE1315F2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30448" y="2492288"/>
                  <a:ext cx="3005280" cy="540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0F1A089-6966-8B4E-A6AD-2BE973316355}"/>
              </a:ext>
            </a:extLst>
          </p:cNvPr>
          <p:cNvSpPr txBox="1"/>
          <p:nvPr/>
        </p:nvSpPr>
        <p:spPr>
          <a:xfrm>
            <a:off x="1072715" y="5089086"/>
            <a:ext cx="1053147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ym typeface="Wingdings" pitchFamily="2" charset="2"/>
              </a:rPr>
              <a:t>You can also compute the array from left to right (initialize chocolate/strawberry from score, and compute</a:t>
            </a:r>
          </a:p>
          <a:p>
            <a:r>
              <a:rPr lang="en-US">
                <a:sym typeface="Wingdings" pitchFamily="2" charset="2"/>
              </a:rPr>
              <a:t>max value achievable by the time you get to raspberry -- you’ll get the same best score (26), but the max-score</a:t>
            </a:r>
          </a:p>
          <a:p>
            <a:r>
              <a:rPr lang="en-US">
                <a:sym typeface="Wingdings" pitchFamily="2" charset="2"/>
              </a:rPr>
              <a:t>array contents will be different)</a:t>
            </a:r>
          </a:p>
        </p:txBody>
      </p:sp>
    </p:spTree>
    <p:extLst>
      <p:ext uri="{BB962C8B-B14F-4D97-AF65-F5344CB8AC3E}">
        <p14:creationId xmlns:p14="http://schemas.microsoft.com/office/powerpoint/2010/main" val="3532148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5704</TotalTime>
  <Words>1131</Words>
  <Application>Microsoft Macintosh PowerPoint</Application>
  <PresentationFormat>Widescreen</PresentationFormat>
  <Paragraphs>276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Crash Notes from  Lecture 26  (real ones coming by Thursday)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Frequent Questions </dc:title>
  <dc:creator>Kathi Fisler</dc:creator>
  <cp:lastModifiedBy>Kathi Fisler</cp:lastModifiedBy>
  <cp:revision>31</cp:revision>
  <dcterms:created xsi:type="dcterms:W3CDTF">2020-04-08T14:34:22Z</dcterms:created>
  <dcterms:modified xsi:type="dcterms:W3CDTF">2021-07-14T16:57:09Z</dcterms:modified>
</cp:coreProperties>
</file>