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uirement Prototype" id="{6053BD37-41A5-43FB-8059-61D0EE10282E}">
          <p14:sldIdLst>
            <p14:sldId id="256"/>
            <p14:sldId id="257"/>
            <p14:sldId id="258"/>
            <p14:sldId id="261"/>
            <p14:sldId id="262"/>
            <p14:sldId id="264"/>
            <p14:sldId id="263"/>
            <p14:sldId id="266"/>
            <p14:sldId id="267"/>
            <p14:sldId id="265"/>
          </p14:sldIdLst>
        </p14:section>
        <p14:section name="Addtional Feature" id="{B2BCF63F-5BB2-45E1-BA7A-3760E2F5937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8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7647-4B13-4E4B-BCA9-8663E1C6D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188B0-AB3D-449D-8AFD-619F0D660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B886D-DDA7-45B8-9A39-E5F1D51C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6CDE-12CB-4CC0-B93F-781EFFB3F24B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F04D2-8272-4D74-9CE2-398EC0B7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C1DC-0B82-4561-9986-35DF797E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4498-A6EA-4BBD-B7AA-5821D56A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7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2AF1-449C-4E16-BBFD-54AA2856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FB81F-93E7-4C15-AED5-06DC8124B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7C0B3-83B3-4518-B934-42FE2B15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6CDE-12CB-4CC0-B93F-781EFFB3F24B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0ED2-05FD-4437-A337-482C2867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E11DE-5AD4-4CB6-B0FF-E4D8C2D0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4498-A6EA-4BBD-B7AA-5821D56A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8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C3370-9C24-4413-9403-AA8C7CC5A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3193D-7DCB-4606-AD78-22C409D32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7C74C-49EE-400B-B9E0-E0E57B4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6CDE-12CB-4CC0-B93F-781EFFB3F24B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0597A-4EAE-4809-8B49-5DA2EA70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2C55A-94AD-4C2C-A06C-59ADE30D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4498-A6EA-4BBD-B7AA-5821D56A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77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AD4C-93C6-4ABD-9FFB-26B03D8E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D45A-8D72-4BED-B342-4244F95B7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4B297-56A1-4CC0-9CFA-FC003265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6CDE-12CB-4CC0-B93F-781EFFB3F24B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F4571-FF9B-4E01-AE21-A3C5E40A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FE682-7C15-4B73-B751-7073FDD0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4498-A6EA-4BBD-B7AA-5821D56A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9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286A-8B6C-4277-A1AE-7BEB11DF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53C6C-DD69-4594-85DE-C3881F7B6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84CBA-26BA-4BC7-891C-CFD5153D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6CDE-12CB-4CC0-B93F-781EFFB3F24B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2A2DF-49C0-447F-9090-473DF863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9F835-460C-4196-B175-3376CAF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4498-A6EA-4BBD-B7AA-5821D56A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23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3FB8-C5CA-40F3-BBA3-45A5FD8B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2E7FF-F7E4-421D-9CA5-95FA6BE7B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C4044-7E9D-4920-88CC-8D19F3947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6EFDA-8F5D-4DEB-9F6B-DAF0F5FB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6CDE-12CB-4CC0-B93F-781EFFB3F24B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7C72A-F63A-4992-A865-9993483C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D6B89-3C14-4532-9A52-312BABD8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4498-A6EA-4BBD-B7AA-5821D56A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85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60BF-4724-4B58-AD3C-435F0E03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A4FDC-4DAB-4D35-8DB2-9A2102B6D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295ED-433F-4E7D-B392-1ED0A0EC4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91246-1815-46E3-BFE5-4F27FB5D7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F1BC3-C323-4235-AA60-B69DA942A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0A7D4-EE54-49A7-8099-6318F0C8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6CDE-12CB-4CC0-B93F-781EFFB3F24B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F8591-1C52-4CE2-AAD3-0DD48A2A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DEC37-4391-4974-BD00-A267C3F2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4498-A6EA-4BBD-B7AA-5821D56A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34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43B7-77E4-442E-97A9-E79163E6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6D198-1D2C-4DDD-8238-A041B1D0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6CDE-12CB-4CC0-B93F-781EFFB3F24B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968A2-EAFB-478F-8CA9-7EA109B9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616FF-7341-4CBB-903F-5CCE346C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4498-A6EA-4BBD-B7AA-5821D56A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2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366F4-5F97-40AB-AE78-C646CCAF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6CDE-12CB-4CC0-B93F-781EFFB3F24B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328EE-4BF1-4014-8D01-EA50EED4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365CD-BB3B-4D36-9DD8-8A2B14B6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4498-A6EA-4BBD-B7AA-5821D56A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00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350F-C94C-4338-AE9A-99397557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29A0-7DE1-4870-9C58-F563D8A5B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183D6-2882-4442-9A1F-E73B5828B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77C4A-5B4D-4E61-91FF-85202106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6CDE-12CB-4CC0-B93F-781EFFB3F24B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F93C8-0077-444D-8A8B-9B8E790F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5585F-3919-4207-8E16-3FCE21BB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4498-A6EA-4BBD-B7AA-5821D56A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57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9E14-EEBE-446E-8368-8842A17A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A2A18A-4631-4345-A0A2-BF312E871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0FE30-78CE-4AF1-BFC6-367D36C00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262A9-FDFA-4218-9A0C-CDC11877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6CDE-12CB-4CC0-B93F-781EFFB3F24B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02458-A45D-4246-A86E-4A2B9049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0E9B4-CEFF-4825-9970-BF6EB0D2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4498-A6EA-4BBD-B7AA-5821D56A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62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C8955-7C9F-433B-8340-E0112306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42580-2560-496C-B905-0E9A19A3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870CA-02CF-4E3E-A7D8-41B6D6832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46CDE-12CB-4CC0-B93F-781EFFB3F24B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3428E-80C2-4427-B1A8-556A09BE6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A46F9-F6E3-45C1-8A37-F5BF57821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14498-A6EA-4BBD-B7AA-5821D56A9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71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8A064D-E0F1-485F-9CE6-6E394C05D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Prototype for our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B4BB8-4E81-4795-AD0C-E53FB7273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Pankaj Naroam - 1703100</a:t>
            </a:r>
          </a:p>
        </p:txBody>
      </p:sp>
    </p:spTree>
    <p:extLst>
      <p:ext uri="{BB962C8B-B14F-4D97-AF65-F5344CB8AC3E}">
        <p14:creationId xmlns:p14="http://schemas.microsoft.com/office/powerpoint/2010/main" val="1561765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4D1D-033C-4488-823B-9C3CF49B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Past Tournament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AD97B1-39A4-4C6F-9272-8E538952B420}"/>
              </a:ext>
            </a:extLst>
          </p:cNvPr>
          <p:cNvSpPr/>
          <p:nvPr/>
        </p:nvSpPr>
        <p:spPr>
          <a:xfrm>
            <a:off x="941294" y="1502429"/>
            <a:ext cx="3415553" cy="48894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9449E-FBCC-4645-9D47-ABE5417DA15D}"/>
              </a:ext>
            </a:extLst>
          </p:cNvPr>
          <p:cNvSpPr/>
          <p:nvPr/>
        </p:nvSpPr>
        <p:spPr>
          <a:xfrm>
            <a:off x="1013012" y="1586753"/>
            <a:ext cx="3245223" cy="4688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EDBCB7-DC8A-4D1C-880B-640530121A02}"/>
              </a:ext>
            </a:extLst>
          </p:cNvPr>
          <p:cNvCxnSpPr>
            <a:cxnSpLocks/>
          </p:cNvCxnSpPr>
          <p:nvPr/>
        </p:nvCxnSpPr>
        <p:spPr>
          <a:xfrm flipH="1">
            <a:off x="4123764" y="1690688"/>
            <a:ext cx="555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236FF4-E1FF-4CA5-8D8D-20D07A1B4E1B}"/>
              </a:ext>
            </a:extLst>
          </p:cNvPr>
          <p:cNvSpPr txBox="1"/>
          <p:nvPr/>
        </p:nvSpPr>
        <p:spPr>
          <a:xfrm>
            <a:off x="4679576" y="1474362"/>
            <a:ext cx="336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Background e.g. colour or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E14475-9888-45CF-B9FC-34C6D05ACE94}"/>
              </a:ext>
            </a:extLst>
          </p:cNvPr>
          <p:cNvSpPr/>
          <p:nvPr/>
        </p:nvSpPr>
        <p:spPr>
          <a:xfrm>
            <a:off x="1062318" y="1667105"/>
            <a:ext cx="2662517" cy="353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Your History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8D97AE-04E1-4A2E-87C8-EEC8889BF843}"/>
              </a:ext>
            </a:extLst>
          </p:cNvPr>
          <p:cNvSpPr/>
          <p:nvPr/>
        </p:nvSpPr>
        <p:spPr>
          <a:xfrm>
            <a:off x="5746376" y="2932884"/>
            <a:ext cx="2295274" cy="348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7B76918-B8CE-4767-A6D5-BC2498971C73}"/>
              </a:ext>
            </a:extLst>
          </p:cNvPr>
          <p:cNvSpPr/>
          <p:nvPr/>
        </p:nvSpPr>
        <p:spPr>
          <a:xfrm>
            <a:off x="4562407" y="40389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015B94-B10C-498E-BE72-A70B25F50BB0}"/>
              </a:ext>
            </a:extLst>
          </p:cNvPr>
          <p:cNvSpPr/>
          <p:nvPr/>
        </p:nvSpPr>
        <p:spPr>
          <a:xfrm>
            <a:off x="5861662" y="3077204"/>
            <a:ext cx="2081067" cy="3240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E281ED-5BCF-4E8C-8F89-E8034DA599BD}"/>
              </a:ext>
            </a:extLst>
          </p:cNvPr>
          <p:cNvSpPr/>
          <p:nvPr/>
        </p:nvSpPr>
        <p:spPr>
          <a:xfrm>
            <a:off x="1062318" y="2160494"/>
            <a:ext cx="3061446" cy="5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T1 – click to 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BF8F6B-53C5-4A41-BBA2-8F4DCF49276E}"/>
              </a:ext>
            </a:extLst>
          </p:cNvPr>
          <p:cNvSpPr/>
          <p:nvPr/>
        </p:nvSpPr>
        <p:spPr>
          <a:xfrm>
            <a:off x="1075764" y="3496600"/>
            <a:ext cx="3061446" cy="5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T3 – click to 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B83EF-6ACD-4EB7-8885-A3C596320DD9}"/>
              </a:ext>
            </a:extLst>
          </p:cNvPr>
          <p:cNvSpPr/>
          <p:nvPr/>
        </p:nvSpPr>
        <p:spPr>
          <a:xfrm>
            <a:off x="1062318" y="4147614"/>
            <a:ext cx="3061446" cy="5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T4 – click to 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2F058-F20B-4234-A315-697B5ABD5946}"/>
              </a:ext>
            </a:extLst>
          </p:cNvPr>
          <p:cNvSpPr/>
          <p:nvPr/>
        </p:nvSpPr>
        <p:spPr>
          <a:xfrm>
            <a:off x="1075764" y="4798628"/>
            <a:ext cx="3061446" cy="5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T5 – click to 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7187A1-7A3E-4B43-B87E-7ACEFAAAD988}"/>
              </a:ext>
            </a:extLst>
          </p:cNvPr>
          <p:cNvSpPr/>
          <p:nvPr/>
        </p:nvSpPr>
        <p:spPr>
          <a:xfrm>
            <a:off x="1062318" y="5411857"/>
            <a:ext cx="3061446" cy="5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T6 – click to view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B6A239-BA61-4C81-B69A-5CA7FBF13606}"/>
              </a:ext>
            </a:extLst>
          </p:cNvPr>
          <p:cNvSpPr/>
          <p:nvPr/>
        </p:nvSpPr>
        <p:spPr>
          <a:xfrm>
            <a:off x="1062318" y="2812752"/>
            <a:ext cx="3061446" cy="5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T2 – click to view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FE0BD9A-3373-4FBE-B121-B2D82076254C}"/>
              </a:ext>
            </a:extLst>
          </p:cNvPr>
          <p:cNvSpPr/>
          <p:nvPr/>
        </p:nvSpPr>
        <p:spPr>
          <a:xfrm>
            <a:off x="6266330" y="5495548"/>
            <a:ext cx="1555376" cy="277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Points table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F73B95-E869-4F39-8BA3-6C5192E554B7}"/>
              </a:ext>
            </a:extLst>
          </p:cNvPr>
          <p:cNvSpPr/>
          <p:nvPr/>
        </p:nvSpPr>
        <p:spPr>
          <a:xfrm>
            <a:off x="6266330" y="5833201"/>
            <a:ext cx="1555376" cy="277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View Bracket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47EE7E-99E5-441D-B482-C3D962279E19}"/>
              </a:ext>
            </a:extLst>
          </p:cNvPr>
          <p:cNvSpPr/>
          <p:nvPr/>
        </p:nvSpPr>
        <p:spPr>
          <a:xfrm>
            <a:off x="5997388" y="3263153"/>
            <a:ext cx="1824318" cy="212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 of the tournament – e.g. Name of the tournament, champions, game name,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5B38CBBA-8620-4E4D-B936-81162503794C}"/>
              </a:ext>
            </a:extLst>
          </p:cNvPr>
          <p:cNvSpPr/>
          <p:nvPr/>
        </p:nvSpPr>
        <p:spPr>
          <a:xfrm>
            <a:off x="5888556" y="5620537"/>
            <a:ext cx="305747" cy="3406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C4E0D9-4C5D-46FD-92E8-C86E9BC3492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342965" y="5620537"/>
            <a:ext cx="545591" cy="170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719BAE-9657-4251-9577-EC186D984C73}"/>
              </a:ext>
            </a:extLst>
          </p:cNvPr>
          <p:cNvSpPr txBox="1"/>
          <p:nvPr/>
        </p:nvSpPr>
        <p:spPr>
          <a:xfrm>
            <a:off x="4428565" y="5306977"/>
            <a:ext cx="13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 button</a:t>
            </a:r>
          </a:p>
        </p:txBody>
      </p:sp>
    </p:spTree>
    <p:extLst>
      <p:ext uri="{BB962C8B-B14F-4D97-AF65-F5344CB8AC3E}">
        <p14:creationId xmlns:p14="http://schemas.microsoft.com/office/powerpoint/2010/main" val="363943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B2F1-81A5-404A-AC29-70DE21D4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Login Page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79363B-AC1F-421A-BCA6-9D664D4B642B}"/>
              </a:ext>
            </a:extLst>
          </p:cNvPr>
          <p:cNvSpPr/>
          <p:nvPr/>
        </p:nvSpPr>
        <p:spPr>
          <a:xfrm>
            <a:off x="941294" y="1502429"/>
            <a:ext cx="3415553" cy="48894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75588F-4AB1-4B1A-A181-64152A195F87}"/>
              </a:ext>
            </a:extLst>
          </p:cNvPr>
          <p:cNvSpPr/>
          <p:nvPr/>
        </p:nvSpPr>
        <p:spPr>
          <a:xfrm>
            <a:off x="1013012" y="1586753"/>
            <a:ext cx="3245223" cy="4688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C31559-CDFA-4E1A-9510-2645807E440F}"/>
              </a:ext>
            </a:extLst>
          </p:cNvPr>
          <p:cNvCxnSpPr>
            <a:cxnSpLocks/>
          </p:cNvCxnSpPr>
          <p:nvPr/>
        </p:nvCxnSpPr>
        <p:spPr>
          <a:xfrm flipH="1">
            <a:off x="3845860" y="1690688"/>
            <a:ext cx="833716" cy="15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4C56B9-B114-4D16-936A-04BBFD875312}"/>
              </a:ext>
            </a:extLst>
          </p:cNvPr>
          <p:cNvSpPr txBox="1"/>
          <p:nvPr/>
        </p:nvSpPr>
        <p:spPr>
          <a:xfrm>
            <a:off x="4679576" y="1474362"/>
            <a:ext cx="336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Background e.g. colour or picture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A7631B-19BD-4A78-94F0-A1D3179F6046}"/>
              </a:ext>
            </a:extLst>
          </p:cNvPr>
          <p:cNvSpPr/>
          <p:nvPr/>
        </p:nvSpPr>
        <p:spPr>
          <a:xfrm>
            <a:off x="1869141" y="1882588"/>
            <a:ext cx="1532964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A723FD-1984-4AE8-9B6C-3A43ECD87015}"/>
              </a:ext>
            </a:extLst>
          </p:cNvPr>
          <p:cNvSpPr/>
          <p:nvPr/>
        </p:nvSpPr>
        <p:spPr>
          <a:xfrm>
            <a:off x="1308846" y="3720353"/>
            <a:ext cx="1174377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0BD554-D0B2-4D64-8821-BA78534A141A}"/>
              </a:ext>
            </a:extLst>
          </p:cNvPr>
          <p:cNvSpPr/>
          <p:nvPr/>
        </p:nvSpPr>
        <p:spPr>
          <a:xfrm>
            <a:off x="1299881" y="4067549"/>
            <a:ext cx="1183341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Password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9ABCC8-2A23-4319-8589-9798A8623763}"/>
              </a:ext>
            </a:extLst>
          </p:cNvPr>
          <p:cNvSpPr/>
          <p:nvPr/>
        </p:nvSpPr>
        <p:spPr>
          <a:xfrm>
            <a:off x="2595282" y="3720353"/>
            <a:ext cx="1174377" cy="277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2C5259-E699-4229-A753-7A65F26CD599}"/>
              </a:ext>
            </a:extLst>
          </p:cNvPr>
          <p:cNvSpPr/>
          <p:nvPr/>
        </p:nvSpPr>
        <p:spPr>
          <a:xfrm>
            <a:off x="2595281" y="4081065"/>
            <a:ext cx="1174377" cy="277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9CC15B-376B-49A0-92BE-6612EBAB5BC5}"/>
              </a:ext>
            </a:extLst>
          </p:cNvPr>
          <p:cNvSpPr/>
          <p:nvPr/>
        </p:nvSpPr>
        <p:spPr>
          <a:xfrm>
            <a:off x="2877671" y="4464424"/>
            <a:ext cx="891987" cy="277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D66A27-C348-42B3-892B-5A715C4315ED}"/>
              </a:ext>
            </a:extLst>
          </p:cNvPr>
          <p:cNvSpPr txBox="1"/>
          <p:nvPr/>
        </p:nvSpPr>
        <p:spPr>
          <a:xfrm>
            <a:off x="1299881" y="4825614"/>
            <a:ext cx="1676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Don’t have an account click </a:t>
            </a:r>
            <a:r>
              <a:rPr lang="en-GB" sz="900" dirty="0">
                <a:sym typeface="Wingdings" panose="05000000000000000000" pitchFamily="2" charset="2"/>
              </a:rPr>
              <a:t></a:t>
            </a:r>
            <a:endParaRPr lang="en-GB" sz="9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82621C-5E47-457A-9CCC-D854FEBC5CC7}"/>
              </a:ext>
            </a:extLst>
          </p:cNvPr>
          <p:cNvSpPr/>
          <p:nvPr/>
        </p:nvSpPr>
        <p:spPr>
          <a:xfrm>
            <a:off x="2877671" y="4802077"/>
            <a:ext cx="891987" cy="277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111518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45A1-72CC-4CEC-8F78-0E98AF0B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Signup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B1C03-E990-4095-A0CE-BB19E331053F}"/>
              </a:ext>
            </a:extLst>
          </p:cNvPr>
          <p:cNvSpPr/>
          <p:nvPr/>
        </p:nvSpPr>
        <p:spPr>
          <a:xfrm>
            <a:off x="941294" y="1502429"/>
            <a:ext cx="3415553" cy="48894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0348A-32F8-44E1-8BA4-A3464D79114F}"/>
              </a:ext>
            </a:extLst>
          </p:cNvPr>
          <p:cNvSpPr/>
          <p:nvPr/>
        </p:nvSpPr>
        <p:spPr>
          <a:xfrm>
            <a:off x="1013012" y="1586753"/>
            <a:ext cx="3245223" cy="4688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EA4E5B-139C-4629-B784-923265D17674}"/>
              </a:ext>
            </a:extLst>
          </p:cNvPr>
          <p:cNvCxnSpPr>
            <a:cxnSpLocks/>
          </p:cNvCxnSpPr>
          <p:nvPr/>
        </p:nvCxnSpPr>
        <p:spPr>
          <a:xfrm flipH="1">
            <a:off x="3845860" y="1690688"/>
            <a:ext cx="833716" cy="15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F0DA30-0093-4620-ABFA-3CC9A1919243}"/>
              </a:ext>
            </a:extLst>
          </p:cNvPr>
          <p:cNvSpPr txBox="1"/>
          <p:nvPr/>
        </p:nvSpPr>
        <p:spPr>
          <a:xfrm>
            <a:off x="4679576" y="1474362"/>
            <a:ext cx="336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Background e.g. colour or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FAAA6-0236-4128-BFCB-79D6C1C3BBEE}"/>
              </a:ext>
            </a:extLst>
          </p:cNvPr>
          <p:cNvSpPr/>
          <p:nvPr/>
        </p:nvSpPr>
        <p:spPr>
          <a:xfrm>
            <a:off x="1385047" y="3400892"/>
            <a:ext cx="1174377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Surname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BD2E2F-C038-443A-9767-5E135BF341B3}"/>
              </a:ext>
            </a:extLst>
          </p:cNvPr>
          <p:cNvSpPr/>
          <p:nvPr/>
        </p:nvSpPr>
        <p:spPr>
          <a:xfrm>
            <a:off x="1376082" y="3748088"/>
            <a:ext cx="1183341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Create username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271047-A1B1-4DF5-9E40-F441E6CFF5D0}"/>
              </a:ext>
            </a:extLst>
          </p:cNvPr>
          <p:cNvSpPr/>
          <p:nvPr/>
        </p:nvSpPr>
        <p:spPr>
          <a:xfrm>
            <a:off x="2671483" y="3400892"/>
            <a:ext cx="1174377" cy="277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0B823F-3B80-480C-AF87-F2BD5B0EE56B}"/>
              </a:ext>
            </a:extLst>
          </p:cNvPr>
          <p:cNvSpPr/>
          <p:nvPr/>
        </p:nvSpPr>
        <p:spPr>
          <a:xfrm>
            <a:off x="2671482" y="3761604"/>
            <a:ext cx="1174377" cy="277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BD04B8-1EA0-42DC-B9CD-B29EBEA8754B}"/>
              </a:ext>
            </a:extLst>
          </p:cNvPr>
          <p:cNvSpPr/>
          <p:nvPr/>
        </p:nvSpPr>
        <p:spPr>
          <a:xfrm>
            <a:off x="1385047" y="3040483"/>
            <a:ext cx="1174377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17BD6-1910-4808-9A7D-1E2A93C915EB}"/>
              </a:ext>
            </a:extLst>
          </p:cNvPr>
          <p:cNvSpPr/>
          <p:nvPr/>
        </p:nvSpPr>
        <p:spPr>
          <a:xfrm>
            <a:off x="2671482" y="3040180"/>
            <a:ext cx="1174377" cy="277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0FAFE7-25AC-4FB4-BC5C-34932D89B6E2}"/>
              </a:ext>
            </a:extLst>
          </p:cNvPr>
          <p:cNvSpPr/>
          <p:nvPr/>
        </p:nvSpPr>
        <p:spPr>
          <a:xfrm>
            <a:off x="1385047" y="4461017"/>
            <a:ext cx="1174377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Birthdate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9858F-03D8-4C6D-AF9E-DFCC55F8DA6E}"/>
              </a:ext>
            </a:extLst>
          </p:cNvPr>
          <p:cNvSpPr/>
          <p:nvPr/>
        </p:nvSpPr>
        <p:spPr>
          <a:xfrm>
            <a:off x="1367117" y="4825907"/>
            <a:ext cx="1183341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Fav sport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8393AB-4B1C-4F15-B361-D091118DC8EC}"/>
              </a:ext>
            </a:extLst>
          </p:cNvPr>
          <p:cNvSpPr/>
          <p:nvPr/>
        </p:nvSpPr>
        <p:spPr>
          <a:xfrm>
            <a:off x="2671483" y="4461017"/>
            <a:ext cx="1174377" cy="277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35D057-E195-4A60-99CD-3EA75ABAC89A}"/>
              </a:ext>
            </a:extLst>
          </p:cNvPr>
          <p:cNvSpPr/>
          <p:nvPr/>
        </p:nvSpPr>
        <p:spPr>
          <a:xfrm>
            <a:off x="2662517" y="4839423"/>
            <a:ext cx="1174377" cy="277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6F9FD1-3B56-4EA1-BAB6-E5DB1BE006BF}"/>
              </a:ext>
            </a:extLst>
          </p:cNvPr>
          <p:cNvSpPr/>
          <p:nvPr/>
        </p:nvSpPr>
        <p:spPr>
          <a:xfrm>
            <a:off x="1376082" y="4118302"/>
            <a:ext cx="1174377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Create Password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31C823-35EB-4599-A524-FF70B298BC6E}"/>
              </a:ext>
            </a:extLst>
          </p:cNvPr>
          <p:cNvSpPr/>
          <p:nvPr/>
        </p:nvSpPr>
        <p:spPr>
          <a:xfrm>
            <a:off x="2662517" y="4117999"/>
            <a:ext cx="1174377" cy="277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B283EE7-7543-4B17-92FA-F9E30314B666}"/>
              </a:ext>
            </a:extLst>
          </p:cNvPr>
          <p:cNvSpPr/>
          <p:nvPr/>
        </p:nvSpPr>
        <p:spPr>
          <a:xfrm>
            <a:off x="2944907" y="5198411"/>
            <a:ext cx="891987" cy="277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8C0882-17F0-4FC6-87AA-EAD393C1C1B5}"/>
              </a:ext>
            </a:extLst>
          </p:cNvPr>
          <p:cNvSpPr txBox="1"/>
          <p:nvPr/>
        </p:nvSpPr>
        <p:spPr>
          <a:xfrm>
            <a:off x="1272989" y="5559600"/>
            <a:ext cx="17705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ym typeface="Wingdings" panose="05000000000000000000" pitchFamily="2" charset="2"/>
              </a:rPr>
              <a:t>Already have an account click </a:t>
            </a:r>
            <a:endParaRPr lang="en-GB" sz="9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74B9B94-05F3-45C2-A6CF-F3F3CB4FA054}"/>
              </a:ext>
            </a:extLst>
          </p:cNvPr>
          <p:cNvSpPr/>
          <p:nvPr/>
        </p:nvSpPr>
        <p:spPr>
          <a:xfrm>
            <a:off x="2944907" y="5536064"/>
            <a:ext cx="891987" cy="277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AC0DC22-A59F-44C2-82AE-5499C3B7B315}"/>
              </a:ext>
            </a:extLst>
          </p:cNvPr>
          <p:cNvSpPr/>
          <p:nvPr/>
        </p:nvSpPr>
        <p:spPr>
          <a:xfrm>
            <a:off x="1882588" y="1622495"/>
            <a:ext cx="1532964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61233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7D69-0C49-44F5-B183-73323385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CFCB99-3DC0-4ECF-8A20-545CA4EB0C20}"/>
              </a:ext>
            </a:extLst>
          </p:cNvPr>
          <p:cNvSpPr/>
          <p:nvPr/>
        </p:nvSpPr>
        <p:spPr>
          <a:xfrm>
            <a:off x="941294" y="1502429"/>
            <a:ext cx="3415553" cy="48894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86BD5A-F876-489D-857D-FFCDBAEBD04D}"/>
              </a:ext>
            </a:extLst>
          </p:cNvPr>
          <p:cNvSpPr/>
          <p:nvPr/>
        </p:nvSpPr>
        <p:spPr>
          <a:xfrm>
            <a:off x="1013012" y="1586753"/>
            <a:ext cx="3245223" cy="4688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E2C162-C7C2-4E77-ACE6-64CFF7F81D5D}"/>
              </a:ext>
            </a:extLst>
          </p:cNvPr>
          <p:cNvCxnSpPr>
            <a:cxnSpLocks/>
          </p:cNvCxnSpPr>
          <p:nvPr/>
        </p:nvCxnSpPr>
        <p:spPr>
          <a:xfrm flipH="1">
            <a:off x="4123764" y="1690688"/>
            <a:ext cx="555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30C125-9A67-4A64-BD6A-0C67CA0699ED}"/>
              </a:ext>
            </a:extLst>
          </p:cNvPr>
          <p:cNvSpPr txBox="1"/>
          <p:nvPr/>
        </p:nvSpPr>
        <p:spPr>
          <a:xfrm>
            <a:off x="4679576" y="1474362"/>
            <a:ext cx="336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Background e.g. colour or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0DC7A9-3BCD-4AF9-AF6F-EB1E62E814F1}"/>
              </a:ext>
            </a:extLst>
          </p:cNvPr>
          <p:cNvSpPr/>
          <p:nvPr/>
        </p:nvSpPr>
        <p:spPr>
          <a:xfrm>
            <a:off x="1147481" y="1757082"/>
            <a:ext cx="297628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 going tournament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881C6E-D077-4375-A11E-517280D9F8AA}"/>
              </a:ext>
            </a:extLst>
          </p:cNvPr>
          <p:cNvSpPr/>
          <p:nvPr/>
        </p:nvSpPr>
        <p:spPr>
          <a:xfrm>
            <a:off x="1722423" y="3429000"/>
            <a:ext cx="1712259" cy="277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Dropdown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84B281-4575-4E99-BDD9-9FDA2820E0BA}"/>
              </a:ext>
            </a:extLst>
          </p:cNvPr>
          <p:cNvSpPr/>
          <p:nvPr/>
        </p:nvSpPr>
        <p:spPr>
          <a:xfrm>
            <a:off x="3156776" y="3429000"/>
            <a:ext cx="277906" cy="277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71DFE87-0703-46F9-AA6F-00327F24EA10}"/>
              </a:ext>
            </a:extLst>
          </p:cNvPr>
          <p:cNvSpPr/>
          <p:nvPr/>
        </p:nvSpPr>
        <p:spPr>
          <a:xfrm>
            <a:off x="3255388" y="3509683"/>
            <a:ext cx="89647" cy="13447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50D4515-B41C-4426-89C9-0B2FF70327D2}"/>
              </a:ext>
            </a:extLst>
          </p:cNvPr>
          <p:cNvSpPr/>
          <p:nvPr/>
        </p:nvSpPr>
        <p:spPr>
          <a:xfrm>
            <a:off x="1713460" y="4328312"/>
            <a:ext cx="1712259" cy="392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Create Game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B3D04B-FA2B-46D6-814C-43901C6D5CD0}"/>
              </a:ext>
            </a:extLst>
          </p:cNvPr>
          <p:cNvCxnSpPr/>
          <p:nvPr/>
        </p:nvCxnSpPr>
        <p:spPr>
          <a:xfrm flipV="1">
            <a:off x="3445889" y="3180253"/>
            <a:ext cx="1295401" cy="32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25EA33-838B-4797-9333-F5949F53D3D1}"/>
              </a:ext>
            </a:extLst>
          </p:cNvPr>
          <p:cNvCxnSpPr>
            <a:cxnSpLocks/>
          </p:cNvCxnSpPr>
          <p:nvPr/>
        </p:nvCxnSpPr>
        <p:spPr>
          <a:xfrm flipV="1">
            <a:off x="3443647" y="3485053"/>
            <a:ext cx="1279713" cy="7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7D3F29-C22F-4D88-B905-DAA9B7C9DF86}"/>
              </a:ext>
            </a:extLst>
          </p:cNvPr>
          <p:cNvCxnSpPr>
            <a:cxnSpLocks/>
          </p:cNvCxnSpPr>
          <p:nvPr/>
        </p:nvCxnSpPr>
        <p:spPr>
          <a:xfrm>
            <a:off x="3434682" y="3591789"/>
            <a:ext cx="1199030" cy="14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CEAB5B1-14BC-40BC-8207-5A38DF426259}"/>
              </a:ext>
            </a:extLst>
          </p:cNvPr>
          <p:cNvSpPr txBox="1"/>
          <p:nvPr/>
        </p:nvSpPr>
        <p:spPr>
          <a:xfrm>
            <a:off x="4752497" y="2995587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Cricket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CA6340-8DE1-4164-BC07-B997E2E27398}"/>
              </a:ext>
            </a:extLst>
          </p:cNvPr>
          <p:cNvSpPr txBox="1"/>
          <p:nvPr/>
        </p:nvSpPr>
        <p:spPr>
          <a:xfrm>
            <a:off x="4759218" y="3296135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Football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176BAE-8BDA-4F38-B7AD-B547B5917534}"/>
              </a:ext>
            </a:extLst>
          </p:cNvPr>
          <p:cNvSpPr txBox="1"/>
          <p:nvPr/>
        </p:nvSpPr>
        <p:spPr>
          <a:xfrm>
            <a:off x="4573199" y="3583573"/>
            <a:ext cx="435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Basketball and all the game the user creates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FA0C063-C7ED-44E9-ABC4-5DB2D02304A8}"/>
              </a:ext>
            </a:extLst>
          </p:cNvPr>
          <p:cNvSpPr/>
          <p:nvPr/>
        </p:nvSpPr>
        <p:spPr>
          <a:xfrm>
            <a:off x="1722423" y="5342110"/>
            <a:ext cx="1712259" cy="392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Past Tournament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E2FA039-DDBD-4B62-BEAD-DEE328DB9C32}"/>
              </a:ext>
            </a:extLst>
          </p:cNvPr>
          <p:cNvSpPr/>
          <p:nvPr/>
        </p:nvSpPr>
        <p:spPr>
          <a:xfrm>
            <a:off x="1713460" y="3821413"/>
            <a:ext cx="1712259" cy="392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Join Tournament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1D19CC3B-46D2-4762-BC73-392A3EE238C3}"/>
              </a:ext>
            </a:extLst>
          </p:cNvPr>
          <p:cNvSpPr/>
          <p:nvPr/>
        </p:nvSpPr>
        <p:spPr>
          <a:xfrm flipH="1">
            <a:off x="8663126" y="2701934"/>
            <a:ext cx="538429" cy="12497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BF7FA1-D0AD-46B2-86AA-9DF433EDE4EB}"/>
              </a:ext>
            </a:extLst>
          </p:cNvPr>
          <p:cNvSpPr txBox="1"/>
          <p:nvPr/>
        </p:nvSpPr>
        <p:spPr>
          <a:xfrm>
            <a:off x="9201555" y="3136009"/>
            <a:ext cx="20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Tournament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0984166-67D9-43A9-86E5-BC42715BFE5F}"/>
              </a:ext>
            </a:extLst>
          </p:cNvPr>
          <p:cNvSpPr/>
          <p:nvPr/>
        </p:nvSpPr>
        <p:spPr>
          <a:xfrm>
            <a:off x="1722423" y="4835211"/>
            <a:ext cx="1712259" cy="392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Your Current Tournament</a:t>
            </a:r>
          </a:p>
        </p:txBody>
      </p:sp>
    </p:spTree>
    <p:extLst>
      <p:ext uri="{BB962C8B-B14F-4D97-AF65-F5344CB8AC3E}">
        <p14:creationId xmlns:p14="http://schemas.microsoft.com/office/powerpoint/2010/main" val="267290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9D3C-43B6-4333-A49B-BA1C8B08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Tournament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4B77CA-B428-4996-B39F-842DC5826084}"/>
              </a:ext>
            </a:extLst>
          </p:cNvPr>
          <p:cNvSpPr/>
          <p:nvPr/>
        </p:nvSpPr>
        <p:spPr>
          <a:xfrm>
            <a:off x="941294" y="1502429"/>
            <a:ext cx="3415553" cy="48894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15F1D3-A5E7-43F5-A199-7253119036CA}"/>
              </a:ext>
            </a:extLst>
          </p:cNvPr>
          <p:cNvSpPr/>
          <p:nvPr/>
        </p:nvSpPr>
        <p:spPr>
          <a:xfrm>
            <a:off x="1013012" y="1586753"/>
            <a:ext cx="3245223" cy="4688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234642-C07D-44D6-B272-FE6FDDAD53BA}"/>
              </a:ext>
            </a:extLst>
          </p:cNvPr>
          <p:cNvCxnSpPr>
            <a:cxnSpLocks/>
          </p:cNvCxnSpPr>
          <p:nvPr/>
        </p:nvCxnSpPr>
        <p:spPr>
          <a:xfrm flipH="1">
            <a:off x="4123764" y="1690688"/>
            <a:ext cx="555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1BF152-9700-45F6-86D1-C31CCFB58DB0}"/>
              </a:ext>
            </a:extLst>
          </p:cNvPr>
          <p:cNvSpPr txBox="1"/>
          <p:nvPr/>
        </p:nvSpPr>
        <p:spPr>
          <a:xfrm>
            <a:off x="4679576" y="1474362"/>
            <a:ext cx="336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Background e.g. colour or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23E7FE-DB07-41C7-B133-5E615031C55A}"/>
              </a:ext>
            </a:extLst>
          </p:cNvPr>
          <p:cNvSpPr/>
          <p:nvPr/>
        </p:nvSpPr>
        <p:spPr>
          <a:xfrm>
            <a:off x="1062318" y="1667105"/>
            <a:ext cx="2662517" cy="353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Active Tournaments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F864CB-C483-4E9E-9322-17F145369326}"/>
              </a:ext>
            </a:extLst>
          </p:cNvPr>
          <p:cNvSpPr/>
          <p:nvPr/>
        </p:nvSpPr>
        <p:spPr>
          <a:xfrm>
            <a:off x="1062318" y="2160494"/>
            <a:ext cx="3061446" cy="5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T1 – click to join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1902A3-712D-4D04-B8AE-61FA958803DE}"/>
              </a:ext>
            </a:extLst>
          </p:cNvPr>
          <p:cNvSpPr/>
          <p:nvPr/>
        </p:nvSpPr>
        <p:spPr>
          <a:xfrm>
            <a:off x="1075764" y="3496600"/>
            <a:ext cx="3061446" cy="5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T3 – click to join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FDC626-69EC-444D-B02A-8DA260ADB6FD}"/>
              </a:ext>
            </a:extLst>
          </p:cNvPr>
          <p:cNvSpPr/>
          <p:nvPr/>
        </p:nvSpPr>
        <p:spPr>
          <a:xfrm>
            <a:off x="1062318" y="4147614"/>
            <a:ext cx="3061446" cy="5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T4 – click to join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E36C0B-A429-4114-AA5B-EF109D470339}"/>
              </a:ext>
            </a:extLst>
          </p:cNvPr>
          <p:cNvSpPr/>
          <p:nvPr/>
        </p:nvSpPr>
        <p:spPr>
          <a:xfrm>
            <a:off x="1075764" y="4798628"/>
            <a:ext cx="3061446" cy="5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T5 – click to join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CA5A07-0196-4B49-B8F2-5AF4D7692ADB}"/>
              </a:ext>
            </a:extLst>
          </p:cNvPr>
          <p:cNvSpPr/>
          <p:nvPr/>
        </p:nvSpPr>
        <p:spPr>
          <a:xfrm>
            <a:off x="1062318" y="5411857"/>
            <a:ext cx="3061446" cy="5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T6 – click to join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77EB8B-E4FD-4865-B7EB-CC1C861592B6}"/>
              </a:ext>
            </a:extLst>
          </p:cNvPr>
          <p:cNvSpPr/>
          <p:nvPr/>
        </p:nvSpPr>
        <p:spPr>
          <a:xfrm>
            <a:off x="1062318" y="2812752"/>
            <a:ext cx="3061446" cy="5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T2 – click to join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D15E7B-791A-4F88-98D6-EDA9B58AB787}"/>
              </a:ext>
            </a:extLst>
          </p:cNvPr>
          <p:cNvSpPr/>
          <p:nvPr/>
        </p:nvSpPr>
        <p:spPr>
          <a:xfrm>
            <a:off x="5746376" y="2932884"/>
            <a:ext cx="2295274" cy="348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E48520-8392-441E-A5D1-A546BEBFC220}"/>
              </a:ext>
            </a:extLst>
          </p:cNvPr>
          <p:cNvSpPr/>
          <p:nvPr/>
        </p:nvSpPr>
        <p:spPr>
          <a:xfrm>
            <a:off x="4562407" y="40389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A58A08-3A31-4F00-A99B-91AAE060BC1E}"/>
              </a:ext>
            </a:extLst>
          </p:cNvPr>
          <p:cNvSpPr/>
          <p:nvPr/>
        </p:nvSpPr>
        <p:spPr>
          <a:xfrm>
            <a:off x="5861662" y="3077204"/>
            <a:ext cx="2081067" cy="3240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B94A46-498C-4A6B-A2C4-722FA9CB7183}"/>
              </a:ext>
            </a:extLst>
          </p:cNvPr>
          <p:cNvSpPr txBox="1"/>
          <p:nvPr/>
        </p:nvSpPr>
        <p:spPr>
          <a:xfrm>
            <a:off x="6334191" y="3931023"/>
            <a:ext cx="11923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After clicking on any tournament to join, it will go to a page where it will ask few questions about team name and so on….</a:t>
            </a:r>
          </a:p>
        </p:txBody>
      </p:sp>
    </p:spTree>
    <p:extLst>
      <p:ext uri="{BB962C8B-B14F-4D97-AF65-F5344CB8AC3E}">
        <p14:creationId xmlns:p14="http://schemas.microsoft.com/office/powerpoint/2010/main" val="415074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9EE1-FB8B-45E5-866F-C4D1205B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Game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85C91E-8B4A-4E9A-ACE7-16EEAAD5CF19}"/>
              </a:ext>
            </a:extLst>
          </p:cNvPr>
          <p:cNvSpPr/>
          <p:nvPr/>
        </p:nvSpPr>
        <p:spPr>
          <a:xfrm>
            <a:off x="941294" y="1502429"/>
            <a:ext cx="3415553" cy="48894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03463-BF96-4010-ABCB-B45869FA79B3}"/>
              </a:ext>
            </a:extLst>
          </p:cNvPr>
          <p:cNvSpPr/>
          <p:nvPr/>
        </p:nvSpPr>
        <p:spPr>
          <a:xfrm>
            <a:off x="1013012" y="1586753"/>
            <a:ext cx="3245223" cy="4688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F78590-FF1E-47DC-8807-30C135535102}"/>
              </a:ext>
            </a:extLst>
          </p:cNvPr>
          <p:cNvCxnSpPr>
            <a:cxnSpLocks/>
          </p:cNvCxnSpPr>
          <p:nvPr/>
        </p:nvCxnSpPr>
        <p:spPr>
          <a:xfrm flipH="1">
            <a:off x="4123764" y="1690688"/>
            <a:ext cx="555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31B693-A418-45F3-B353-01ED932570CA}"/>
              </a:ext>
            </a:extLst>
          </p:cNvPr>
          <p:cNvSpPr txBox="1"/>
          <p:nvPr/>
        </p:nvSpPr>
        <p:spPr>
          <a:xfrm>
            <a:off x="4679576" y="1474362"/>
            <a:ext cx="336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Background e.g. colour or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FD3132-39F3-4922-8F56-EEF3FFB9E90C}"/>
              </a:ext>
            </a:extLst>
          </p:cNvPr>
          <p:cNvSpPr/>
          <p:nvPr/>
        </p:nvSpPr>
        <p:spPr>
          <a:xfrm>
            <a:off x="1093695" y="2087644"/>
            <a:ext cx="1174377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909D53-DB88-485F-8BE9-6A9431900F5F}"/>
              </a:ext>
            </a:extLst>
          </p:cNvPr>
          <p:cNvSpPr/>
          <p:nvPr/>
        </p:nvSpPr>
        <p:spPr>
          <a:xfrm>
            <a:off x="1084731" y="2468628"/>
            <a:ext cx="1183341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994914-3987-4D75-8442-6FC6CD55E5F6}"/>
              </a:ext>
            </a:extLst>
          </p:cNvPr>
          <p:cNvSpPr/>
          <p:nvPr/>
        </p:nvSpPr>
        <p:spPr>
          <a:xfrm>
            <a:off x="2380131" y="2087644"/>
            <a:ext cx="1743633" cy="277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A70190-9CA9-4AD5-8FBE-0710877A4442}"/>
              </a:ext>
            </a:extLst>
          </p:cNvPr>
          <p:cNvSpPr/>
          <p:nvPr/>
        </p:nvSpPr>
        <p:spPr>
          <a:xfrm>
            <a:off x="2380131" y="2482144"/>
            <a:ext cx="1743633" cy="1263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Define rules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8D204A-0F61-4FB6-96B0-F3F848B3D734}"/>
              </a:ext>
            </a:extLst>
          </p:cNvPr>
          <p:cNvSpPr/>
          <p:nvPr/>
        </p:nvSpPr>
        <p:spPr>
          <a:xfrm>
            <a:off x="1093696" y="3861770"/>
            <a:ext cx="1183341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Player limit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76C9BB-95E6-445D-A317-9F5C5BE8FD61}"/>
              </a:ext>
            </a:extLst>
          </p:cNvPr>
          <p:cNvSpPr/>
          <p:nvPr/>
        </p:nvSpPr>
        <p:spPr>
          <a:xfrm>
            <a:off x="2380131" y="3861784"/>
            <a:ext cx="1743633" cy="277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2A5671-5E8E-4AD0-AA29-09B2E5719375}"/>
              </a:ext>
            </a:extLst>
          </p:cNvPr>
          <p:cNvSpPr/>
          <p:nvPr/>
        </p:nvSpPr>
        <p:spPr>
          <a:xfrm>
            <a:off x="1093694" y="1660045"/>
            <a:ext cx="2788023" cy="3442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7A34D9-DE32-4240-8FC8-12FAB78BF76F}"/>
              </a:ext>
            </a:extLst>
          </p:cNvPr>
          <p:cNvSpPr/>
          <p:nvPr/>
        </p:nvSpPr>
        <p:spPr>
          <a:xfrm>
            <a:off x="1093695" y="4242754"/>
            <a:ext cx="1174377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Unnamed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4F89B2-4E94-4DC7-9FE0-C3F86BB932E6}"/>
              </a:ext>
            </a:extLst>
          </p:cNvPr>
          <p:cNvSpPr/>
          <p:nvPr/>
        </p:nvSpPr>
        <p:spPr>
          <a:xfrm>
            <a:off x="2380131" y="4242754"/>
            <a:ext cx="1743633" cy="277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7D011E-975A-4618-AA8B-E242C87648F7}"/>
              </a:ext>
            </a:extLst>
          </p:cNvPr>
          <p:cNvSpPr/>
          <p:nvPr/>
        </p:nvSpPr>
        <p:spPr>
          <a:xfrm>
            <a:off x="1093695" y="4606928"/>
            <a:ext cx="1174377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unnamed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B8E249-2BAF-4761-88CA-18C96042904C}"/>
              </a:ext>
            </a:extLst>
          </p:cNvPr>
          <p:cNvSpPr/>
          <p:nvPr/>
        </p:nvSpPr>
        <p:spPr>
          <a:xfrm>
            <a:off x="2380131" y="4606928"/>
            <a:ext cx="1743633" cy="277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A41CE0A-D36E-4F51-A2B2-B1ADDA9BA147}"/>
              </a:ext>
            </a:extLst>
          </p:cNvPr>
          <p:cNvSpPr/>
          <p:nvPr/>
        </p:nvSpPr>
        <p:spPr>
          <a:xfrm>
            <a:off x="2941174" y="5349334"/>
            <a:ext cx="1182589" cy="582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Game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9824019A-900D-4405-A2A8-3D98460D0DD6}"/>
              </a:ext>
            </a:extLst>
          </p:cNvPr>
          <p:cNvSpPr/>
          <p:nvPr/>
        </p:nvSpPr>
        <p:spPr>
          <a:xfrm>
            <a:off x="1862497" y="5453983"/>
            <a:ext cx="619907" cy="3638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905B38-C4E5-4AEA-BE8D-908009BFB2EC}"/>
              </a:ext>
            </a:extLst>
          </p:cNvPr>
          <p:cNvCxnSpPr>
            <a:cxnSpLocks/>
            <a:stCxn id="33" idx="2"/>
            <a:endCxn id="31" idx="1"/>
          </p:cNvCxnSpPr>
          <p:nvPr/>
        </p:nvCxnSpPr>
        <p:spPr>
          <a:xfrm>
            <a:off x="1672111" y="5388991"/>
            <a:ext cx="190386" cy="246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336C8F-4203-42A3-99B2-D1F5533976AE}"/>
              </a:ext>
            </a:extLst>
          </p:cNvPr>
          <p:cNvSpPr txBox="1"/>
          <p:nvPr/>
        </p:nvSpPr>
        <p:spPr>
          <a:xfrm>
            <a:off x="1016675" y="5019659"/>
            <a:ext cx="13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 button</a:t>
            </a:r>
          </a:p>
        </p:txBody>
      </p:sp>
    </p:spTree>
    <p:extLst>
      <p:ext uri="{BB962C8B-B14F-4D97-AF65-F5344CB8AC3E}">
        <p14:creationId xmlns:p14="http://schemas.microsoft.com/office/powerpoint/2010/main" val="321307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B37C-70D5-4208-B5B9-031BCF80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Tournament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C1CAA3-403E-4FE2-8493-E2FF5503FED3}"/>
              </a:ext>
            </a:extLst>
          </p:cNvPr>
          <p:cNvSpPr/>
          <p:nvPr/>
        </p:nvSpPr>
        <p:spPr>
          <a:xfrm>
            <a:off x="941294" y="1502429"/>
            <a:ext cx="3415553" cy="48894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FE88F7-C4E4-4C7C-BA71-9087DFCBC35A}"/>
              </a:ext>
            </a:extLst>
          </p:cNvPr>
          <p:cNvSpPr/>
          <p:nvPr/>
        </p:nvSpPr>
        <p:spPr>
          <a:xfrm>
            <a:off x="1013012" y="1586753"/>
            <a:ext cx="3245223" cy="4688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66B207-BB9B-43AE-A08C-2F00B91C8C4A}"/>
              </a:ext>
            </a:extLst>
          </p:cNvPr>
          <p:cNvCxnSpPr>
            <a:cxnSpLocks/>
          </p:cNvCxnSpPr>
          <p:nvPr/>
        </p:nvCxnSpPr>
        <p:spPr>
          <a:xfrm flipH="1">
            <a:off x="4123764" y="1690688"/>
            <a:ext cx="555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455E5C-3E72-4035-880C-1EC8F16EFED0}"/>
              </a:ext>
            </a:extLst>
          </p:cNvPr>
          <p:cNvSpPr txBox="1"/>
          <p:nvPr/>
        </p:nvSpPr>
        <p:spPr>
          <a:xfrm>
            <a:off x="4679576" y="1474362"/>
            <a:ext cx="336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Background e.g. colour or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5D8502-44C4-4A17-A595-545D2799BA70}"/>
              </a:ext>
            </a:extLst>
          </p:cNvPr>
          <p:cNvSpPr/>
          <p:nvPr/>
        </p:nvSpPr>
        <p:spPr>
          <a:xfrm>
            <a:off x="1084730" y="1659028"/>
            <a:ext cx="2788023" cy="3442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Display Game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8EDB25-FF9A-4BC7-B7A3-BCA97816E925}"/>
              </a:ext>
            </a:extLst>
          </p:cNvPr>
          <p:cNvSpPr/>
          <p:nvPr/>
        </p:nvSpPr>
        <p:spPr>
          <a:xfrm>
            <a:off x="1093695" y="2087644"/>
            <a:ext cx="1174377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EC50A4-D64A-4C5F-9FBD-1B46577B6D24}"/>
              </a:ext>
            </a:extLst>
          </p:cNvPr>
          <p:cNvSpPr/>
          <p:nvPr/>
        </p:nvSpPr>
        <p:spPr>
          <a:xfrm>
            <a:off x="1084730" y="2434840"/>
            <a:ext cx="1183341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 rules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156B3-151E-48F5-9BEB-0338E875BE22}"/>
              </a:ext>
            </a:extLst>
          </p:cNvPr>
          <p:cNvSpPr/>
          <p:nvPr/>
        </p:nvSpPr>
        <p:spPr>
          <a:xfrm>
            <a:off x="2380131" y="2087644"/>
            <a:ext cx="1743633" cy="277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48D9D7-EC9F-4DAA-9336-2EBBC203E411}"/>
              </a:ext>
            </a:extLst>
          </p:cNvPr>
          <p:cNvSpPr/>
          <p:nvPr/>
        </p:nvSpPr>
        <p:spPr>
          <a:xfrm>
            <a:off x="2380130" y="2448356"/>
            <a:ext cx="1743633" cy="1263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32F44-632E-4912-A264-F8AC7B4AF111}"/>
              </a:ext>
            </a:extLst>
          </p:cNvPr>
          <p:cNvSpPr/>
          <p:nvPr/>
        </p:nvSpPr>
        <p:spPr>
          <a:xfrm>
            <a:off x="1093695" y="3792070"/>
            <a:ext cx="1183341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Number of team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C3425D-3BD2-478D-8D46-91C9028C3D3F}"/>
              </a:ext>
            </a:extLst>
          </p:cNvPr>
          <p:cNvSpPr/>
          <p:nvPr/>
        </p:nvSpPr>
        <p:spPr>
          <a:xfrm>
            <a:off x="2380130" y="3792084"/>
            <a:ext cx="1743633" cy="277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330B8D-F475-4C49-BDBC-7FB30B3B9237}"/>
              </a:ext>
            </a:extLst>
          </p:cNvPr>
          <p:cNvSpPr/>
          <p:nvPr/>
        </p:nvSpPr>
        <p:spPr>
          <a:xfrm>
            <a:off x="1093695" y="4173711"/>
            <a:ext cx="1183341" cy="27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Number of Players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876F8C-E691-4BE2-BADC-DDA3D08ED15F}"/>
              </a:ext>
            </a:extLst>
          </p:cNvPr>
          <p:cNvSpPr/>
          <p:nvPr/>
        </p:nvSpPr>
        <p:spPr>
          <a:xfrm>
            <a:off x="2380130" y="4173725"/>
            <a:ext cx="1743633" cy="277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8DEDAB-741E-4761-A1D2-D73F79746D09}"/>
              </a:ext>
            </a:extLst>
          </p:cNvPr>
          <p:cNvSpPr/>
          <p:nvPr/>
        </p:nvSpPr>
        <p:spPr>
          <a:xfrm>
            <a:off x="1084730" y="4634753"/>
            <a:ext cx="3039033" cy="27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Unique T invitation link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1B69F3-5187-47FF-A7B5-228B77B6A214}"/>
              </a:ext>
            </a:extLst>
          </p:cNvPr>
          <p:cNvSpPr/>
          <p:nvPr/>
        </p:nvSpPr>
        <p:spPr>
          <a:xfrm>
            <a:off x="1084730" y="4975412"/>
            <a:ext cx="3039033" cy="27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Unique code to view  points table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8369B45-2C5A-4850-92F5-7E66B52CDF8A}"/>
              </a:ext>
            </a:extLst>
          </p:cNvPr>
          <p:cNvSpPr/>
          <p:nvPr/>
        </p:nvSpPr>
        <p:spPr>
          <a:xfrm>
            <a:off x="2941174" y="5349334"/>
            <a:ext cx="1182589" cy="34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78B77C-5272-4294-A83E-31BAB20A91A2}"/>
              </a:ext>
            </a:extLst>
          </p:cNvPr>
          <p:cNvSpPr/>
          <p:nvPr/>
        </p:nvSpPr>
        <p:spPr>
          <a:xfrm>
            <a:off x="2975536" y="5748289"/>
            <a:ext cx="1113864" cy="452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bracket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13F7DB6A-66E2-4F21-996F-C78B8830431A}"/>
              </a:ext>
            </a:extLst>
          </p:cNvPr>
          <p:cNvSpPr/>
          <p:nvPr/>
        </p:nvSpPr>
        <p:spPr>
          <a:xfrm>
            <a:off x="1858834" y="5750395"/>
            <a:ext cx="619907" cy="3638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316497-5FAC-40E0-922E-5CF8D4474179}"/>
              </a:ext>
            </a:extLst>
          </p:cNvPr>
          <p:cNvCxnSpPr>
            <a:cxnSpLocks/>
            <a:stCxn id="24" idx="2"/>
            <a:endCxn id="22" idx="1"/>
          </p:cNvCxnSpPr>
          <p:nvPr/>
        </p:nvCxnSpPr>
        <p:spPr>
          <a:xfrm>
            <a:off x="1668448" y="5685403"/>
            <a:ext cx="190386" cy="246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A060E8-1D81-4ECC-9D65-A9F129C15B0F}"/>
              </a:ext>
            </a:extLst>
          </p:cNvPr>
          <p:cNvSpPr txBox="1"/>
          <p:nvPr/>
        </p:nvSpPr>
        <p:spPr>
          <a:xfrm>
            <a:off x="1013012" y="5316071"/>
            <a:ext cx="13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 button</a:t>
            </a:r>
          </a:p>
        </p:txBody>
      </p:sp>
    </p:spTree>
    <p:extLst>
      <p:ext uri="{BB962C8B-B14F-4D97-AF65-F5344CB8AC3E}">
        <p14:creationId xmlns:p14="http://schemas.microsoft.com/office/powerpoint/2010/main" val="398308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FFD2-FAA6-4730-B85B-9E84F76B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Bracket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2BF483-90CA-4059-8802-1FFCA5294FFF}"/>
              </a:ext>
            </a:extLst>
          </p:cNvPr>
          <p:cNvSpPr/>
          <p:nvPr/>
        </p:nvSpPr>
        <p:spPr>
          <a:xfrm>
            <a:off x="941294" y="1502429"/>
            <a:ext cx="3415553" cy="48894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A9968-89D7-47F5-9830-4A2BE3DAFC53}"/>
              </a:ext>
            </a:extLst>
          </p:cNvPr>
          <p:cNvSpPr/>
          <p:nvPr/>
        </p:nvSpPr>
        <p:spPr>
          <a:xfrm>
            <a:off x="1013012" y="1586753"/>
            <a:ext cx="3245223" cy="4688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8051D0-ABED-4A81-97E9-488FF44E9FE8}"/>
              </a:ext>
            </a:extLst>
          </p:cNvPr>
          <p:cNvCxnSpPr>
            <a:cxnSpLocks/>
          </p:cNvCxnSpPr>
          <p:nvPr/>
        </p:nvCxnSpPr>
        <p:spPr>
          <a:xfrm flipH="1">
            <a:off x="4123764" y="1690688"/>
            <a:ext cx="555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1673DE-FDD5-47FD-AE0C-FDDD900CFE46}"/>
              </a:ext>
            </a:extLst>
          </p:cNvPr>
          <p:cNvSpPr txBox="1"/>
          <p:nvPr/>
        </p:nvSpPr>
        <p:spPr>
          <a:xfrm>
            <a:off x="4679576" y="1474362"/>
            <a:ext cx="336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Background e.g. colour or picture</a:t>
            </a:r>
          </a:p>
        </p:txBody>
      </p:sp>
      <p:pic>
        <p:nvPicPr>
          <p:cNvPr id="1028" name="Picture 4" descr="Image result for team tournament bracket">
            <a:extLst>
              <a:ext uri="{FF2B5EF4-FFF2-40B4-BE49-F238E27FC236}">
                <a16:creationId xmlns:a16="http://schemas.microsoft.com/office/drawing/2014/main" id="{F0F04FC2-DEA5-422D-A6D8-59ABEC97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2070847"/>
            <a:ext cx="3191435" cy="410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729E47-827D-45FF-B5E5-9E82C88CB66A}"/>
              </a:ext>
            </a:extLst>
          </p:cNvPr>
          <p:cNvSpPr/>
          <p:nvPr/>
        </p:nvSpPr>
        <p:spPr>
          <a:xfrm>
            <a:off x="1062318" y="1667105"/>
            <a:ext cx="2662517" cy="353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Tournaments faceoff</a:t>
            </a:r>
          </a:p>
        </p:txBody>
      </p:sp>
    </p:spTree>
    <p:extLst>
      <p:ext uri="{BB962C8B-B14F-4D97-AF65-F5344CB8AC3E}">
        <p14:creationId xmlns:p14="http://schemas.microsoft.com/office/powerpoint/2010/main" val="329048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91E6-75B5-439B-8DE1-2F4E090E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Current Tournament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F01E22-2C3B-45EF-BFD5-545E888FF7EA}"/>
              </a:ext>
            </a:extLst>
          </p:cNvPr>
          <p:cNvSpPr/>
          <p:nvPr/>
        </p:nvSpPr>
        <p:spPr>
          <a:xfrm>
            <a:off x="941294" y="1502429"/>
            <a:ext cx="3415553" cy="48894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9904BD-EE27-42E6-9F24-F7EC2A1C5B03}"/>
              </a:ext>
            </a:extLst>
          </p:cNvPr>
          <p:cNvSpPr/>
          <p:nvPr/>
        </p:nvSpPr>
        <p:spPr>
          <a:xfrm>
            <a:off x="1013012" y="1586753"/>
            <a:ext cx="3245223" cy="4688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6F449E-981D-4381-8784-AD1B63909106}"/>
              </a:ext>
            </a:extLst>
          </p:cNvPr>
          <p:cNvCxnSpPr>
            <a:cxnSpLocks/>
          </p:cNvCxnSpPr>
          <p:nvPr/>
        </p:nvCxnSpPr>
        <p:spPr>
          <a:xfrm flipH="1">
            <a:off x="4123764" y="1690688"/>
            <a:ext cx="555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71684F-3683-423A-8B1A-72082821068F}"/>
              </a:ext>
            </a:extLst>
          </p:cNvPr>
          <p:cNvSpPr txBox="1"/>
          <p:nvPr/>
        </p:nvSpPr>
        <p:spPr>
          <a:xfrm>
            <a:off x="4679576" y="1474362"/>
            <a:ext cx="336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Background e.g. colour or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3316A8-FD7C-497D-843B-87FD202C5DC6}"/>
              </a:ext>
            </a:extLst>
          </p:cNvPr>
          <p:cNvSpPr/>
          <p:nvPr/>
        </p:nvSpPr>
        <p:spPr>
          <a:xfrm>
            <a:off x="1062318" y="1667105"/>
            <a:ext cx="2662517" cy="353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Your tournaments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A6B1F2-12BA-4F1C-A5D9-BA4E0F260A21}"/>
              </a:ext>
            </a:extLst>
          </p:cNvPr>
          <p:cNvSpPr/>
          <p:nvPr/>
        </p:nvSpPr>
        <p:spPr>
          <a:xfrm>
            <a:off x="1062318" y="2160494"/>
            <a:ext cx="3061446" cy="5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T1 – click to 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B76D50-FE52-4557-88A1-73950DD15D72}"/>
              </a:ext>
            </a:extLst>
          </p:cNvPr>
          <p:cNvSpPr/>
          <p:nvPr/>
        </p:nvSpPr>
        <p:spPr>
          <a:xfrm>
            <a:off x="1075764" y="3496600"/>
            <a:ext cx="3061446" cy="5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T3 – click to 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8CB2B1-23BD-4C07-AE81-DD11EA3DE384}"/>
              </a:ext>
            </a:extLst>
          </p:cNvPr>
          <p:cNvSpPr/>
          <p:nvPr/>
        </p:nvSpPr>
        <p:spPr>
          <a:xfrm>
            <a:off x="1062318" y="4147614"/>
            <a:ext cx="3061446" cy="5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T4 – click to 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FDA1C-9CB3-436F-8163-59091F0247EB}"/>
              </a:ext>
            </a:extLst>
          </p:cNvPr>
          <p:cNvSpPr/>
          <p:nvPr/>
        </p:nvSpPr>
        <p:spPr>
          <a:xfrm>
            <a:off x="1075764" y="4798628"/>
            <a:ext cx="3061446" cy="5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T5 – click to 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DEF1AF-3584-4513-B09A-0AE222BDF18D}"/>
              </a:ext>
            </a:extLst>
          </p:cNvPr>
          <p:cNvSpPr/>
          <p:nvPr/>
        </p:nvSpPr>
        <p:spPr>
          <a:xfrm>
            <a:off x="1062318" y="5411857"/>
            <a:ext cx="3061446" cy="5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T6 – click to 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6C6E6-8DA8-46F3-A6E4-6B90CB98217C}"/>
              </a:ext>
            </a:extLst>
          </p:cNvPr>
          <p:cNvSpPr/>
          <p:nvPr/>
        </p:nvSpPr>
        <p:spPr>
          <a:xfrm>
            <a:off x="1062318" y="2812752"/>
            <a:ext cx="3061446" cy="5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T2 – click to 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676F76-2B10-423B-AA91-1A314D1C16CF}"/>
              </a:ext>
            </a:extLst>
          </p:cNvPr>
          <p:cNvSpPr/>
          <p:nvPr/>
        </p:nvSpPr>
        <p:spPr>
          <a:xfrm>
            <a:off x="5746376" y="2932884"/>
            <a:ext cx="2295274" cy="348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8B38A0B-3215-4860-ACA3-3A017932C677}"/>
              </a:ext>
            </a:extLst>
          </p:cNvPr>
          <p:cNvSpPr/>
          <p:nvPr/>
        </p:nvSpPr>
        <p:spPr>
          <a:xfrm>
            <a:off x="4562407" y="40389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EA1455-990F-47BF-8252-6D19D37C8FCF}"/>
              </a:ext>
            </a:extLst>
          </p:cNvPr>
          <p:cNvSpPr/>
          <p:nvPr/>
        </p:nvSpPr>
        <p:spPr>
          <a:xfrm>
            <a:off x="5861662" y="3077204"/>
            <a:ext cx="2081067" cy="3240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149DFCB-05F2-45CF-902B-201FF380D363}"/>
              </a:ext>
            </a:extLst>
          </p:cNvPr>
          <p:cNvSpPr/>
          <p:nvPr/>
        </p:nvSpPr>
        <p:spPr>
          <a:xfrm>
            <a:off x="6266330" y="5495548"/>
            <a:ext cx="1555376" cy="277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Points table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662C1E-0FA4-46D7-86A7-6515DB78F817}"/>
              </a:ext>
            </a:extLst>
          </p:cNvPr>
          <p:cNvSpPr/>
          <p:nvPr/>
        </p:nvSpPr>
        <p:spPr>
          <a:xfrm>
            <a:off x="6266330" y="5833201"/>
            <a:ext cx="1555376" cy="277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View Bracket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84A6FD-CC9D-4682-A8EF-CC320E823E0C}"/>
              </a:ext>
            </a:extLst>
          </p:cNvPr>
          <p:cNvSpPr/>
          <p:nvPr/>
        </p:nvSpPr>
        <p:spPr>
          <a:xfrm>
            <a:off x="5997388" y="3263153"/>
            <a:ext cx="1824318" cy="212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 of the tournament – e.g. Name of the tournament, date and time and venue(if any)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8283F454-EA8E-42FE-8961-2A69226553EF}"/>
              </a:ext>
            </a:extLst>
          </p:cNvPr>
          <p:cNvSpPr/>
          <p:nvPr/>
        </p:nvSpPr>
        <p:spPr>
          <a:xfrm>
            <a:off x="5888556" y="5620537"/>
            <a:ext cx="305747" cy="3406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34849A-7196-4174-B0B9-E3900CA03F2C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342965" y="5620537"/>
            <a:ext cx="545591" cy="170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38FDBDF-90E5-4014-90DC-E145B358CEE1}"/>
              </a:ext>
            </a:extLst>
          </p:cNvPr>
          <p:cNvSpPr txBox="1"/>
          <p:nvPr/>
        </p:nvSpPr>
        <p:spPr>
          <a:xfrm>
            <a:off x="4428565" y="5306977"/>
            <a:ext cx="13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 button</a:t>
            </a:r>
          </a:p>
        </p:txBody>
      </p:sp>
    </p:spTree>
    <p:extLst>
      <p:ext uri="{BB962C8B-B14F-4D97-AF65-F5344CB8AC3E}">
        <p14:creationId xmlns:p14="http://schemas.microsoft.com/office/powerpoint/2010/main" val="391926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378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Prototype for our app</vt:lpstr>
      <vt:lpstr>Login Page </vt:lpstr>
      <vt:lpstr>Signup Page</vt:lpstr>
      <vt:lpstr>User Page</vt:lpstr>
      <vt:lpstr>Join Tournament Page</vt:lpstr>
      <vt:lpstr>Create Game Page</vt:lpstr>
      <vt:lpstr>Create Tournament Page</vt:lpstr>
      <vt:lpstr>Bracket page</vt:lpstr>
      <vt:lpstr>Your Current Tournament</vt:lpstr>
      <vt:lpstr>Past Tournament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for our app</dc:title>
  <dc:creator>pankaj narotam</dc:creator>
  <cp:lastModifiedBy>pankaj narotam</cp:lastModifiedBy>
  <cp:revision>12</cp:revision>
  <dcterms:created xsi:type="dcterms:W3CDTF">2019-12-13T14:43:01Z</dcterms:created>
  <dcterms:modified xsi:type="dcterms:W3CDTF">2019-12-13T16:58:15Z</dcterms:modified>
</cp:coreProperties>
</file>