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BE7-EE69-5B4D-8508-36FF8FDD6105}" type="datetimeFigureOut">
              <a:rPr lang="en-US" smtClean="0"/>
              <a:t>7/19/15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6336-C2CB-CD43-BE8F-4756D98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BE7-EE69-5B4D-8508-36FF8FDD6105}" type="datetimeFigureOut">
              <a:rPr lang="en-US" smtClean="0"/>
              <a:t>7/19/15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6336-C2CB-CD43-BE8F-4756D98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BE7-EE69-5B4D-8508-36FF8FDD6105}" type="datetimeFigureOut">
              <a:rPr lang="en-US" smtClean="0"/>
              <a:t>7/19/15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6336-C2CB-CD43-BE8F-4756D98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7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BE7-EE69-5B4D-8508-36FF8FDD6105}" type="datetimeFigureOut">
              <a:rPr lang="en-US" smtClean="0"/>
              <a:t>7/19/15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6336-C2CB-CD43-BE8F-4756D98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3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BE7-EE69-5B4D-8508-36FF8FDD6105}" type="datetimeFigureOut">
              <a:rPr lang="en-US" smtClean="0"/>
              <a:t>7/19/15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6336-C2CB-CD43-BE8F-4756D98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BE7-EE69-5B4D-8508-36FF8FDD6105}" type="datetimeFigureOut">
              <a:rPr lang="en-US" smtClean="0"/>
              <a:t>7/19/15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6336-C2CB-CD43-BE8F-4756D98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BE7-EE69-5B4D-8508-36FF8FDD6105}" type="datetimeFigureOut">
              <a:rPr lang="en-US" smtClean="0"/>
              <a:t>7/19/15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6336-C2CB-CD43-BE8F-4756D98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BE7-EE69-5B4D-8508-36FF8FDD6105}" type="datetimeFigureOut">
              <a:rPr lang="en-US" smtClean="0"/>
              <a:t>7/19/15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6336-C2CB-CD43-BE8F-4756D98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6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BE7-EE69-5B4D-8508-36FF8FDD6105}" type="datetimeFigureOut">
              <a:rPr lang="en-US" smtClean="0"/>
              <a:t>7/19/15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6336-C2CB-CD43-BE8F-4756D98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BE7-EE69-5B4D-8508-36FF8FDD6105}" type="datetimeFigureOut">
              <a:rPr lang="en-US" smtClean="0"/>
              <a:t>7/19/15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6336-C2CB-CD43-BE8F-4756D98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BE7-EE69-5B4D-8508-36FF8FDD6105}" type="datetimeFigureOut">
              <a:rPr lang="en-US" smtClean="0"/>
              <a:t>7/19/15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6336-C2CB-CD43-BE8F-4756D98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0BE7-EE69-5B4D-8508-36FF8FDD6105}" type="datetimeFigureOut">
              <a:rPr lang="en-US" smtClean="0"/>
              <a:t>7/19/15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6336-C2CB-CD43-BE8F-4756D98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9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8444" y="1148348"/>
            <a:ext cx="2459118" cy="837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DATASTORE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5332" y="2966264"/>
            <a:ext cx="1694922" cy="2275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Key</a:t>
            </a:r>
          </a:p>
          <a:p>
            <a:r>
              <a:rPr lang="en-US" smtClean="0">
                <a:solidFill>
                  <a:schemeClr val="tx1"/>
                </a:solidFill>
              </a:rPr>
              <a:t>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Details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4" idx="2"/>
            <a:endCxn id="18" idx="0"/>
          </p:cNvCxnSpPr>
          <p:nvPr/>
        </p:nvCxnSpPr>
        <p:spPr>
          <a:xfrm rot="16200000" flipH="1">
            <a:off x="4919375" y="1714593"/>
            <a:ext cx="980299" cy="152304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6" idx="0"/>
          </p:cNvCxnSpPr>
          <p:nvPr/>
        </p:nvCxnSpPr>
        <p:spPr>
          <a:xfrm rot="5400000">
            <a:off x="3455249" y="1773510"/>
            <a:ext cx="980298" cy="140521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23585" y="2966265"/>
            <a:ext cx="1694922" cy="2275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Details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Phase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9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Wesley Chua</dc:creator>
  <cp:lastModifiedBy>Ivan Wesley Chua</cp:lastModifiedBy>
  <cp:revision>1</cp:revision>
  <dcterms:created xsi:type="dcterms:W3CDTF">2015-07-19T10:20:36Z</dcterms:created>
  <dcterms:modified xsi:type="dcterms:W3CDTF">2015-07-19T10:25:42Z</dcterms:modified>
</cp:coreProperties>
</file>