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0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0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0355-A5CF-1746-AE12-DEE4A563F7F7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4C69-349A-3B4E-B8AD-CF4512F9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528" y="1122363"/>
            <a:ext cx="976094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Differentiation</a:t>
            </a:r>
            <a:br>
              <a:rPr lang="en-US" dirty="0" smtClean="0"/>
            </a:br>
            <a:r>
              <a:rPr lang="en-US" sz="3100" dirty="0" smtClean="0"/>
              <a:t>A user-friendly, flexible interface for higher </a:t>
            </a:r>
            <a:r>
              <a:rPr lang="en-US" sz="3100" smtClean="0"/>
              <a:t>order derivatives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7088"/>
            <a:ext cx="9144000" cy="1366093"/>
          </a:xfrm>
        </p:spPr>
        <p:txBody>
          <a:bodyPr>
            <a:normAutofit/>
          </a:bodyPr>
          <a:lstStyle/>
          <a:p>
            <a:r>
              <a:rPr lang="en-US" dirty="0" smtClean="0"/>
              <a:t>CS 207 Final Project</a:t>
            </a:r>
          </a:p>
          <a:p>
            <a:r>
              <a:rPr lang="en-US" dirty="0" smtClean="0"/>
              <a:t>Isabelle </a:t>
            </a:r>
            <a:r>
              <a:rPr lang="en-US" dirty="0" err="1" smtClean="0"/>
              <a:t>Feldhaus</a:t>
            </a:r>
            <a:r>
              <a:rPr lang="en-US" dirty="0" smtClean="0"/>
              <a:t>, </a:t>
            </a:r>
            <a:r>
              <a:rPr lang="en-US" dirty="0" err="1" smtClean="0"/>
              <a:t>Shenghao</a:t>
            </a:r>
            <a:r>
              <a:rPr lang="en-US" dirty="0" smtClean="0"/>
              <a:t> Jiang, </a:t>
            </a:r>
            <a:r>
              <a:rPr lang="en-US" dirty="0" err="1" smtClean="0"/>
              <a:t>Robbert</a:t>
            </a:r>
            <a:r>
              <a:rPr lang="en-US" dirty="0" smtClean="0"/>
              <a:t> </a:t>
            </a:r>
            <a:r>
              <a:rPr lang="en-US" dirty="0" err="1" smtClean="0"/>
              <a:t>Struyven</a:t>
            </a:r>
            <a:r>
              <a:rPr lang="en-US" dirty="0" smtClean="0"/>
              <a:t>, William Wang</a:t>
            </a:r>
          </a:p>
          <a:p>
            <a:r>
              <a:rPr lang="en-US" dirty="0" smtClean="0"/>
              <a:t>12 December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Addressing the weaknesses of other techniques</a:t>
            </a:r>
          </a:p>
          <a:p>
            <a:pPr lvl="1"/>
            <a:r>
              <a:rPr lang="en-US" i="1" dirty="0" smtClean="0"/>
              <a:t>Symbolic differentiation </a:t>
            </a:r>
            <a:endParaRPr lang="en-US" dirty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Inefficient code that grows with program size and complexity</a:t>
            </a:r>
          </a:p>
          <a:p>
            <a:pPr lvl="2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hallenge of converting computer program into a single expression</a:t>
            </a:r>
          </a:p>
          <a:p>
            <a:pPr lvl="1"/>
            <a:r>
              <a:rPr lang="en-US" i="1" dirty="0" smtClean="0">
                <a:sym typeface="Wingdings"/>
              </a:rPr>
              <a:t>Numerical differentiation </a:t>
            </a:r>
            <a:endParaRPr lang="en-US" dirty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Round-off or truncation errors</a:t>
            </a:r>
          </a:p>
          <a:p>
            <a:pPr lvl="1"/>
            <a:r>
              <a:rPr lang="en-US" dirty="0" smtClean="0">
                <a:sym typeface="Wingdings"/>
              </a:rPr>
              <a:t>Problems calculating higher derivatives</a:t>
            </a:r>
          </a:p>
          <a:p>
            <a:pPr lvl="1"/>
            <a:r>
              <a:rPr lang="en-US" dirty="0" smtClean="0">
                <a:sym typeface="Wingdings"/>
              </a:rPr>
              <a:t>Slow at computing partial derivatives with respect to many inputs </a:t>
            </a:r>
          </a:p>
          <a:p>
            <a:r>
              <a:rPr lang="en-US" dirty="0" smtClean="0"/>
              <a:t>AD applies the chain rule repeatedly to the sequence of elementary arithmetic operations in a function</a:t>
            </a:r>
          </a:p>
          <a:p>
            <a:pPr lvl="1"/>
            <a:r>
              <a:rPr lang="en-US" dirty="0" smtClean="0"/>
              <a:t>Computed automatically and accurately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4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Package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mode automatic differentiation</a:t>
            </a:r>
          </a:p>
          <a:p>
            <a:r>
              <a:rPr lang="en-US" dirty="0" smtClean="0"/>
              <a:t>Reverse mode automatic differentiation</a:t>
            </a:r>
          </a:p>
          <a:p>
            <a:r>
              <a:rPr lang="en-US" dirty="0" smtClean="0"/>
              <a:t>Flexible function input </a:t>
            </a:r>
          </a:p>
          <a:p>
            <a:pPr lvl="1"/>
            <a:r>
              <a:rPr lang="en-US" dirty="0" smtClean="0"/>
              <a:t>Mathematical operators</a:t>
            </a:r>
          </a:p>
          <a:p>
            <a:pPr lvl="1"/>
            <a:r>
              <a:rPr lang="en-US" dirty="0" smtClean="0"/>
              <a:t>Text inputs</a:t>
            </a:r>
          </a:p>
          <a:p>
            <a:r>
              <a:rPr lang="en-US" dirty="0" smtClean="0"/>
              <a:t>Computation of higher order derivatives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Mode AD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Mode AD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2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Function Input using a String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feature allows for text representation of input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Higher Order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Real-parameter optimization</a:t>
            </a:r>
          </a:p>
          <a:p>
            <a:r>
              <a:rPr lang="en-US" dirty="0" smtClean="0"/>
              <a:t>Measuring the sensitivity of simulation to unknown parameters </a:t>
            </a:r>
          </a:p>
          <a:p>
            <a:r>
              <a:rPr lang="en-US" dirty="0" smtClean="0"/>
              <a:t>Physical modeling, parameter tuning</a:t>
            </a:r>
          </a:p>
          <a:p>
            <a:r>
              <a:rPr lang="en-US" dirty="0" smtClean="0"/>
              <a:t>Probabilistic inference</a:t>
            </a:r>
          </a:p>
          <a:p>
            <a:r>
              <a:rPr lang="en-US" dirty="0" smtClean="0"/>
              <a:t>Machine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Atmospheric chemistry</a:t>
            </a:r>
          </a:p>
          <a:p>
            <a:r>
              <a:rPr lang="en-US" dirty="0" smtClean="0"/>
              <a:t>Breast cancer biostatistics analysis</a:t>
            </a:r>
          </a:p>
          <a:p>
            <a:r>
              <a:rPr lang="en-US" dirty="0" smtClean="0"/>
              <a:t>Chemical kinetics</a:t>
            </a:r>
          </a:p>
          <a:p>
            <a:r>
              <a:rPr lang="en-US" dirty="0" smtClean="0"/>
              <a:t>Semiconductor device simulation</a:t>
            </a:r>
          </a:p>
          <a:p>
            <a:r>
              <a:rPr lang="en-US" dirty="0" smtClean="0"/>
              <a:t>Water reservoir simulation</a:t>
            </a:r>
          </a:p>
          <a:p>
            <a:r>
              <a:rPr lang="en-US" dirty="0" smtClean="0"/>
              <a:t>Design optimization </a:t>
            </a:r>
          </a:p>
        </p:txBody>
      </p:sp>
    </p:spTree>
    <p:extLst>
      <p:ext uri="{BB962C8B-B14F-4D97-AF65-F5344CB8AC3E}">
        <p14:creationId xmlns:p14="http://schemas.microsoft.com/office/powerpoint/2010/main" val="138525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180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 Theme</vt:lpstr>
      <vt:lpstr>Automatic Differentiation A user-friendly, flexible interface for higher order derivatives</vt:lpstr>
      <vt:lpstr>Motivation</vt:lpstr>
      <vt:lpstr>AD Package Features</vt:lpstr>
      <vt:lpstr>Forward Mode AD Implementation</vt:lpstr>
      <vt:lpstr>Reverse Mode AD Implementation</vt:lpstr>
      <vt:lpstr>Flexible Function Input using a String Parser</vt:lpstr>
      <vt:lpstr>Computing Higher Order Derivatives</vt:lpstr>
      <vt:lpstr>Use Cases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Differentiation For</dc:title>
  <dc:creator>ifeld03@gmail.com</dc:creator>
  <cp:lastModifiedBy>ifeld03@gmail.com</cp:lastModifiedBy>
  <cp:revision>16</cp:revision>
  <dcterms:created xsi:type="dcterms:W3CDTF">2018-12-09T15:37:41Z</dcterms:created>
  <dcterms:modified xsi:type="dcterms:W3CDTF">2018-12-11T01:55:38Z</dcterms:modified>
</cp:coreProperties>
</file>