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6.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7.jpeg" ContentType="image/jpeg"/>
  <Override PartName="/ppt/notesSlides/notesSlide12.xml" ContentType="application/vnd.openxmlformats-officedocument.presentationml.notesSlide+xml"/>
  <Override PartName="/ppt/media/image8.jpeg" ContentType="image/jpeg"/>
  <Override PartName="/ppt/media/image9.jpeg" ContentType="image/jpeg"/>
  <Override PartName="/ppt/media/image10.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lvl1pPr>
              <a:defRPr sz="1100"/>
            </a:lvl1pPr>
          </a:lstStyle>
          <a:p>
            <a:pPr/>
            <a:r>
              <a:t>Stephanie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lvl1pPr>
              <a:defRPr sz="1100"/>
            </a:lvl1pPr>
          </a:lstStyle>
          <a:p>
            <a:pPr/>
            <a:r>
              <a:t>Stephanie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defRPr sz="1100"/>
            </a:pPr>
            <a:r>
              <a:t>JOHN</a:t>
            </a:r>
          </a:p>
          <a:p>
            <a:pPr>
              <a:lnSpc>
                <a:spcPct val="115000"/>
              </a:lnSpc>
              <a:spcBef>
                <a:spcPts val="1600"/>
              </a:spcBef>
              <a:defRPr sz="1300">
                <a:solidFill>
                  <a:srgbClr val="158158"/>
                </a:solidFill>
                <a:latin typeface="Nunito"/>
                <a:ea typeface="Nunito"/>
                <a:cs typeface="Nunito"/>
                <a:sym typeface="Nunito"/>
              </a:defRPr>
            </a:pPr>
            <a:r>
              <a:t>recap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lnSpc>
                <a:spcPct val="115000"/>
              </a:lnSpc>
              <a:defRPr sz="1300">
                <a:solidFill>
                  <a:srgbClr val="158158"/>
                </a:solidFill>
                <a:latin typeface="Nunito"/>
                <a:ea typeface="Nunito"/>
                <a:cs typeface="Nunito"/>
                <a:sym typeface="Nunito"/>
              </a:defRPr>
            </a:pPr>
            <a:r>
              <a:t>Next steps</a:t>
            </a:r>
          </a:p>
          <a:p>
            <a:pPr>
              <a:lnSpc>
                <a:spcPct val="115000"/>
              </a:lnSpc>
              <a:spcBef>
                <a:spcPts val="1600"/>
              </a:spcBef>
              <a:defRPr sz="1300">
                <a:solidFill>
                  <a:srgbClr val="158158"/>
                </a:solidFill>
                <a:latin typeface="Nunito"/>
                <a:ea typeface="Nunito"/>
                <a:cs typeface="Nunito"/>
                <a:sym typeface="Nunito"/>
              </a:defRPr>
            </a:pPr>
            <a:r>
              <a:t>	-user/facilitator interviews </a:t>
            </a:r>
          </a:p>
          <a:p>
            <a:pPr indent="457200">
              <a:lnSpc>
                <a:spcPct val="115000"/>
              </a:lnSpc>
              <a:spcBef>
                <a:spcPts val="1600"/>
              </a:spcBef>
              <a:defRPr sz="1300">
                <a:solidFill>
                  <a:srgbClr val="158158"/>
                </a:solidFill>
                <a:latin typeface="Nunito"/>
                <a:ea typeface="Nunito"/>
                <a:cs typeface="Nunito"/>
                <a:sym typeface="Nunito"/>
              </a:defRPr>
            </a:pPr>
            <a:r>
              <a:t>-prototyping w/ feedback</a:t>
            </a:r>
          </a:p>
          <a:p>
            <a:pPr indent="457200">
              <a:lnSpc>
                <a:spcPct val="115000"/>
              </a:lnSpc>
              <a:spcBef>
                <a:spcPts val="1600"/>
              </a:spcBef>
              <a:defRPr sz="1300">
                <a:solidFill>
                  <a:srgbClr val="158158"/>
                </a:solidFill>
                <a:latin typeface="Nunito"/>
                <a:ea typeface="Nunito"/>
                <a:cs typeface="Nunito"/>
                <a:sym typeface="Nunito"/>
              </a:defRPr>
            </a:pPr>
            <a:r>
              <a:t>- funding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marL="457200" indent="-342900">
              <a:lnSpc>
                <a:spcPct val="115000"/>
              </a:lnSpc>
              <a:buClr>
                <a:srgbClr val="158158"/>
              </a:buClr>
              <a:buSzPts val="1800"/>
              <a:buFont typeface="Helvetica"/>
              <a:buChar char="●"/>
              <a:defRPr sz="1800">
                <a:solidFill>
                  <a:srgbClr val="158158"/>
                </a:solidFill>
                <a:latin typeface="Lato"/>
                <a:ea typeface="Lato"/>
                <a:cs typeface="Lato"/>
                <a:sym typeface="Lato"/>
              </a:defRPr>
            </a:pPr>
          </a:p>
          <a:p>
            <a:pPr marL="457200" indent="-342900">
              <a:lnSpc>
                <a:spcPct val="115000"/>
              </a:lnSpc>
              <a:buClr>
                <a:srgbClr val="158158"/>
              </a:buClr>
              <a:buSzPts val="1800"/>
              <a:buFont typeface="Helvetica"/>
              <a:buChar char="●"/>
              <a:defRPr sz="1800">
                <a:solidFill>
                  <a:srgbClr val="158158"/>
                </a:solidFill>
                <a:latin typeface="Lato"/>
                <a:ea typeface="Lato"/>
                <a:cs typeface="Lato"/>
                <a:sym typeface="Lato"/>
              </a:defRPr>
            </a:pPr>
          </a:p>
          <a:p>
            <a:pPr lvl="1" marL="914400" indent="-317500">
              <a:lnSpc>
                <a:spcPct val="115000"/>
              </a:lnSpc>
              <a:buClr>
                <a:srgbClr val="158158"/>
              </a:buClr>
              <a:buSzPts val="1400"/>
              <a:buFont typeface="Helvetica"/>
              <a:buChar char="○"/>
              <a:defRPr>
                <a:solidFill>
                  <a:srgbClr val="158158"/>
                </a:solidFill>
                <a:latin typeface="Lato"/>
                <a:ea typeface="Lato"/>
                <a:cs typeface="Lato"/>
                <a:sym typeface="Lato"/>
              </a:defRPr>
            </a:pPr>
            <a:r>
              <a:t>Solution: Community</a:t>
            </a:r>
          </a:p>
          <a:p>
            <a:pPr lvl="1" marL="914400" indent="-317500">
              <a:lnSpc>
                <a:spcPct val="115000"/>
              </a:lnSpc>
              <a:buClr>
                <a:srgbClr val="158158"/>
              </a:buClr>
              <a:buSzPts val="1400"/>
              <a:buFont typeface="Helvetica"/>
              <a:buChar char="○"/>
              <a:defRPr>
                <a:solidFill>
                  <a:srgbClr val="158158"/>
                </a:solidFill>
                <a:latin typeface="Lato"/>
                <a:ea typeface="Lato"/>
                <a:cs typeface="Lato"/>
                <a:sym typeface="Lato"/>
              </a:defRPr>
            </a:pPr>
            <a:r>
              <a:t>Means: Platform</a:t>
            </a:r>
          </a:p>
          <a:p>
            <a:pPr lvl="2" marL="1371600" indent="-317500">
              <a:lnSpc>
                <a:spcPct val="115000"/>
              </a:lnSpc>
              <a:buClr>
                <a:srgbClr val="158158"/>
              </a:buClr>
              <a:buSzPts val="1400"/>
              <a:buFont typeface="Helvetica"/>
              <a:buChar char="■"/>
              <a:defRPr>
                <a:solidFill>
                  <a:srgbClr val="158158"/>
                </a:solidFill>
                <a:latin typeface="Lato"/>
                <a:ea typeface="Lato"/>
                <a:cs typeface="Lato"/>
                <a:sym typeface="Lato"/>
              </a:defRPr>
            </a:pPr>
            <a:r>
              <a:t>Functions: QA threads, Groups, Calendar (OH, events), Feed</a:t>
            </a:r>
          </a:p>
          <a:p>
            <a:pPr lvl="2" marL="1371600" indent="-317500">
              <a:lnSpc>
                <a:spcPct val="115000"/>
              </a:lnSpc>
              <a:buClr>
                <a:srgbClr val="158158"/>
              </a:buClr>
              <a:buSzPts val="1400"/>
              <a:buFont typeface="Helvetica"/>
              <a:buChar char="■"/>
              <a:defRPr>
                <a:solidFill>
                  <a:srgbClr val="158158"/>
                </a:solidFill>
                <a:latin typeface="Lato"/>
                <a:ea typeface="Lato"/>
                <a:cs typeface="Lato"/>
                <a:sym typeface="Lato"/>
              </a:defRPr>
            </a:pPr>
            <a:r>
              <a:t>Interfaces: Site, SMS</a:t>
            </a:r>
          </a:p>
          <a:p>
            <a:pPr marL="457200" indent="-342900">
              <a:lnSpc>
                <a:spcPct val="115000"/>
              </a:lnSpc>
              <a:buClr>
                <a:srgbClr val="158158"/>
              </a:buClr>
              <a:buSzPts val="1800"/>
              <a:buFont typeface="Helvetica"/>
              <a:buChar char="●"/>
              <a:defRPr sz="1800">
                <a:solidFill>
                  <a:srgbClr val="158158"/>
                </a:solidFill>
                <a:latin typeface="Lato"/>
                <a:ea typeface="Lato"/>
                <a:cs typeface="Lato"/>
                <a:sym typeface="Lato"/>
              </a:defRPr>
            </a:pPr>
            <a:r>
              <a:t>Closing Slide</a:t>
            </a:r>
          </a:p>
          <a:p>
            <a:pPr lvl="1" marL="914400" indent="-317500">
              <a:lnSpc>
                <a:spcPct val="115000"/>
              </a:lnSpc>
              <a:buClr>
                <a:srgbClr val="158158"/>
              </a:buClr>
              <a:buSzPts val="1400"/>
              <a:buFont typeface="Helvetica"/>
              <a:buChar char="○"/>
              <a:defRPr>
                <a:solidFill>
                  <a:srgbClr val="158158"/>
                </a:solidFill>
                <a:latin typeface="Lato"/>
                <a:ea typeface="Lato"/>
                <a:cs typeface="Lato"/>
                <a:sym typeface="Lato"/>
              </a:defRPr>
            </a:pPr>
            <a:r>
              <a:t>Next Steps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lvl1pPr>
              <a:defRPr sz="1100"/>
            </a:lvl1pPr>
          </a:lstStyle>
          <a:p>
            <a:pPr/>
            <a:r>
              <a:t>JOHN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lvl1pPr>
              <a:defRPr sz="1100"/>
            </a:lvl1pPr>
          </a:lstStyle>
          <a:p>
            <a:pPr/>
            <a:r>
              <a:t>Isaiah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lvl1pPr>
              <a:defRPr sz="1100"/>
            </a:lvl1pPr>
          </a:lstStyle>
          <a:p>
            <a:pPr/>
            <a:r>
              <a:t>Austin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lvl1pPr>
              <a:defRPr sz="1100"/>
            </a:lvl1pPr>
          </a:lstStyle>
          <a:p>
            <a:pPr/>
            <a:r>
              <a:t>Austin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lvl1pPr>
              <a:defRPr sz="1100"/>
            </a:lvl1pPr>
          </a:lstStyle>
          <a:p>
            <a:pPr/>
            <a:r>
              <a:t>Facebook currently offers community and a space to ask questions via a private FB group but most schools have a firewall that blocks access to Facebook. In addition, most centers have limited access to computers as every laptop is meant to be used by the student learners. Facilitators can leverage their mobile to submit their daily updates (doing away with the current paper written reports), as well as submit their questions. Our chatbot will be an integration point to a central repository of Q&amp;As and can distinguish between logistical and technical questions. The bot will update the facilitator immediately, confirming receipt of the question as well as providing timely updates of pending answer. OH are currently poorly attended and/or have low engagement as they are a video recording and facilitators feel embarrassed to speak up and ask. FB engineers will now have a queue of submitted questions to answer to start off OH. Our chatbot will send a link to the video recording with a timestamp of when their question was answered. This removes a heavy reliance on human follow through and logistical overhead.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lvl1pPr>
              <a:defRPr sz="1100"/>
            </a:lvl1pPr>
          </a:lstStyle>
          <a:p>
            <a:pPr/>
            <a:r>
              <a:t>Stephanie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lvl1pPr>
              <a:defRPr sz="1100"/>
            </a:lvl1pPr>
          </a:lstStyle>
          <a:p>
            <a:pPr/>
            <a:r>
              <a:t>Stephanie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F46524"/>
        </a:solidFill>
      </p:bgPr>
    </p:bg>
    <p:spTree>
      <p:nvGrpSpPr>
        <p:cNvPr id="1" name=""/>
        <p:cNvGrpSpPr/>
        <p:nvPr/>
      </p:nvGrpSpPr>
      <p:grpSpPr>
        <a:xfrm>
          <a:off x="0" y="0"/>
          <a:ext cx="0" cy="0"/>
          <a:chOff x="0" y="0"/>
          <a:chExt cx="0" cy="0"/>
        </a:xfrm>
      </p:grpSpPr>
      <p:sp>
        <p:nvSpPr>
          <p:cNvPr id="11" name="Google Shape;10;p2"/>
          <p:cNvSpPr/>
          <p:nvPr/>
        </p:nvSpPr>
        <p:spPr>
          <a:xfrm>
            <a:off x="2477723" y="415650"/>
            <a:ext cx="6244201" cy="1"/>
          </a:xfrm>
          <a:prstGeom prst="line">
            <a:avLst/>
          </a:prstGeom>
          <a:ln w="38100">
            <a:solidFill>
              <a:srgbClr val="FFFFFF"/>
            </a:solidFill>
          </a:ln>
        </p:spPr>
        <p:txBody>
          <a:bodyPr lIns="45719" rIns="45719"/>
          <a:lstStyle/>
          <a:p>
            <a:pPr/>
          </a:p>
        </p:txBody>
      </p:sp>
      <p:sp>
        <p:nvSpPr>
          <p:cNvPr id="12" name="Google Shape;11;p2"/>
          <p:cNvSpPr/>
          <p:nvPr/>
        </p:nvSpPr>
        <p:spPr>
          <a:xfrm>
            <a:off x="2477723" y="4739999"/>
            <a:ext cx="6244201" cy="1"/>
          </a:xfrm>
          <a:prstGeom prst="line">
            <a:avLst/>
          </a:prstGeom>
          <a:ln w="19050">
            <a:solidFill>
              <a:srgbClr val="FFFFFF"/>
            </a:solidFill>
          </a:ln>
        </p:spPr>
        <p:txBody>
          <a:bodyPr lIns="45719" rIns="45719"/>
          <a:lstStyle/>
          <a:p>
            <a:pPr/>
          </a:p>
        </p:txBody>
      </p:sp>
      <p:sp>
        <p:nvSpPr>
          <p:cNvPr id="13" name="Google Shape;12;p2"/>
          <p:cNvSpPr/>
          <p:nvPr/>
        </p:nvSpPr>
        <p:spPr>
          <a:xfrm>
            <a:off x="425197" y="415650"/>
            <a:ext cx="183301" cy="1"/>
          </a:xfrm>
          <a:prstGeom prst="line">
            <a:avLst/>
          </a:prstGeom>
          <a:ln w="19050">
            <a:solidFill>
              <a:srgbClr val="FFFFFF"/>
            </a:solidFill>
          </a:ln>
        </p:spPr>
        <p:txBody>
          <a:bodyPr lIns="45719" rIns="45719"/>
          <a:lstStyle/>
          <a:p>
            <a:pPr/>
          </a:p>
        </p:txBody>
      </p:sp>
      <p:sp>
        <p:nvSpPr>
          <p:cNvPr id="14" name="Title Text"/>
          <p:cNvSpPr txBox="1"/>
          <p:nvPr>
            <p:ph type="title"/>
          </p:nvPr>
        </p:nvSpPr>
        <p:spPr>
          <a:xfrm>
            <a:off x="2371725" y="630225"/>
            <a:ext cx="6331500" cy="1542000"/>
          </a:xfrm>
          <a:prstGeom prst="rect">
            <a:avLst/>
          </a:prstGeom>
        </p:spPr>
        <p:txBody>
          <a:bodyPr/>
          <a:lstStyle>
            <a:lvl1pPr>
              <a:defRPr sz="4800">
                <a:solidFill>
                  <a:srgbClr val="FFFFFF"/>
                </a:solidFill>
              </a:defRPr>
            </a:lvl1pPr>
          </a:lstStyle>
          <a:p>
            <a:pPr/>
            <a:r>
              <a:t>Title Text</a:t>
            </a:r>
          </a:p>
        </p:txBody>
      </p:sp>
      <p:sp>
        <p:nvSpPr>
          <p:cNvPr id="15" name="Body Level One…"/>
          <p:cNvSpPr txBox="1"/>
          <p:nvPr>
            <p:ph type="body" sz="quarter" idx="1"/>
          </p:nvPr>
        </p:nvSpPr>
        <p:spPr>
          <a:xfrm>
            <a:off x="2390267" y="3238450"/>
            <a:ext cx="6331501" cy="1241700"/>
          </a:xfrm>
          <a:prstGeom prst="rect">
            <a:avLst/>
          </a:prstGeom>
        </p:spPr>
        <p:txBody>
          <a:bodyPr anchor="b">
            <a:normAutofit fontScale="100000" lnSpcReduction="0"/>
          </a:bodyPr>
          <a:lstStyle>
            <a:lvl1pPr marL="342900" indent="-228600">
              <a:lnSpc>
                <a:spcPct val="100000"/>
              </a:lnSpc>
              <a:buClrTx/>
              <a:buSzTx/>
              <a:buFontTx/>
              <a:buNone/>
              <a:defRPr>
                <a:solidFill>
                  <a:srgbClr val="FFFFFF"/>
                </a:solidFill>
              </a:defRPr>
            </a:lvl1pPr>
            <a:lvl2pPr marL="342900" indent="254000">
              <a:lnSpc>
                <a:spcPct val="100000"/>
              </a:lnSpc>
              <a:buClrTx/>
              <a:buSzTx/>
              <a:buFontTx/>
              <a:buNone/>
              <a:defRPr>
                <a:solidFill>
                  <a:srgbClr val="FFFFFF"/>
                </a:solidFill>
              </a:defRPr>
            </a:lvl2pPr>
            <a:lvl3pPr marL="342900" indent="711200">
              <a:lnSpc>
                <a:spcPct val="100000"/>
              </a:lnSpc>
              <a:buClrTx/>
              <a:buSzTx/>
              <a:buFontTx/>
              <a:buNone/>
              <a:defRPr>
                <a:solidFill>
                  <a:srgbClr val="FFFFFF"/>
                </a:solidFill>
              </a:defRPr>
            </a:lvl3pPr>
            <a:lvl4pPr marL="342900" indent="1168400">
              <a:lnSpc>
                <a:spcPct val="100000"/>
              </a:lnSpc>
              <a:buClrTx/>
              <a:buSzTx/>
              <a:buFontTx/>
              <a:buNone/>
              <a:defRPr>
                <a:solidFill>
                  <a:srgbClr val="FFFFFF"/>
                </a:solidFill>
              </a:defRPr>
            </a:lvl4pPr>
            <a:lvl5pPr marL="342900" indent="1625600">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07" name="Google Shape;61;p11"/>
          <p:cNvSpPr/>
          <p:nvPr/>
        </p:nvSpPr>
        <p:spPr>
          <a:xfrm>
            <a:off x="425200" y="4739999"/>
            <a:ext cx="8296801" cy="1"/>
          </a:xfrm>
          <a:prstGeom prst="line">
            <a:avLst/>
          </a:prstGeom>
          <a:ln w="19050">
            <a:solidFill>
              <a:srgbClr val="000000"/>
            </a:solidFill>
          </a:ln>
        </p:spPr>
        <p:txBody>
          <a:bodyPr lIns="45719" rIns="45719"/>
          <a:lstStyle/>
          <a:p>
            <a:pPr/>
          </a:p>
        </p:txBody>
      </p:sp>
      <p:sp>
        <p:nvSpPr>
          <p:cNvPr id="108" name="Google Shape;62;p11"/>
          <p:cNvSpPr/>
          <p:nvPr/>
        </p:nvSpPr>
        <p:spPr>
          <a:xfrm>
            <a:off x="425200" y="415650"/>
            <a:ext cx="8296801" cy="1"/>
          </a:xfrm>
          <a:prstGeom prst="line">
            <a:avLst/>
          </a:prstGeom>
          <a:ln w="38100">
            <a:solidFill>
              <a:srgbClr val="000000"/>
            </a:solidFill>
          </a:ln>
        </p:spPr>
        <p:txBody>
          <a:bodyPr lIns="45719" rIns="45719"/>
          <a:lstStyle/>
          <a:p>
            <a:pPr/>
          </a:p>
        </p:txBody>
      </p:sp>
      <p:sp>
        <p:nvSpPr>
          <p:cNvPr id="109" name="Title Text"/>
          <p:cNvSpPr txBox="1"/>
          <p:nvPr>
            <p:ph type="title"/>
          </p:nvPr>
        </p:nvSpPr>
        <p:spPr>
          <a:xfrm>
            <a:off x="853950" y="1304850"/>
            <a:ext cx="7436101" cy="1538400"/>
          </a:xfrm>
          <a:prstGeom prst="rect">
            <a:avLst/>
          </a:prstGeom>
        </p:spPr>
        <p:txBody>
          <a:bodyPr anchor="ctr"/>
          <a:lstStyle>
            <a:lvl1pPr algn="ctr">
              <a:defRPr sz="9600">
                <a:solidFill>
                  <a:srgbClr val="F46524"/>
                </a:solidFill>
                <a:latin typeface="Lato"/>
                <a:ea typeface="Lato"/>
                <a:cs typeface="Lato"/>
                <a:sym typeface="Lato"/>
              </a:defRPr>
            </a:lvl1pPr>
          </a:lstStyle>
          <a:p>
            <a:pPr/>
            <a:r>
              <a:t>Title Text</a:t>
            </a:r>
          </a:p>
        </p:txBody>
      </p:sp>
      <p:sp>
        <p:nvSpPr>
          <p:cNvPr id="110" name="Body Level One…"/>
          <p:cNvSpPr txBox="1"/>
          <p:nvPr>
            <p:ph type="body" sz="quarter" idx="1"/>
          </p:nvPr>
        </p:nvSpPr>
        <p:spPr>
          <a:xfrm>
            <a:off x="853950" y="2919450"/>
            <a:ext cx="7436101" cy="10716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F46524"/>
        </a:solidFill>
      </p:bgPr>
    </p:bg>
    <p:spTree>
      <p:nvGrpSpPr>
        <p:cNvPr id="1" name=""/>
        <p:cNvGrpSpPr/>
        <p:nvPr/>
      </p:nvGrpSpPr>
      <p:grpSpPr>
        <a:xfrm>
          <a:off x="0" y="0"/>
          <a:ext cx="0" cy="0"/>
          <a:chOff x="0" y="0"/>
          <a:chExt cx="0" cy="0"/>
        </a:xfrm>
      </p:grpSpPr>
      <p:sp>
        <p:nvSpPr>
          <p:cNvPr id="23" name="Google Shape;17;p3"/>
          <p:cNvSpPr/>
          <p:nvPr/>
        </p:nvSpPr>
        <p:spPr>
          <a:xfrm>
            <a:off x="425200" y="415650"/>
            <a:ext cx="8296801" cy="1"/>
          </a:xfrm>
          <a:prstGeom prst="line">
            <a:avLst/>
          </a:prstGeom>
          <a:ln w="38100">
            <a:solidFill>
              <a:srgbClr val="FFFFFF"/>
            </a:solidFill>
          </a:ln>
        </p:spPr>
        <p:txBody>
          <a:bodyPr lIns="45719" rIns="45719"/>
          <a:lstStyle/>
          <a:p>
            <a:pPr/>
          </a:p>
        </p:txBody>
      </p:sp>
      <p:sp>
        <p:nvSpPr>
          <p:cNvPr id="24" name="Google Shape;18;p3"/>
          <p:cNvSpPr/>
          <p:nvPr/>
        </p:nvSpPr>
        <p:spPr>
          <a:xfrm>
            <a:off x="425200" y="4739999"/>
            <a:ext cx="8296801" cy="1"/>
          </a:xfrm>
          <a:prstGeom prst="line">
            <a:avLst/>
          </a:prstGeom>
          <a:ln w="19050">
            <a:solidFill>
              <a:srgbClr val="FFFFFF"/>
            </a:solidFill>
          </a:ln>
        </p:spPr>
        <p:txBody>
          <a:bodyPr lIns="45719" rIns="45719"/>
          <a:lstStyle/>
          <a:p>
            <a:pPr/>
          </a:p>
        </p:txBody>
      </p:sp>
      <p:sp>
        <p:nvSpPr>
          <p:cNvPr id="25" name="Title Text"/>
          <p:cNvSpPr txBox="1"/>
          <p:nvPr>
            <p:ph type="title"/>
          </p:nvPr>
        </p:nvSpPr>
        <p:spPr>
          <a:xfrm>
            <a:off x="406424" y="1806824"/>
            <a:ext cx="8296801" cy="1542001"/>
          </a:xfrm>
          <a:prstGeom prst="rect">
            <a:avLst/>
          </a:prstGeom>
        </p:spPr>
        <p:txBody>
          <a:bodyPr anchor="ctr"/>
          <a:lstStyle>
            <a:lvl1pPr algn="ctr">
              <a:defRPr sz="4800">
                <a:solidFill>
                  <a:srgbClr val="FFFFFF"/>
                </a:solidFill>
              </a:defRPr>
            </a:lvl1pPr>
          </a:lstStyle>
          <a:p>
            <a:pPr/>
            <a:r>
              <a:t>Title Text</a:t>
            </a:r>
          </a:p>
        </p:txBody>
      </p:sp>
      <p:sp>
        <p:nvSpPr>
          <p:cNvPr id="2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3" name="Google Shape;22;p4"/>
          <p:cNvSpPr/>
          <p:nvPr/>
        </p:nvSpPr>
        <p:spPr>
          <a:xfrm>
            <a:off x="2477723" y="415650"/>
            <a:ext cx="6244201" cy="1"/>
          </a:xfrm>
          <a:prstGeom prst="line">
            <a:avLst/>
          </a:prstGeom>
          <a:ln w="38100">
            <a:solidFill>
              <a:srgbClr val="000000"/>
            </a:solidFill>
          </a:ln>
        </p:spPr>
        <p:txBody>
          <a:bodyPr lIns="45719" rIns="45719"/>
          <a:lstStyle/>
          <a:p>
            <a:pPr/>
          </a:p>
        </p:txBody>
      </p:sp>
      <p:sp>
        <p:nvSpPr>
          <p:cNvPr id="34" name="Google Shape;23;p4"/>
          <p:cNvSpPr/>
          <p:nvPr/>
        </p:nvSpPr>
        <p:spPr>
          <a:xfrm>
            <a:off x="2477723" y="4739999"/>
            <a:ext cx="6244201" cy="1"/>
          </a:xfrm>
          <a:prstGeom prst="line">
            <a:avLst/>
          </a:prstGeom>
          <a:ln w="19050">
            <a:solidFill>
              <a:srgbClr val="000000"/>
            </a:solidFill>
          </a:ln>
        </p:spPr>
        <p:txBody>
          <a:bodyPr lIns="45719" rIns="45719"/>
          <a:lstStyle/>
          <a:p>
            <a:pPr/>
          </a:p>
        </p:txBody>
      </p:sp>
      <p:sp>
        <p:nvSpPr>
          <p:cNvPr id="35" name="Google Shape;24;p4"/>
          <p:cNvSpPr/>
          <p:nvPr/>
        </p:nvSpPr>
        <p:spPr>
          <a:xfrm>
            <a:off x="425197" y="415650"/>
            <a:ext cx="183301" cy="1"/>
          </a:xfrm>
          <a:prstGeom prst="line">
            <a:avLst/>
          </a:prstGeom>
          <a:ln w="19050">
            <a:solidFill>
              <a:srgbClr val="000000"/>
            </a:solidFill>
          </a:ln>
        </p:spPr>
        <p:txBody>
          <a:bodyPr lIns="45719" rIns="45719"/>
          <a:lstStyle/>
          <a:p>
            <a:pPr/>
          </a:p>
        </p:txBody>
      </p:sp>
      <p:sp>
        <p:nvSpPr>
          <p:cNvPr id="36" name="Title Text"/>
          <p:cNvSpPr txBox="1"/>
          <p:nvPr>
            <p:ph type="title"/>
          </p:nvPr>
        </p:nvSpPr>
        <p:spPr>
          <a:xfrm>
            <a:off x="2400250" y="575950"/>
            <a:ext cx="6321601" cy="635401"/>
          </a:xfrm>
          <a:prstGeom prst="rect">
            <a:avLst/>
          </a:prstGeom>
        </p:spPr>
        <p:txBody>
          <a:bodyPr/>
          <a:lstStyle/>
          <a:p>
            <a:pPr/>
            <a:r>
              <a:t>Title Text</a:t>
            </a:r>
          </a:p>
        </p:txBody>
      </p:sp>
      <p:sp>
        <p:nvSpPr>
          <p:cNvPr id="37" name="Body Level One…"/>
          <p:cNvSpPr txBox="1"/>
          <p:nvPr>
            <p:ph type="body" idx="1"/>
          </p:nvPr>
        </p:nvSpPr>
        <p:spPr>
          <a:xfrm>
            <a:off x="2410111" y="1595776"/>
            <a:ext cx="6321602" cy="30024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5" name="Google Shape;29;p5"/>
          <p:cNvSpPr/>
          <p:nvPr/>
        </p:nvSpPr>
        <p:spPr>
          <a:xfrm>
            <a:off x="2477723" y="415650"/>
            <a:ext cx="6244201" cy="1"/>
          </a:xfrm>
          <a:prstGeom prst="line">
            <a:avLst/>
          </a:prstGeom>
          <a:ln w="38100">
            <a:solidFill>
              <a:srgbClr val="000000"/>
            </a:solidFill>
          </a:ln>
        </p:spPr>
        <p:txBody>
          <a:bodyPr lIns="45719" rIns="45719"/>
          <a:lstStyle/>
          <a:p>
            <a:pPr/>
          </a:p>
        </p:txBody>
      </p:sp>
      <p:sp>
        <p:nvSpPr>
          <p:cNvPr id="46" name="Google Shape;30;p5"/>
          <p:cNvSpPr/>
          <p:nvPr/>
        </p:nvSpPr>
        <p:spPr>
          <a:xfrm>
            <a:off x="2477723" y="4739999"/>
            <a:ext cx="6244201" cy="1"/>
          </a:xfrm>
          <a:prstGeom prst="line">
            <a:avLst/>
          </a:prstGeom>
          <a:ln w="19050">
            <a:solidFill>
              <a:srgbClr val="000000"/>
            </a:solidFill>
          </a:ln>
        </p:spPr>
        <p:txBody>
          <a:bodyPr lIns="45719" rIns="45719"/>
          <a:lstStyle/>
          <a:p>
            <a:pPr/>
          </a:p>
        </p:txBody>
      </p:sp>
      <p:sp>
        <p:nvSpPr>
          <p:cNvPr id="47" name="Google Shape;31;p5"/>
          <p:cNvSpPr/>
          <p:nvPr/>
        </p:nvSpPr>
        <p:spPr>
          <a:xfrm>
            <a:off x="425197" y="415650"/>
            <a:ext cx="183301" cy="1"/>
          </a:xfrm>
          <a:prstGeom prst="line">
            <a:avLst/>
          </a:prstGeom>
          <a:ln w="19050">
            <a:solidFill>
              <a:srgbClr val="000000"/>
            </a:solidFill>
          </a:ln>
        </p:spPr>
        <p:txBody>
          <a:bodyPr lIns="45719" rIns="45719"/>
          <a:lstStyle/>
          <a:p>
            <a:pPr/>
          </a:p>
        </p:txBody>
      </p:sp>
      <p:sp>
        <p:nvSpPr>
          <p:cNvPr id="48" name="Title Text"/>
          <p:cNvSpPr txBox="1"/>
          <p:nvPr>
            <p:ph type="title"/>
          </p:nvPr>
        </p:nvSpPr>
        <p:spPr>
          <a:xfrm>
            <a:off x="2400250" y="575950"/>
            <a:ext cx="6321601" cy="635401"/>
          </a:xfrm>
          <a:prstGeom prst="rect">
            <a:avLst/>
          </a:prstGeom>
        </p:spPr>
        <p:txBody>
          <a:bodyPr/>
          <a:lstStyle/>
          <a:p>
            <a:pPr/>
            <a:r>
              <a:t>Title Text</a:t>
            </a:r>
          </a:p>
        </p:txBody>
      </p:sp>
      <p:sp>
        <p:nvSpPr>
          <p:cNvPr id="49" name="Body Level One…"/>
          <p:cNvSpPr txBox="1"/>
          <p:nvPr>
            <p:ph type="body" sz="quarter" idx="1"/>
          </p:nvPr>
        </p:nvSpPr>
        <p:spPr>
          <a:xfrm>
            <a:off x="2400302" y="1602675"/>
            <a:ext cx="3071401" cy="3002401"/>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0" name="Google Shape;34;p5"/>
          <p:cNvSpPr txBox="1"/>
          <p:nvPr>
            <p:ph type="body" sz="quarter" idx="13"/>
          </p:nvPr>
        </p:nvSpPr>
        <p:spPr>
          <a:xfrm>
            <a:off x="5650572" y="1602675"/>
            <a:ext cx="3071401" cy="3002401"/>
          </a:xfrm>
          <a:prstGeom prst="rect">
            <a:avLst/>
          </a:prstGeom>
        </p:spPr>
        <p:txBody>
          <a:bodyPr>
            <a:normAutofit fontScale="100000" lnSpcReduction="0"/>
          </a:bodyPr>
          <a:lstStyle/>
          <a:p>
            <a:pPr indent="-317500">
              <a:buSzPts val="1400"/>
              <a:defRPr sz="14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6" name="Google Shape;40;p7"/>
          <p:cNvSpPr/>
          <p:nvPr/>
        </p:nvSpPr>
        <p:spPr>
          <a:xfrm>
            <a:off x="425197" y="415650"/>
            <a:ext cx="183301" cy="1"/>
          </a:xfrm>
          <a:prstGeom prst="line">
            <a:avLst/>
          </a:prstGeom>
          <a:ln w="19050">
            <a:solidFill>
              <a:srgbClr val="000000"/>
            </a:solidFill>
          </a:ln>
        </p:spPr>
        <p:txBody>
          <a:bodyPr lIns="45719" rIns="45719"/>
          <a:lstStyle/>
          <a:p>
            <a:pPr/>
          </a:p>
        </p:txBody>
      </p:sp>
      <p:sp>
        <p:nvSpPr>
          <p:cNvPr id="67" name="Title Text"/>
          <p:cNvSpPr txBox="1"/>
          <p:nvPr>
            <p:ph type="title"/>
          </p:nvPr>
        </p:nvSpPr>
        <p:spPr>
          <a:xfrm>
            <a:off x="319499" y="936600"/>
            <a:ext cx="2808001" cy="755700"/>
          </a:xfrm>
          <a:prstGeom prst="rect">
            <a:avLst/>
          </a:prstGeom>
        </p:spPr>
        <p:txBody>
          <a:bodyPr anchor="b"/>
          <a:lstStyle>
            <a:lvl1pPr>
              <a:defRPr sz="2400"/>
            </a:lvl1pPr>
          </a:lstStyle>
          <a:p>
            <a:pPr/>
            <a:r>
              <a:t>Title Text</a:t>
            </a:r>
          </a:p>
        </p:txBody>
      </p:sp>
      <p:sp>
        <p:nvSpPr>
          <p:cNvPr id="68" name="Body Level One…"/>
          <p:cNvSpPr txBox="1"/>
          <p:nvPr>
            <p:ph type="body" sz="quarter" idx="1"/>
          </p:nvPr>
        </p:nvSpPr>
        <p:spPr>
          <a:xfrm>
            <a:off x="319499" y="1846803"/>
            <a:ext cx="2808001" cy="2806201"/>
          </a:xfrm>
          <a:prstGeom prst="rect">
            <a:avLst/>
          </a:prstGeom>
        </p:spPr>
        <p:txBody>
          <a:bodyPr>
            <a:normAutofit fontScale="100000" lnSpcReduction="0"/>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757575"/>
        </a:solidFill>
      </p:bgPr>
    </p:bg>
    <p:spTree>
      <p:nvGrpSpPr>
        <p:cNvPr id="1" name=""/>
        <p:cNvGrpSpPr/>
        <p:nvPr/>
      </p:nvGrpSpPr>
      <p:grpSpPr>
        <a:xfrm>
          <a:off x="0" y="0"/>
          <a:ext cx="0" cy="0"/>
          <a:chOff x="0" y="0"/>
          <a:chExt cx="0" cy="0"/>
        </a:xfrm>
      </p:grpSpPr>
      <p:sp>
        <p:nvSpPr>
          <p:cNvPr id="76" name="Google Shape;45;p8"/>
          <p:cNvSpPr/>
          <p:nvPr/>
        </p:nvSpPr>
        <p:spPr>
          <a:xfrm>
            <a:off x="425197" y="415650"/>
            <a:ext cx="183301" cy="1"/>
          </a:xfrm>
          <a:prstGeom prst="line">
            <a:avLst/>
          </a:prstGeom>
          <a:ln w="19050">
            <a:solidFill>
              <a:srgbClr val="FFFFFF"/>
            </a:solidFill>
          </a:ln>
        </p:spPr>
        <p:txBody>
          <a:bodyPr lIns="45719" rIns="45719"/>
          <a:lstStyle/>
          <a:p>
            <a:pPr/>
          </a:p>
        </p:txBody>
      </p:sp>
      <p:sp>
        <p:nvSpPr>
          <p:cNvPr id="77" name="Title Text"/>
          <p:cNvSpPr txBox="1"/>
          <p:nvPr>
            <p:ph type="title"/>
          </p:nvPr>
        </p:nvSpPr>
        <p:spPr>
          <a:xfrm>
            <a:off x="283102" y="712140"/>
            <a:ext cx="6244201" cy="3835501"/>
          </a:xfrm>
          <a:prstGeom prst="rect">
            <a:avLst/>
          </a:prstGeom>
        </p:spPr>
        <p:txBody>
          <a:bodyPr anchor="ctr"/>
          <a:lstStyle>
            <a:lvl1pPr>
              <a:defRPr sz="4800">
                <a:solidFill>
                  <a:srgbClr val="FFFFFF"/>
                </a:solidFill>
              </a:defRPr>
            </a:lvl1pPr>
          </a:lstStyle>
          <a:p>
            <a:pPr/>
            <a:r>
              <a:t>Title Text</a:t>
            </a:r>
          </a:p>
        </p:txBody>
      </p:sp>
      <p:sp>
        <p:nvSpPr>
          <p:cNvPr id="7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85" name="Google Shape;49;p9"/>
          <p:cNvSpPr/>
          <p:nvPr/>
        </p:nvSpPr>
        <p:spPr>
          <a:xfrm>
            <a:off x="4572000" y="124"/>
            <a:ext cx="4572000" cy="5143501"/>
          </a:xfrm>
          <a:prstGeom prst="rect">
            <a:avLst/>
          </a:prstGeom>
          <a:solidFill>
            <a:srgbClr val="F46524"/>
          </a:solidFill>
          <a:ln w="12700">
            <a:miter lim="400000"/>
          </a:ln>
        </p:spPr>
        <p:txBody>
          <a:bodyPr lIns="45719" rIns="45719" anchor="ctr"/>
          <a:lstStyle/>
          <a:p>
            <a:pPr>
              <a:defRPr>
                <a:solidFill>
                  <a:srgbClr val="000000"/>
                </a:solidFill>
              </a:defRPr>
            </a:pPr>
          </a:p>
        </p:txBody>
      </p:sp>
      <p:sp>
        <p:nvSpPr>
          <p:cNvPr id="86" name="Google Shape;50;p9"/>
          <p:cNvSpPr/>
          <p:nvPr/>
        </p:nvSpPr>
        <p:spPr>
          <a:xfrm>
            <a:off x="5029675" y="4495500"/>
            <a:ext cx="468301" cy="1"/>
          </a:xfrm>
          <a:prstGeom prst="line">
            <a:avLst/>
          </a:prstGeom>
          <a:ln w="19050">
            <a:solidFill>
              <a:srgbClr val="FFFFFF"/>
            </a:solidFill>
          </a:ln>
        </p:spPr>
        <p:txBody>
          <a:bodyPr lIns="45719" rIns="45719"/>
          <a:lstStyle/>
          <a:p>
            <a:pPr/>
          </a:p>
        </p:txBody>
      </p:sp>
      <p:sp>
        <p:nvSpPr>
          <p:cNvPr id="87" name="Title Text"/>
          <p:cNvSpPr txBox="1"/>
          <p:nvPr>
            <p:ph type="title"/>
          </p:nvPr>
        </p:nvSpPr>
        <p:spPr>
          <a:xfrm>
            <a:off x="265500" y="1397349"/>
            <a:ext cx="4045200" cy="1318201"/>
          </a:xfrm>
          <a:prstGeom prst="rect">
            <a:avLst/>
          </a:prstGeom>
        </p:spPr>
        <p:txBody>
          <a:bodyPr anchor="b"/>
          <a:lstStyle>
            <a:lvl1pPr algn="ctr">
              <a:defRPr sz="3600">
                <a:solidFill>
                  <a:srgbClr val="F46524"/>
                </a:solidFill>
              </a:defRPr>
            </a:lvl1pPr>
          </a:lstStyle>
          <a:p>
            <a:pPr/>
            <a:r>
              <a:t>Title Text</a:t>
            </a:r>
          </a:p>
        </p:txBody>
      </p:sp>
      <p:sp>
        <p:nvSpPr>
          <p:cNvPr id="88" name="Body Level One…"/>
          <p:cNvSpPr txBox="1"/>
          <p:nvPr>
            <p:ph type="body" sz="quarter" idx="1"/>
          </p:nvPr>
        </p:nvSpPr>
        <p:spPr>
          <a:xfrm>
            <a:off x="265500" y="2735371"/>
            <a:ext cx="4045200" cy="1345501"/>
          </a:xfrm>
          <a:prstGeom prst="rect">
            <a:avLst/>
          </a:prstGeom>
        </p:spPr>
        <p:txBody>
          <a:bodyPr>
            <a:normAutofit fontScale="100000" lnSpcReduction="0"/>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89" name="Google Shape;53;p9"/>
          <p:cNvSpPr txBox="1"/>
          <p:nvPr>
            <p:ph type="body" sz="half" idx="13"/>
          </p:nvPr>
        </p:nvSpPr>
        <p:spPr>
          <a:xfrm>
            <a:off x="4939500" y="724199"/>
            <a:ext cx="3837000" cy="3695101"/>
          </a:xfrm>
          <a:prstGeom prst="rect">
            <a:avLst/>
          </a:prstGeom>
        </p:spPr>
        <p:txBody>
          <a:bodyPr anchor="ctr">
            <a:normAutofit fontScale="100000" lnSpcReduction="0"/>
          </a:bodyPr>
          <a:lstStyle/>
          <a:p>
            <a:pPr>
              <a:buClr>
                <a:srgbClr val="FFFFFF"/>
              </a:buClr>
              <a:defRPr>
                <a:solidFill>
                  <a:srgbClr val="FFFFFF"/>
                </a:solidFill>
              </a:defRPr>
            </a:pP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7" name="Google Shape;56;p10"/>
          <p:cNvSpPr/>
          <p:nvPr/>
        </p:nvSpPr>
        <p:spPr>
          <a:xfrm>
            <a:off x="425200" y="4739999"/>
            <a:ext cx="8296801" cy="1"/>
          </a:xfrm>
          <a:prstGeom prst="line">
            <a:avLst/>
          </a:prstGeom>
          <a:ln w="19050">
            <a:solidFill>
              <a:srgbClr val="000000"/>
            </a:solidFill>
          </a:ln>
        </p:spPr>
        <p:txBody>
          <a:bodyPr lIns="45719" rIns="45719"/>
          <a:lstStyle/>
          <a:p>
            <a:pPr/>
          </a:p>
        </p:txBody>
      </p:sp>
      <p:sp>
        <p:nvSpPr>
          <p:cNvPr id="98" name="Google Shape;57;p10"/>
          <p:cNvSpPr/>
          <p:nvPr/>
        </p:nvSpPr>
        <p:spPr>
          <a:xfrm>
            <a:off x="425197" y="415650"/>
            <a:ext cx="183301" cy="1"/>
          </a:xfrm>
          <a:prstGeom prst="line">
            <a:avLst/>
          </a:prstGeom>
          <a:ln w="19050">
            <a:solidFill>
              <a:srgbClr val="000000"/>
            </a:solidFill>
          </a:ln>
        </p:spPr>
        <p:txBody>
          <a:bodyPr lIns="45719" rIns="45719"/>
          <a:lstStyle/>
          <a:p>
            <a:pPr/>
          </a:p>
        </p:txBody>
      </p:sp>
      <p:sp>
        <p:nvSpPr>
          <p:cNvPr id="99" name="Body Level One…"/>
          <p:cNvSpPr txBox="1"/>
          <p:nvPr>
            <p:ph type="body" sz="quarter" idx="1"/>
          </p:nvPr>
        </p:nvSpPr>
        <p:spPr>
          <a:xfrm>
            <a:off x="328016" y="4226024"/>
            <a:ext cx="8388602" cy="393601"/>
          </a:xfrm>
          <a:prstGeom prst="rect">
            <a:avLst/>
          </a:prstGeom>
        </p:spPr>
        <p:txBody>
          <a:bodyPr anchor="ctr">
            <a:normAutofit fontScale="100000" lnSpcReduction="0"/>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03299" y="411575"/>
            <a:ext cx="8520602" cy="639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709886" y="4717934"/>
            <a:ext cx="336814" cy="335251"/>
          </a:xfrm>
          <a:prstGeom prst="rect">
            <a:avLst/>
          </a:prstGeom>
          <a:ln w="12700">
            <a:miter lim="400000"/>
          </a:ln>
        </p:spPr>
        <p:txBody>
          <a:bodyPr wrap="none" lIns="91424" tIns="91424" rIns="91424" bIns="91424" anchor="ctr">
            <a:spAutoFit/>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9pPr>
    </p:titleStyle>
    <p:bodyStyle>
      <a:lvl1pPr marL="457200" marR="0" indent="-342900"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jchuter@stanford.edu" TargetMode="External"/><Relationship Id="rId3" Type="http://schemas.openxmlformats.org/officeDocument/2006/relationships/hyperlink" Target="mailto:sbenavid@stanford.edu" TargetMode="External"/><Relationship Id="rId4" Type="http://schemas.openxmlformats.org/officeDocument/2006/relationships/hyperlink" Target="mailto:sbrito@stanford.edu" TargetMode="External"/><Relationship Id="rId5" Type="http://schemas.openxmlformats.org/officeDocument/2006/relationships/hyperlink" Target="mailto:tbush@stanford.edu" TargetMode="External"/><Relationship Id="rId6" Type="http://schemas.openxmlformats.org/officeDocument/2006/relationships/hyperlink" Target="mailto:archow@stanford.edu"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jpeg"/><Relationship Id="rId7" Type="http://schemas.openxmlformats.org/officeDocument/2006/relationships/image" Target="../media/image2.jpeg"/><Relationship Id="rId8" Type="http://schemas.openxmlformats.org/officeDocument/2006/relationships/image" Target="../media/image3.jpeg"/><Relationship Id="rId9" Type="http://schemas.openxmlformats.org/officeDocument/2006/relationships/image" Target="../media/image4.jpeg"/><Relationship Id="rId10" Type="http://schemas.openxmlformats.org/officeDocument/2006/relationships/image" Target="../media/image5.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72;p13"/>
          <p:cNvSpPr txBox="1"/>
          <p:nvPr>
            <p:ph type="ctrTitle"/>
          </p:nvPr>
        </p:nvSpPr>
        <p:spPr>
          <a:xfrm>
            <a:off x="2371725" y="630224"/>
            <a:ext cx="6331500" cy="1542002"/>
          </a:xfrm>
          <a:prstGeom prst="rect">
            <a:avLst/>
          </a:prstGeom>
        </p:spPr>
        <p:txBody>
          <a:bodyPr/>
          <a:lstStyle/>
          <a:p>
            <a:pPr/>
            <a:r>
              <a:t>Educo</a:t>
            </a:r>
          </a:p>
        </p:txBody>
      </p:sp>
      <p:sp>
        <p:nvSpPr>
          <p:cNvPr id="128" name="Google Shape;73;p13"/>
          <p:cNvSpPr txBox="1"/>
          <p:nvPr>
            <p:ph type="subTitle" sz="quarter" idx="1"/>
          </p:nvPr>
        </p:nvSpPr>
        <p:spPr>
          <a:xfrm>
            <a:off x="2390267" y="3238450"/>
            <a:ext cx="6331501" cy="1241700"/>
          </a:xfrm>
          <a:prstGeom prst="rect">
            <a:avLst/>
          </a:prstGeom>
        </p:spPr>
        <p:txBody>
          <a:bodyPr/>
          <a:lstStyle>
            <a:lvl1pPr marL="0" indent="0"/>
          </a:lstStyle>
          <a:p>
            <a:pPr/>
            <a:r>
              <a:t>Facebook EdMod Labs Team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75;p22"/>
          <p:cNvSpPr txBox="1"/>
          <p:nvPr>
            <p:ph type="title"/>
          </p:nvPr>
        </p:nvSpPr>
        <p:spPr>
          <a:xfrm>
            <a:off x="2400249" y="423550"/>
            <a:ext cx="6321602" cy="635401"/>
          </a:xfrm>
          <a:prstGeom prst="rect">
            <a:avLst/>
          </a:prstGeom>
        </p:spPr>
        <p:txBody>
          <a:bodyPr/>
          <a:lstStyle>
            <a:lvl1pPr defTabSz="886968">
              <a:defRPr sz="2910"/>
            </a:lvl1pPr>
          </a:lstStyle>
          <a:p>
            <a:pPr/>
            <a:r>
              <a:t>Our Approach: Visually Web </a:t>
            </a:r>
          </a:p>
        </p:txBody>
      </p:sp>
      <p:sp>
        <p:nvSpPr>
          <p:cNvPr id="219" name="Google Shape;176;p22"/>
          <p:cNvSpPr txBox="1"/>
          <p:nvPr>
            <p:ph type="body" idx="1"/>
          </p:nvPr>
        </p:nvSpPr>
        <p:spPr>
          <a:xfrm>
            <a:off x="2410111" y="1595776"/>
            <a:ext cx="6321602" cy="3002401"/>
          </a:xfrm>
          <a:prstGeom prst="rect">
            <a:avLst/>
          </a:prstGeom>
        </p:spPr>
        <p:txBody>
          <a:bodyPr/>
          <a:lstStyle/>
          <a:p>
            <a:pPr marL="0" indent="0">
              <a:spcBef>
                <a:spcPts val="1600"/>
              </a:spcBef>
              <a:buSzTx/>
              <a:buNone/>
            </a:pPr>
          </a:p>
        </p:txBody>
      </p:sp>
      <p:grpSp>
        <p:nvGrpSpPr>
          <p:cNvPr id="222" name="Google Shape;177;p22"/>
          <p:cNvGrpSpPr/>
          <p:nvPr/>
        </p:nvGrpSpPr>
        <p:grpSpPr>
          <a:xfrm>
            <a:off x="228649" y="93349"/>
            <a:ext cx="1460401" cy="1422302"/>
            <a:chOff x="0" y="0"/>
            <a:chExt cx="1460400" cy="1422300"/>
          </a:xfrm>
        </p:grpSpPr>
        <p:sp>
          <p:nvSpPr>
            <p:cNvPr id="220" name="Google Shape;178;p22"/>
            <p:cNvSpPr/>
            <p:nvPr/>
          </p:nvSpPr>
          <p:spPr>
            <a:xfrm>
              <a:off x="-1" y="-1"/>
              <a:ext cx="1460402" cy="1422302"/>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221" name="Google Shape;179;p22"/>
            <p:cNvSpPr txBox="1"/>
            <p:nvPr/>
          </p:nvSpPr>
          <p:spPr>
            <a:xfrm>
              <a:off x="342899" y="177950"/>
              <a:ext cx="774602"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3</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184;p23"/>
          <p:cNvSpPr txBox="1"/>
          <p:nvPr>
            <p:ph type="title"/>
          </p:nvPr>
        </p:nvSpPr>
        <p:spPr>
          <a:xfrm>
            <a:off x="2400249" y="423550"/>
            <a:ext cx="6321602" cy="635401"/>
          </a:xfrm>
          <a:prstGeom prst="rect">
            <a:avLst/>
          </a:prstGeom>
        </p:spPr>
        <p:txBody>
          <a:bodyPr/>
          <a:lstStyle>
            <a:lvl1pPr defTabSz="886968">
              <a:defRPr sz="2910"/>
            </a:lvl1pPr>
          </a:lstStyle>
          <a:p>
            <a:pPr/>
            <a:r>
              <a:t>Our Approach: Visually Web </a:t>
            </a:r>
          </a:p>
        </p:txBody>
      </p:sp>
      <p:sp>
        <p:nvSpPr>
          <p:cNvPr id="227" name="Google Shape;185;p23"/>
          <p:cNvSpPr txBox="1"/>
          <p:nvPr>
            <p:ph type="body" idx="1"/>
          </p:nvPr>
        </p:nvSpPr>
        <p:spPr>
          <a:xfrm>
            <a:off x="2410111" y="1595776"/>
            <a:ext cx="6321602" cy="3002401"/>
          </a:xfrm>
          <a:prstGeom prst="rect">
            <a:avLst/>
          </a:prstGeom>
        </p:spPr>
        <p:txBody>
          <a:bodyPr/>
          <a:lstStyle/>
          <a:p>
            <a:pPr marL="0" indent="0">
              <a:spcBef>
                <a:spcPts val="1600"/>
              </a:spcBef>
              <a:buSzTx/>
              <a:buNone/>
            </a:pPr>
          </a:p>
        </p:txBody>
      </p:sp>
      <p:grpSp>
        <p:nvGrpSpPr>
          <p:cNvPr id="230" name="Google Shape;186;p23"/>
          <p:cNvGrpSpPr/>
          <p:nvPr/>
        </p:nvGrpSpPr>
        <p:grpSpPr>
          <a:xfrm>
            <a:off x="228649" y="93349"/>
            <a:ext cx="1460401" cy="1422302"/>
            <a:chOff x="0" y="0"/>
            <a:chExt cx="1460400" cy="1422300"/>
          </a:xfrm>
        </p:grpSpPr>
        <p:sp>
          <p:nvSpPr>
            <p:cNvPr id="228" name="Google Shape;187;p23"/>
            <p:cNvSpPr/>
            <p:nvPr/>
          </p:nvSpPr>
          <p:spPr>
            <a:xfrm>
              <a:off x="-1" y="-1"/>
              <a:ext cx="1460402" cy="1422302"/>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229" name="Google Shape;188;p23"/>
            <p:cNvSpPr txBox="1"/>
            <p:nvPr/>
          </p:nvSpPr>
          <p:spPr>
            <a:xfrm>
              <a:off x="342899" y="177950"/>
              <a:ext cx="774602"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3</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193;p24"/>
          <p:cNvSpPr txBox="1"/>
          <p:nvPr>
            <p:ph type="ctrTitle"/>
          </p:nvPr>
        </p:nvSpPr>
        <p:spPr>
          <a:xfrm>
            <a:off x="2371725" y="630224"/>
            <a:ext cx="6331500" cy="1542002"/>
          </a:xfrm>
          <a:prstGeom prst="rect">
            <a:avLst/>
          </a:prstGeom>
        </p:spPr>
        <p:txBody>
          <a:bodyPr/>
          <a:lstStyle/>
          <a:p>
            <a:pPr/>
            <a:r>
              <a:t>Next Steps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Google Shape;198;p25"/>
          <p:cNvSpPr txBox="1"/>
          <p:nvPr>
            <p:ph type="title"/>
          </p:nvPr>
        </p:nvSpPr>
        <p:spPr>
          <a:xfrm>
            <a:off x="2400249" y="423550"/>
            <a:ext cx="6321602" cy="635401"/>
          </a:xfrm>
          <a:prstGeom prst="rect">
            <a:avLst/>
          </a:prstGeom>
        </p:spPr>
        <p:txBody>
          <a:bodyPr/>
          <a:lstStyle>
            <a:lvl1pPr algn="r" defTabSz="886968">
              <a:defRPr sz="2910"/>
            </a:lvl1pPr>
          </a:lstStyle>
          <a:p>
            <a:pPr/>
            <a:r>
              <a:t>Next Steps</a:t>
            </a:r>
          </a:p>
        </p:txBody>
      </p:sp>
      <p:sp>
        <p:nvSpPr>
          <p:cNvPr id="237" name="Google Shape;199;p25"/>
          <p:cNvSpPr txBox="1"/>
          <p:nvPr>
            <p:ph type="body" idx="1"/>
          </p:nvPr>
        </p:nvSpPr>
        <p:spPr>
          <a:xfrm>
            <a:off x="2410111" y="1595776"/>
            <a:ext cx="6321602" cy="3002401"/>
          </a:xfrm>
          <a:prstGeom prst="rect">
            <a:avLst/>
          </a:prstGeom>
        </p:spPr>
        <p:txBody>
          <a:bodyPr/>
          <a:lstStyle/>
          <a:p>
            <a:pPr marL="0" indent="0">
              <a:spcBef>
                <a:spcPts val="1600"/>
              </a:spcBef>
              <a:buSzTx/>
              <a:buNone/>
            </a:pPr>
          </a:p>
        </p:txBody>
      </p:sp>
      <p:grpSp>
        <p:nvGrpSpPr>
          <p:cNvPr id="240" name="Google Shape;200;p25"/>
          <p:cNvGrpSpPr/>
          <p:nvPr/>
        </p:nvGrpSpPr>
        <p:grpSpPr>
          <a:xfrm>
            <a:off x="228649" y="93349"/>
            <a:ext cx="1460401" cy="1422302"/>
            <a:chOff x="0" y="0"/>
            <a:chExt cx="1460400" cy="1422300"/>
          </a:xfrm>
        </p:grpSpPr>
        <p:sp>
          <p:nvSpPr>
            <p:cNvPr id="238" name="Google Shape;201;p25"/>
            <p:cNvSpPr/>
            <p:nvPr/>
          </p:nvSpPr>
          <p:spPr>
            <a:xfrm>
              <a:off x="-1" y="-1"/>
              <a:ext cx="1460402" cy="1422302"/>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239" name="Google Shape;202;p25"/>
            <p:cNvSpPr txBox="1"/>
            <p:nvPr/>
          </p:nvSpPr>
          <p:spPr>
            <a:xfrm>
              <a:off x="342899" y="177950"/>
              <a:ext cx="774602"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4</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Google Shape;207;p26"/>
          <p:cNvSpPr txBox="1"/>
          <p:nvPr>
            <p:ph type="ctrTitle"/>
          </p:nvPr>
        </p:nvSpPr>
        <p:spPr>
          <a:xfrm>
            <a:off x="2371725" y="630224"/>
            <a:ext cx="6331500" cy="1542002"/>
          </a:xfrm>
          <a:prstGeom prst="rect">
            <a:avLst/>
          </a:prstGeom>
        </p:spPr>
        <p:txBody>
          <a:bodyPr/>
          <a:lstStyle/>
          <a:p>
            <a:pPr/>
            <a:r>
              <a:t>Thank you!</a:t>
            </a:r>
          </a:p>
        </p:txBody>
      </p:sp>
      <p:sp>
        <p:nvSpPr>
          <p:cNvPr id="245" name="Google Shape;208;p26"/>
          <p:cNvSpPr txBox="1"/>
          <p:nvPr>
            <p:ph type="subTitle" sz="quarter" idx="1"/>
          </p:nvPr>
        </p:nvSpPr>
        <p:spPr>
          <a:xfrm>
            <a:off x="5085619" y="3093505"/>
            <a:ext cx="2722801" cy="1241701"/>
          </a:xfrm>
          <a:prstGeom prst="rect">
            <a:avLst/>
          </a:prstGeom>
        </p:spPr>
        <p:txBody>
          <a:bodyPr/>
          <a:lstStyle/>
          <a:p>
            <a:pPr marL="0" indent="0" algn="ctr"/>
            <a:r>
              <a:t>John Chuter </a:t>
            </a:r>
          </a:p>
          <a:p>
            <a:pPr marL="0" indent="0" algn="ctr">
              <a:defRPr u="sng">
                <a:solidFill>
                  <a:srgbClr val="0277BD"/>
                </a:solidFill>
              </a:defRPr>
            </a:pPr>
            <a:r>
              <a:rPr>
                <a:uFill>
                  <a:solidFill>
                    <a:srgbClr val="0277BD"/>
                  </a:solidFill>
                </a:uFill>
                <a:hlinkClick r:id="rId2" invalidUrl="" action="" tgtFrame="" tooltip="" history="1" highlightClick="0" endSnd="0"/>
              </a:rPr>
              <a:t>jchuter@stanford.edu</a:t>
            </a:r>
            <a:r>
              <a:rPr u="none">
                <a:solidFill>
                  <a:srgbClr val="FFFFFF"/>
                </a:solidFill>
              </a:rPr>
              <a:t>  </a:t>
            </a:r>
          </a:p>
        </p:txBody>
      </p:sp>
      <p:sp>
        <p:nvSpPr>
          <p:cNvPr id="246" name="Google Shape;209;p26"/>
          <p:cNvSpPr txBox="1"/>
          <p:nvPr/>
        </p:nvSpPr>
        <p:spPr>
          <a:xfrm>
            <a:off x="1375874" y="2172224"/>
            <a:ext cx="2592002" cy="1241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lgn="ctr">
              <a:defRPr sz="1800">
                <a:solidFill>
                  <a:srgbClr val="FFFFFF"/>
                </a:solidFill>
                <a:latin typeface="Lato"/>
                <a:ea typeface="Lato"/>
                <a:cs typeface="Lato"/>
                <a:sym typeface="Lato"/>
              </a:defRPr>
            </a:pPr>
            <a:r>
              <a:t>Susana Benavidez </a:t>
            </a:r>
          </a:p>
          <a:p>
            <a:pPr algn="ctr">
              <a:defRPr sz="1800" u="sng">
                <a:solidFill>
                  <a:srgbClr val="0277BD"/>
                </a:solidFill>
                <a:latin typeface="Lato"/>
                <a:ea typeface="Lato"/>
                <a:cs typeface="Lato"/>
                <a:sym typeface="Lato"/>
              </a:defRPr>
            </a:pPr>
            <a:r>
              <a:rPr>
                <a:uFill>
                  <a:solidFill>
                    <a:srgbClr val="0277BD"/>
                  </a:solidFill>
                </a:uFill>
                <a:hlinkClick r:id="rId3" invalidUrl="" action="" tgtFrame="" tooltip="" history="1" highlightClick="0" endSnd="0"/>
              </a:rPr>
              <a:t>sbenavid</a:t>
            </a:r>
            <a:r>
              <a:rPr>
                <a:uFill>
                  <a:solidFill>
                    <a:srgbClr val="0277BD"/>
                  </a:solidFill>
                </a:uFill>
                <a:hlinkClick r:id="rId3" invalidUrl="" action="" tgtFrame="" tooltip="" history="1" highlightClick="0" endSnd="0"/>
              </a:rPr>
              <a:t>@stanford.edu</a:t>
            </a:r>
            <a:r>
              <a:rPr u="none">
                <a:solidFill>
                  <a:srgbClr val="FFFFFF"/>
                </a:solidFill>
              </a:rPr>
              <a:t> </a:t>
            </a:r>
          </a:p>
        </p:txBody>
      </p:sp>
      <p:sp>
        <p:nvSpPr>
          <p:cNvPr id="247" name="Google Shape;210;p26"/>
          <p:cNvSpPr txBox="1"/>
          <p:nvPr/>
        </p:nvSpPr>
        <p:spPr>
          <a:xfrm>
            <a:off x="3911399" y="2172224"/>
            <a:ext cx="2592002" cy="1241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lgn="ctr">
              <a:defRPr sz="1800">
                <a:solidFill>
                  <a:srgbClr val="FFFFFF"/>
                </a:solidFill>
                <a:latin typeface="Lato"/>
                <a:ea typeface="Lato"/>
                <a:cs typeface="Lato"/>
                <a:sym typeface="Lato"/>
              </a:defRPr>
            </a:pPr>
            <a:r>
              <a:t>Stephanie Brito </a:t>
            </a:r>
          </a:p>
          <a:p>
            <a:pPr algn="ctr">
              <a:defRPr sz="1800" u="sng">
                <a:solidFill>
                  <a:srgbClr val="0277BD"/>
                </a:solidFill>
                <a:latin typeface="Lato"/>
                <a:ea typeface="Lato"/>
                <a:cs typeface="Lato"/>
                <a:sym typeface="Lato"/>
              </a:defRPr>
            </a:pPr>
            <a:r>
              <a:rPr>
                <a:uFill>
                  <a:solidFill>
                    <a:srgbClr val="0277BD"/>
                  </a:solidFill>
                </a:uFill>
                <a:hlinkClick r:id="rId4" invalidUrl="" action="" tgtFrame="" tooltip="" history="1" highlightClick="0" endSnd="0"/>
              </a:rPr>
              <a:t>sbrito@stanford.edu</a:t>
            </a:r>
          </a:p>
        </p:txBody>
      </p:sp>
      <p:sp>
        <p:nvSpPr>
          <p:cNvPr id="248" name="Google Shape;211;p26"/>
          <p:cNvSpPr txBox="1"/>
          <p:nvPr/>
        </p:nvSpPr>
        <p:spPr>
          <a:xfrm>
            <a:off x="6370725" y="2172224"/>
            <a:ext cx="2592001" cy="1241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lgn="ctr">
              <a:defRPr sz="1800">
                <a:solidFill>
                  <a:srgbClr val="FFFFFF"/>
                </a:solidFill>
                <a:latin typeface="Lato"/>
                <a:ea typeface="Lato"/>
                <a:cs typeface="Lato"/>
                <a:sym typeface="Lato"/>
              </a:defRPr>
            </a:pPr>
            <a:r>
              <a:t>Isaiah Bush</a:t>
            </a:r>
          </a:p>
          <a:p>
            <a:pPr algn="ctr">
              <a:defRPr sz="1800" u="sng">
                <a:solidFill>
                  <a:srgbClr val="0277BD"/>
                </a:solidFill>
                <a:latin typeface="Lato"/>
                <a:ea typeface="Lato"/>
                <a:cs typeface="Lato"/>
                <a:sym typeface="Lato"/>
              </a:defRPr>
            </a:pPr>
            <a:r>
              <a:rPr>
                <a:uFill>
                  <a:solidFill>
                    <a:srgbClr val="0277BD"/>
                  </a:solidFill>
                </a:uFill>
                <a:hlinkClick r:id="rId5" invalidUrl="" action="" tgtFrame="" tooltip="" history="1" highlightClick="0" endSnd="0"/>
              </a:rPr>
              <a:t>tbush@stanford.edu</a:t>
            </a:r>
            <a:r>
              <a:rPr u="none">
                <a:solidFill>
                  <a:srgbClr val="FFFFFF"/>
                </a:solidFill>
              </a:rPr>
              <a:t> </a:t>
            </a:r>
          </a:p>
        </p:txBody>
      </p:sp>
      <p:sp>
        <p:nvSpPr>
          <p:cNvPr id="249" name="Google Shape;212;p26"/>
          <p:cNvSpPr txBox="1"/>
          <p:nvPr/>
        </p:nvSpPr>
        <p:spPr>
          <a:xfrm>
            <a:off x="2677724" y="3093505"/>
            <a:ext cx="2592001" cy="1241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lgn="ctr">
              <a:defRPr sz="1800">
                <a:solidFill>
                  <a:srgbClr val="FFFFFF"/>
                </a:solidFill>
                <a:latin typeface="Lato"/>
                <a:ea typeface="Lato"/>
                <a:cs typeface="Lato"/>
                <a:sym typeface="Lato"/>
              </a:defRPr>
            </a:pPr>
            <a:r>
              <a:t>Austin Chow </a:t>
            </a:r>
            <a:r>
              <a:rPr u="sng">
                <a:solidFill>
                  <a:srgbClr val="0277BD"/>
                </a:solidFill>
                <a:uFill>
                  <a:solidFill>
                    <a:srgbClr val="0277BD"/>
                  </a:solidFill>
                </a:uFill>
                <a:hlinkClick r:id="rId6" invalidUrl="" action="" tgtFrame="" tooltip="" history="1" highlightClick="0" endSnd="0"/>
              </a:rPr>
              <a:t>archow@stanford.edu</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1" name="Google Shape;217;p27" descr="Google Shape;217;p27"/>
          <p:cNvPicPr>
            <a:picLocks noChangeAspect="1"/>
          </p:cNvPicPr>
          <p:nvPr/>
        </p:nvPicPr>
        <p:blipFill>
          <a:blip r:embed="rId3">
            <a:extLst/>
          </a:blip>
          <a:stretch>
            <a:fillRect/>
          </a:stretch>
        </p:blipFill>
        <p:spPr>
          <a:xfrm>
            <a:off x="472925" y="679850"/>
            <a:ext cx="2312275" cy="2312275"/>
          </a:xfrm>
          <a:prstGeom prst="rect">
            <a:avLst/>
          </a:prstGeom>
          <a:ln w="12700">
            <a:miter lim="400000"/>
          </a:ln>
        </p:spPr>
      </p:pic>
      <p:pic>
        <p:nvPicPr>
          <p:cNvPr id="252" name="Google Shape;218;p27" descr="Google Shape;218;p27"/>
          <p:cNvPicPr>
            <a:picLocks noChangeAspect="1"/>
          </p:cNvPicPr>
          <p:nvPr/>
        </p:nvPicPr>
        <p:blipFill>
          <a:blip r:embed="rId4">
            <a:extLst/>
          </a:blip>
          <a:stretch>
            <a:fillRect/>
          </a:stretch>
        </p:blipFill>
        <p:spPr>
          <a:xfrm>
            <a:off x="3148925" y="338274"/>
            <a:ext cx="2846131" cy="2732702"/>
          </a:xfrm>
          <a:prstGeom prst="rect">
            <a:avLst/>
          </a:prstGeom>
          <a:ln w="12700">
            <a:miter lim="400000"/>
          </a:ln>
        </p:spPr>
      </p:pic>
      <p:pic>
        <p:nvPicPr>
          <p:cNvPr id="253" name="Google Shape;219;p27" descr="Google Shape;219;p27"/>
          <p:cNvPicPr>
            <a:picLocks noChangeAspect="1"/>
          </p:cNvPicPr>
          <p:nvPr/>
        </p:nvPicPr>
        <p:blipFill>
          <a:blip r:embed="rId5">
            <a:extLst/>
          </a:blip>
          <a:stretch>
            <a:fillRect/>
          </a:stretch>
        </p:blipFill>
        <p:spPr>
          <a:xfrm>
            <a:off x="6358775" y="679860"/>
            <a:ext cx="2312275" cy="2312253"/>
          </a:xfrm>
          <a:prstGeom prst="rect">
            <a:avLst/>
          </a:prstGeom>
          <a:ln w="12700">
            <a:miter lim="400000"/>
          </a:ln>
        </p:spPr>
      </p:pic>
      <p:pic>
        <p:nvPicPr>
          <p:cNvPr id="254" name="Google Shape;220;p27" descr="Google Shape;220;p27"/>
          <p:cNvPicPr>
            <a:picLocks noChangeAspect="1"/>
          </p:cNvPicPr>
          <p:nvPr/>
        </p:nvPicPr>
        <p:blipFill>
          <a:blip r:embed="rId6">
            <a:extLst/>
          </a:blip>
          <a:stretch>
            <a:fillRect/>
          </a:stretch>
        </p:blipFill>
        <p:spPr>
          <a:xfrm>
            <a:off x="2995449" y="3287774"/>
            <a:ext cx="1576551" cy="1576551"/>
          </a:xfrm>
          <a:prstGeom prst="rect">
            <a:avLst/>
          </a:prstGeom>
          <a:ln w="12700">
            <a:miter lim="400000"/>
          </a:ln>
        </p:spPr>
      </p:pic>
      <p:pic>
        <p:nvPicPr>
          <p:cNvPr id="255" name="Google Shape;221;p27" descr="Google Shape;221;p27"/>
          <p:cNvPicPr>
            <a:picLocks noChangeAspect="1"/>
          </p:cNvPicPr>
          <p:nvPr/>
        </p:nvPicPr>
        <p:blipFill>
          <a:blip r:embed="rId7">
            <a:extLst/>
          </a:blip>
          <a:stretch>
            <a:fillRect/>
          </a:stretch>
        </p:blipFill>
        <p:spPr>
          <a:xfrm>
            <a:off x="4893900" y="3343621"/>
            <a:ext cx="1464877" cy="146485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9" name="Google Shape;226;p28" descr="Google Shape;226;p28"/>
          <p:cNvPicPr>
            <a:picLocks noChangeAspect="1"/>
          </p:cNvPicPr>
          <p:nvPr/>
        </p:nvPicPr>
        <p:blipFill>
          <a:blip r:embed="rId3">
            <a:extLst/>
          </a:blip>
          <a:stretch>
            <a:fillRect/>
          </a:stretch>
        </p:blipFill>
        <p:spPr>
          <a:xfrm>
            <a:off x="2393550" y="809625"/>
            <a:ext cx="1762126" cy="1762125"/>
          </a:xfrm>
          <a:prstGeom prst="rect">
            <a:avLst/>
          </a:prstGeom>
          <a:ln w="12700">
            <a:miter lim="400000"/>
          </a:ln>
        </p:spPr>
      </p:pic>
      <p:pic>
        <p:nvPicPr>
          <p:cNvPr id="260" name="Google Shape;227;p28" descr="Google Shape;227;p28"/>
          <p:cNvPicPr>
            <a:picLocks noChangeAspect="1"/>
          </p:cNvPicPr>
          <p:nvPr/>
        </p:nvPicPr>
        <p:blipFill>
          <a:blip r:embed="rId4">
            <a:extLst/>
          </a:blip>
          <a:stretch>
            <a:fillRect/>
          </a:stretch>
        </p:blipFill>
        <p:spPr>
          <a:xfrm>
            <a:off x="4155676" y="809625"/>
            <a:ext cx="3073474" cy="1762125"/>
          </a:xfrm>
          <a:prstGeom prst="rect">
            <a:avLst/>
          </a:prstGeom>
          <a:ln w="12700">
            <a:miter lim="400000"/>
          </a:ln>
        </p:spPr>
      </p:pic>
      <p:pic>
        <p:nvPicPr>
          <p:cNvPr id="261" name="Google Shape;228;p28" descr="Google Shape;228;p28"/>
          <p:cNvPicPr>
            <a:picLocks noChangeAspect="1"/>
          </p:cNvPicPr>
          <p:nvPr/>
        </p:nvPicPr>
        <p:blipFill>
          <a:blip r:embed="rId5">
            <a:extLst/>
          </a:blip>
          <a:stretch>
            <a:fillRect/>
          </a:stretch>
        </p:blipFill>
        <p:spPr>
          <a:xfrm>
            <a:off x="774224" y="2850925"/>
            <a:ext cx="2183902" cy="2292575"/>
          </a:xfrm>
          <a:prstGeom prst="rect">
            <a:avLst/>
          </a:prstGeom>
          <a:ln w="12700">
            <a:miter lim="400000"/>
          </a:ln>
        </p:spPr>
      </p:pic>
      <p:pic>
        <p:nvPicPr>
          <p:cNvPr id="262" name="Google Shape;229;p28" descr="Google Shape;229;p28"/>
          <p:cNvPicPr>
            <a:picLocks noChangeAspect="1"/>
          </p:cNvPicPr>
          <p:nvPr/>
        </p:nvPicPr>
        <p:blipFill>
          <a:blip r:embed="rId6">
            <a:extLst/>
          </a:blip>
          <a:stretch>
            <a:fillRect/>
          </a:stretch>
        </p:blipFill>
        <p:spPr>
          <a:xfrm>
            <a:off x="3998021" y="3116149"/>
            <a:ext cx="1674229" cy="1762126"/>
          </a:xfrm>
          <a:prstGeom prst="rect">
            <a:avLst/>
          </a:prstGeom>
          <a:ln w="12700">
            <a:miter lim="400000"/>
          </a:ln>
        </p:spPr>
      </p:pic>
      <p:pic>
        <p:nvPicPr>
          <p:cNvPr id="263" name="Google Shape;230;p28" descr="Google Shape;230;p28"/>
          <p:cNvPicPr>
            <a:picLocks noChangeAspect="1"/>
          </p:cNvPicPr>
          <p:nvPr/>
        </p:nvPicPr>
        <p:blipFill>
          <a:blip r:embed="rId7">
            <a:extLst/>
          </a:blip>
          <a:stretch>
            <a:fillRect/>
          </a:stretch>
        </p:blipFill>
        <p:spPr>
          <a:xfrm>
            <a:off x="6712149" y="2978349"/>
            <a:ext cx="2037702" cy="20377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78;p14"/>
          <p:cNvSpPr txBox="1"/>
          <p:nvPr>
            <p:ph type="title"/>
          </p:nvPr>
        </p:nvSpPr>
        <p:spPr>
          <a:xfrm>
            <a:off x="2400249" y="423550"/>
            <a:ext cx="6321602" cy="635401"/>
          </a:xfrm>
          <a:prstGeom prst="rect">
            <a:avLst/>
          </a:prstGeom>
        </p:spPr>
        <p:txBody>
          <a:bodyPr/>
          <a:lstStyle>
            <a:lvl1pPr algn="r" defTabSz="886968">
              <a:defRPr sz="2910"/>
            </a:lvl1pPr>
          </a:lstStyle>
          <a:p>
            <a:pPr/>
            <a:r>
              <a:t>Our Team</a:t>
            </a:r>
          </a:p>
        </p:txBody>
      </p:sp>
      <p:grpSp>
        <p:nvGrpSpPr>
          <p:cNvPr id="133" name="Google Shape;82;p14"/>
          <p:cNvGrpSpPr/>
          <p:nvPr/>
        </p:nvGrpSpPr>
        <p:grpSpPr>
          <a:xfrm>
            <a:off x="1967450" y="1398603"/>
            <a:ext cx="1574701" cy="2676798"/>
            <a:chOff x="0" y="0"/>
            <a:chExt cx="1574700" cy="2676796"/>
          </a:xfrm>
        </p:grpSpPr>
        <p:pic>
          <p:nvPicPr>
            <p:cNvPr id="131" name="Google Shape;83;p14" descr="Google Shape;83;p14"/>
            <p:cNvPicPr>
              <a:picLocks noChangeAspect="1"/>
            </p:cNvPicPr>
            <p:nvPr/>
          </p:nvPicPr>
          <p:blipFill>
            <a:blip r:embed="rId3">
              <a:extLst/>
            </a:blip>
            <a:stretch>
              <a:fillRect/>
            </a:stretch>
          </p:blipFill>
          <p:spPr>
            <a:xfrm>
              <a:off x="55829" y="0"/>
              <a:ext cx="1463042" cy="1463041"/>
            </a:xfrm>
            <a:prstGeom prst="rect">
              <a:avLst/>
            </a:prstGeom>
            <a:ln w="12700" cap="flat">
              <a:noFill/>
              <a:miter lim="400000"/>
            </a:ln>
            <a:effectLst/>
          </p:spPr>
        </p:pic>
        <p:sp>
          <p:nvSpPr>
            <p:cNvPr id="132" name="Google Shape;84;p14"/>
            <p:cNvSpPr txBox="1"/>
            <p:nvPr/>
          </p:nvSpPr>
          <p:spPr>
            <a:xfrm>
              <a:off x="0" y="1579546"/>
              <a:ext cx="1574701"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lgn="ctr">
                <a:defRPr sz="1800">
                  <a:solidFill>
                    <a:srgbClr val="000000"/>
                  </a:solidFill>
                  <a:latin typeface="Lato"/>
                  <a:ea typeface="Lato"/>
                  <a:cs typeface="Lato"/>
                  <a:sym typeface="Lato"/>
                </a:defRPr>
              </a:pPr>
              <a:r>
                <a:t>Stephanie Brito</a:t>
              </a:r>
            </a:p>
            <a:p>
              <a:pPr algn="ctr">
                <a:defRPr sz="1200">
                  <a:solidFill>
                    <a:srgbClr val="000000"/>
                  </a:solidFill>
                  <a:latin typeface="Lato"/>
                  <a:ea typeface="Lato"/>
                  <a:cs typeface="Lato"/>
                  <a:sym typeface="Lato"/>
                </a:defRPr>
              </a:pPr>
              <a:r>
                <a:t>Systems/Backend, Python, AI/ML</a:t>
              </a:r>
            </a:p>
          </p:txBody>
        </p:sp>
      </p:grpSp>
      <p:grpSp>
        <p:nvGrpSpPr>
          <p:cNvPr id="136" name="Google Shape;85;p14"/>
          <p:cNvGrpSpPr/>
          <p:nvPr/>
        </p:nvGrpSpPr>
        <p:grpSpPr>
          <a:xfrm>
            <a:off x="3772749" y="1398603"/>
            <a:ext cx="1574701" cy="2703467"/>
            <a:chOff x="0" y="0"/>
            <a:chExt cx="1574700" cy="2703466"/>
          </a:xfrm>
        </p:grpSpPr>
        <p:pic>
          <p:nvPicPr>
            <p:cNvPr id="134" name="Google Shape;86;p14" descr="Google Shape;86;p14"/>
            <p:cNvPicPr>
              <a:picLocks noChangeAspect="1"/>
            </p:cNvPicPr>
            <p:nvPr/>
          </p:nvPicPr>
          <p:blipFill>
            <a:blip r:embed="rId4">
              <a:extLst/>
            </a:blip>
            <a:stretch>
              <a:fillRect/>
            </a:stretch>
          </p:blipFill>
          <p:spPr>
            <a:xfrm>
              <a:off x="55829" y="0"/>
              <a:ext cx="1463042" cy="1463041"/>
            </a:xfrm>
            <a:prstGeom prst="rect">
              <a:avLst/>
            </a:prstGeom>
            <a:ln w="12700" cap="flat">
              <a:noFill/>
              <a:miter lim="400000"/>
            </a:ln>
            <a:effectLst/>
          </p:spPr>
        </p:pic>
        <p:sp>
          <p:nvSpPr>
            <p:cNvPr id="135" name="Google Shape;87;p14"/>
            <p:cNvSpPr txBox="1"/>
            <p:nvPr/>
          </p:nvSpPr>
          <p:spPr>
            <a:xfrm>
              <a:off x="0" y="1579546"/>
              <a:ext cx="1574701" cy="11239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lgn="ctr">
                <a:defRPr sz="1800">
                  <a:solidFill>
                    <a:srgbClr val="000000"/>
                  </a:solidFill>
                  <a:latin typeface="Lato"/>
                  <a:ea typeface="Lato"/>
                  <a:cs typeface="Lato"/>
                  <a:sym typeface="Lato"/>
                </a:defRPr>
              </a:pPr>
              <a:r>
                <a:t>Isaiah </a:t>
              </a:r>
            </a:p>
            <a:p>
              <a:pPr algn="ctr">
                <a:defRPr sz="1800">
                  <a:solidFill>
                    <a:srgbClr val="000000"/>
                  </a:solidFill>
                  <a:latin typeface="Lato"/>
                  <a:ea typeface="Lato"/>
                  <a:cs typeface="Lato"/>
                  <a:sym typeface="Lato"/>
                </a:defRPr>
              </a:pPr>
              <a:r>
                <a:t>Bush</a:t>
              </a:r>
            </a:p>
            <a:p>
              <a:pPr algn="ctr">
                <a:lnSpc>
                  <a:spcPct val="115000"/>
                </a:lnSpc>
                <a:defRPr sz="1200">
                  <a:solidFill>
                    <a:srgbClr val="24292E"/>
                  </a:solidFill>
                  <a:latin typeface="Lato"/>
                  <a:ea typeface="Lato"/>
                  <a:cs typeface="Lato"/>
                  <a:sym typeface="Lato"/>
                </a:defRPr>
              </a:pPr>
              <a:r>
                <a:t>AI/ML, Python, Backend</a:t>
              </a:r>
            </a:p>
          </p:txBody>
        </p:sp>
      </p:grpSp>
      <p:grpSp>
        <p:nvGrpSpPr>
          <p:cNvPr id="139" name="Google Shape;88;p14"/>
          <p:cNvGrpSpPr/>
          <p:nvPr/>
        </p:nvGrpSpPr>
        <p:grpSpPr>
          <a:xfrm>
            <a:off x="5578049" y="1398603"/>
            <a:ext cx="1574701" cy="2854598"/>
            <a:chOff x="0" y="0"/>
            <a:chExt cx="1574700" cy="2854596"/>
          </a:xfrm>
        </p:grpSpPr>
        <p:pic>
          <p:nvPicPr>
            <p:cNvPr id="137" name="Google Shape;89;p14" descr="Google Shape;89;p14"/>
            <p:cNvPicPr>
              <a:picLocks noChangeAspect="1"/>
            </p:cNvPicPr>
            <p:nvPr/>
          </p:nvPicPr>
          <p:blipFill>
            <a:blip r:embed="rId5">
              <a:extLst/>
            </a:blip>
            <a:stretch>
              <a:fillRect/>
            </a:stretch>
          </p:blipFill>
          <p:spPr>
            <a:xfrm>
              <a:off x="55829" y="0"/>
              <a:ext cx="1463042" cy="1463041"/>
            </a:xfrm>
            <a:prstGeom prst="rect">
              <a:avLst/>
            </a:prstGeom>
            <a:ln w="12700" cap="flat">
              <a:noFill/>
              <a:miter lim="400000"/>
            </a:ln>
            <a:effectLst/>
          </p:spPr>
        </p:pic>
        <p:sp>
          <p:nvSpPr>
            <p:cNvPr id="138" name="Google Shape;90;p14"/>
            <p:cNvSpPr txBox="1"/>
            <p:nvPr/>
          </p:nvSpPr>
          <p:spPr>
            <a:xfrm>
              <a:off x="0" y="1579546"/>
              <a:ext cx="1574701" cy="1275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lgn="ctr">
                <a:defRPr sz="1800">
                  <a:solidFill>
                    <a:srgbClr val="000000"/>
                  </a:solidFill>
                  <a:latin typeface="Lato"/>
                  <a:ea typeface="Lato"/>
                  <a:cs typeface="Lato"/>
                  <a:sym typeface="Lato"/>
                </a:defRPr>
              </a:pPr>
              <a:r>
                <a:t>Austin </a:t>
              </a:r>
            </a:p>
            <a:p>
              <a:pPr algn="ctr">
                <a:defRPr sz="1800">
                  <a:solidFill>
                    <a:srgbClr val="000000"/>
                  </a:solidFill>
                  <a:latin typeface="Lato"/>
                  <a:ea typeface="Lato"/>
                  <a:cs typeface="Lato"/>
                  <a:sym typeface="Lato"/>
                </a:defRPr>
              </a:pPr>
              <a:r>
                <a:t>Chow</a:t>
              </a:r>
            </a:p>
            <a:p>
              <a:pPr algn="ctr">
                <a:defRPr sz="1200">
                  <a:solidFill>
                    <a:srgbClr val="24292E"/>
                  </a:solidFill>
                  <a:latin typeface="Lato"/>
                  <a:ea typeface="Lato"/>
                  <a:cs typeface="Lato"/>
                  <a:sym typeface="Lato"/>
                </a:defRPr>
              </a:pPr>
              <a:r>
                <a:t>Python, Java, Javascript, React, Flask</a:t>
              </a:r>
            </a:p>
          </p:txBody>
        </p:sp>
      </p:grpSp>
      <p:pic>
        <p:nvPicPr>
          <p:cNvPr id="140" name="Picture 2" descr="Picture 2"/>
          <p:cNvPicPr>
            <a:picLocks noChangeAspect="1"/>
          </p:cNvPicPr>
          <p:nvPr/>
        </p:nvPicPr>
        <p:blipFill>
          <a:blip r:embed="rId6">
            <a:extLst/>
          </a:blip>
          <a:srcRect l="0" t="0" r="3" b="7"/>
          <a:stretch>
            <a:fillRect/>
          </a:stretch>
        </p:blipFill>
        <p:spPr>
          <a:xfrm>
            <a:off x="5628468" y="1400334"/>
            <a:ext cx="1412876" cy="1416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63500" cap="rnd">
            <a:solidFill>
              <a:srgbClr val="333333"/>
            </a:solidFill>
          </a:ln>
          <a:effectLst>
            <a:outerShdw sx="100000" sy="100000" kx="0" ky="0" algn="b" rotWithShape="0" blurRad="381000" dist="292100" dir="5400000">
              <a:srgbClr val="000000">
                <a:alpha val="22000"/>
              </a:srgbClr>
            </a:outerShdw>
          </a:effectLst>
        </p:spPr>
      </p:pic>
      <p:pic>
        <p:nvPicPr>
          <p:cNvPr id="141" name="Picture 4" descr="Picture 4"/>
          <p:cNvPicPr>
            <a:picLocks noChangeAspect="1"/>
          </p:cNvPicPr>
          <p:nvPr/>
        </p:nvPicPr>
        <p:blipFill>
          <a:blip r:embed="rId7">
            <a:extLst/>
          </a:blip>
          <a:stretch>
            <a:fillRect/>
          </a:stretch>
        </p:blipFill>
        <p:spPr>
          <a:xfrm>
            <a:off x="2018653" y="1400334"/>
            <a:ext cx="1471051" cy="1454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7" y="0"/>
                </a:moveTo>
                <a:cubicBezTo>
                  <a:pt x="4833" y="0"/>
                  <a:pt x="0" y="4835"/>
                  <a:pt x="0" y="10800"/>
                </a:cubicBezTo>
                <a:cubicBezTo>
                  <a:pt x="0" y="16765"/>
                  <a:pt x="4833" y="21600"/>
                  <a:pt x="10797" y="21600"/>
                </a:cubicBezTo>
                <a:cubicBezTo>
                  <a:pt x="16761" y="21600"/>
                  <a:pt x="21600" y="16765"/>
                  <a:pt x="21600" y="10800"/>
                </a:cubicBezTo>
                <a:cubicBezTo>
                  <a:pt x="21600" y="4835"/>
                  <a:pt x="16761" y="0"/>
                  <a:pt x="10797" y="0"/>
                </a:cubicBezTo>
                <a:close/>
              </a:path>
            </a:pathLst>
          </a:custGeom>
          <a:ln w="63500" cap="rnd">
            <a:solidFill>
              <a:srgbClr val="333333"/>
            </a:solidFill>
          </a:ln>
          <a:effectLst>
            <a:outerShdw sx="100000" sy="100000" kx="0" ky="0" algn="b" rotWithShape="0" blurRad="381000" dist="292100" dir="5400000">
              <a:srgbClr val="000000">
                <a:alpha val="22000"/>
              </a:srgbClr>
            </a:outerShdw>
          </a:effectLst>
        </p:spPr>
      </p:pic>
      <p:pic>
        <p:nvPicPr>
          <p:cNvPr id="142" name="Picture 6" descr="Picture 6"/>
          <p:cNvPicPr>
            <a:picLocks noChangeAspect="1"/>
          </p:cNvPicPr>
          <p:nvPr/>
        </p:nvPicPr>
        <p:blipFill>
          <a:blip r:embed="rId8">
            <a:extLst/>
          </a:blip>
          <a:srcRect l="0" t="0" r="7" b="0"/>
          <a:stretch>
            <a:fillRect/>
          </a:stretch>
        </p:blipFill>
        <p:spPr>
          <a:xfrm>
            <a:off x="149170" y="1397108"/>
            <a:ext cx="1416051" cy="1409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63500" cap="rnd">
            <a:solidFill>
              <a:srgbClr val="333333"/>
            </a:solidFill>
          </a:ln>
          <a:effectLst>
            <a:outerShdw sx="100000" sy="100000" kx="0" ky="0" algn="b" rotWithShape="0" blurRad="381000" dist="292100" dir="5400000">
              <a:srgbClr val="000000">
                <a:alpha val="22000"/>
              </a:srgbClr>
            </a:outerShdw>
          </a:effectLst>
        </p:spPr>
      </p:pic>
      <p:pic>
        <p:nvPicPr>
          <p:cNvPr id="143" name="Picture 9" descr="Picture 9"/>
          <p:cNvPicPr>
            <a:picLocks noChangeAspect="1"/>
          </p:cNvPicPr>
          <p:nvPr/>
        </p:nvPicPr>
        <p:blipFill>
          <a:blip r:embed="rId9">
            <a:extLst/>
          </a:blip>
          <a:srcRect l="0" t="0" r="13" b="0"/>
          <a:stretch>
            <a:fillRect/>
          </a:stretch>
        </p:blipFill>
        <p:spPr>
          <a:xfrm>
            <a:off x="7430144" y="1400336"/>
            <a:ext cx="1445023" cy="14484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3" y="0"/>
                </a:moveTo>
                <a:cubicBezTo>
                  <a:pt x="4837" y="0"/>
                  <a:pt x="0" y="4836"/>
                  <a:pt x="0" y="10800"/>
                </a:cubicBezTo>
                <a:cubicBezTo>
                  <a:pt x="0" y="16764"/>
                  <a:pt x="4837" y="21600"/>
                  <a:pt x="10803" y="21600"/>
                </a:cubicBezTo>
                <a:cubicBezTo>
                  <a:pt x="16768" y="21600"/>
                  <a:pt x="21600" y="16764"/>
                  <a:pt x="21600" y="10800"/>
                </a:cubicBezTo>
                <a:cubicBezTo>
                  <a:pt x="21600" y="4836"/>
                  <a:pt x="16768" y="0"/>
                  <a:pt x="10803" y="0"/>
                </a:cubicBezTo>
                <a:close/>
              </a:path>
            </a:pathLst>
          </a:custGeom>
          <a:ln w="63500" cap="rnd">
            <a:solidFill>
              <a:srgbClr val="333333"/>
            </a:solidFill>
          </a:ln>
          <a:effectLst>
            <a:outerShdw sx="100000" sy="100000" kx="0" ky="0" algn="b" rotWithShape="0" blurRad="381000" dist="292100" dir="5400000">
              <a:srgbClr val="000000">
                <a:alpha val="22000"/>
              </a:srgbClr>
            </a:outerShdw>
          </a:effectLst>
        </p:spPr>
      </p:pic>
      <p:pic>
        <p:nvPicPr>
          <p:cNvPr id="144" name="Picture 11" descr="Picture 11"/>
          <p:cNvPicPr>
            <a:picLocks noChangeAspect="1"/>
          </p:cNvPicPr>
          <p:nvPr/>
        </p:nvPicPr>
        <p:blipFill>
          <a:blip r:embed="rId10">
            <a:extLst/>
          </a:blip>
          <a:stretch>
            <a:fillRect/>
          </a:stretch>
        </p:blipFill>
        <p:spPr>
          <a:xfrm>
            <a:off x="3846162" y="1397108"/>
            <a:ext cx="1425847" cy="1425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7" y="0"/>
                </a:moveTo>
                <a:cubicBezTo>
                  <a:pt x="4833" y="0"/>
                  <a:pt x="0" y="4833"/>
                  <a:pt x="0" y="10797"/>
                </a:cubicBezTo>
                <a:cubicBezTo>
                  <a:pt x="0" y="16761"/>
                  <a:pt x="4833" y="21600"/>
                  <a:pt x="10797" y="21600"/>
                </a:cubicBezTo>
                <a:cubicBezTo>
                  <a:pt x="16761" y="21600"/>
                  <a:pt x="21600" y="16761"/>
                  <a:pt x="21600" y="10797"/>
                </a:cubicBezTo>
                <a:cubicBezTo>
                  <a:pt x="21600" y="4833"/>
                  <a:pt x="16761" y="0"/>
                  <a:pt x="10797" y="0"/>
                </a:cubicBezTo>
                <a:close/>
              </a:path>
            </a:pathLst>
          </a:custGeom>
          <a:ln w="63500" cap="rnd">
            <a:solidFill>
              <a:srgbClr val="333333"/>
            </a:solidFill>
          </a:ln>
          <a:effectLst>
            <a:outerShdw sx="100000" sy="100000" kx="0" ky="0" algn="b" rotWithShape="0" blurRad="381000" dist="292100" dir="5400000">
              <a:srgbClr val="000000">
                <a:alpha val="22000"/>
              </a:srgbClr>
            </a:outerShdw>
          </a:effectLst>
        </p:spPr>
      </p:pic>
      <p:sp>
        <p:nvSpPr>
          <p:cNvPr id="145" name="Google Shape;93;p14"/>
          <p:cNvSpPr txBox="1"/>
          <p:nvPr/>
        </p:nvSpPr>
        <p:spPr>
          <a:xfrm>
            <a:off x="7364623" y="2994939"/>
            <a:ext cx="1574701" cy="1275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sz="1800">
                <a:solidFill>
                  <a:srgbClr val="000000"/>
                </a:solidFill>
                <a:latin typeface="Lato"/>
                <a:ea typeface="Lato"/>
                <a:cs typeface="Lato"/>
                <a:sym typeface="Lato"/>
              </a:defRPr>
            </a:pPr>
            <a:r>
              <a:t>John </a:t>
            </a:r>
          </a:p>
          <a:p>
            <a:pPr algn="ctr">
              <a:defRPr sz="1800">
                <a:solidFill>
                  <a:srgbClr val="000000"/>
                </a:solidFill>
                <a:latin typeface="Lato"/>
                <a:ea typeface="Lato"/>
                <a:cs typeface="Lato"/>
                <a:sym typeface="Lato"/>
              </a:defRPr>
            </a:pPr>
            <a:r>
              <a:t>Chuter</a:t>
            </a:r>
          </a:p>
          <a:p>
            <a:pPr algn="ctr">
              <a:defRPr sz="1200">
                <a:solidFill>
                  <a:srgbClr val="24292E"/>
                </a:solidFill>
                <a:latin typeface="Lato"/>
                <a:ea typeface="Lato"/>
                <a:cs typeface="Lato"/>
                <a:sym typeface="Lato"/>
              </a:defRPr>
            </a:pPr>
            <a:r>
              <a:t>AI/ML, Android+iOS+xPlatform</a:t>
            </a:r>
          </a:p>
        </p:txBody>
      </p:sp>
      <p:sp>
        <p:nvSpPr>
          <p:cNvPr id="146" name="Google Shape;80;p14"/>
          <p:cNvSpPr txBox="1"/>
          <p:nvPr/>
        </p:nvSpPr>
        <p:spPr>
          <a:xfrm>
            <a:off x="69159" y="2994940"/>
            <a:ext cx="1574702"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sz="1800">
                <a:solidFill>
                  <a:srgbClr val="000000"/>
                </a:solidFill>
                <a:latin typeface="Lato"/>
                <a:ea typeface="Lato"/>
                <a:cs typeface="Lato"/>
                <a:sym typeface="Lato"/>
              </a:defRPr>
            </a:pPr>
            <a:r>
              <a:t>Susan Benavidez</a:t>
            </a:r>
          </a:p>
          <a:p>
            <a:pPr algn="ctr">
              <a:defRPr sz="1200">
                <a:solidFill>
                  <a:srgbClr val="24292E"/>
                </a:solidFill>
                <a:latin typeface="Lato"/>
                <a:ea typeface="Lato"/>
                <a:cs typeface="Lato"/>
                <a:sym typeface="Lato"/>
              </a:defRPr>
            </a:pPr>
            <a:r>
              <a:t>AI/NLP, Python, Backend, ReactJS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98;p15"/>
          <p:cNvSpPr txBox="1"/>
          <p:nvPr>
            <p:ph type="title"/>
          </p:nvPr>
        </p:nvSpPr>
        <p:spPr>
          <a:xfrm>
            <a:off x="2400249" y="423550"/>
            <a:ext cx="6321602" cy="635401"/>
          </a:xfrm>
          <a:prstGeom prst="rect">
            <a:avLst/>
          </a:prstGeom>
        </p:spPr>
        <p:txBody>
          <a:bodyPr/>
          <a:lstStyle>
            <a:lvl1pPr algn="r" defTabSz="886968">
              <a:defRPr sz="2910"/>
            </a:lvl1pPr>
          </a:lstStyle>
          <a:p>
            <a:pPr/>
            <a:r>
              <a:t>Agenda</a:t>
            </a:r>
          </a:p>
        </p:txBody>
      </p:sp>
      <p:grpSp>
        <p:nvGrpSpPr>
          <p:cNvPr id="170" name="Google Shape;99;p15"/>
          <p:cNvGrpSpPr/>
          <p:nvPr/>
        </p:nvGrpSpPr>
        <p:grpSpPr>
          <a:xfrm>
            <a:off x="746349" y="1470024"/>
            <a:ext cx="7975501" cy="2989552"/>
            <a:chOff x="0" y="0"/>
            <a:chExt cx="7975500" cy="2989550"/>
          </a:xfrm>
        </p:grpSpPr>
        <p:grpSp>
          <p:nvGrpSpPr>
            <p:cNvPr id="154" name="Google Shape;100;p15"/>
            <p:cNvGrpSpPr/>
            <p:nvPr/>
          </p:nvGrpSpPr>
          <p:grpSpPr>
            <a:xfrm>
              <a:off x="0" y="-1"/>
              <a:ext cx="1574701" cy="2989552"/>
              <a:chOff x="0" y="0"/>
              <a:chExt cx="1574700" cy="2989550"/>
            </a:xfrm>
          </p:grpSpPr>
          <p:sp>
            <p:nvSpPr>
              <p:cNvPr id="151" name="Google Shape;101;p15"/>
              <p:cNvSpPr/>
              <p:nvPr/>
            </p:nvSpPr>
            <p:spPr>
              <a:xfrm>
                <a:off x="57150" y="0"/>
                <a:ext cx="1460401" cy="1422301"/>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152" name="Google Shape;102;p15"/>
              <p:cNvSpPr txBox="1"/>
              <p:nvPr/>
            </p:nvSpPr>
            <p:spPr>
              <a:xfrm>
                <a:off x="400050" y="241200"/>
                <a:ext cx="774601"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1</a:t>
                </a:r>
              </a:p>
            </p:txBody>
          </p:sp>
          <p:sp>
            <p:nvSpPr>
              <p:cNvPr id="153" name="Google Shape;103;p15"/>
              <p:cNvSpPr txBox="1"/>
              <p:nvPr/>
            </p:nvSpPr>
            <p:spPr>
              <a:xfrm>
                <a:off x="0" y="1689100"/>
                <a:ext cx="1574701" cy="1300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000000"/>
                    </a:solidFill>
                    <a:latin typeface="Lato"/>
                    <a:ea typeface="Lato"/>
                    <a:cs typeface="Lato"/>
                    <a:sym typeface="Lato"/>
                  </a:defRPr>
                </a:lvl1pPr>
              </a:lstStyle>
              <a:p>
                <a:pPr/>
                <a:r>
                  <a:t>Corporate Partner and Problem Statement</a:t>
                </a:r>
              </a:p>
            </p:txBody>
          </p:sp>
        </p:grpSp>
        <p:sp>
          <p:nvSpPr>
            <p:cNvPr id="155" name="Google Shape;104;p15"/>
            <p:cNvSpPr/>
            <p:nvPr/>
          </p:nvSpPr>
          <p:spPr>
            <a:xfrm>
              <a:off x="1593850" y="777825"/>
              <a:ext cx="444601" cy="1"/>
            </a:xfrm>
            <a:prstGeom prst="line">
              <a:avLst/>
            </a:prstGeom>
            <a:noFill/>
            <a:ln w="76200" cap="flat">
              <a:solidFill>
                <a:srgbClr val="000000"/>
              </a:solidFill>
              <a:prstDash val="solid"/>
              <a:round/>
            </a:ln>
            <a:effectLst/>
          </p:spPr>
          <p:txBody>
            <a:bodyPr wrap="square" lIns="45719" tIns="45719" rIns="45719" bIns="45719" numCol="1" anchor="t">
              <a:noAutofit/>
            </a:bodyPr>
            <a:lstStyle/>
            <a:p>
              <a:pPr/>
            </a:p>
          </p:txBody>
        </p:sp>
        <p:grpSp>
          <p:nvGrpSpPr>
            <p:cNvPr id="159" name="Google Shape;105;p15"/>
            <p:cNvGrpSpPr/>
            <p:nvPr/>
          </p:nvGrpSpPr>
          <p:grpSpPr>
            <a:xfrm>
              <a:off x="2095500" y="-1"/>
              <a:ext cx="1574701" cy="2151352"/>
              <a:chOff x="0" y="0"/>
              <a:chExt cx="1574700" cy="2151350"/>
            </a:xfrm>
          </p:grpSpPr>
          <p:sp>
            <p:nvSpPr>
              <p:cNvPr id="156" name="Google Shape;106;p15"/>
              <p:cNvSpPr/>
              <p:nvPr/>
            </p:nvSpPr>
            <p:spPr>
              <a:xfrm>
                <a:off x="57150" y="0"/>
                <a:ext cx="1460401" cy="1422301"/>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157" name="Google Shape;107;p15"/>
              <p:cNvSpPr txBox="1"/>
              <p:nvPr/>
            </p:nvSpPr>
            <p:spPr>
              <a:xfrm>
                <a:off x="400050" y="241200"/>
                <a:ext cx="774601"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2</a:t>
                </a:r>
              </a:p>
            </p:txBody>
          </p:sp>
          <p:sp>
            <p:nvSpPr>
              <p:cNvPr id="158" name="Google Shape;108;p15"/>
              <p:cNvSpPr txBox="1"/>
              <p:nvPr/>
            </p:nvSpPr>
            <p:spPr>
              <a:xfrm>
                <a:off x="0" y="1689100"/>
                <a:ext cx="15747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000000"/>
                    </a:solidFill>
                    <a:latin typeface="Lato"/>
                    <a:ea typeface="Lato"/>
                    <a:cs typeface="Lato"/>
                    <a:sym typeface="Lato"/>
                  </a:defRPr>
                </a:lvl1pPr>
              </a:lstStyle>
              <a:p>
                <a:pPr/>
                <a:r>
                  <a:t>Users</a:t>
                </a:r>
              </a:p>
            </p:txBody>
          </p:sp>
        </p:grpSp>
        <p:grpSp>
          <p:nvGrpSpPr>
            <p:cNvPr id="163" name="Google Shape;109;p15"/>
            <p:cNvGrpSpPr/>
            <p:nvPr/>
          </p:nvGrpSpPr>
          <p:grpSpPr>
            <a:xfrm>
              <a:off x="4203700" y="-1"/>
              <a:ext cx="1574701" cy="2151352"/>
              <a:chOff x="0" y="0"/>
              <a:chExt cx="1574700" cy="2151350"/>
            </a:xfrm>
          </p:grpSpPr>
          <p:sp>
            <p:nvSpPr>
              <p:cNvPr id="160" name="Google Shape;110;p15"/>
              <p:cNvSpPr/>
              <p:nvPr/>
            </p:nvSpPr>
            <p:spPr>
              <a:xfrm>
                <a:off x="57150" y="0"/>
                <a:ext cx="1460401" cy="1422301"/>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161" name="Google Shape;111;p15"/>
              <p:cNvSpPr txBox="1"/>
              <p:nvPr/>
            </p:nvSpPr>
            <p:spPr>
              <a:xfrm>
                <a:off x="400050" y="241200"/>
                <a:ext cx="774601"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3</a:t>
                </a:r>
              </a:p>
            </p:txBody>
          </p:sp>
          <p:sp>
            <p:nvSpPr>
              <p:cNvPr id="162" name="Google Shape;112;p15"/>
              <p:cNvSpPr txBox="1"/>
              <p:nvPr/>
            </p:nvSpPr>
            <p:spPr>
              <a:xfrm>
                <a:off x="0" y="1689100"/>
                <a:ext cx="15747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000000"/>
                    </a:solidFill>
                    <a:latin typeface="Lato"/>
                    <a:ea typeface="Lato"/>
                    <a:cs typeface="Lato"/>
                    <a:sym typeface="Lato"/>
                  </a:defRPr>
                </a:lvl1pPr>
              </a:lstStyle>
              <a:p>
                <a:pPr/>
                <a:r>
                  <a:t>Our Solution</a:t>
                </a:r>
              </a:p>
            </p:txBody>
          </p:sp>
        </p:grpSp>
        <p:grpSp>
          <p:nvGrpSpPr>
            <p:cNvPr id="167" name="Google Shape;113;p15"/>
            <p:cNvGrpSpPr/>
            <p:nvPr/>
          </p:nvGrpSpPr>
          <p:grpSpPr>
            <a:xfrm>
              <a:off x="6400800" y="-1"/>
              <a:ext cx="1574701" cy="2151352"/>
              <a:chOff x="0" y="0"/>
              <a:chExt cx="1574700" cy="2151350"/>
            </a:xfrm>
          </p:grpSpPr>
          <p:sp>
            <p:nvSpPr>
              <p:cNvPr id="164" name="Google Shape;114;p15"/>
              <p:cNvSpPr/>
              <p:nvPr/>
            </p:nvSpPr>
            <p:spPr>
              <a:xfrm>
                <a:off x="57150" y="0"/>
                <a:ext cx="1460401" cy="1422301"/>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165" name="Google Shape;115;p15"/>
              <p:cNvSpPr txBox="1"/>
              <p:nvPr/>
            </p:nvSpPr>
            <p:spPr>
              <a:xfrm>
                <a:off x="400050" y="241200"/>
                <a:ext cx="774601"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4</a:t>
                </a:r>
              </a:p>
            </p:txBody>
          </p:sp>
          <p:sp>
            <p:nvSpPr>
              <p:cNvPr id="166" name="Google Shape;116;p15"/>
              <p:cNvSpPr txBox="1"/>
              <p:nvPr/>
            </p:nvSpPr>
            <p:spPr>
              <a:xfrm>
                <a:off x="0" y="1689100"/>
                <a:ext cx="15747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sz="1800">
                    <a:solidFill>
                      <a:srgbClr val="000000"/>
                    </a:solidFill>
                    <a:latin typeface="Lato"/>
                    <a:ea typeface="Lato"/>
                    <a:cs typeface="Lato"/>
                    <a:sym typeface="Lato"/>
                  </a:defRPr>
                </a:lvl1pPr>
              </a:lstStyle>
              <a:p>
                <a:pPr/>
                <a:r>
                  <a:t>Next Steps</a:t>
                </a:r>
              </a:p>
            </p:txBody>
          </p:sp>
        </p:grpSp>
        <p:sp>
          <p:nvSpPr>
            <p:cNvPr id="168" name="Google Shape;117;p15"/>
            <p:cNvSpPr/>
            <p:nvPr/>
          </p:nvSpPr>
          <p:spPr>
            <a:xfrm>
              <a:off x="3689250" y="777825"/>
              <a:ext cx="444601" cy="1"/>
            </a:xfrm>
            <a:prstGeom prst="line">
              <a:avLst/>
            </a:prstGeom>
            <a:noFill/>
            <a:ln w="76200" cap="flat">
              <a:solidFill>
                <a:srgbClr val="000000"/>
              </a:solidFill>
              <a:prstDash val="solid"/>
              <a:round/>
            </a:ln>
            <a:effectLst/>
          </p:spPr>
          <p:txBody>
            <a:bodyPr wrap="square" lIns="45719" tIns="45719" rIns="45719" bIns="45719" numCol="1" anchor="t">
              <a:noAutofit/>
            </a:bodyPr>
            <a:lstStyle/>
            <a:p>
              <a:pPr/>
            </a:p>
          </p:txBody>
        </p:sp>
        <p:sp>
          <p:nvSpPr>
            <p:cNvPr id="169" name="Google Shape;118;p15"/>
            <p:cNvSpPr/>
            <p:nvPr/>
          </p:nvSpPr>
          <p:spPr>
            <a:xfrm>
              <a:off x="5822850" y="777825"/>
              <a:ext cx="444601" cy="1"/>
            </a:xfrm>
            <a:prstGeom prst="line">
              <a:avLst/>
            </a:prstGeom>
            <a:noFill/>
            <a:ln w="76200" cap="flat">
              <a:solidFill>
                <a:srgbClr val="000000"/>
              </a:solidFill>
              <a:prstDash val="solid"/>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23;p16"/>
          <p:cNvSpPr txBox="1"/>
          <p:nvPr>
            <p:ph type="title"/>
          </p:nvPr>
        </p:nvSpPr>
        <p:spPr>
          <a:xfrm>
            <a:off x="2400249" y="423550"/>
            <a:ext cx="6321602" cy="635401"/>
          </a:xfrm>
          <a:prstGeom prst="rect">
            <a:avLst/>
          </a:prstGeom>
        </p:spPr>
        <p:txBody>
          <a:bodyPr/>
          <a:lstStyle>
            <a:lvl1pPr defTabSz="886968">
              <a:defRPr sz="2910"/>
            </a:lvl1pPr>
          </a:lstStyle>
          <a:p>
            <a:pPr/>
            <a:r>
              <a:t>Facebook EdMod</a:t>
            </a:r>
          </a:p>
        </p:txBody>
      </p:sp>
      <p:sp>
        <p:nvSpPr>
          <p:cNvPr id="175" name="Google Shape;124;p16"/>
          <p:cNvSpPr txBox="1"/>
          <p:nvPr>
            <p:ph type="body" idx="1"/>
          </p:nvPr>
        </p:nvSpPr>
        <p:spPr>
          <a:xfrm>
            <a:off x="2410111" y="1595776"/>
            <a:ext cx="6321602" cy="3002401"/>
          </a:xfrm>
          <a:prstGeom prst="rect">
            <a:avLst/>
          </a:prstGeom>
        </p:spPr>
        <p:txBody>
          <a:bodyPr/>
          <a:lstStyle>
            <a:lvl1pPr marL="0" indent="0">
              <a:spcBef>
                <a:spcPts val="1600"/>
              </a:spcBef>
              <a:buSzTx/>
              <a:buNone/>
            </a:lvl1pPr>
          </a:lstStyle>
          <a:p>
            <a:pPr/>
            <a:r>
              <a:t>Context; program</a:t>
            </a:r>
          </a:p>
        </p:txBody>
      </p:sp>
      <p:grpSp>
        <p:nvGrpSpPr>
          <p:cNvPr id="178" name="Google Shape;125;p16"/>
          <p:cNvGrpSpPr/>
          <p:nvPr/>
        </p:nvGrpSpPr>
        <p:grpSpPr>
          <a:xfrm>
            <a:off x="228649" y="93349"/>
            <a:ext cx="1460401" cy="1422302"/>
            <a:chOff x="0" y="0"/>
            <a:chExt cx="1460400" cy="1422300"/>
          </a:xfrm>
        </p:grpSpPr>
        <p:sp>
          <p:nvSpPr>
            <p:cNvPr id="176" name="Google Shape;126;p16"/>
            <p:cNvSpPr/>
            <p:nvPr/>
          </p:nvSpPr>
          <p:spPr>
            <a:xfrm>
              <a:off x="-1" y="-1"/>
              <a:ext cx="1460402" cy="1422302"/>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177" name="Google Shape;127;p16"/>
            <p:cNvSpPr txBox="1"/>
            <p:nvPr/>
          </p:nvSpPr>
          <p:spPr>
            <a:xfrm>
              <a:off x="342899" y="177950"/>
              <a:ext cx="774602"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1</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32;p17"/>
          <p:cNvSpPr txBox="1"/>
          <p:nvPr>
            <p:ph type="title"/>
          </p:nvPr>
        </p:nvSpPr>
        <p:spPr>
          <a:xfrm>
            <a:off x="2400249" y="423550"/>
            <a:ext cx="6321602" cy="635401"/>
          </a:xfrm>
          <a:prstGeom prst="rect">
            <a:avLst/>
          </a:prstGeom>
        </p:spPr>
        <p:txBody>
          <a:bodyPr/>
          <a:lstStyle>
            <a:lvl1pPr defTabSz="886968">
              <a:defRPr sz="2910"/>
            </a:lvl1pPr>
          </a:lstStyle>
          <a:p>
            <a:pPr/>
            <a:r>
              <a:t>Problem Statement</a:t>
            </a:r>
          </a:p>
        </p:txBody>
      </p:sp>
      <p:sp>
        <p:nvSpPr>
          <p:cNvPr id="183" name="Google Shape;133;p17"/>
          <p:cNvSpPr txBox="1"/>
          <p:nvPr>
            <p:ph type="body" idx="1"/>
          </p:nvPr>
        </p:nvSpPr>
        <p:spPr>
          <a:xfrm>
            <a:off x="2410111" y="1595776"/>
            <a:ext cx="6321602" cy="3002401"/>
          </a:xfrm>
          <a:prstGeom prst="rect">
            <a:avLst/>
          </a:prstGeom>
        </p:spPr>
        <p:txBody>
          <a:bodyPr/>
          <a:lstStyle/>
          <a:p>
            <a:pPr marL="0" indent="0">
              <a:spcBef>
                <a:spcPts val="1600"/>
              </a:spcBef>
              <a:buSzTx/>
              <a:buNone/>
            </a:pPr>
          </a:p>
        </p:txBody>
      </p:sp>
      <p:grpSp>
        <p:nvGrpSpPr>
          <p:cNvPr id="186" name="Google Shape;134;p17"/>
          <p:cNvGrpSpPr/>
          <p:nvPr/>
        </p:nvGrpSpPr>
        <p:grpSpPr>
          <a:xfrm>
            <a:off x="228649" y="93349"/>
            <a:ext cx="1460401" cy="1422302"/>
            <a:chOff x="0" y="0"/>
            <a:chExt cx="1460400" cy="1422300"/>
          </a:xfrm>
        </p:grpSpPr>
        <p:sp>
          <p:nvSpPr>
            <p:cNvPr id="184" name="Google Shape;135;p17"/>
            <p:cNvSpPr/>
            <p:nvPr/>
          </p:nvSpPr>
          <p:spPr>
            <a:xfrm>
              <a:off x="-1" y="-1"/>
              <a:ext cx="1460402" cy="1422302"/>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185" name="Google Shape;136;p17"/>
            <p:cNvSpPr txBox="1"/>
            <p:nvPr/>
          </p:nvSpPr>
          <p:spPr>
            <a:xfrm>
              <a:off x="342899" y="177950"/>
              <a:ext cx="774602"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1</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41;p18"/>
          <p:cNvSpPr txBox="1"/>
          <p:nvPr>
            <p:ph type="title"/>
          </p:nvPr>
        </p:nvSpPr>
        <p:spPr>
          <a:xfrm>
            <a:off x="2400249" y="423550"/>
            <a:ext cx="6321602" cy="635401"/>
          </a:xfrm>
          <a:prstGeom prst="rect">
            <a:avLst/>
          </a:prstGeom>
        </p:spPr>
        <p:txBody>
          <a:bodyPr/>
          <a:lstStyle>
            <a:lvl1pPr defTabSz="886968">
              <a:defRPr sz="2910"/>
            </a:lvl1pPr>
          </a:lstStyle>
          <a:p>
            <a:pPr/>
            <a:r>
              <a:t>Our Users: Facilitators</a:t>
            </a:r>
          </a:p>
        </p:txBody>
      </p:sp>
      <p:sp>
        <p:nvSpPr>
          <p:cNvPr id="191" name="Google Shape;142;p18"/>
          <p:cNvSpPr txBox="1"/>
          <p:nvPr>
            <p:ph type="body" idx="1"/>
          </p:nvPr>
        </p:nvSpPr>
        <p:spPr>
          <a:xfrm>
            <a:off x="2410111" y="1595776"/>
            <a:ext cx="6321602" cy="3002401"/>
          </a:xfrm>
          <a:prstGeom prst="rect">
            <a:avLst/>
          </a:prstGeom>
        </p:spPr>
        <p:txBody>
          <a:bodyPr/>
          <a:lstStyle/>
          <a:p>
            <a:pPr marL="0" indent="0">
              <a:spcBef>
                <a:spcPts val="1600"/>
              </a:spcBef>
              <a:buSzTx/>
              <a:buNone/>
            </a:pPr>
          </a:p>
        </p:txBody>
      </p:sp>
      <p:grpSp>
        <p:nvGrpSpPr>
          <p:cNvPr id="194" name="Google Shape;143;p18"/>
          <p:cNvGrpSpPr/>
          <p:nvPr/>
        </p:nvGrpSpPr>
        <p:grpSpPr>
          <a:xfrm>
            <a:off x="228649" y="93349"/>
            <a:ext cx="1460401" cy="1422302"/>
            <a:chOff x="0" y="0"/>
            <a:chExt cx="1460400" cy="1422300"/>
          </a:xfrm>
        </p:grpSpPr>
        <p:sp>
          <p:nvSpPr>
            <p:cNvPr id="192" name="Google Shape;144;p18"/>
            <p:cNvSpPr/>
            <p:nvPr/>
          </p:nvSpPr>
          <p:spPr>
            <a:xfrm>
              <a:off x="-1" y="-1"/>
              <a:ext cx="1460402" cy="1422302"/>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193" name="Google Shape;145;p18"/>
            <p:cNvSpPr txBox="1"/>
            <p:nvPr/>
          </p:nvSpPr>
          <p:spPr>
            <a:xfrm>
              <a:off x="342899" y="177950"/>
              <a:ext cx="774602"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2</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150;p19"/>
          <p:cNvSpPr txBox="1"/>
          <p:nvPr>
            <p:ph type="title"/>
          </p:nvPr>
        </p:nvSpPr>
        <p:spPr>
          <a:xfrm>
            <a:off x="2400249" y="423550"/>
            <a:ext cx="6321602" cy="635401"/>
          </a:xfrm>
          <a:prstGeom prst="rect">
            <a:avLst/>
          </a:prstGeom>
        </p:spPr>
        <p:txBody>
          <a:bodyPr/>
          <a:lstStyle>
            <a:lvl1pPr defTabSz="886968">
              <a:defRPr sz="2910"/>
            </a:lvl1pPr>
          </a:lstStyle>
          <a:p>
            <a:pPr/>
            <a:r>
              <a:t>Our Users: Learners</a:t>
            </a:r>
          </a:p>
        </p:txBody>
      </p:sp>
      <p:sp>
        <p:nvSpPr>
          <p:cNvPr id="199" name="Google Shape;151;p19"/>
          <p:cNvSpPr txBox="1"/>
          <p:nvPr>
            <p:ph type="body" idx="1"/>
          </p:nvPr>
        </p:nvSpPr>
        <p:spPr>
          <a:xfrm>
            <a:off x="2410111" y="1595776"/>
            <a:ext cx="6321602" cy="3002401"/>
          </a:xfrm>
          <a:prstGeom prst="rect">
            <a:avLst/>
          </a:prstGeom>
        </p:spPr>
        <p:txBody>
          <a:bodyPr/>
          <a:lstStyle/>
          <a:p>
            <a:pPr marL="0" indent="0">
              <a:spcBef>
                <a:spcPts val="1600"/>
              </a:spcBef>
              <a:buSzTx/>
              <a:buNone/>
            </a:pPr>
          </a:p>
        </p:txBody>
      </p:sp>
      <p:grpSp>
        <p:nvGrpSpPr>
          <p:cNvPr id="202" name="Google Shape;152;p19"/>
          <p:cNvGrpSpPr/>
          <p:nvPr/>
        </p:nvGrpSpPr>
        <p:grpSpPr>
          <a:xfrm>
            <a:off x="228649" y="93349"/>
            <a:ext cx="1460401" cy="1422302"/>
            <a:chOff x="0" y="0"/>
            <a:chExt cx="1460400" cy="1422300"/>
          </a:xfrm>
        </p:grpSpPr>
        <p:sp>
          <p:nvSpPr>
            <p:cNvPr id="200" name="Google Shape;153;p19"/>
            <p:cNvSpPr/>
            <p:nvPr/>
          </p:nvSpPr>
          <p:spPr>
            <a:xfrm>
              <a:off x="-1" y="-1"/>
              <a:ext cx="1460402" cy="1422302"/>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201" name="Google Shape;154;p19"/>
            <p:cNvSpPr txBox="1"/>
            <p:nvPr/>
          </p:nvSpPr>
          <p:spPr>
            <a:xfrm>
              <a:off x="342899" y="177950"/>
              <a:ext cx="774602"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2</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159;p20"/>
          <p:cNvSpPr txBox="1"/>
          <p:nvPr>
            <p:ph type="ctrTitle"/>
          </p:nvPr>
        </p:nvSpPr>
        <p:spPr>
          <a:xfrm>
            <a:off x="2371725" y="630224"/>
            <a:ext cx="6331500" cy="1542002"/>
          </a:xfrm>
          <a:prstGeom prst="rect">
            <a:avLst/>
          </a:prstGeom>
        </p:spPr>
        <p:txBody>
          <a:bodyPr/>
          <a:lstStyle/>
          <a:p>
            <a:pPr/>
            <a:r>
              <a:t>Our Approach</a:t>
            </a:r>
          </a:p>
        </p:txBody>
      </p:sp>
      <p:sp>
        <p:nvSpPr>
          <p:cNvPr id="207" name="Google Shape;160;p20"/>
          <p:cNvSpPr txBox="1"/>
          <p:nvPr>
            <p:ph type="subTitle" sz="quarter" idx="1"/>
          </p:nvPr>
        </p:nvSpPr>
        <p:spPr>
          <a:xfrm>
            <a:off x="2390267" y="3238450"/>
            <a:ext cx="6331501" cy="1241700"/>
          </a:xfrm>
          <a:prstGeom prst="rect">
            <a:avLst/>
          </a:prstGeom>
        </p:spPr>
        <p:txBody>
          <a:bodyPr/>
          <a:lstStyle>
            <a:lvl1pPr marL="0" indent="0"/>
          </a:lstStyle>
          <a:p>
            <a:pPr/>
            <a:r>
              <a:t>SMS Integration Point into Web Platform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165;p21"/>
          <p:cNvSpPr txBox="1"/>
          <p:nvPr>
            <p:ph type="title"/>
          </p:nvPr>
        </p:nvSpPr>
        <p:spPr>
          <a:xfrm>
            <a:off x="2400249" y="423550"/>
            <a:ext cx="6321602" cy="635401"/>
          </a:xfrm>
          <a:prstGeom prst="rect">
            <a:avLst/>
          </a:prstGeom>
        </p:spPr>
        <p:txBody>
          <a:bodyPr/>
          <a:lstStyle>
            <a:lvl1pPr defTabSz="886968">
              <a:defRPr sz="2910"/>
            </a:lvl1pPr>
          </a:lstStyle>
          <a:p>
            <a:pPr/>
            <a:r>
              <a:t>Our Approach: SMS Prototype</a:t>
            </a:r>
          </a:p>
        </p:txBody>
      </p:sp>
      <p:pic>
        <p:nvPicPr>
          <p:cNvPr id="210" name="Google Shape;166;p21" descr="Google Shape;166;p21"/>
          <p:cNvPicPr>
            <a:picLocks noChangeAspect="1"/>
          </p:cNvPicPr>
          <p:nvPr/>
        </p:nvPicPr>
        <p:blipFill>
          <a:blip r:embed="rId3">
            <a:extLst/>
          </a:blip>
          <a:stretch>
            <a:fillRect/>
          </a:stretch>
        </p:blipFill>
        <p:spPr>
          <a:xfrm>
            <a:off x="1350999" y="1287549"/>
            <a:ext cx="4160177" cy="3425675"/>
          </a:xfrm>
          <a:prstGeom prst="rect">
            <a:avLst/>
          </a:prstGeom>
          <a:ln w="12700">
            <a:miter lim="400000"/>
          </a:ln>
        </p:spPr>
      </p:pic>
      <p:sp>
        <p:nvSpPr>
          <p:cNvPr id="211" name="Google Shape;167;p21"/>
          <p:cNvSpPr txBox="1"/>
          <p:nvPr>
            <p:ph type="body" sz="half" idx="1"/>
          </p:nvPr>
        </p:nvSpPr>
        <p:spPr>
          <a:xfrm>
            <a:off x="5358774" y="1676399"/>
            <a:ext cx="3531301" cy="2748902"/>
          </a:xfrm>
          <a:prstGeom prst="rect">
            <a:avLst/>
          </a:prstGeom>
        </p:spPr>
        <p:txBody>
          <a:bodyPr/>
          <a:lstStyle/>
          <a:p>
            <a:pPr/>
            <a:r>
              <a:t>School firewall </a:t>
            </a:r>
          </a:p>
          <a:p>
            <a:pPr/>
            <a:r>
              <a:t>Limited resources </a:t>
            </a:r>
          </a:p>
          <a:p>
            <a:pPr/>
            <a:r>
              <a:t>Central Q&amp;A repository </a:t>
            </a:r>
          </a:p>
          <a:p>
            <a:pPr/>
            <a:r>
              <a:t>Reliance on human customer service</a:t>
            </a:r>
          </a:p>
          <a:p>
            <a:pPr/>
            <a:r>
              <a:t>Low engagement</a:t>
            </a:r>
          </a:p>
          <a:p>
            <a:pPr/>
            <a:r>
              <a:t>High drop off </a:t>
            </a:r>
          </a:p>
        </p:txBody>
      </p:sp>
      <p:grpSp>
        <p:nvGrpSpPr>
          <p:cNvPr id="214" name="Google Shape;168;p21"/>
          <p:cNvGrpSpPr/>
          <p:nvPr/>
        </p:nvGrpSpPr>
        <p:grpSpPr>
          <a:xfrm>
            <a:off x="228649" y="93349"/>
            <a:ext cx="1460401" cy="1422302"/>
            <a:chOff x="0" y="0"/>
            <a:chExt cx="1460400" cy="1422300"/>
          </a:xfrm>
        </p:grpSpPr>
        <p:sp>
          <p:nvSpPr>
            <p:cNvPr id="212" name="Google Shape;169;p21"/>
            <p:cNvSpPr/>
            <p:nvPr/>
          </p:nvSpPr>
          <p:spPr>
            <a:xfrm>
              <a:off x="-1" y="-1"/>
              <a:ext cx="1460402" cy="1422302"/>
            </a:xfrm>
            <a:prstGeom prst="ellipse">
              <a:avLst/>
            </a:prstGeom>
            <a:solidFill>
              <a:srgbClr val="F46524"/>
            </a:solidFill>
            <a:ln w="9525" cap="flat">
              <a:solidFill>
                <a:srgbClr val="000000"/>
              </a:solidFill>
              <a:prstDash val="solid"/>
              <a:round/>
            </a:ln>
            <a:effectLst/>
          </p:spPr>
          <p:txBody>
            <a:bodyPr wrap="square" lIns="45719" tIns="45719" rIns="45719" bIns="45719" numCol="1" anchor="ctr">
              <a:noAutofit/>
            </a:bodyPr>
            <a:lstStyle/>
            <a:p>
              <a:pPr>
                <a:defRPr>
                  <a:solidFill>
                    <a:srgbClr val="000000"/>
                  </a:solidFill>
                </a:defRPr>
              </a:pPr>
            </a:p>
          </p:txBody>
        </p:sp>
        <p:sp>
          <p:nvSpPr>
            <p:cNvPr id="213" name="Google Shape;170;p21"/>
            <p:cNvSpPr txBox="1"/>
            <p:nvPr/>
          </p:nvSpPr>
          <p:spPr>
            <a:xfrm>
              <a:off x="342899" y="177950"/>
              <a:ext cx="774602" cy="1097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defRPr sz="6000">
                  <a:solidFill>
                    <a:srgbClr val="FFFFFF"/>
                  </a:solidFill>
                  <a:latin typeface="Lato"/>
                  <a:ea typeface="Lato"/>
                  <a:cs typeface="Lato"/>
                  <a:sym typeface="Lato"/>
                </a:defRPr>
              </a:lvl1pPr>
            </a:lstStyle>
            <a:p>
              <a:pPr/>
              <a:r>
                <a:t>3</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