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89"/>
    <p:restoredTop sz="96374" autoAdjust="0"/>
  </p:normalViewPr>
  <p:slideViewPr>
    <p:cSldViewPr showGuides="1">
      <p:cViewPr varScale="1">
        <p:scale>
          <a:sx n="114" d="100"/>
          <a:sy n="114" d="100"/>
        </p:scale>
        <p:origin x="1794" y="11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Rectangle 65">
            <a:extLst>
              <a:ext uri="{FF2B5EF4-FFF2-40B4-BE49-F238E27FC236}">
                <a16:creationId xmlns:a16="http://schemas.microsoft.com/office/drawing/2014/main" id="{CCEBC4D0-6851-4AF4-9C98-4D539219F63B}"/>
              </a:ext>
            </a:extLst>
          </p:cNvPr>
          <p:cNvSpPr/>
          <p:nvPr/>
        </p:nvSpPr>
        <p:spPr>
          <a:xfrm>
            <a:off x="42597" y="1137060"/>
            <a:ext cx="8796603" cy="488274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pic>
        <p:nvPicPr>
          <p:cNvPr id="298" name="Picture 297">
            <a:extLst>
              <a:ext uri="{FF2B5EF4-FFF2-40B4-BE49-F238E27FC236}">
                <a16:creationId xmlns:a16="http://schemas.microsoft.com/office/drawing/2014/main" id="{5F9689E2-272E-4221-AEA5-21298FE76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329324" y="3565687"/>
            <a:ext cx="489531" cy="585146"/>
          </a:xfrm>
          <a:prstGeom prst="rect">
            <a:avLst/>
          </a:prstGeom>
        </p:spPr>
      </p:pic>
      <p:cxnSp>
        <p:nvCxnSpPr>
          <p:cNvPr id="285" name="Elbow Connector 63">
            <a:extLst>
              <a:ext uri="{FF2B5EF4-FFF2-40B4-BE49-F238E27FC236}">
                <a16:creationId xmlns:a16="http://schemas.microsoft.com/office/drawing/2014/main" id="{9D40183B-30A0-4CB9-A41A-680AC8C6F9AF}"/>
              </a:ext>
            </a:extLst>
          </p:cNvPr>
          <p:cNvCxnSpPr>
            <a:cxnSpLocks/>
          </p:cNvCxnSpPr>
          <p:nvPr/>
        </p:nvCxnSpPr>
        <p:spPr>
          <a:xfrm rot="10800000" flipV="1">
            <a:off x="5049549" y="3126410"/>
            <a:ext cx="774538" cy="49101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pic>
        <p:nvPicPr>
          <p:cNvPr id="284" name="Picture 283">
            <a:extLst>
              <a:ext uri="{FF2B5EF4-FFF2-40B4-BE49-F238E27FC236}">
                <a16:creationId xmlns:a16="http://schemas.microsoft.com/office/drawing/2014/main" id="{67B64356-5B4D-4C08-9560-095A5135B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551" y="2309425"/>
            <a:ext cx="114300" cy="342900"/>
          </a:xfrm>
          <a:prstGeom prst="rect">
            <a:avLst/>
          </a:prstGeom>
        </p:spPr>
      </p:pic>
      <p:sp>
        <p:nvSpPr>
          <p:cNvPr id="46" name="Rectangle 8"/>
          <p:cNvSpPr/>
          <p:nvPr/>
        </p:nvSpPr>
        <p:spPr>
          <a:xfrm>
            <a:off x="76200" y="2133600"/>
            <a:ext cx="164343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VersionedRestaurantBook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49" name="Rectangle 8"/>
          <p:cNvSpPr/>
          <p:nvPr/>
        </p:nvSpPr>
        <p:spPr>
          <a:xfrm>
            <a:off x="2247751" y="2162123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UniqueItemList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1718788" y="224689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1954836" y="2333580"/>
            <a:ext cx="292915" cy="192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2350611" y="3438796"/>
            <a:ext cx="997083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rgbClr val="7030A0"/>
                </a:solidFill>
              </a:rPr>
              <a:t>Item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4" name="Elbow Connector 63"/>
          <p:cNvCxnSpPr>
            <a:cxnSpLocks/>
            <a:stCxn id="49" idx="2"/>
            <a:endCxn id="62" idx="0"/>
          </p:cNvCxnSpPr>
          <p:nvPr/>
        </p:nvCxnSpPr>
        <p:spPr>
          <a:xfrm rot="16200000" flipH="1">
            <a:off x="2372738" y="2962380"/>
            <a:ext cx="929913" cy="22917"/>
          </a:xfrm>
          <a:prstGeom prst="bentConnector3">
            <a:avLst>
              <a:gd name="adj1" fmla="val 834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2058494" y="241291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4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827892" y="322387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88" name="Rectangle 8">
            <a:extLst>
              <a:ext uri="{FF2B5EF4-FFF2-40B4-BE49-F238E27FC236}">
                <a16:creationId xmlns:a16="http://schemas.microsoft.com/office/drawing/2014/main" id="{258E163F-DE43-4BFF-AB0B-56FDF7812F7E}"/>
              </a:ext>
            </a:extLst>
          </p:cNvPr>
          <p:cNvSpPr/>
          <p:nvPr/>
        </p:nvSpPr>
        <p:spPr>
          <a:xfrm>
            <a:off x="4047111" y="3438795"/>
            <a:ext cx="923488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>
                <a:solidFill>
                  <a:srgbClr val="7030A0"/>
                </a:solidFill>
              </a:rPr>
              <a:t>{abstract}</a:t>
            </a:r>
          </a:p>
          <a:p>
            <a:pPr algn="ctr"/>
            <a:r>
              <a:rPr lang="en-SG" sz="900" dirty="0">
                <a:solidFill>
                  <a:srgbClr val="7030A0"/>
                </a:solidFill>
              </a:rPr>
              <a:t>Person</a:t>
            </a:r>
          </a:p>
        </p:txBody>
      </p:sp>
      <p:sp>
        <p:nvSpPr>
          <p:cNvPr id="91" name="Rectangle 8">
            <a:extLst>
              <a:ext uri="{FF2B5EF4-FFF2-40B4-BE49-F238E27FC236}">
                <a16:creationId xmlns:a16="http://schemas.microsoft.com/office/drawing/2014/main" id="{C98A9851-72FB-4113-A6A4-86DD0ACA353B}"/>
              </a:ext>
            </a:extLst>
          </p:cNvPr>
          <p:cNvSpPr/>
          <p:nvPr/>
        </p:nvSpPr>
        <p:spPr>
          <a:xfrm>
            <a:off x="4045138" y="2068333"/>
            <a:ext cx="77831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Booking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5" name="Rectangle 8">
            <a:extLst>
              <a:ext uri="{FF2B5EF4-FFF2-40B4-BE49-F238E27FC236}">
                <a16:creationId xmlns:a16="http://schemas.microsoft.com/office/drawing/2014/main" id="{E125C98F-AA3F-42E6-8CBF-5D0770AB8E97}"/>
              </a:ext>
            </a:extLst>
          </p:cNvPr>
          <p:cNvSpPr/>
          <p:nvPr/>
        </p:nvSpPr>
        <p:spPr>
          <a:xfrm>
            <a:off x="4031882" y="5228837"/>
            <a:ext cx="778311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Ingredient</a:t>
            </a:r>
          </a:p>
        </p:txBody>
      </p:sp>
      <p:cxnSp>
        <p:nvCxnSpPr>
          <p:cNvPr id="98" name="Elbow Connector 63">
            <a:extLst>
              <a:ext uri="{FF2B5EF4-FFF2-40B4-BE49-F238E27FC236}">
                <a16:creationId xmlns:a16="http://schemas.microsoft.com/office/drawing/2014/main" id="{997D01B7-DE09-4549-8C8F-179DEE4020E9}"/>
              </a:ext>
            </a:extLst>
          </p:cNvPr>
          <p:cNvCxnSpPr>
            <a:cxnSpLocks/>
            <a:endCxn id="91" idx="1"/>
          </p:cNvCxnSpPr>
          <p:nvPr/>
        </p:nvCxnSpPr>
        <p:spPr>
          <a:xfrm flipV="1">
            <a:off x="3535112" y="2211225"/>
            <a:ext cx="510026" cy="140226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1" name="Elbow Connector 63">
            <a:extLst>
              <a:ext uri="{FF2B5EF4-FFF2-40B4-BE49-F238E27FC236}">
                <a16:creationId xmlns:a16="http://schemas.microsoft.com/office/drawing/2014/main" id="{DE09D790-FD68-4EFA-AB5A-D0E814587F86}"/>
              </a:ext>
            </a:extLst>
          </p:cNvPr>
          <p:cNvCxnSpPr>
            <a:cxnSpLocks/>
            <a:endCxn id="95" idx="1"/>
          </p:cNvCxnSpPr>
          <p:nvPr/>
        </p:nvCxnSpPr>
        <p:spPr>
          <a:xfrm rot="16200000" flipH="1">
            <a:off x="3582946" y="4922793"/>
            <a:ext cx="653956" cy="243916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5" name="Elbow Connector 63">
            <a:extLst>
              <a:ext uri="{FF2B5EF4-FFF2-40B4-BE49-F238E27FC236}">
                <a16:creationId xmlns:a16="http://schemas.microsoft.com/office/drawing/2014/main" id="{1735084B-5EAD-439C-B572-D0BA0362A83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75369" y="4024012"/>
            <a:ext cx="1069109" cy="243916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6" name="Flowchart: Decision 96">
            <a:extLst>
              <a:ext uri="{FF2B5EF4-FFF2-40B4-BE49-F238E27FC236}">
                <a16:creationId xmlns:a16="http://schemas.microsoft.com/office/drawing/2014/main" id="{5273432A-BA80-48D6-96D5-259A05A3A0E3}"/>
              </a:ext>
            </a:extLst>
          </p:cNvPr>
          <p:cNvSpPr/>
          <p:nvPr/>
        </p:nvSpPr>
        <p:spPr>
          <a:xfrm>
            <a:off x="4309375" y="3744447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150" name="Elbow Connector 80">
            <a:extLst>
              <a:ext uri="{FF2B5EF4-FFF2-40B4-BE49-F238E27FC236}">
                <a16:creationId xmlns:a16="http://schemas.microsoft.com/office/drawing/2014/main" id="{1A6778C1-201F-4762-BE1C-3B4F31626376}"/>
              </a:ext>
            </a:extLst>
          </p:cNvPr>
          <p:cNvCxnSpPr>
            <a:cxnSpLocks/>
            <a:endCxn id="175" idx="0"/>
          </p:cNvCxnSpPr>
          <p:nvPr/>
        </p:nvCxnSpPr>
        <p:spPr>
          <a:xfrm rot="16200000" flipH="1">
            <a:off x="4333636" y="4017895"/>
            <a:ext cx="629806" cy="428491"/>
          </a:xfrm>
          <a:prstGeom prst="bentConnector3">
            <a:avLst>
              <a:gd name="adj1" fmla="val 43951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7" name="Elbow Connector 80">
            <a:extLst>
              <a:ext uri="{FF2B5EF4-FFF2-40B4-BE49-F238E27FC236}">
                <a16:creationId xmlns:a16="http://schemas.microsoft.com/office/drawing/2014/main" id="{78C11C40-EC63-4574-8876-A0CE444D7DA3}"/>
              </a:ext>
            </a:extLst>
          </p:cNvPr>
          <p:cNvCxnSpPr>
            <a:cxnSpLocks/>
          </p:cNvCxnSpPr>
          <p:nvPr/>
        </p:nvCxnSpPr>
        <p:spPr>
          <a:xfrm rot="10800000" flipV="1">
            <a:off x="4218220" y="4184835"/>
            <a:ext cx="631185" cy="362209"/>
          </a:xfrm>
          <a:prstGeom prst="bentConnector3">
            <a:avLst>
              <a:gd name="adj1" fmla="val 99497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1" name="Elbow Connector 80">
            <a:extLst>
              <a:ext uri="{FF2B5EF4-FFF2-40B4-BE49-F238E27FC236}">
                <a16:creationId xmlns:a16="http://schemas.microsoft.com/office/drawing/2014/main" id="{9A71329D-EFF5-456F-A247-19A1FCA316A7}"/>
              </a:ext>
            </a:extLst>
          </p:cNvPr>
          <p:cNvCxnSpPr>
            <a:cxnSpLocks/>
            <a:endCxn id="176" idx="0"/>
          </p:cNvCxnSpPr>
          <p:nvPr/>
        </p:nvCxnSpPr>
        <p:spPr>
          <a:xfrm>
            <a:off x="4856434" y="4184834"/>
            <a:ext cx="708923" cy="362209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73" name="Rectangle 8">
            <a:extLst>
              <a:ext uri="{FF2B5EF4-FFF2-40B4-BE49-F238E27FC236}">
                <a16:creationId xmlns:a16="http://schemas.microsoft.com/office/drawing/2014/main" id="{3A863715-C534-432F-B0C8-D0921542E0FA}"/>
              </a:ext>
            </a:extLst>
          </p:cNvPr>
          <p:cNvSpPr/>
          <p:nvPr/>
        </p:nvSpPr>
        <p:spPr>
          <a:xfrm>
            <a:off x="3934377" y="4553607"/>
            <a:ext cx="56768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75" name="Rectangle 8">
            <a:extLst>
              <a:ext uri="{FF2B5EF4-FFF2-40B4-BE49-F238E27FC236}">
                <a16:creationId xmlns:a16="http://schemas.microsoft.com/office/drawing/2014/main" id="{48EC3FF3-2FC1-40D7-AF70-1BC191ACF169}"/>
              </a:ext>
            </a:extLst>
          </p:cNvPr>
          <p:cNvSpPr/>
          <p:nvPr/>
        </p:nvSpPr>
        <p:spPr>
          <a:xfrm>
            <a:off x="4578942" y="4547044"/>
            <a:ext cx="56768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76" name="Rectangle 8">
            <a:extLst>
              <a:ext uri="{FF2B5EF4-FFF2-40B4-BE49-F238E27FC236}">
                <a16:creationId xmlns:a16="http://schemas.microsoft.com/office/drawing/2014/main" id="{182B70E6-B4EB-4A52-BCCC-EF9AF695BCDA}"/>
              </a:ext>
            </a:extLst>
          </p:cNvPr>
          <p:cNvSpPr/>
          <p:nvPr/>
        </p:nvSpPr>
        <p:spPr>
          <a:xfrm>
            <a:off x="5281514" y="4547043"/>
            <a:ext cx="56768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Email</a:t>
            </a:r>
          </a:p>
        </p:txBody>
      </p:sp>
      <p:sp>
        <p:nvSpPr>
          <p:cNvPr id="184" name="Rectangle 8">
            <a:extLst>
              <a:ext uri="{FF2B5EF4-FFF2-40B4-BE49-F238E27FC236}">
                <a16:creationId xmlns:a16="http://schemas.microsoft.com/office/drawing/2014/main" id="{9B190434-497A-4C7B-ADC3-9D67E3C37CEA}"/>
              </a:ext>
            </a:extLst>
          </p:cNvPr>
          <p:cNvSpPr/>
          <p:nvPr/>
        </p:nvSpPr>
        <p:spPr>
          <a:xfrm>
            <a:off x="5849199" y="3827185"/>
            <a:ext cx="68469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Staff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85" name="Rectangle 8">
            <a:extLst>
              <a:ext uri="{FF2B5EF4-FFF2-40B4-BE49-F238E27FC236}">
                <a16:creationId xmlns:a16="http://schemas.microsoft.com/office/drawing/2014/main" id="{0D869D1E-535B-4C9D-A25F-681475E728C4}"/>
              </a:ext>
            </a:extLst>
          </p:cNvPr>
          <p:cNvSpPr/>
          <p:nvPr/>
        </p:nvSpPr>
        <p:spPr>
          <a:xfrm>
            <a:off x="5849200" y="2992320"/>
            <a:ext cx="68469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Member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94" name="Flowchart: Decision 96">
            <a:extLst>
              <a:ext uri="{FF2B5EF4-FFF2-40B4-BE49-F238E27FC236}">
                <a16:creationId xmlns:a16="http://schemas.microsoft.com/office/drawing/2014/main" id="{B1A8D4C4-53A5-45C7-B6E8-7D0CDE793E55}"/>
              </a:ext>
            </a:extLst>
          </p:cNvPr>
          <p:cNvSpPr/>
          <p:nvPr/>
        </p:nvSpPr>
        <p:spPr>
          <a:xfrm>
            <a:off x="6533889" y="304852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197" name="Elbow Connector 63">
            <a:extLst>
              <a:ext uri="{FF2B5EF4-FFF2-40B4-BE49-F238E27FC236}">
                <a16:creationId xmlns:a16="http://schemas.microsoft.com/office/drawing/2014/main" id="{BB4AB1D2-834A-41F7-A09B-0982600ADEDA}"/>
              </a:ext>
            </a:extLst>
          </p:cNvPr>
          <p:cNvCxnSpPr>
            <a:cxnSpLocks/>
          </p:cNvCxnSpPr>
          <p:nvPr/>
        </p:nvCxnSpPr>
        <p:spPr>
          <a:xfrm flipV="1">
            <a:off x="6769937" y="3134048"/>
            <a:ext cx="403987" cy="116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9" name="Flowchart: Decision 96">
            <a:extLst>
              <a:ext uri="{FF2B5EF4-FFF2-40B4-BE49-F238E27FC236}">
                <a16:creationId xmlns:a16="http://schemas.microsoft.com/office/drawing/2014/main" id="{EBE5D78B-A56C-44AF-9BCA-69AABA4EC6FD}"/>
              </a:ext>
            </a:extLst>
          </p:cNvPr>
          <p:cNvSpPr/>
          <p:nvPr/>
        </p:nvSpPr>
        <p:spPr>
          <a:xfrm>
            <a:off x="6533889" y="3883387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200" name="Elbow Connector 63">
            <a:extLst>
              <a:ext uri="{FF2B5EF4-FFF2-40B4-BE49-F238E27FC236}">
                <a16:creationId xmlns:a16="http://schemas.microsoft.com/office/drawing/2014/main" id="{9B8C2ED9-C554-47A2-B0BC-E233CED05D49}"/>
              </a:ext>
            </a:extLst>
          </p:cNvPr>
          <p:cNvCxnSpPr>
            <a:cxnSpLocks/>
          </p:cNvCxnSpPr>
          <p:nvPr/>
        </p:nvCxnSpPr>
        <p:spPr>
          <a:xfrm flipV="1">
            <a:off x="6769937" y="3968914"/>
            <a:ext cx="403987" cy="116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07" name="Rectangle 8">
            <a:extLst>
              <a:ext uri="{FF2B5EF4-FFF2-40B4-BE49-F238E27FC236}">
                <a16:creationId xmlns:a16="http://schemas.microsoft.com/office/drawing/2014/main" id="{35AA6BA3-EEA6-4AA2-8A28-0EBFB1DF0DEA}"/>
              </a:ext>
            </a:extLst>
          </p:cNvPr>
          <p:cNvSpPr/>
          <p:nvPr/>
        </p:nvSpPr>
        <p:spPr>
          <a:xfrm>
            <a:off x="7173924" y="3817242"/>
            <a:ext cx="90327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Appointment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08" name="Rectangle 8">
            <a:extLst>
              <a:ext uri="{FF2B5EF4-FFF2-40B4-BE49-F238E27FC236}">
                <a16:creationId xmlns:a16="http://schemas.microsoft.com/office/drawing/2014/main" id="{D1181B15-225F-4E6B-99E2-1D7D53F6C252}"/>
              </a:ext>
            </a:extLst>
          </p:cNvPr>
          <p:cNvSpPr/>
          <p:nvPr/>
        </p:nvSpPr>
        <p:spPr>
          <a:xfrm>
            <a:off x="7154784" y="2991156"/>
            <a:ext cx="92241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rgbClr val="7030A0"/>
                </a:solidFill>
              </a:rPr>
              <a:t>LoyaltyPoints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11" name="Elbow Connector 63">
            <a:extLst>
              <a:ext uri="{FF2B5EF4-FFF2-40B4-BE49-F238E27FC236}">
                <a16:creationId xmlns:a16="http://schemas.microsoft.com/office/drawing/2014/main" id="{AAC37A7D-9487-4ADD-8016-980101AE4159}"/>
              </a:ext>
            </a:extLst>
          </p:cNvPr>
          <p:cNvCxnSpPr>
            <a:cxnSpLocks/>
            <a:endCxn id="185" idx="0"/>
          </p:cNvCxnSpPr>
          <p:nvPr/>
        </p:nvCxnSpPr>
        <p:spPr>
          <a:xfrm rot="16200000" flipH="1">
            <a:off x="5133813" y="1934587"/>
            <a:ext cx="334621" cy="1780844"/>
          </a:xfrm>
          <a:prstGeom prst="bentConnector3">
            <a:avLst>
              <a:gd name="adj1" fmla="val -1949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3" name="Isosceles Triangle 102">
            <a:extLst>
              <a:ext uri="{FF2B5EF4-FFF2-40B4-BE49-F238E27FC236}">
                <a16:creationId xmlns:a16="http://schemas.microsoft.com/office/drawing/2014/main" id="{A6ABF6AE-9D77-4643-B26C-415FCB453DCF}"/>
              </a:ext>
            </a:extLst>
          </p:cNvPr>
          <p:cNvSpPr/>
          <p:nvPr/>
        </p:nvSpPr>
        <p:spPr>
          <a:xfrm rot="16200000">
            <a:off x="4939548" y="3504923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228" name="Elbow Connector 29">
            <a:extLst>
              <a:ext uri="{FF2B5EF4-FFF2-40B4-BE49-F238E27FC236}">
                <a16:creationId xmlns:a16="http://schemas.microsoft.com/office/drawing/2014/main" id="{6A397491-401B-439E-894A-FAEAE0250DE0}"/>
              </a:ext>
            </a:extLst>
          </p:cNvPr>
          <p:cNvCxnSpPr>
            <a:cxnSpLocks/>
          </p:cNvCxnSpPr>
          <p:nvPr/>
        </p:nvCxnSpPr>
        <p:spPr>
          <a:xfrm>
            <a:off x="6203430" y="2211224"/>
            <a:ext cx="883170" cy="12700"/>
          </a:xfrm>
          <a:prstGeom prst="bentConnector3">
            <a:avLst>
              <a:gd name="adj1" fmla="val -1768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1" name="Elbow Connector 63">
            <a:extLst>
              <a:ext uri="{FF2B5EF4-FFF2-40B4-BE49-F238E27FC236}">
                <a16:creationId xmlns:a16="http://schemas.microsoft.com/office/drawing/2014/main" id="{FFAF378C-A9E2-4D97-8ECE-8BBF3780DEB3}"/>
              </a:ext>
            </a:extLst>
          </p:cNvPr>
          <p:cNvCxnSpPr>
            <a:cxnSpLocks/>
          </p:cNvCxnSpPr>
          <p:nvPr/>
        </p:nvCxnSpPr>
        <p:spPr>
          <a:xfrm flipV="1">
            <a:off x="5016306" y="1771128"/>
            <a:ext cx="2070294" cy="443691"/>
          </a:xfrm>
          <a:prstGeom prst="bentConnector3">
            <a:avLst>
              <a:gd name="adj1" fmla="val 56993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37" name="Rectangle 8">
            <a:extLst>
              <a:ext uri="{FF2B5EF4-FFF2-40B4-BE49-F238E27FC236}">
                <a16:creationId xmlns:a16="http://schemas.microsoft.com/office/drawing/2014/main" id="{640A58C2-42BF-43D1-AD80-13D7B72FCCEE}"/>
              </a:ext>
            </a:extLst>
          </p:cNvPr>
          <p:cNvSpPr/>
          <p:nvPr/>
        </p:nvSpPr>
        <p:spPr>
          <a:xfrm>
            <a:off x="7086598" y="1628236"/>
            <a:ext cx="1150621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BookingSize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38" name="Rectangle 8">
            <a:extLst>
              <a:ext uri="{FF2B5EF4-FFF2-40B4-BE49-F238E27FC236}">
                <a16:creationId xmlns:a16="http://schemas.microsoft.com/office/drawing/2014/main" id="{51B7BFF0-D704-49B1-A8B5-7306CB20EE66}"/>
              </a:ext>
            </a:extLst>
          </p:cNvPr>
          <p:cNvSpPr/>
          <p:nvPr/>
        </p:nvSpPr>
        <p:spPr>
          <a:xfrm>
            <a:off x="7098484" y="2108400"/>
            <a:ext cx="113111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rgbClr val="7030A0"/>
                </a:solidFill>
              </a:rPr>
              <a:t>BookingWindow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39" name="Flowchart: Decision 96">
            <a:extLst>
              <a:ext uri="{FF2B5EF4-FFF2-40B4-BE49-F238E27FC236}">
                <a16:creationId xmlns:a16="http://schemas.microsoft.com/office/drawing/2014/main" id="{ECEFED6F-B493-410F-8E06-ED20013C622B}"/>
              </a:ext>
            </a:extLst>
          </p:cNvPr>
          <p:cNvSpPr/>
          <p:nvPr/>
        </p:nvSpPr>
        <p:spPr>
          <a:xfrm>
            <a:off x="4818061" y="5285038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40" name="Rectangle 8">
            <a:extLst>
              <a:ext uri="{FF2B5EF4-FFF2-40B4-BE49-F238E27FC236}">
                <a16:creationId xmlns:a16="http://schemas.microsoft.com/office/drawing/2014/main" id="{54E241F7-ACD6-4EA6-9456-0DC595C65F7C}"/>
              </a:ext>
            </a:extLst>
          </p:cNvPr>
          <p:cNvSpPr/>
          <p:nvPr/>
        </p:nvSpPr>
        <p:spPr>
          <a:xfrm>
            <a:off x="6258488" y="4901385"/>
            <a:ext cx="1361511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IngredientName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41" name="Elbow Connector 78">
            <a:extLst>
              <a:ext uri="{FF2B5EF4-FFF2-40B4-BE49-F238E27FC236}">
                <a16:creationId xmlns:a16="http://schemas.microsoft.com/office/drawing/2014/main" id="{4F13A372-252A-4E41-9FDE-E965FE2716D1}"/>
              </a:ext>
            </a:extLst>
          </p:cNvPr>
          <p:cNvCxnSpPr>
            <a:cxnSpLocks/>
          </p:cNvCxnSpPr>
          <p:nvPr/>
        </p:nvCxnSpPr>
        <p:spPr>
          <a:xfrm flipV="1">
            <a:off x="5824087" y="5043969"/>
            <a:ext cx="434402" cy="32776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42" name="Rectangle 8">
            <a:extLst>
              <a:ext uri="{FF2B5EF4-FFF2-40B4-BE49-F238E27FC236}">
                <a16:creationId xmlns:a16="http://schemas.microsoft.com/office/drawing/2014/main" id="{D231D4B5-3648-47F3-A6EC-232B8BD62510}"/>
              </a:ext>
            </a:extLst>
          </p:cNvPr>
          <p:cNvSpPr/>
          <p:nvPr/>
        </p:nvSpPr>
        <p:spPr>
          <a:xfrm>
            <a:off x="6258488" y="5224363"/>
            <a:ext cx="1361511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IngredientQuantity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43" name="Elbow Connector 80">
            <a:extLst>
              <a:ext uri="{FF2B5EF4-FFF2-40B4-BE49-F238E27FC236}">
                <a16:creationId xmlns:a16="http://schemas.microsoft.com/office/drawing/2014/main" id="{58D8D312-1AB2-460C-83E1-844164A0E905}"/>
              </a:ext>
            </a:extLst>
          </p:cNvPr>
          <p:cNvCxnSpPr>
            <a:cxnSpLocks/>
            <a:stCxn id="239" idx="3"/>
            <a:endCxn id="242" idx="1"/>
          </p:cNvCxnSpPr>
          <p:nvPr/>
        </p:nvCxnSpPr>
        <p:spPr>
          <a:xfrm flipV="1">
            <a:off x="5054109" y="5367255"/>
            <a:ext cx="1204379" cy="447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44" name="Rectangle 8">
            <a:extLst>
              <a:ext uri="{FF2B5EF4-FFF2-40B4-BE49-F238E27FC236}">
                <a16:creationId xmlns:a16="http://schemas.microsoft.com/office/drawing/2014/main" id="{28129F62-81CB-4615-B4F9-0863B6152BE0}"/>
              </a:ext>
            </a:extLst>
          </p:cNvPr>
          <p:cNvSpPr/>
          <p:nvPr/>
        </p:nvSpPr>
        <p:spPr>
          <a:xfrm>
            <a:off x="6258488" y="5547341"/>
            <a:ext cx="1361511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IngredientUnit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45" name="Elbow Connector 83">
            <a:extLst>
              <a:ext uri="{FF2B5EF4-FFF2-40B4-BE49-F238E27FC236}">
                <a16:creationId xmlns:a16="http://schemas.microsoft.com/office/drawing/2014/main" id="{7424FA57-409A-4C4E-917F-7E95CBAD5884}"/>
              </a:ext>
            </a:extLst>
          </p:cNvPr>
          <p:cNvCxnSpPr>
            <a:cxnSpLocks/>
            <a:endCxn id="244" idx="1"/>
          </p:cNvCxnSpPr>
          <p:nvPr/>
        </p:nvCxnSpPr>
        <p:spPr>
          <a:xfrm>
            <a:off x="5791200" y="5371729"/>
            <a:ext cx="467288" cy="318504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72" name="Flowchart: Decision 96">
            <a:extLst>
              <a:ext uri="{FF2B5EF4-FFF2-40B4-BE49-F238E27FC236}">
                <a16:creationId xmlns:a16="http://schemas.microsoft.com/office/drawing/2014/main" id="{C1075531-BDC7-4B02-BCDF-8251900789C7}"/>
              </a:ext>
            </a:extLst>
          </p:cNvPr>
          <p:cNvSpPr/>
          <p:nvPr/>
        </p:nvSpPr>
        <p:spPr>
          <a:xfrm>
            <a:off x="4827257" y="21207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0CF7D383-F990-4620-A153-CBD6501D7E86}"/>
              </a:ext>
            </a:extLst>
          </p:cNvPr>
          <p:cNvSpPr txBox="1"/>
          <p:nvPr/>
        </p:nvSpPr>
        <p:spPr>
          <a:xfrm>
            <a:off x="6002190" y="276764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83" name="Isosceles Triangle 102">
            <a:extLst>
              <a:ext uri="{FF2B5EF4-FFF2-40B4-BE49-F238E27FC236}">
                <a16:creationId xmlns:a16="http://schemas.microsoft.com/office/drawing/2014/main" id="{8DA91F10-C08C-4229-ADC3-569D4D6C35E3}"/>
              </a:ext>
            </a:extLst>
          </p:cNvPr>
          <p:cNvSpPr/>
          <p:nvPr/>
        </p:nvSpPr>
        <p:spPr>
          <a:xfrm rot="16200000">
            <a:off x="3307051" y="3513366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dirty="0"/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2018-12-05T01:15:03Z</dcterms:created>
  <dcterms:modified xsi:type="dcterms:W3CDTF">2019-03-16T04:27:18Z</dcterms:modified>
</cp:coreProperties>
</file>