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727"/>
  </p:normalViewPr>
  <p:slideViewPr>
    <p:cSldViewPr showGuides="1">
      <p:cViewPr>
        <p:scale>
          <a:sx n="181" d="100"/>
          <a:sy n="181" d="100"/>
        </p:scale>
        <p:origin x="144" y="-20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9200" y="2971800"/>
            <a:ext cx="106633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/>
              <a:t>deleteMember</a:t>
            </a:r>
            <a:r>
              <a:rPr lang="en-US" sz="1000" dirty="0"/>
              <a:t>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81785" y="3082866"/>
            <a:ext cx="155681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deleteMember</a:t>
            </a:r>
            <a:r>
              <a:rPr lang="en-US" sz="10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deletePerson</a:t>
            </a:r>
            <a:r>
              <a:rPr lang="en-US" sz="1000" dirty="0">
                <a:solidFill>
                  <a:srgbClr val="7030A0"/>
                </a:solidFill>
              </a:rPr>
              <a:t>(p)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saveRestaurantBook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RestaurantBook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2019-04-15T08:55:52Z</dcterms:modified>
</cp:coreProperties>
</file>