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1"/>
    <p:restoredTop sz="94727"/>
  </p:normalViewPr>
  <p:slideViewPr>
    <p:cSldViewPr showGuides="1">
      <p:cViewPr>
        <p:scale>
          <a:sx n="180" d="100"/>
          <a:sy n="180" d="100"/>
        </p:scale>
        <p:origin x="-352" y="-19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696644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608899" y="763918"/>
            <a:ext cx="653496" cy="5454563"/>
          </a:xfrm>
          <a:prstGeom prst="bentConnector3">
            <a:avLst>
              <a:gd name="adj1" fmla="val -4488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solidFill>
                  <a:srgbClr val="7030A0"/>
                </a:solidFill>
              </a:rPr>
              <a:t>VersionedRestaurantBook</a:t>
            </a:r>
            <a:endParaRPr lang="en-SG" sz="9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200215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UniqueItemList</a:t>
            </a:r>
            <a:r>
              <a:rPr lang="en-US" sz="1050" dirty="0">
                <a:solidFill>
                  <a:srgbClr val="7030A0"/>
                </a:solidFill>
              </a:rPr>
              <a:t>&lt;? extends Item&gt;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7248660" y="2817692"/>
            <a:ext cx="82853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</a:t>
            </a:r>
            <a:r>
              <a:rPr lang="en-US" sz="900" dirty="0" err="1">
                <a:solidFill>
                  <a:srgbClr val="7030A0"/>
                </a:solidFill>
              </a:rPr>
              <a:t>inferface</a:t>
            </a:r>
            <a:r>
              <a:rPr lang="en-US" sz="900" dirty="0">
                <a:solidFill>
                  <a:srgbClr val="7030A0"/>
                </a:solidFill>
              </a:rPr>
              <a:t>&gt;</a:t>
            </a:r>
          </a:p>
          <a:p>
            <a:pPr algn="ctr"/>
            <a:r>
              <a:rPr lang="en-US" sz="900" dirty="0">
                <a:solidFill>
                  <a:srgbClr val="7030A0"/>
                </a:solidFill>
              </a:rPr>
              <a:t>Item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698168" y="29241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rgbClr val="7030A0"/>
                </a:solidFill>
              </a:rPr>
              <a:t>&lt;&lt;interface&gt;&gt;</a:t>
            </a:r>
            <a:br>
              <a:rPr lang="en-US" sz="950" dirty="0">
                <a:solidFill>
                  <a:srgbClr val="7030A0"/>
                </a:solidFill>
              </a:rPr>
            </a:br>
            <a:r>
              <a:rPr lang="en-US" sz="950" dirty="0" err="1">
                <a:solidFill>
                  <a:srgbClr val="7030A0"/>
                </a:solidFill>
              </a:rPr>
              <a:t>ReadOnlyRestaurantBook</a:t>
            </a:r>
            <a:endParaRPr lang="en-SG" sz="9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7351816" y="356844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4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47350" y="30800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69600" y="31694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4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solidFill>
                  <a:srgbClr val="7030A0"/>
                </a:solidFill>
              </a:rPr>
              <a:t>RestaurantBook</a:t>
            </a:r>
            <a:endParaRPr lang="en-SG" sz="9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3B4D99-C9A8-437C-9F18-EC2188BDA66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934216" y="3010889"/>
            <a:ext cx="330480" cy="797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2019-04-15T08:53:49Z</dcterms:modified>
</cp:coreProperties>
</file>