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AE02-04AA-4564-8996-4E07E75BA11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CC4C-5F71-48C4-A93A-B5AD20694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22864"/>
              </p:ext>
            </p:extLst>
          </p:nvPr>
        </p:nvGraphicFramePr>
        <p:xfrm>
          <a:off x="278188" y="2671945"/>
          <a:ext cx="35127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762">
                  <a:extLst>
                    <a:ext uri="{9D8B030D-6E8A-4147-A177-3AD203B41FA5}">
                      <a16:colId xmlns:a16="http://schemas.microsoft.com/office/drawing/2014/main" val="75582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Staff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appointment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Appointment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getAppointment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0743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790950" y="3228205"/>
            <a:ext cx="9620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5547"/>
              </p:ext>
            </p:extLst>
          </p:nvPr>
        </p:nvGraphicFramePr>
        <p:xfrm>
          <a:off x="4764463" y="2671945"/>
          <a:ext cx="3512762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762">
                  <a:extLst>
                    <a:ext uri="{9D8B030D-6E8A-4147-A177-3AD203B41FA5}">
                      <a16:colId xmlns:a16="http://schemas.microsoft.com/office/drawing/2014/main" val="75582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ShiftRoster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0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ShiftRoster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addShift</a:t>
                      </a:r>
                      <a:r>
                        <a:rPr lang="en-US" baseline="0" dirty="0" smtClean="0"/>
                        <a:t>(shift)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ShiftRoster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deleteShift</a:t>
                      </a:r>
                      <a:r>
                        <a:rPr lang="en-US" dirty="0" smtClean="0"/>
                        <a:t>(shift)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containsShift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 List&lt;Shift&gt;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getShifts</a:t>
                      </a:r>
                      <a:r>
                        <a:rPr lang="en-US" baseline="0" dirty="0" smtClean="0"/>
                        <a:t>()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conflictsWith</a:t>
                      </a:r>
                      <a:r>
                        <a:rPr lang="en-US" baseline="0" dirty="0" smtClean="0"/>
                        <a:t>(shift)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5913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8277225" y="3275060"/>
            <a:ext cx="1219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8277225" y="3095625"/>
            <a:ext cx="390525" cy="3429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3049"/>
              </p:ext>
            </p:extLst>
          </p:nvPr>
        </p:nvGraphicFramePr>
        <p:xfrm>
          <a:off x="9496425" y="2671945"/>
          <a:ext cx="3512762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762">
                  <a:extLst>
                    <a:ext uri="{9D8B030D-6E8A-4147-A177-3AD203B41FA5}">
                      <a16:colId xmlns:a16="http://schemas.microsoft.com/office/drawing/2014/main" val="75582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Shift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50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startDayOfWeek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startTime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endDayOfWeek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endTime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591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conflictsWith</a:t>
                      </a:r>
                      <a:r>
                        <a:rPr lang="en-US" dirty="0" smtClean="0"/>
                        <a:t>(shift)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DayOfWeek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getStartDayOfWeek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LocalTime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getStartTime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DayOfWeek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getEndDayOfWeek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LocalTime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getEndTime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isValidShift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9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proglabs</dc:creator>
  <cp:lastModifiedBy>proglabs</cp:lastModifiedBy>
  <cp:revision>2</cp:revision>
  <dcterms:created xsi:type="dcterms:W3CDTF">2019-04-15T07:13:08Z</dcterms:created>
  <dcterms:modified xsi:type="dcterms:W3CDTF">2019-04-15T07:26:12Z</dcterms:modified>
</cp:coreProperties>
</file>