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865" autoAdjust="0"/>
  </p:normalViewPr>
  <p:slideViewPr>
    <p:cSldViewPr showGuides="1">
      <p:cViewPr>
        <p:scale>
          <a:sx n="50" d="100"/>
          <a:sy n="50" d="100"/>
        </p:scale>
        <p:origin x="2386" y="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685800" y="0"/>
            <a:ext cx="13258800" cy="12649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1105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52400" cy="9866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:Restaurant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7321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6482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943600" y="1613633"/>
            <a:ext cx="0" cy="66159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67400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727820" y="1261999"/>
            <a:ext cx="326677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752600" y="1066800"/>
            <a:ext cx="3304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</a:t>
            </a:r>
            <a:r>
              <a:rPr lang="en-US" sz="900" dirty="0" smtClean="0">
                <a:solidFill>
                  <a:srgbClr val="0070C0"/>
                </a:solidFill>
              </a:rPr>
              <a:t>(“</a:t>
            </a:r>
            <a:r>
              <a:rPr lang="en-US" sz="900" dirty="0" err="1" smtClean="0">
                <a:solidFill>
                  <a:srgbClr val="0070C0"/>
                </a:solidFill>
              </a:rPr>
              <a:t>addShift</a:t>
            </a:r>
            <a:r>
              <a:rPr lang="en-US" sz="900" dirty="0" smtClean="0">
                <a:solidFill>
                  <a:srgbClr val="0070C0"/>
                </a:solidFill>
              </a:rPr>
              <a:t> 1 </a:t>
            </a:r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/MONDAY </a:t>
            </a:r>
            <a:r>
              <a:rPr lang="en-US" sz="900" dirty="0" err="1" smtClean="0">
                <a:solidFill>
                  <a:srgbClr val="0070C0"/>
                </a:solidFill>
              </a:rPr>
              <a:t>ts</a:t>
            </a:r>
            <a:r>
              <a:rPr lang="en-US" sz="900" dirty="0" smtClean="0">
                <a:solidFill>
                  <a:srgbClr val="0070C0"/>
                </a:solidFill>
              </a:rPr>
              <a:t>/12:00 </a:t>
            </a:r>
            <a:r>
              <a:rPr lang="en-US" sz="900" dirty="0" err="1" smtClean="0">
                <a:solidFill>
                  <a:srgbClr val="0070C0"/>
                </a:solidFill>
              </a:rPr>
              <a:t>ed</a:t>
            </a:r>
            <a:r>
              <a:rPr lang="en-US" sz="900" dirty="0" smtClean="0">
                <a:solidFill>
                  <a:srgbClr val="0070C0"/>
                </a:solidFill>
              </a:rPr>
              <a:t>/MONDAY </a:t>
            </a:r>
            <a:r>
              <a:rPr lang="en-US" sz="900" dirty="0" err="1" smtClean="0">
                <a:solidFill>
                  <a:srgbClr val="0070C0"/>
                </a:solidFill>
              </a:rPr>
              <a:t>te</a:t>
            </a:r>
            <a:r>
              <a:rPr lang="en-US" sz="900" dirty="0" smtClean="0">
                <a:solidFill>
                  <a:srgbClr val="0070C0"/>
                </a:solidFill>
              </a:rPr>
              <a:t>/14:00</a:t>
            </a:r>
            <a:r>
              <a:rPr lang="en-US" sz="900" dirty="0" smtClean="0">
                <a:solidFill>
                  <a:srgbClr val="0070C0"/>
                </a:solidFill>
              </a:rPr>
              <a:t>”)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758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9673" y="1066800"/>
            <a:ext cx="2152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parseCommand</a:t>
            </a:r>
            <a:r>
              <a:rPr lang="en-US" sz="900" dirty="0" smtClean="0"/>
              <a:t>(“</a:t>
            </a:r>
            <a:r>
              <a:rPr lang="en-US" sz="900" dirty="0" err="1"/>
              <a:t>addShift</a:t>
            </a:r>
            <a:r>
              <a:rPr lang="en-US" sz="900" dirty="0"/>
              <a:t> 1 </a:t>
            </a:r>
            <a:r>
              <a:rPr lang="en-US" sz="900" dirty="0" err="1"/>
              <a:t>sd</a:t>
            </a:r>
            <a:r>
              <a:rPr lang="en-US" sz="900" dirty="0"/>
              <a:t>/MONDAY </a:t>
            </a:r>
            <a:r>
              <a:rPr lang="en-US" sz="900" dirty="0" err="1"/>
              <a:t>ts</a:t>
            </a:r>
            <a:r>
              <a:rPr lang="en-US" sz="900" dirty="0"/>
              <a:t>/12:00 </a:t>
            </a:r>
            <a:r>
              <a:rPr lang="en-US" sz="900" dirty="0" err="1"/>
              <a:t>ed</a:t>
            </a:r>
            <a:r>
              <a:rPr lang="en-US" sz="900" dirty="0"/>
              <a:t>/MONDAY </a:t>
            </a:r>
            <a:r>
              <a:rPr lang="en-US" sz="900" dirty="0" err="1"/>
              <a:t>te</a:t>
            </a:r>
            <a:r>
              <a:rPr lang="en-US" sz="900" dirty="0"/>
              <a:t>/14:00</a:t>
            </a:r>
            <a:r>
              <a:rPr lang="en-US" sz="900" dirty="0" smtClean="0"/>
              <a:t>”)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8601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AddShiftCommandParser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65392" y="2171220"/>
            <a:ext cx="154408" cy="5296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146618" y="2180296"/>
            <a:ext cx="17145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/>
          <p:cNvSpPr/>
          <p:nvPr/>
        </p:nvSpPr>
        <p:spPr>
          <a:xfrm>
            <a:off x="7092364" y="408458"/>
            <a:ext cx="1066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7625764" y="876142"/>
            <a:ext cx="0" cy="62104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TextBox 57"/>
          <p:cNvSpPr txBox="1"/>
          <p:nvPr/>
        </p:nvSpPr>
        <p:spPr>
          <a:xfrm>
            <a:off x="4509320" y="1981200"/>
            <a:ext cx="977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</a:t>
            </a:r>
            <a:r>
              <a:rPr lang="en-US" dirty="0" err="1" smtClean="0"/>
              <a:t>args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43600" y="2453724"/>
            <a:ext cx="15981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48560" y="2459027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27707" y="1749452"/>
            <a:ext cx="1644693" cy="761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smtClean="0"/>
              <a:t>tokenize(</a:t>
            </a:r>
            <a:r>
              <a:rPr lang="en-US" sz="900" dirty="0" err="1" smtClean="0"/>
              <a:t>args</a:t>
            </a:r>
            <a:r>
              <a:rPr lang="en-US" sz="900" dirty="0" smtClean="0"/>
              <a:t>, PREFIX_START_DAY_OF_WEEK, PREFIX_END_DAY_OF_WEEK, PREFIX_START_TIME, PREFIX_END_TIME)</a:t>
            </a:r>
            <a:endParaRPr lang="en-US" sz="9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019800" y="2819400"/>
            <a:ext cx="15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61920" y="2603956"/>
            <a:ext cx="977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argMultimap</a:t>
            </a:r>
            <a:endParaRPr lang="en-US" sz="1200" dirty="0"/>
          </a:p>
        </p:txBody>
      </p:sp>
      <p:sp>
        <p:nvSpPr>
          <p:cNvPr id="71" name="Rectangle 62"/>
          <p:cNvSpPr/>
          <p:nvPr/>
        </p:nvSpPr>
        <p:spPr>
          <a:xfrm>
            <a:off x="8382000" y="381000"/>
            <a:ext cx="1066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8915400" y="838200"/>
            <a:ext cx="0" cy="5410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7192" y="3124200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39200" y="3657600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39200" y="4228504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839200" y="4821227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839200" y="5410200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839200" y="5981104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019800" y="3124200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03907" y="29549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parseIndex</a:t>
            </a:r>
            <a:r>
              <a:rPr lang="en-US" sz="1100" dirty="0" smtClean="0"/>
              <a:t>(“1”)</a:t>
            </a:r>
            <a:endParaRPr lang="en-US" sz="11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19800" y="3484573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56307" y="3301820"/>
            <a:ext cx="1263693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019800" y="3657600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48400" y="3505200"/>
            <a:ext cx="18790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parseDayOfWeek</a:t>
            </a:r>
            <a:r>
              <a:rPr lang="en-US" sz="1100" dirty="0" smtClean="0"/>
              <a:t>(“</a:t>
            </a:r>
            <a:r>
              <a:rPr lang="en-US" sz="1100" dirty="0" smtClean="0"/>
              <a:t>MONDAY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019800" y="4207877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80107" y="4038600"/>
            <a:ext cx="1644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parseTime</a:t>
            </a:r>
            <a:r>
              <a:rPr lang="en-US" sz="1100" dirty="0" smtClean="0"/>
              <a:t>(“12:00”)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19800" y="4821227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78099" y="4651950"/>
            <a:ext cx="18493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parseDayOfWeek</a:t>
            </a:r>
            <a:r>
              <a:rPr lang="en-US" sz="1100" dirty="0" smtClean="0"/>
              <a:t>(“</a:t>
            </a:r>
            <a:r>
              <a:rPr lang="en-US" sz="1100" dirty="0" smtClean="0"/>
              <a:t>MONDAY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021808" y="5410200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80107" y="52409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parseTime</a:t>
            </a:r>
            <a:r>
              <a:rPr lang="en-US" sz="1100" dirty="0" smtClean="0"/>
              <a:t>(“14:00”)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021808" y="5960477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6000" y="5835878"/>
            <a:ext cx="2743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 err="1" smtClean="0"/>
              <a:t>parseShift</a:t>
            </a:r>
            <a:r>
              <a:rPr lang="en-US" sz="800" dirty="0" smtClean="0"/>
              <a:t>(</a:t>
            </a:r>
            <a:r>
              <a:rPr lang="en-US" sz="800" dirty="0" err="1" smtClean="0"/>
              <a:t>startDayOfWeek</a:t>
            </a:r>
            <a:r>
              <a:rPr lang="en-US" sz="800" dirty="0" smtClean="0"/>
              <a:t>, </a:t>
            </a:r>
            <a:r>
              <a:rPr lang="en-US" sz="800" dirty="0" err="1" smtClean="0"/>
              <a:t>startTime</a:t>
            </a:r>
            <a:r>
              <a:rPr lang="en-US" sz="800" dirty="0" smtClean="0"/>
              <a:t>, </a:t>
            </a:r>
            <a:r>
              <a:rPr lang="en-US" sz="800" dirty="0" err="1" smtClean="0"/>
              <a:t>endDayOfWeek</a:t>
            </a:r>
            <a:r>
              <a:rPr lang="en-US" sz="800" dirty="0" smtClean="0"/>
              <a:t>, </a:t>
            </a:r>
            <a:r>
              <a:rPr lang="en-US" sz="800" dirty="0" err="1" smtClean="0"/>
              <a:t>endTime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21808" y="3992753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358315" y="3810000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startDayOfWeek</a:t>
            </a:r>
            <a:endParaRPr lang="en-US" sz="11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21808" y="4572000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58315" y="4389247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startTime</a:t>
            </a:r>
            <a:endParaRPr lang="en-US" sz="11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019800" y="5181600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356307" y="4998847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endDayOfWeek</a:t>
            </a:r>
            <a:endParaRPr lang="en-US" sz="11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019800" y="5758381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358315" y="5608447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endTime</a:t>
            </a:r>
            <a:endParaRPr lang="en-US" sz="11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019800" y="6341477"/>
            <a:ext cx="2817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356307" y="6172200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shift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9448800" y="6440249"/>
            <a:ext cx="1981200" cy="5266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:AddShiftCommand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/>
          <p:cNvCxnSpPr>
            <a:cxnSpLocks/>
          </p:cNvCxnSpPr>
          <p:nvPr/>
        </p:nvCxnSpPr>
        <p:spPr>
          <a:xfrm>
            <a:off x="10378862" y="6966866"/>
            <a:ext cx="0" cy="5410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endCxn id="116" idx="1"/>
          </p:cNvCxnSpPr>
          <p:nvPr/>
        </p:nvCxnSpPr>
        <p:spPr>
          <a:xfrm flipV="1">
            <a:off x="6019800" y="6703558"/>
            <a:ext cx="3429000" cy="20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284992" y="6954827"/>
            <a:ext cx="154408" cy="360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019800" y="7315200"/>
            <a:ext cx="426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32988" y="7467600"/>
            <a:ext cx="17282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659673" y="7848600"/>
            <a:ext cx="2302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705600" y="71459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c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19600" y="72983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c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133600" y="76793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c</a:t>
            </a:r>
            <a:endParaRPr lang="en-US" sz="1100" dirty="0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1671320" y="8527566"/>
            <a:ext cx="8639494" cy="68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0310814" y="8527566"/>
            <a:ext cx="154408" cy="23097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38800" y="83651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</a:t>
            </a:r>
            <a:r>
              <a:rPr lang="en-US" sz="1100" dirty="0" smtClean="0"/>
              <a:t>xecute()</a:t>
            </a:r>
            <a:endParaRPr lang="en-US" sz="1100" dirty="0"/>
          </a:p>
        </p:txBody>
      </p:sp>
      <p:sp>
        <p:nvSpPr>
          <p:cNvPr id="133" name="Rectangle 65"/>
          <p:cNvSpPr/>
          <p:nvPr/>
        </p:nvSpPr>
        <p:spPr>
          <a:xfrm>
            <a:off x="12621713" y="0"/>
            <a:ext cx="2725100" cy="1264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4" name="Rectangle 62"/>
          <p:cNvSpPr/>
          <p:nvPr/>
        </p:nvSpPr>
        <p:spPr>
          <a:xfrm>
            <a:off x="13528176" y="806494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Connector 134"/>
          <p:cNvCxnSpPr>
            <a:cxnSpLocks/>
          </p:cNvCxnSpPr>
          <p:nvPr/>
        </p:nvCxnSpPr>
        <p:spPr>
          <a:xfrm>
            <a:off x="13948994" y="8347633"/>
            <a:ext cx="12985" cy="34633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6" name="Rectangle 135"/>
          <p:cNvSpPr/>
          <p:nvPr/>
        </p:nvSpPr>
        <p:spPr>
          <a:xfrm>
            <a:off x="13884921" y="9067801"/>
            <a:ext cx="168896" cy="2975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Curved Connector 137"/>
          <p:cNvCxnSpPr/>
          <p:nvPr/>
        </p:nvCxnSpPr>
        <p:spPr>
          <a:xfrm rot="16200000" flipH="1">
            <a:off x="10351129" y="857476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563038" y="8272046"/>
            <a:ext cx="19337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 smtClean="0"/>
              <a:t>createStaffWithShiftAdded</a:t>
            </a:r>
            <a:r>
              <a:rPr lang="en-US" sz="1100" dirty="0" smtClean="0"/>
              <a:t>(</a:t>
            </a:r>
            <a:br>
              <a:rPr lang="en-US" sz="1100" dirty="0" smtClean="0"/>
            </a:br>
            <a:r>
              <a:rPr lang="en-US" sz="1100" dirty="0" err="1" smtClean="0"/>
              <a:t>staffToAddShift</a:t>
            </a:r>
            <a:r>
              <a:rPr lang="en-US" sz="1100" dirty="0" smtClean="0"/>
              <a:t>, </a:t>
            </a:r>
            <a:r>
              <a:rPr lang="en-US" sz="1100" dirty="0" err="1" smtClean="0"/>
              <a:t>shiftToAdd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0455921" y="9063170"/>
            <a:ext cx="3429000" cy="20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591800" y="8883134"/>
            <a:ext cx="30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setStaff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staffToAddShift</a:t>
            </a:r>
            <a:r>
              <a:rPr lang="en-US" sz="1200" dirty="0" smtClean="0">
                <a:solidFill>
                  <a:srgbClr val="7030A0"/>
                </a:solidFill>
              </a:rPr>
              <a:t>, </a:t>
            </a:r>
            <a:r>
              <a:rPr lang="en-US" sz="1200" dirty="0" err="1" smtClean="0">
                <a:solidFill>
                  <a:srgbClr val="7030A0"/>
                </a:solidFill>
              </a:rPr>
              <a:t>staffWithShiftAdded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472733" y="9340334"/>
            <a:ext cx="3400810" cy="187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3884921" y="9608408"/>
            <a:ext cx="168896" cy="2975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10455921" y="9603777"/>
            <a:ext cx="3429000" cy="20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0439400" y="9423741"/>
            <a:ext cx="34158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updateFilteredStaffList</a:t>
            </a:r>
            <a:r>
              <a:rPr lang="en-US" sz="1200" dirty="0" smtClean="0">
                <a:solidFill>
                  <a:srgbClr val="7030A0"/>
                </a:solidFill>
              </a:rPr>
              <a:t>(PREDICATE_SHOW_ALL_STAFF)</a:t>
            </a:r>
            <a:endParaRPr lang="en-US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472733" y="9880941"/>
            <a:ext cx="3400810" cy="187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3868400" y="10141808"/>
            <a:ext cx="168896" cy="2975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10439400" y="10137177"/>
            <a:ext cx="3429000" cy="20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75279" y="9957141"/>
            <a:ext cx="30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commitRestaurantBook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456212" y="10414341"/>
            <a:ext cx="3400810" cy="187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708245" y="10837277"/>
            <a:ext cx="85787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715000" y="10668000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result</a:t>
            </a:r>
            <a:endParaRPr lang="en-US" sz="1100" dirty="0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-1011557" y="11109959"/>
            <a:ext cx="2558955" cy="168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-425493" y="10955923"/>
            <a:ext cx="12636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result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100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Zhi Jian</cp:lastModifiedBy>
  <cp:revision>193</cp:revision>
  <dcterms:created xsi:type="dcterms:W3CDTF">2016-07-22T14:33:02Z</dcterms:created>
  <dcterms:modified xsi:type="dcterms:W3CDTF">2019-04-02T11:10:29Z</dcterms:modified>
</cp:coreProperties>
</file>