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4620"/>
  </p:normalViewPr>
  <p:slideViewPr>
    <p:cSldViewPr snapToGrid="0" snapToObjects="1">
      <p:cViewPr>
        <p:scale>
          <a:sx n="84" d="100"/>
          <a:sy n="84" d="100"/>
        </p:scale>
        <p:origin x="1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89235-977B-1A4B-B2CA-1684992D4607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20359-A6FE-C04D-BBD9-DD7F9F273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3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20359-A6FE-C04D-BBD9-DD7F9F2731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6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C2B6-9A4A-4E45-A75E-9FC644AC7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7BC5D-3E85-DF4C-840B-A8F4446C3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DA0B9-BDE2-A943-85AC-6AA83C15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055E-D128-ED4D-81E1-4FC76363C1B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EDED-9BD1-BC4B-8AA6-CE5817FE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C2774-398A-3946-BC3A-97EC9E50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B6EE-5C6B-004C-8272-2D9F9BDD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5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11B1-34FB-E041-BB9E-B6F0D4F5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97891-5610-6C4C-A19A-885B85B99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A03D-9FCC-BC42-94BA-4C87F885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055E-D128-ED4D-81E1-4FC76363C1B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2FECE-3200-9443-9C0B-DF1D78B0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E520F-B024-9D4A-9DCF-9D45DD71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B6EE-5C6B-004C-8272-2D9F9BDD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7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72E91D-45FB-D947-848D-47EB9F9F2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9CE8B-A1B9-384F-B8EC-D132FEA35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FC782-1B89-254C-BFEF-8AEE7B10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055E-D128-ED4D-81E1-4FC76363C1B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F38B2-FF48-CB4F-9E05-CFE70BEC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BF3C-89F6-C143-A81E-2BA33EEB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B6EE-5C6B-004C-8272-2D9F9BDD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8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BE28-1B12-D240-8B70-14A9096B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6669F-DBA5-0941-B2E2-2366A83D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85E1E-E89F-AD4F-949D-B6CCD671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055E-D128-ED4D-81E1-4FC76363C1B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077A-6C2C-E041-8871-7EAB264D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125A3-45E6-4645-927D-370D41DC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B6EE-5C6B-004C-8272-2D9F9BDD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3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67A9-8C60-1B42-BED2-9BD060AB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61B29-AF6F-BB4A-A976-E10202191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2A88B-52A2-D84B-81D3-4B9C77AD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055E-D128-ED4D-81E1-4FC76363C1B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9B6A7-7849-3045-899D-28E8692F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AA83C-60A5-B04F-8C53-26D34FB0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B6EE-5C6B-004C-8272-2D9F9BDD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5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E20E-439A-5249-89FE-AB8192BA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DBF93-A75A-FD49-8F30-BBE702DFF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F1036-B7EF-BD4D-854B-DFA59853E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87852-4670-D842-B56C-EF8EAD2A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055E-D128-ED4D-81E1-4FC76363C1B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14AC7-1B8D-4946-8E6A-C533135A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F32EF-D4BD-F748-A152-23C8776E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B6EE-5C6B-004C-8272-2D9F9BDD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6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4F4B-C7F8-A64F-BE37-4DFA1653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21219-A93C-BF40-BDC4-0466D0EEA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BBB6C-B3E9-B044-B26F-84E5B7E54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B122E-98A1-6D47-BE0B-308F3E018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3A5A2-ABC0-D74E-9416-23E3561C5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F3BE2-CEB9-C44D-A53F-B5328462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055E-D128-ED4D-81E1-4FC76363C1B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21E97-31A4-2C48-93AE-04549138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33509-7DA6-B542-B892-65A3C77A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B6EE-5C6B-004C-8272-2D9F9BDD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8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12D9-1038-0243-9D44-F88EEB00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ADE4C-BCBB-EB43-AAB8-612715ED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055E-D128-ED4D-81E1-4FC76363C1B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6C7A0-3DA8-704C-BE3F-E53011A5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B110F-E4DB-F243-AB5E-9E3F89B4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B6EE-5C6B-004C-8272-2D9F9BDD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0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DEA4D-3CBC-CD44-B244-5AFA4396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055E-D128-ED4D-81E1-4FC76363C1B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48208-FB2D-4C48-8D47-BBE2ED08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B377D-875B-9B4E-89B2-55AF5B9E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B6EE-5C6B-004C-8272-2D9F9BDD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6E40-FB15-2F4F-BCC4-3FA959C0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BB093-59BB-6645-88F2-5395AACA2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5B35E-1BF5-7F49-B39D-9E275582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C16C6-3BD0-4641-98DE-6EEDC6BB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055E-D128-ED4D-81E1-4FC76363C1B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E0E69-BF35-4B44-9982-AD26C5F6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2338C-52D6-9D48-A27D-750AFBE2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B6EE-5C6B-004C-8272-2D9F9BDD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3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2A1C-D4D0-6C4B-B3DF-1CA56B73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5C1F6-FEBF-3E44-B40A-3817AE91C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90433-48E9-0941-B8C3-5FDDB382F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A743A-5987-3A40-98FB-B6381F49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055E-D128-ED4D-81E1-4FC76363C1B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71647-C928-5946-9254-395097A1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0C7BB-1141-8D44-92B4-5ECA3675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B6EE-5C6B-004C-8272-2D9F9BDD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3F929-CA21-E446-B00D-B0DF92C0F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F3CEF-C2F2-D747-834A-1DA6520F1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B4FA4-B0B7-9747-9E91-6A6A3B0B0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4055E-D128-ED4D-81E1-4FC76363C1B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F575-EB1B-2941-A783-0091394C8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CEE1-96B2-364F-8222-0A8F0A746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B6EE-5C6B-004C-8272-2D9F9BDD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0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>
            <a:extLst>
              <a:ext uri="{FF2B5EF4-FFF2-40B4-BE49-F238E27FC236}">
                <a16:creationId xmlns:a16="http://schemas.microsoft.com/office/drawing/2014/main" id="{E9838694-11BB-444D-A8B7-F0F3E42515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6" t="2169" r="12418" b="-532"/>
          <a:stretch/>
        </p:blipFill>
        <p:spPr>
          <a:xfrm>
            <a:off x="914359" y="40946"/>
            <a:ext cx="10763131" cy="681705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551DB2-6C1A-334A-A144-05FE5FF01736}"/>
              </a:ext>
            </a:extLst>
          </p:cNvPr>
          <p:cNvCxnSpPr>
            <a:cxnSpLocks/>
          </p:cNvCxnSpPr>
          <p:nvPr/>
        </p:nvCxnSpPr>
        <p:spPr>
          <a:xfrm>
            <a:off x="4663440" y="1409289"/>
            <a:ext cx="1082416" cy="0"/>
          </a:xfrm>
          <a:prstGeom prst="straightConnector1">
            <a:avLst/>
          </a:prstGeom>
          <a:ln w="38100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63C53D-F5A4-744E-BF38-A575A66E761B}"/>
              </a:ext>
            </a:extLst>
          </p:cNvPr>
          <p:cNvCxnSpPr>
            <a:cxnSpLocks/>
          </p:cNvCxnSpPr>
          <p:nvPr/>
        </p:nvCxnSpPr>
        <p:spPr>
          <a:xfrm>
            <a:off x="2011680" y="1139530"/>
            <a:ext cx="2560508" cy="0"/>
          </a:xfrm>
          <a:prstGeom prst="straightConnector1">
            <a:avLst/>
          </a:prstGeom>
          <a:ln w="38100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9C223A-144C-5649-BE59-82D45117FF5B}"/>
              </a:ext>
            </a:extLst>
          </p:cNvPr>
          <p:cNvCxnSpPr>
            <a:cxnSpLocks/>
          </p:cNvCxnSpPr>
          <p:nvPr/>
        </p:nvCxnSpPr>
        <p:spPr>
          <a:xfrm>
            <a:off x="6482080" y="2272659"/>
            <a:ext cx="1310352" cy="0"/>
          </a:xfrm>
          <a:prstGeom prst="straightConnector1">
            <a:avLst/>
          </a:prstGeom>
          <a:ln w="38100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7CBD88-9DCC-B840-9AF5-88D397D485F4}"/>
              </a:ext>
            </a:extLst>
          </p:cNvPr>
          <p:cNvCxnSpPr>
            <a:cxnSpLocks/>
          </p:cNvCxnSpPr>
          <p:nvPr/>
        </p:nvCxnSpPr>
        <p:spPr>
          <a:xfrm>
            <a:off x="6482080" y="2925609"/>
            <a:ext cx="1962490" cy="0"/>
          </a:xfrm>
          <a:prstGeom prst="straightConnector1">
            <a:avLst/>
          </a:prstGeom>
          <a:ln w="38100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CD7E1E-FCC6-2341-8809-627E0ED201BC}"/>
              </a:ext>
            </a:extLst>
          </p:cNvPr>
          <p:cNvCxnSpPr>
            <a:cxnSpLocks/>
          </p:cNvCxnSpPr>
          <p:nvPr/>
        </p:nvCxnSpPr>
        <p:spPr>
          <a:xfrm>
            <a:off x="9274629" y="5157174"/>
            <a:ext cx="583420" cy="0"/>
          </a:xfrm>
          <a:prstGeom prst="straightConnector1">
            <a:avLst/>
          </a:prstGeom>
          <a:ln w="38100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5637BE-EE68-5345-8DDE-CFCDBFBA7ACA}"/>
              </a:ext>
            </a:extLst>
          </p:cNvPr>
          <p:cNvCxnSpPr>
            <a:cxnSpLocks/>
          </p:cNvCxnSpPr>
          <p:nvPr/>
        </p:nvCxnSpPr>
        <p:spPr>
          <a:xfrm>
            <a:off x="4673600" y="2126964"/>
            <a:ext cx="1724925" cy="0"/>
          </a:xfrm>
          <a:prstGeom prst="straightConnector1">
            <a:avLst/>
          </a:prstGeom>
          <a:ln w="38100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7D450D-21A1-5443-A671-11742EFAEF0A}"/>
              </a:ext>
            </a:extLst>
          </p:cNvPr>
          <p:cNvCxnSpPr>
            <a:cxnSpLocks/>
          </p:cNvCxnSpPr>
          <p:nvPr/>
        </p:nvCxnSpPr>
        <p:spPr>
          <a:xfrm>
            <a:off x="9174145" y="4204152"/>
            <a:ext cx="2037258" cy="0"/>
          </a:xfrm>
          <a:prstGeom prst="straightConnector1">
            <a:avLst/>
          </a:prstGeom>
          <a:ln w="38100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BD74B2-772C-9B4D-AD15-FEE327992629}"/>
              </a:ext>
            </a:extLst>
          </p:cNvPr>
          <p:cNvCxnSpPr>
            <a:cxnSpLocks/>
          </p:cNvCxnSpPr>
          <p:nvPr/>
        </p:nvCxnSpPr>
        <p:spPr>
          <a:xfrm>
            <a:off x="2011680" y="4273858"/>
            <a:ext cx="7172513" cy="0"/>
          </a:xfrm>
          <a:prstGeom prst="straightConnector1">
            <a:avLst/>
          </a:prstGeom>
          <a:ln w="38100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44534A-FF1F-3A4A-9DE0-FC63BD7B2509}"/>
              </a:ext>
            </a:extLst>
          </p:cNvPr>
          <p:cNvCxnSpPr>
            <a:cxnSpLocks/>
          </p:cNvCxnSpPr>
          <p:nvPr/>
        </p:nvCxnSpPr>
        <p:spPr>
          <a:xfrm>
            <a:off x="-56272" y="948052"/>
            <a:ext cx="2011680" cy="0"/>
          </a:xfrm>
          <a:prstGeom prst="straightConnector1">
            <a:avLst/>
          </a:prstGeom>
          <a:ln w="38100"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4B87B9-B7EF-9047-BFA5-096BAAAD84EA}"/>
              </a:ext>
            </a:extLst>
          </p:cNvPr>
          <p:cNvSpPr txBox="1"/>
          <p:nvPr/>
        </p:nvSpPr>
        <p:spPr>
          <a:xfrm>
            <a:off x="16649" y="723813"/>
            <a:ext cx="201168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>
                <a:latin typeface="Helvetica" pitchFamily="2" charset="0"/>
              </a:rPr>
              <a:t>execute(“</a:t>
            </a:r>
            <a:r>
              <a:rPr lang="en-US" sz="950" dirty="0" err="1">
                <a:latin typeface="Helvetica" pitchFamily="2" charset="0"/>
              </a:rPr>
              <a:t>deleteIngredient</a:t>
            </a:r>
            <a:r>
              <a:rPr lang="en-US" sz="950" dirty="0">
                <a:latin typeface="Helvetica" pitchFamily="2" charset="0"/>
              </a:rPr>
              <a:t> 1”)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878CB3-9E1F-8148-AE67-7F5AAB30E7E7}"/>
              </a:ext>
            </a:extLst>
          </p:cNvPr>
          <p:cNvCxnSpPr>
            <a:cxnSpLocks/>
          </p:cNvCxnSpPr>
          <p:nvPr/>
        </p:nvCxnSpPr>
        <p:spPr>
          <a:xfrm flipH="1">
            <a:off x="128469" y="6726117"/>
            <a:ext cx="1826941" cy="0"/>
          </a:xfrm>
          <a:prstGeom prst="straightConnector1">
            <a:avLst/>
          </a:prstGeom>
          <a:ln w="25400">
            <a:prstDash val="sysDash"/>
            <a:headEnd w="med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1F6F45C-7276-724E-BD32-0AB032F1C7C5}"/>
              </a:ext>
            </a:extLst>
          </p:cNvPr>
          <p:cNvSpPr/>
          <p:nvPr/>
        </p:nvSpPr>
        <p:spPr>
          <a:xfrm>
            <a:off x="311970" y="6414913"/>
            <a:ext cx="1275196" cy="281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 pitchFamily="2" charset="0"/>
              </a:rPr>
              <a:t>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A75274-88AA-F74A-83FC-85D9345AF863}"/>
              </a:ext>
            </a:extLst>
          </p:cNvPr>
          <p:cNvSpPr txBox="1"/>
          <p:nvPr/>
        </p:nvSpPr>
        <p:spPr>
          <a:xfrm>
            <a:off x="599055" y="174043"/>
            <a:ext cx="1578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Logic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9D8010C-C06E-004D-803E-9963DE11F624}"/>
              </a:ext>
            </a:extLst>
          </p:cNvPr>
          <p:cNvSpPr/>
          <p:nvPr/>
        </p:nvSpPr>
        <p:spPr>
          <a:xfrm>
            <a:off x="9637329" y="6543562"/>
            <a:ext cx="171343" cy="169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B1BD81-9807-BD47-ABD6-E41A846A556E}"/>
              </a:ext>
            </a:extLst>
          </p:cNvPr>
          <p:cNvSpPr/>
          <p:nvPr/>
        </p:nvSpPr>
        <p:spPr>
          <a:xfrm>
            <a:off x="514511" y="127971"/>
            <a:ext cx="10336370" cy="6643003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27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 Ying</dc:creator>
  <cp:lastModifiedBy>Ren Ying</cp:lastModifiedBy>
  <cp:revision>8</cp:revision>
  <dcterms:created xsi:type="dcterms:W3CDTF">2019-03-19T10:30:02Z</dcterms:created>
  <dcterms:modified xsi:type="dcterms:W3CDTF">2019-03-19T11:56:55Z</dcterms:modified>
</cp:coreProperties>
</file>