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7" r:id="rId7"/>
    <p:sldId id="268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EF2A-AFB2-48E7-ADDC-7901158AE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0C21C-9518-4BF5-9270-81DFE81C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C507-DAE8-4178-865C-18272D4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0457-968D-49A6-8FB4-F5E81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DE5F-64D9-483F-BDDC-FBBDE07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576-EAB8-449B-89CC-F90831EC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AF0D-5A4D-475B-B901-1B851686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525D-334C-45D9-A6F5-B47E14E3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4C1C-5C8F-4B4E-B833-B4E45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C079-703A-4BCE-983D-CD588A78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60504-CAE0-4312-995A-6284C040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7A5A-C9F3-4429-9C81-AB4E9F53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7567-3E80-4994-B111-5B11F743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406C-6B1C-4459-B3AA-5A04CD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927DD-B644-4D40-B016-95878D34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8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8A67-7DB4-48D7-A8E7-D05D1AAC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7989-97F9-4078-AF44-8184C12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575C-0659-4CB1-A732-0DCC59D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BB3-CE10-46BB-9379-E3CEA554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6B39-5CD5-4C00-A911-F8D5279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1B47-57FF-489A-9CFB-47574F97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DDBF-072F-4C57-8C4F-74EDAC94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A40F-A63E-4A46-A8B8-7E43A82F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E39F-8023-40A5-9EE3-55616C50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DA2C-D06B-4D81-B9A5-75ED7349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E0B-3C9F-4A6F-9280-A71F1ED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822-C6FF-407F-ADEF-C2E1C929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2F8-1BEF-4E70-B342-A31B60C8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6724-9B38-493B-9220-054BA672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D274-6ADF-4226-855C-1C2AB62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E6AD-6834-47D8-8C50-F26DB8AF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9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FEDA-453E-4484-8794-643C5E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381-626D-453A-96DA-11237AD1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53022-7B28-44A3-B6F8-2E7664D30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DEA14-A6B1-40BE-9048-2627EB08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11EE3-B059-4D25-8A19-B132D28A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35913-0A56-4D9B-8E5B-AA6B6235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BC7-49F8-48B2-8C83-B9B0E22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9EFCA-2F6A-4DA8-9E71-3E40A32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50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B62-6280-4A15-95BC-186DDB30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AA974-BD61-4771-9D14-CCE27D8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CF5F6-BCD6-46F6-8DD5-9BB24B1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D9-3BB8-428A-88F6-93360F23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918F-EF73-4AFB-BE21-610477D9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3F43-F3B5-4C95-8EE7-7C168C17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CD8A-860D-46F1-973C-D1D3E26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8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2DF7-2E87-4952-A0D5-85F112CB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CC56-9F45-41FC-BB67-AA35E155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FBC3-0785-4509-AC0A-099AE362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0ED2-AD81-40A4-83D4-726A6E5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CA2-2D5C-4BB6-84AA-5D3C5D15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B634-22E2-4991-B0D7-02B3E641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8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8D3-47AE-45FB-B187-971530A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70622-572E-40DF-8BAC-4C64BD5C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E50A-C20D-4FD0-8097-C2BE15B0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3AA0D-0BA8-4EFE-A879-3B473D75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5CB0-0820-417E-9929-2A034EDB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0E133-9198-4759-AC7B-0957685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196B-D433-4718-A881-19835E92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9048-7E47-47D4-AC07-480D0273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CFDA-D88E-4333-99E9-817E5B4B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7906A-B038-4706-83B2-00193F0E7D27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0A41-CE4B-42B9-A0A9-E781A113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FD27-FD2B-49AF-A313-E75AC67A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C3BB-81E2-461E-9FE7-B6E1FED250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E5D0D-6950-4F00-880A-EC4897C1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"/>
            <a:ext cx="12192000" cy="647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514908-2379-4595-92F5-248E478615D5}"/>
              </a:ext>
            </a:extLst>
          </p:cNvPr>
          <p:cNvSpPr/>
          <p:nvPr/>
        </p:nvSpPr>
        <p:spPr>
          <a:xfrm>
            <a:off x="0" y="2001078"/>
            <a:ext cx="2504661" cy="449248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2C98D-74C4-44A1-96ED-AF6A0C51F41F}"/>
              </a:ext>
            </a:extLst>
          </p:cNvPr>
          <p:cNvSpPr/>
          <p:nvPr/>
        </p:nvSpPr>
        <p:spPr>
          <a:xfrm>
            <a:off x="5128591" y="2292627"/>
            <a:ext cx="4359965" cy="3949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6B66D-2055-4684-935D-10ECC3A16843}"/>
              </a:ext>
            </a:extLst>
          </p:cNvPr>
          <p:cNvSpPr/>
          <p:nvPr/>
        </p:nvSpPr>
        <p:spPr>
          <a:xfrm>
            <a:off x="112644" y="624378"/>
            <a:ext cx="11946834" cy="435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D679F-F6D4-4112-9A44-3F3FC1C5627E}"/>
              </a:ext>
            </a:extLst>
          </p:cNvPr>
          <p:cNvSpPr/>
          <p:nvPr/>
        </p:nvSpPr>
        <p:spPr>
          <a:xfrm>
            <a:off x="122583" y="1240604"/>
            <a:ext cx="11946834" cy="5851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EB05A-D899-4070-B8E3-69F4AE6001F4}"/>
              </a:ext>
            </a:extLst>
          </p:cNvPr>
          <p:cNvSpPr txBox="1"/>
          <p:nvPr/>
        </p:nvSpPr>
        <p:spPr>
          <a:xfrm>
            <a:off x="-284921" y="60265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613CF-1EED-492A-A921-B2BD6EA34304}"/>
              </a:ext>
            </a:extLst>
          </p:cNvPr>
          <p:cNvSpPr txBox="1"/>
          <p:nvPr/>
        </p:nvSpPr>
        <p:spPr>
          <a:xfrm>
            <a:off x="-261730" y="1218017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F8649-DC55-4924-974A-1FF174DABAA1}"/>
              </a:ext>
            </a:extLst>
          </p:cNvPr>
          <p:cNvSpPr txBox="1"/>
          <p:nvPr/>
        </p:nvSpPr>
        <p:spPr>
          <a:xfrm>
            <a:off x="-390938" y="19566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EE1C2-099C-4E3E-98D9-789C79825E11}"/>
              </a:ext>
            </a:extLst>
          </p:cNvPr>
          <p:cNvSpPr txBox="1"/>
          <p:nvPr/>
        </p:nvSpPr>
        <p:spPr>
          <a:xfrm>
            <a:off x="3412433" y="3746333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076C2BA-2F23-4C5F-8C7A-262A2BB6EC03}"/>
              </a:ext>
            </a:extLst>
          </p:cNvPr>
          <p:cNvSpPr/>
          <p:nvPr/>
        </p:nvSpPr>
        <p:spPr>
          <a:xfrm rot="16200000">
            <a:off x="2580856" y="3874603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28CE675-9DD4-4445-BCFB-6AC31673702D}"/>
              </a:ext>
            </a:extLst>
          </p:cNvPr>
          <p:cNvSpPr/>
          <p:nvPr/>
        </p:nvSpPr>
        <p:spPr>
          <a:xfrm rot="5400000">
            <a:off x="11161647" y="3881227"/>
            <a:ext cx="901148" cy="785196"/>
          </a:xfrm>
          <a:prstGeom prst="triangl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C0B72-A299-49DA-9BAA-E505941FFA34}"/>
              </a:ext>
            </a:extLst>
          </p:cNvPr>
          <p:cNvSpPr txBox="1"/>
          <p:nvPr/>
        </p:nvSpPr>
        <p:spPr>
          <a:xfrm>
            <a:off x="10840279" y="3754689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98BA0-58CD-4CF2-A22E-EE23BD81A821}"/>
              </a:ext>
            </a:extLst>
          </p:cNvPr>
          <p:cNvSpPr txBox="1"/>
          <p:nvPr/>
        </p:nvSpPr>
        <p:spPr>
          <a:xfrm>
            <a:off x="4731026" y="225393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21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64AFC-D99F-48D4-8EB5-BCF0A54C2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A7B71-1EFF-4875-99D5-087DCE00E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44"/>
          <a:stretch/>
        </p:blipFill>
        <p:spPr>
          <a:xfrm>
            <a:off x="0" y="23544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0AA79-783C-4359-8D30-95F8F40BD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A28A6-4FED-4AE7-B784-034B0B74F6EC}"/>
              </a:ext>
            </a:extLst>
          </p:cNvPr>
          <p:cNvSpPr txBox="1"/>
          <p:nvPr/>
        </p:nvSpPr>
        <p:spPr>
          <a:xfrm>
            <a:off x="2325950" y="630315"/>
            <a:ext cx="825623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3C40B-5C9B-464B-8288-B8EDD9F92C1C}"/>
              </a:ext>
            </a:extLst>
          </p:cNvPr>
          <p:cNvSpPr txBox="1"/>
          <p:nvPr/>
        </p:nvSpPr>
        <p:spPr>
          <a:xfrm>
            <a:off x="0" y="6467383"/>
            <a:ext cx="167788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7A608-41FA-44FF-A17B-DCA72F94BA59}"/>
              </a:ext>
            </a:extLst>
          </p:cNvPr>
          <p:cNvSpPr txBox="1"/>
          <p:nvPr/>
        </p:nvSpPr>
        <p:spPr>
          <a:xfrm>
            <a:off x="2281561" y="5392783"/>
            <a:ext cx="87001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914C-42A3-4021-AE14-092456223B4A}"/>
              </a:ext>
            </a:extLst>
          </p:cNvPr>
          <p:cNvSpPr txBox="1"/>
          <p:nvPr/>
        </p:nvSpPr>
        <p:spPr>
          <a:xfrm>
            <a:off x="0" y="4113047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D0BF-423B-41F1-B98C-519B8EE0CBC2}"/>
              </a:ext>
            </a:extLst>
          </p:cNvPr>
          <p:cNvSpPr txBox="1"/>
          <p:nvPr/>
        </p:nvSpPr>
        <p:spPr>
          <a:xfrm>
            <a:off x="2281561" y="2998498"/>
            <a:ext cx="914400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AAB23-3DCD-4A6A-BC4B-143B7DD83B23}"/>
              </a:ext>
            </a:extLst>
          </p:cNvPr>
          <p:cNvSpPr txBox="1"/>
          <p:nvPr/>
        </p:nvSpPr>
        <p:spPr>
          <a:xfrm>
            <a:off x="0" y="1782932"/>
            <a:ext cx="1597981" cy="3906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C2DD9F2-B817-4263-8C0B-2A1A9BEA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745771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6D51E8B5-4233-4804-8E26-6953209E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16046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22361C9-8E41-43AA-A166-128528E4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494014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A3D28800-973B-4B6F-8951-47D7D9BC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week’s Thursday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3F18C01D-B380-4302-B8DC-9A9D24A99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48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week’s Sunday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7B51589-A79D-4ED1-8312-55D7C2FB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08848"/>
            <a:ext cx="3801812" cy="47356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week’s Tuesday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7CB08-1A0F-47B7-8B6D-3072ABF2AEE2}"/>
              </a:ext>
            </a:extLst>
          </p:cNvPr>
          <p:cNvCxnSpPr>
            <a:stCxn id="21" idx="1"/>
          </p:cNvCxnSpPr>
          <p:nvPr/>
        </p:nvCxnSpPr>
        <p:spPr>
          <a:xfrm flipH="1">
            <a:off x="4012707" y="8256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12EA81-6BA6-4C8C-928C-404DAC2531C0}"/>
              </a:ext>
            </a:extLst>
          </p:cNvPr>
          <p:cNvCxnSpPr>
            <a:stCxn id="18" idx="1"/>
          </p:cNvCxnSpPr>
          <p:nvPr/>
        </p:nvCxnSpPr>
        <p:spPr>
          <a:xfrm flipH="1">
            <a:off x="1677880" y="1914448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779A5-AE88-4FF8-8318-DCDF7C61EAF2}"/>
              </a:ext>
            </a:extLst>
          </p:cNvPr>
          <p:cNvCxnSpPr/>
          <p:nvPr/>
        </p:nvCxnSpPr>
        <p:spPr>
          <a:xfrm flipH="1">
            <a:off x="4012707" y="5550023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AED6CA-D7FB-4D83-9B62-20025556FA1A}"/>
              </a:ext>
            </a:extLst>
          </p:cNvPr>
          <p:cNvCxnSpPr/>
          <p:nvPr/>
        </p:nvCxnSpPr>
        <p:spPr>
          <a:xfrm flipH="1">
            <a:off x="4012707" y="3172287"/>
            <a:ext cx="1489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BD5E7-ED48-425E-8C65-5AF82C2C2792}"/>
              </a:ext>
            </a:extLst>
          </p:cNvPr>
          <p:cNvCxnSpPr>
            <a:cxnSpLocks/>
          </p:cNvCxnSpPr>
          <p:nvPr/>
        </p:nvCxnSpPr>
        <p:spPr>
          <a:xfrm flipH="1">
            <a:off x="1802167" y="6650684"/>
            <a:ext cx="2052221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0E72C8-BDEA-41BA-BAE5-53DE89C20F90}"/>
              </a:ext>
            </a:extLst>
          </p:cNvPr>
          <p:cNvCxnSpPr/>
          <p:nvPr/>
        </p:nvCxnSpPr>
        <p:spPr>
          <a:xfrm flipH="1">
            <a:off x="1677880" y="4290302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B7337A-43BE-424E-8DE4-D94206CA03AA}"/>
              </a:ext>
            </a:extLst>
          </p:cNvPr>
          <p:cNvSpPr txBox="1"/>
          <p:nvPr/>
        </p:nvSpPr>
        <p:spPr>
          <a:xfrm>
            <a:off x="9590843" y="1109709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week DAY_OF_WEEK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43A82D-2882-4795-BE28-3094197F8A8B}"/>
              </a:ext>
            </a:extLst>
          </p:cNvPr>
          <p:cNvSpPr txBox="1"/>
          <p:nvPr/>
        </p:nvSpPr>
        <p:spPr>
          <a:xfrm>
            <a:off x="9590842" y="3455962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week DAY_OF_WEEK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E2BD8-259E-48A5-AE67-4C59E1FC509C}"/>
              </a:ext>
            </a:extLst>
          </p:cNvPr>
          <p:cNvSpPr txBox="1"/>
          <p:nvPr/>
        </p:nvSpPr>
        <p:spPr>
          <a:xfrm>
            <a:off x="9590842" y="5855975"/>
            <a:ext cx="2402889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week DAY_OF_WEEK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0030F-A17C-4123-B8BE-2BF77AC7E90C}"/>
              </a:ext>
            </a:extLst>
          </p:cNvPr>
          <p:cNvSpPr txBox="1"/>
          <p:nvPr/>
        </p:nvSpPr>
        <p:spPr>
          <a:xfrm>
            <a:off x="3207011" y="-24349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233666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AC999-A570-4A84-8597-4CA5145A0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222"/>
          <a:stretch/>
        </p:blipFill>
        <p:spPr>
          <a:xfrm>
            <a:off x="0" y="0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3D53A-7228-4310-91E1-B89A7D2E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61"/>
          <a:stretch/>
        </p:blipFill>
        <p:spPr>
          <a:xfrm>
            <a:off x="1" y="233362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79000-DF8E-4972-962E-C8B4910900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361"/>
          <a:stretch/>
        </p:blipFill>
        <p:spPr>
          <a:xfrm>
            <a:off x="0" y="4708801"/>
            <a:ext cx="12192000" cy="21491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889F4-D35C-4747-A454-B8CA25D254C3}"/>
              </a:ext>
            </a:extLst>
          </p:cNvPr>
          <p:cNvSpPr txBox="1"/>
          <p:nvPr/>
        </p:nvSpPr>
        <p:spPr>
          <a:xfrm>
            <a:off x="3207011" y="0"/>
            <a:ext cx="577797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74E703-4E39-4AA1-8169-C85C88B0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604558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the current month’s 24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522049B-F1E8-4D1C-A8D7-16769599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5341271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last month’s 6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C90F71-BEB2-4C4F-9D9B-44FF1CAD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986" y="2949293"/>
            <a:ext cx="3801812" cy="44212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targeted next month’s 17</a:t>
            </a:r>
            <a:r>
              <a:rPr lang="en-SG" sz="1200" b="1" baseline="30000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79E0007B-A7C8-4B4C-A266-C6CAB775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180844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2C83EDA-C5F7-43B4-82DF-E8852566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6519167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F1E811A-463F-4705-82B4-585A0881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388" y="4142532"/>
            <a:ext cx="544941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the target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451B1-E293-4C99-AD70-5AEACDA9C213}"/>
              </a:ext>
            </a:extLst>
          </p:cNvPr>
          <p:cNvCxnSpPr>
            <a:cxnSpLocks/>
          </p:cNvCxnSpPr>
          <p:nvPr/>
        </p:nvCxnSpPr>
        <p:spPr>
          <a:xfrm flipH="1">
            <a:off x="4554245" y="825623"/>
            <a:ext cx="947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BAC2E-AF4D-4CEA-93CC-BB1343C0C93E}"/>
              </a:ext>
            </a:extLst>
          </p:cNvPr>
          <p:cNvCxnSpPr>
            <a:cxnSpLocks/>
          </p:cNvCxnSpPr>
          <p:nvPr/>
        </p:nvCxnSpPr>
        <p:spPr>
          <a:xfrm flipH="1">
            <a:off x="4971495" y="3170357"/>
            <a:ext cx="931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EAA78-AF77-41BE-8F99-6313B961456D}"/>
              </a:ext>
            </a:extLst>
          </p:cNvPr>
          <p:cNvCxnSpPr>
            <a:cxnSpLocks/>
          </p:cNvCxnSpPr>
          <p:nvPr/>
        </p:nvCxnSpPr>
        <p:spPr>
          <a:xfrm flipH="1">
            <a:off x="4165107" y="5562335"/>
            <a:ext cx="13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F725F-D2BF-48CC-A77E-182DCBC15CAF}"/>
              </a:ext>
            </a:extLst>
          </p:cNvPr>
          <p:cNvCxnSpPr/>
          <p:nvPr/>
        </p:nvCxnSpPr>
        <p:spPr>
          <a:xfrm flipH="1">
            <a:off x="1677880" y="1978441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8EE1FA-3D44-468C-A75D-8DDEA629FF95}"/>
              </a:ext>
            </a:extLst>
          </p:cNvPr>
          <p:cNvCxnSpPr/>
          <p:nvPr/>
        </p:nvCxnSpPr>
        <p:spPr>
          <a:xfrm flipH="1">
            <a:off x="1677880" y="4311209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F0E5E-CBE9-45FA-B00F-AFDF62A1A416}"/>
              </a:ext>
            </a:extLst>
          </p:cNvPr>
          <p:cNvCxnSpPr/>
          <p:nvPr/>
        </p:nvCxnSpPr>
        <p:spPr>
          <a:xfrm flipH="1">
            <a:off x="1677880" y="6687843"/>
            <a:ext cx="2176508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B9D56B-452F-4C3D-BCE3-211C7437B7FD}"/>
              </a:ext>
            </a:extLst>
          </p:cNvPr>
          <p:cNvSpPr txBox="1"/>
          <p:nvPr/>
        </p:nvSpPr>
        <p:spPr>
          <a:xfrm>
            <a:off x="2766134" y="640956"/>
            <a:ext cx="94774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7CCB-3E38-4CCC-9CAC-9BFEB350B88A}"/>
              </a:ext>
            </a:extLst>
          </p:cNvPr>
          <p:cNvSpPr txBox="1"/>
          <p:nvPr/>
        </p:nvSpPr>
        <p:spPr>
          <a:xfrm>
            <a:off x="2414331" y="5358740"/>
            <a:ext cx="89704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165325-AE4E-49DC-BBF3-0E74EC42703B}"/>
              </a:ext>
            </a:extLst>
          </p:cNvPr>
          <p:cNvSpPr txBox="1"/>
          <p:nvPr/>
        </p:nvSpPr>
        <p:spPr>
          <a:xfrm>
            <a:off x="3141955" y="2972633"/>
            <a:ext cx="102315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FB9D3-15BA-49B8-B61E-A7B07526D815}"/>
              </a:ext>
            </a:extLst>
          </p:cNvPr>
          <p:cNvSpPr txBox="1"/>
          <p:nvPr/>
        </p:nvSpPr>
        <p:spPr>
          <a:xfrm>
            <a:off x="-25945" y="6495390"/>
            <a:ext cx="167793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332A20-9847-4C82-9088-5DE10B390095}"/>
              </a:ext>
            </a:extLst>
          </p:cNvPr>
          <p:cNvSpPr txBox="1"/>
          <p:nvPr/>
        </p:nvSpPr>
        <p:spPr>
          <a:xfrm>
            <a:off x="-52" y="4126542"/>
            <a:ext cx="167793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C5142-F72C-4F87-831B-687652326635}"/>
              </a:ext>
            </a:extLst>
          </p:cNvPr>
          <p:cNvSpPr txBox="1"/>
          <p:nvPr/>
        </p:nvSpPr>
        <p:spPr>
          <a:xfrm>
            <a:off x="18444" y="1776463"/>
            <a:ext cx="165943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E8431-7CF2-47F3-96CE-382ADF05EDD7}"/>
              </a:ext>
            </a:extLst>
          </p:cNvPr>
          <p:cNvSpPr txBox="1"/>
          <p:nvPr/>
        </p:nvSpPr>
        <p:spPr>
          <a:xfrm>
            <a:off x="9374819" y="1109709"/>
            <a:ext cx="2618914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this month DAY_OF_MONTH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BC29DC-AA00-4296-8E79-7DF1F0A439EF}"/>
              </a:ext>
            </a:extLst>
          </p:cNvPr>
          <p:cNvSpPr txBox="1"/>
          <p:nvPr/>
        </p:nvSpPr>
        <p:spPr>
          <a:xfrm>
            <a:off x="9374820" y="5949545"/>
            <a:ext cx="26189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last month DAY_OF_MONTH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D496D-BF18-4597-9517-71EFC3FFB76A}"/>
              </a:ext>
            </a:extLst>
          </p:cNvPr>
          <p:cNvSpPr txBox="1"/>
          <p:nvPr/>
        </p:nvSpPr>
        <p:spPr>
          <a:xfrm>
            <a:off x="9374819" y="3541767"/>
            <a:ext cx="2618913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</a:t>
            </a:r>
          </a:p>
          <a:p>
            <a:r>
              <a:rPr lang="en-SG" sz="16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next month DAY_OF_MONTH</a:t>
            </a:r>
          </a:p>
        </p:txBody>
      </p:sp>
    </p:spTree>
    <p:extLst>
      <p:ext uri="{BB962C8B-B14F-4D97-AF65-F5344CB8AC3E}">
        <p14:creationId xmlns:p14="http://schemas.microsoft.com/office/powerpoint/2010/main" val="6489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A78AC-DA0A-4856-8262-90C70180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08032"/>
            <a:ext cx="4384829" cy="3926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22398-8413-432D-A7CE-4F58AF3A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48" y="1308032"/>
            <a:ext cx="2338188" cy="3926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8FBF0-C215-4F5B-A1D8-6B54AEFE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55" y="1308031"/>
            <a:ext cx="7218062" cy="3926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AF0B0-6C42-473A-BA39-F4A048F80F2A}"/>
              </a:ext>
            </a:extLst>
          </p:cNvPr>
          <p:cNvSpPr txBox="1"/>
          <p:nvPr/>
        </p:nvSpPr>
        <p:spPr>
          <a:xfrm>
            <a:off x="432748" y="965995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14A1-FC11-456E-8DDF-7972AF4C1233}"/>
              </a:ext>
            </a:extLst>
          </p:cNvPr>
          <p:cNvSpPr txBox="1"/>
          <p:nvPr/>
        </p:nvSpPr>
        <p:spPr>
          <a:xfrm>
            <a:off x="5129865" y="954620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D3CD4-2007-4E18-8A97-860BD52FD802}"/>
              </a:ext>
            </a:extLst>
          </p:cNvPr>
          <p:cNvSpPr txBox="1"/>
          <p:nvPr/>
        </p:nvSpPr>
        <p:spPr>
          <a:xfrm>
            <a:off x="7809203" y="968268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54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319CF-3737-414B-BBA6-356D5CA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4" y="1381866"/>
            <a:ext cx="4103426" cy="4094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147DB-DC32-431A-A423-CC714449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13" y="1381866"/>
            <a:ext cx="6515387" cy="403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14F7F-1325-4454-B7F9-BB1591D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73" y="1381866"/>
            <a:ext cx="5710547" cy="403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31180-1419-42F6-A267-7E89CAA401CC}"/>
              </a:ext>
            </a:extLst>
          </p:cNvPr>
          <p:cNvSpPr txBox="1"/>
          <p:nvPr/>
        </p:nvSpPr>
        <p:spPr>
          <a:xfrm>
            <a:off x="222914" y="1012534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3B4AB-12D8-4614-B958-0664C668D536}"/>
              </a:ext>
            </a:extLst>
          </p:cNvPr>
          <p:cNvSpPr txBox="1"/>
          <p:nvPr/>
        </p:nvSpPr>
        <p:spPr>
          <a:xfrm>
            <a:off x="449011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08780-06AF-42A6-87A9-E0FF60A7BFD7}"/>
              </a:ext>
            </a:extLst>
          </p:cNvPr>
          <p:cNvSpPr txBox="1"/>
          <p:nvPr/>
        </p:nvSpPr>
        <p:spPr>
          <a:xfrm>
            <a:off x="11169273" y="994852"/>
            <a:ext cx="3975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17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61738-5CA8-42EA-97E0-F79BA920BF81}"/>
              </a:ext>
            </a:extLst>
          </p:cNvPr>
          <p:cNvPicPr/>
          <p:nvPr/>
        </p:nvPicPr>
        <p:blipFill rotWithShape="1">
          <a:blip r:embed="rId2"/>
          <a:srcRect b="474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A8B280D1-5C4B-4530-B28D-EB2F88516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461638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an employee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EF9DB-FF59-4A1C-9C92-D2F1996C5A9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178858" y="630314"/>
            <a:ext cx="214035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">
            <a:extLst>
              <a:ext uri="{FF2B5EF4-FFF2-40B4-BE49-F238E27FC236}">
                <a16:creationId xmlns:a16="http://schemas.microsoft.com/office/drawing/2014/main" id="{06B06BFE-0C72-4775-A3BF-5CA414C1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208" y="1145219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employee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4F474AB-1A54-4859-BBCA-9239987F3E79}"/>
              </a:ext>
            </a:extLst>
          </p:cNvPr>
          <p:cNvCxnSpPr>
            <a:cxnSpLocks/>
          </p:cNvCxnSpPr>
          <p:nvPr/>
        </p:nvCxnSpPr>
        <p:spPr>
          <a:xfrm rot="10800000">
            <a:off x="7572652" y="1145220"/>
            <a:ext cx="746560" cy="225767"/>
          </a:xfrm>
          <a:prstGeom prst="bentConnector3">
            <a:avLst>
              <a:gd name="adj1" fmla="val 9994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5EFCA87F-7011-477E-9458-51DEAC34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6450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employee. Clicking on it will display the employee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118E930-36B4-4C3B-BE9F-B7F8AFA2BC5C}"/>
              </a:ext>
            </a:extLst>
          </p:cNvPr>
          <p:cNvSpPr/>
          <p:nvPr/>
        </p:nvSpPr>
        <p:spPr>
          <a:xfrm>
            <a:off x="2148396" y="3680537"/>
            <a:ext cx="292963" cy="120218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447E0D-8212-459F-AA99-705705131D78}"/>
              </a:ext>
            </a:extLst>
          </p:cNvPr>
          <p:cNvCxnSpPr/>
          <p:nvPr/>
        </p:nvCxnSpPr>
        <p:spPr>
          <a:xfrm>
            <a:off x="3792584" y="4281628"/>
            <a:ext cx="14718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53F11C72-F7DB-49DD-A49F-56CA03E5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04162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employee card which contains key details of the employee.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7D89CDAA-BA33-4FE8-9ECB-247CA188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0641" y="4741418"/>
            <a:ext cx="1498295" cy="128207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Toggling the arrow leads to a loaded GitHub page of the employee based on his GitHub account username.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A00DE62-8107-4B73-A572-9B4B35B0544F}"/>
              </a:ext>
            </a:extLst>
          </p:cNvPr>
          <p:cNvCxnSpPr>
            <a:stCxn id="29" idx="0"/>
          </p:cNvCxnSpPr>
          <p:nvPr/>
        </p:nvCxnSpPr>
        <p:spPr>
          <a:xfrm rot="5400000" flipH="1" flipV="1">
            <a:off x="10664902" y="4034025"/>
            <a:ext cx="542280" cy="872506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3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C4910-D849-43CB-848D-D6CE9A62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E5D2E44-2D75-4C7B-A5DB-3DCD58BD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9" y="461637"/>
            <a:ext cx="2928799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Type the command to add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B3D446-4316-4808-80C8-AE9B35F8FFA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4401" y="630314"/>
            <a:ext cx="360007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C6AF9B88-6406-4897-A86F-431A12A3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478" y="976541"/>
            <a:ext cx="2928799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details of the added project will be indicated as a success message.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D0CA1-7643-4296-83F8-493E686EFB89}"/>
              </a:ext>
            </a:extLst>
          </p:cNvPr>
          <p:cNvCxnSpPr>
            <a:cxnSpLocks/>
          </p:cNvCxnSpPr>
          <p:nvPr/>
        </p:nvCxnSpPr>
        <p:spPr>
          <a:xfrm flipH="1">
            <a:off x="6889072" y="1211799"/>
            <a:ext cx="156117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A63CBB2-E745-4E00-A745-D9F58472E727}"/>
              </a:ext>
            </a:extLst>
          </p:cNvPr>
          <p:cNvSpPr/>
          <p:nvPr/>
        </p:nvSpPr>
        <p:spPr>
          <a:xfrm>
            <a:off x="2148396" y="3574001"/>
            <a:ext cx="292963" cy="110453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C588A42A-DB81-4566-BA44-A713DDE2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59" y="3485225"/>
            <a:ext cx="1351225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Panel will display the newly added project. Clicking on it will display the project card.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AB8B1-49CA-4625-BF07-E338095951D1}"/>
              </a:ext>
            </a:extLst>
          </p:cNvPr>
          <p:cNvCxnSpPr>
            <a:cxnSpLocks/>
          </p:cNvCxnSpPr>
          <p:nvPr/>
        </p:nvCxnSpPr>
        <p:spPr>
          <a:xfrm>
            <a:off x="3792584" y="4121829"/>
            <a:ext cx="163167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>
            <a:extLst>
              <a:ext uri="{FF2B5EF4-FFF2-40B4-BE49-F238E27FC236}">
                <a16:creationId xmlns:a16="http://schemas.microsoft.com/office/drawing/2014/main" id="{6AEE2983-29BE-4830-BB29-E21317E7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523" y="5513040"/>
            <a:ext cx="3400148" cy="51933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project card which contains key initial details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EE55AF-F077-4867-B380-0675BC328F9B}"/>
              </a:ext>
            </a:extLst>
          </p:cNvPr>
          <p:cNvSpPr txBox="1"/>
          <p:nvPr/>
        </p:nvSpPr>
        <p:spPr>
          <a:xfrm>
            <a:off x="5628443" y="3045041"/>
            <a:ext cx="3080551" cy="5193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4C0D30C6-DC8B-42D0-9BF4-E266D34F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017" y="2649613"/>
            <a:ext cx="1566260" cy="1282082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project is created with a default description. The description has to be edited using the edit project command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438014-65E3-406D-B9AD-48D998496138}"/>
              </a:ext>
            </a:extLst>
          </p:cNvPr>
          <p:cNvCxnSpPr>
            <a:cxnSpLocks/>
          </p:cNvCxnSpPr>
          <p:nvPr/>
        </p:nvCxnSpPr>
        <p:spPr>
          <a:xfrm flipH="1">
            <a:off x="8748294" y="3290654"/>
            <a:ext cx="9387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85DD0-E410-4724-8074-9BCA672B7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379EBF1F-4495-44AB-B0B3-CC668D4E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33" y="1768599"/>
            <a:ext cx="1940141" cy="166040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Either call the find command to get a filtered list of employees or call the list command to get a full list of employees. Alternatively, can click on the Employees tab to get the full list of employees.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06FFD-E8F2-45A2-B784-A1B63D2BFBCF}"/>
              </a:ext>
            </a:extLst>
          </p:cNvPr>
          <p:cNvCxnSpPr/>
          <p:nvPr/>
        </p:nvCxnSpPr>
        <p:spPr>
          <a:xfrm flipH="1">
            <a:off x="1429305" y="1944210"/>
            <a:ext cx="8882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81F38D-3C11-445C-B8F5-7F41D2F98883}"/>
              </a:ext>
            </a:extLst>
          </p:cNvPr>
          <p:cNvCxnSpPr>
            <a:cxnSpLocks/>
          </p:cNvCxnSpPr>
          <p:nvPr/>
        </p:nvCxnSpPr>
        <p:spPr>
          <a:xfrm>
            <a:off x="1429305" y="1944210"/>
            <a:ext cx="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A84BC7C6-909C-43EC-90C1-3F792D13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618" y="3794832"/>
            <a:ext cx="1940141" cy="85706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Identify target employee from the list.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target employee is at index 2 of the displayed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B2BF98-1387-422A-958D-E4A4606924C4}"/>
              </a:ext>
            </a:extLst>
          </p:cNvPr>
          <p:cNvCxnSpPr>
            <a:stCxn id="24" idx="1"/>
          </p:cNvCxnSpPr>
          <p:nvPr/>
        </p:nvCxnSpPr>
        <p:spPr>
          <a:xfrm flipH="1">
            <a:off x="1216241" y="4223366"/>
            <a:ext cx="1385377" cy="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">
            <a:extLst>
              <a:ext uri="{FF2B5EF4-FFF2-40B4-BE49-F238E27FC236}">
                <a16:creationId xmlns:a16="http://schemas.microsoft.com/office/drawing/2014/main" id="{D4A6B5C1-0C81-429E-A396-9C4F5CBD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10" y="461638"/>
            <a:ext cx="3672490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Type the command to add an employee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0194E4-D793-472B-BEC1-9F16EDB962F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97981" y="630315"/>
            <a:ext cx="28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 Box 2">
            <a:extLst>
              <a:ext uri="{FF2B5EF4-FFF2-40B4-BE49-F238E27FC236}">
                <a16:creationId xmlns:a16="http://schemas.microsoft.com/office/drawing/2014/main" id="{D83BA093-B3EC-4B82-871C-E84D19C38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668" y="1145219"/>
            <a:ext cx="3672490" cy="4527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details of the added employee and the target project, Apollo,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7892459-BD0A-43F4-9993-D4E758F44A8C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9588601" y="824907"/>
            <a:ext cx="150920" cy="489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 Box 2">
            <a:extLst>
              <a:ext uri="{FF2B5EF4-FFF2-40B4-BE49-F238E27FC236}">
                <a16:creationId xmlns:a16="http://schemas.microsoft.com/office/drawing/2014/main" id="{76F51F6A-934D-4475-A6BD-69B221F9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061" y="422336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By selecting project “Apollo” and using the arrows to toggle to the list of employees assigned to project “Apollo”, you will be able to see the targe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employee 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60A83C-9FD0-458F-BAAA-DD1E0C80B7E2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9686086" y="3275319"/>
            <a:ext cx="681174" cy="1214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25B8F-5A35-4665-9FAA-807832FA2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152E62F-D1D6-470B-82B6-EF9914ECF08D}"/>
              </a:ext>
            </a:extLst>
          </p:cNvPr>
          <p:cNvSpPr/>
          <p:nvPr/>
        </p:nvSpPr>
        <p:spPr>
          <a:xfrm>
            <a:off x="2143125" y="2486025"/>
            <a:ext cx="404766" cy="3781425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80831E7-59FD-44B0-AE47-B0540A2A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891" y="3834019"/>
            <a:ext cx="1660125" cy="10854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Identify target project from the list of projects. For </a:t>
            </a:r>
            <a:r>
              <a:rPr lang="en-SG" sz="1200" b="1" dirty="0" err="1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name of target project is “Orbital”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1175579-D231-4CF7-849D-BFFF6EE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1" y="461638"/>
            <a:ext cx="377902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Type the command to add a milestone to a project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2C1BD-9F55-4E52-B5C8-31CCD48AEEA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02641" y="630315"/>
            <a:ext cx="1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id="{A809CAB2-ACBC-45B5-B301-E3FA7547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402" y="1114147"/>
            <a:ext cx="3779021" cy="5015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details of the added milestone and the target project, Orbital, will be indicated as a success message</a:t>
            </a: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71F6FB-575B-4C15-AC11-F09CFC349399}"/>
              </a:ext>
            </a:extLst>
          </p:cNvPr>
          <p:cNvCxnSpPr>
            <a:stCxn id="10" idx="0"/>
          </p:cNvCxnSpPr>
          <p:nvPr/>
        </p:nvCxnSpPr>
        <p:spPr>
          <a:xfrm rot="16200000" flipV="1">
            <a:off x="8618715" y="-176051"/>
            <a:ext cx="128726" cy="24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89DCA306-CCFE-41BB-9D2F-C1A4092DC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873" y="1731146"/>
            <a:ext cx="1940141" cy="164033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selecting project “Orbital” and using the arrows to toggle to the list of milestones under project “Orbital”, you will be able to see the new milestone 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added to the list.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8050-5059-4579-AB74-56FD33A42370}"/>
              </a:ext>
            </a:extLst>
          </p:cNvPr>
          <p:cNvCxnSpPr/>
          <p:nvPr/>
        </p:nvCxnSpPr>
        <p:spPr>
          <a:xfrm flipH="1">
            <a:off x="8300621" y="2077375"/>
            <a:ext cx="18731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49DE86-2FFB-4EA8-8FA4-F29A76CA7593}"/>
              </a:ext>
            </a:extLst>
          </p:cNvPr>
          <p:cNvCxnSpPr/>
          <p:nvPr/>
        </p:nvCxnSpPr>
        <p:spPr>
          <a:xfrm>
            <a:off x="8291744" y="2068497"/>
            <a:ext cx="0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157C1C36-373E-4809-9594-DDF8D97D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9" y="3605366"/>
            <a:ext cx="1940141" cy="1254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As the date of the new milestone falls between the 2 milestones already in th</a:t>
            </a: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list , the new milestone entry will be placed in between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4C944-B477-436C-ACB6-B9990EF30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953" b="87639"/>
          <a:stretch/>
        </p:blipFill>
        <p:spPr>
          <a:xfrm>
            <a:off x="0" y="0"/>
            <a:ext cx="12281408" cy="68580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58FA27-34B2-4B06-BB74-D2F3E4937377}"/>
              </a:ext>
            </a:extLst>
          </p:cNvPr>
          <p:cNvCxnSpPr>
            <a:cxnSpLocks/>
          </p:cNvCxnSpPr>
          <p:nvPr/>
        </p:nvCxnSpPr>
        <p:spPr>
          <a:xfrm flipH="1">
            <a:off x="4722923" y="0"/>
            <a:ext cx="3160448" cy="30361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135DF-8569-41FB-8450-938D2567B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577"/>
          <a:stretch/>
        </p:blipFill>
        <p:spPr>
          <a:xfrm>
            <a:off x="0" y="-19078"/>
            <a:ext cx="12192000" cy="21495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41FFD-0583-47CE-B0CC-B1CBAAFEB50C}"/>
              </a:ext>
            </a:extLst>
          </p:cNvPr>
          <p:cNvSpPr txBox="1"/>
          <p:nvPr/>
        </p:nvSpPr>
        <p:spPr>
          <a:xfrm>
            <a:off x="2432115" y="603315"/>
            <a:ext cx="53732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CCF9-BE93-48B4-8C43-666FD7CEE8BF}"/>
              </a:ext>
            </a:extLst>
          </p:cNvPr>
          <p:cNvSpPr txBox="1"/>
          <p:nvPr/>
        </p:nvSpPr>
        <p:spPr>
          <a:xfrm>
            <a:off x="0" y="1763036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E154DDE7-F4B9-4E11-8440-28EC301E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932" y="632068"/>
            <a:ext cx="3801812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today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8FB132-AB13-4365-A644-C1901657AADE}"/>
              </a:ext>
            </a:extLst>
          </p:cNvPr>
          <p:cNvCxnSpPr>
            <a:cxnSpLocks/>
          </p:cNvCxnSpPr>
          <p:nvPr/>
        </p:nvCxnSpPr>
        <p:spPr>
          <a:xfrm flipH="1">
            <a:off x="3777005" y="815804"/>
            <a:ext cx="140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C870D41-80E3-4DB5-8924-84B4DA42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88" y="1764798"/>
            <a:ext cx="528175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29C48E-5FEF-48C7-84BC-A0C6BE03D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87398" y="1933475"/>
            <a:ext cx="2014590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0FC78B-0DB5-46D6-8CA2-31761E278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41"/>
          <a:stretch/>
        </p:blipFill>
        <p:spPr>
          <a:xfrm>
            <a:off x="0" y="2314194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CE3AF9-F284-461C-BA0A-F07BCEBBE27E}"/>
              </a:ext>
            </a:extLst>
          </p:cNvPr>
          <p:cNvSpPr txBox="1"/>
          <p:nvPr/>
        </p:nvSpPr>
        <p:spPr>
          <a:xfrm>
            <a:off x="2458093" y="2999106"/>
            <a:ext cx="76985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482ED-FAD3-4D14-8B1F-4047C1BC3FC0}"/>
              </a:ext>
            </a:extLst>
          </p:cNvPr>
          <p:cNvSpPr txBox="1"/>
          <p:nvPr/>
        </p:nvSpPr>
        <p:spPr>
          <a:xfrm>
            <a:off x="0" y="4094062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83A14B9-CE02-4592-BC8F-B840A507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59" y="2965340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“tomorrow”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85AB7-0455-46D0-B7FE-78AAE85A3FC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023919" y="3134016"/>
            <a:ext cx="737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0BC2D9CB-2659-451C-8382-8A2DAF9C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4122515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tomorrow’s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153747-F7EF-4EA0-9951-35064829F4ED}"/>
              </a:ext>
            </a:extLst>
          </p:cNvPr>
          <p:cNvCxnSpPr>
            <a:cxnSpLocks/>
          </p:cNvCxnSpPr>
          <p:nvPr/>
        </p:nvCxnSpPr>
        <p:spPr>
          <a:xfrm flipH="1">
            <a:off x="1687399" y="4291192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D631BBA-0E3E-43E2-8500-21F676AF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041"/>
          <a:stretch/>
        </p:blipFill>
        <p:spPr>
          <a:xfrm>
            <a:off x="0" y="4708799"/>
            <a:ext cx="12192000" cy="214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AFB21D-2263-4C83-B022-5334B380B6D5}"/>
              </a:ext>
            </a:extLst>
          </p:cNvPr>
          <p:cNvSpPr txBox="1"/>
          <p:nvPr/>
        </p:nvSpPr>
        <p:spPr>
          <a:xfrm>
            <a:off x="2308194" y="5345436"/>
            <a:ext cx="727969" cy="3806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B54A9-6339-48EA-8C56-94181E3182C6}"/>
              </a:ext>
            </a:extLst>
          </p:cNvPr>
          <p:cNvSpPr txBox="1"/>
          <p:nvPr/>
        </p:nvSpPr>
        <p:spPr>
          <a:xfrm>
            <a:off x="0" y="6488667"/>
            <a:ext cx="162141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315BC484-2334-41CF-9937-44090B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580" y="5347655"/>
            <a:ext cx="4207164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has typed in “yesterday” as the start date of the project.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073C4A-43A7-4185-BD9A-6864B1AC9E24}"/>
              </a:ext>
            </a:extLst>
          </p:cNvPr>
          <p:cNvCxnSpPr>
            <a:cxnSpLocks/>
          </p:cNvCxnSpPr>
          <p:nvPr/>
        </p:nvCxnSpPr>
        <p:spPr>
          <a:xfrm flipH="1" flipV="1">
            <a:off x="3879542" y="5516331"/>
            <a:ext cx="88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 Box 2">
            <a:extLst>
              <a:ext uri="{FF2B5EF4-FFF2-40B4-BE49-F238E27FC236}">
                <a16:creationId xmlns:a16="http://schemas.microsoft.com/office/drawing/2014/main" id="{4FB4D075-03AA-47EF-A287-C1265E95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39" y="6436866"/>
            <a:ext cx="5597506" cy="33735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b="1" dirty="0">
                <a:solidFill>
                  <a:schemeClr val="bg1"/>
                </a:solidFill>
                <a:latin typeface="Arial Nova Cond" panose="020B0506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input gets automatically translated to yesterday’s date in DD/MM/YYYY format.</a:t>
            </a:r>
            <a:endParaRPr lang="en-SG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78BE78-E149-4C61-9951-D600A9740339}"/>
              </a:ext>
            </a:extLst>
          </p:cNvPr>
          <p:cNvCxnSpPr>
            <a:cxnSpLocks/>
          </p:cNvCxnSpPr>
          <p:nvPr/>
        </p:nvCxnSpPr>
        <p:spPr>
          <a:xfrm flipH="1">
            <a:off x="1687399" y="6610299"/>
            <a:ext cx="1698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E0AD04-9440-41C2-B4FB-B72E1A42A126}"/>
              </a:ext>
            </a:extLst>
          </p:cNvPr>
          <p:cNvSpPr txBox="1"/>
          <p:nvPr/>
        </p:nvSpPr>
        <p:spPr>
          <a:xfrm>
            <a:off x="9223900" y="1109709"/>
            <a:ext cx="21927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1: Today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1329EE-3A70-40B4-89B8-2C228E21CD4F}"/>
              </a:ext>
            </a:extLst>
          </p:cNvPr>
          <p:cNvSpPr txBox="1"/>
          <p:nvPr/>
        </p:nvSpPr>
        <p:spPr>
          <a:xfrm>
            <a:off x="9223898" y="5860742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3: Yesterday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6EE5F3-40AA-43B5-A283-8ECC99BD8746}"/>
              </a:ext>
            </a:extLst>
          </p:cNvPr>
          <p:cNvSpPr txBox="1"/>
          <p:nvPr/>
        </p:nvSpPr>
        <p:spPr>
          <a:xfrm>
            <a:off x="9223898" y="3489833"/>
            <a:ext cx="219278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Example 2: Tomorrow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B68EC-FC61-45F5-AE8D-D50121FFB36A}"/>
              </a:ext>
            </a:extLst>
          </p:cNvPr>
          <p:cNvSpPr txBox="1"/>
          <p:nvPr/>
        </p:nvSpPr>
        <p:spPr>
          <a:xfrm>
            <a:off x="3295540" y="-13798"/>
            <a:ext cx="5778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 Nova Cond" panose="020B0506020202020204" pitchFamily="34" charset="0"/>
              </a:rPr>
              <a:t>Assuming current date is 12 April 2019 (12/04/2019), Friday</a:t>
            </a:r>
          </a:p>
        </p:txBody>
      </p:sp>
    </p:spTree>
    <p:extLst>
      <p:ext uri="{BB962C8B-B14F-4D97-AF65-F5344CB8AC3E}">
        <p14:creationId xmlns:p14="http://schemas.microsoft.com/office/powerpoint/2010/main" val="164982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855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Shune Lei Yee Tun</dc:creator>
  <cp:lastModifiedBy>Lin Dehui</cp:lastModifiedBy>
  <cp:revision>37</cp:revision>
  <dcterms:created xsi:type="dcterms:W3CDTF">2019-04-04T14:24:39Z</dcterms:created>
  <dcterms:modified xsi:type="dcterms:W3CDTF">2019-04-14T04:13:48Z</dcterms:modified>
</cp:coreProperties>
</file>