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FECA-24B0-4830-863E-0B1DE1450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F73F-ED56-4E19-AB6A-BCE6DCBF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FE9F-1905-48DE-B4B5-C70C6CD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B97-DDC3-438B-AF8D-3B21A45D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6FD8-F905-496F-9A24-02302148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B57-BA28-49EE-8FC4-B509E22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97A5-EB34-461B-9DB2-67E3F00C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2119-FB34-4585-A133-7E9D6492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A894-62C5-415F-AF30-7366084D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F8F4-75E0-498B-9A05-7D65B71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6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A940B-BE2C-4F82-B4AA-F54CF9418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1C5A-E99D-4499-AFF7-182C9B68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77EE-6FA9-4DCF-8EDD-A4AD1DF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C11E-CE51-442C-BC38-7CB1B06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3818-561C-4B4D-BE32-7191C37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6128-E3A9-4460-8706-8FF8AB6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52DE-44A3-45D1-B3D7-377F3F16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17B8-4A87-48BA-99D0-DAD655E1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7E8A-C2AD-4970-908D-FCE83A2A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9178-7B70-4151-8AEF-7E264A8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39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5331-BCFD-46DA-9B27-76C887E5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1828-D3B8-463F-A21A-E20EF035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558F-A9E7-4794-A313-8BAED3AE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5977-496B-4EC6-959F-993F4DA2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7260-125F-4FE4-8244-47CA847B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6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1811-7F9D-4F30-8C4C-830A687C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CF91-C4BB-4427-82BA-EEA11BF8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7EF6F-7366-4E9E-95FD-DB4CCC44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934-B0A9-4E3E-AACC-4077B137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2686-90D3-4CCD-961D-8FF1B233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C1D20-159A-4EEA-8B89-80AE8A2D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8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5A95-407F-4329-9F49-6D41E02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CBDE-DE27-435E-B2A1-A6E920BF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AA09-1EAE-410B-B790-C129B7D7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DA0A-4C92-4D97-BF9D-CAE80AED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25FA-7C8E-4C55-80D6-50AB56F1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AED1-6E74-46E0-97A2-3C340AC1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9F58-A141-4B2D-94F2-81585746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BE751-14A1-4D3B-A87D-0ABBE9EC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D040-F11A-470A-9CFD-42466DDA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0188-0F98-4836-B231-0DE1567A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3CC2-1B70-4175-816C-62C3095E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5DA27-91C6-4289-83E5-625F7B2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D54A-DE78-410A-BC6E-1989D086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868B6-F46B-4D98-9E70-749514C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CB714-65F9-4C01-92D5-CDA3285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2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43F4-4270-4DE9-AD47-1F416577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B9F7-24AA-4298-A051-78F01F0C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B1C3-C834-4EEF-87E8-6AFA3F08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8D72-CF2C-44B0-AF82-D43277B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33BC-5BF3-4CE5-99D8-EFB406A7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C73E-1825-478F-9B11-C19857DD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9998-8B32-41AD-A2A9-E46545A2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5696B-FEFA-4B5E-BE50-553F239B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6CD-AA42-4424-8C89-7C8ACA66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C267E-550E-46AE-BE87-416984DC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803B-66F7-4741-96D0-B02B7861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AB60-2D76-4C14-8DC1-7D9D4BE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1E16A-0707-4DBC-BFB2-FA25B66F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B767-EFBA-406C-95CF-08B4A923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13E9-1470-4CA8-AE7F-A0CC4F283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480-7E91-45D5-92F7-3B59B130F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4584-85A5-481B-8CD4-6EC2B5458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9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13DD3-40C9-44A4-B46B-F63C0F89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5E3466-1045-490A-9AEC-31EF119518D6}"/>
              </a:ext>
            </a:extLst>
          </p:cNvPr>
          <p:cNvSpPr/>
          <p:nvPr/>
        </p:nvSpPr>
        <p:spPr>
          <a:xfrm>
            <a:off x="1238865" y="855406"/>
            <a:ext cx="530941" cy="521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B785C0-9C08-4BF9-AA7C-C4A59C29FF18}"/>
              </a:ext>
            </a:extLst>
          </p:cNvPr>
          <p:cNvCxnSpPr>
            <a:cxnSpLocks/>
          </p:cNvCxnSpPr>
          <p:nvPr/>
        </p:nvCxnSpPr>
        <p:spPr>
          <a:xfrm>
            <a:off x="1573161" y="1120877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84F55-0551-459A-AB37-B951EBA52253}"/>
              </a:ext>
            </a:extLst>
          </p:cNvPr>
          <p:cNvSpPr/>
          <p:nvPr/>
        </p:nvSpPr>
        <p:spPr>
          <a:xfrm>
            <a:off x="2625213" y="763213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parseDate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2F1A4-AE0B-451A-A632-551CD5ADA51A}"/>
              </a:ext>
            </a:extLst>
          </p:cNvPr>
          <p:cNvSpPr txBox="1"/>
          <p:nvPr/>
        </p:nvSpPr>
        <p:spPr>
          <a:xfrm>
            <a:off x="113070" y="308319"/>
            <a:ext cx="278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Date is input from user and is in either fixed or flexible date format.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9A4A3-24D5-4DED-ABB9-B169F0252ED3}"/>
              </a:ext>
            </a:extLst>
          </p:cNvPr>
          <p:cNvSpPr/>
          <p:nvPr/>
        </p:nvSpPr>
        <p:spPr>
          <a:xfrm>
            <a:off x="5304504" y="762000"/>
            <a:ext cx="286610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parsePocketProjectDate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644FA-87C2-4C9D-8761-4DA2A1F83834}"/>
              </a:ext>
            </a:extLst>
          </p:cNvPr>
          <p:cNvCxnSpPr>
            <a:cxnSpLocks/>
          </p:cNvCxnSpPr>
          <p:nvPr/>
        </p:nvCxnSpPr>
        <p:spPr>
          <a:xfrm>
            <a:off x="4252452" y="1115961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B8F99-ED86-4B99-BABF-908B102B0EB6}"/>
              </a:ext>
            </a:extLst>
          </p:cNvPr>
          <p:cNvCxnSpPr>
            <a:stCxn id="10" idx="2"/>
          </p:cNvCxnSpPr>
          <p:nvPr/>
        </p:nvCxnSpPr>
        <p:spPr>
          <a:xfrm>
            <a:off x="6737555" y="1500664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7849AD8B-17DC-4CD1-807D-DC87150F644C}"/>
              </a:ext>
            </a:extLst>
          </p:cNvPr>
          <p:cNvSpPr/>
          <p:nvPr/>
        </p:nvSpPr>
        <p:spPr>
          <a:xfrm>
            <a:off x="6506497" y="2113935"/>
            <a:ext cx="462116" cy="481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D1753-7C43-4317-A3C7-B553904EE0F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60374" y="2354825"/>
            <a:ext cx="154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9CEAB-972F-407A-BB3D-AF00CD1036CF}"/>
              </a:ext>
            </a:extLst>
          </p:cNvPr>
          <p:cNvSpPr txBox="1"/>
          <p:nvPr/>
        </p:nvSpPr>
        <p:spPr>
          <a:xfrm>
            <a:off x="5066070" y="1988770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[if flexible format]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53013-A975-426B-A631-922881F6AF8B}"/>
              </a:ext>
            </a:extLst>
          </p:cNvPr>
          <p:cNvCxnSpPr/>
          <p:nvPr/>
        </p:nvCxnSpPr>
        <p:spPr>
          <a:xfrm>
            <a:off x="4960374" y="2354819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1C08E2-36D2-489A-A99F-C54DD5C934BD}"/>
              </a:ext>
            </a:extLst>
          </p:cNvPr>
          <p:cNvSpPr/>
          <p:nvPr/>
        </p:nvSpPr>
        <p:spPr>
          <a:xfrm>
            <a:off x="4092677" y="2968090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parseKeyword</a:t>
            </a:r>
            <a:endParaRPr lang="en-S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7514DE-94A1-4B94-A0DD-C7554CFA643F}"/>
              </a:ext>
            </a:extLst>
          </p:cNvPr>
          <p:cNvSpPr/>
          <p:nvPr/>
        </p:nvSpPr>
        <p:spPr>
          <a:xfrm>
            <a:off x="4092677" y="4271552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formatDate</a:t>
            </a:r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006E7-513D-4F6C-8921-DDC6B3F68BB9}"/>
              </a:ext>
            </a:extLst>
          </p:cNvPr>
          <p:cNvCxnSpPr/>
          <p:nvPr/>
        </p:nvCxnSpPr>
        <p:spPr>
          <a:xfrm>
            <a:off x="4967748" y="3658281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E5A755-AD47-4876-9A92-21771AB92921}"/>
              </a:ext>
            </a:extLst>
          </p:cNvPr>
          <p:cNvSpPr txBox="1"/>
          <p:nvPr/>
        </p:nvSpPr>
        <p:spPr>
          <a:xfrm>
            <a:off x="7428270" y="2020921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53A1FA-1975-4A2F-AB8E-4ABC55963995}"/>
              </a:ext>
            </a:extLst>
          </p:cNvPr>
          <p:cNvCxnSpPr>
            <a:cxnSpLocks/>
          </p:cNvCxnSpPr>
          <p:nvPr/>
        </p:nvCxnSpPr>
        <p:spPr>
          <a:xfrm flipH="1">
            <a:off x="6968613" y="2354819"/>
            <a:ext cx="154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6316B36D-9886-4F38-9B41-ADBA7C5AB49C}"/>
              </a:ext>
            </a:extLst>
          </p:cNvPr>
          <p:cNvSpPr/>
          <p:nvPr/>
        </p:nvSpPr>
        <p:spPr>
          <a:xfrm>
            <a:off x="4744064" y="5756787"/>
            <a:ext cx="462116" cy="481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CEE741-73E4-42F6-B2A0-111553D5C11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67748" y="5010216"/>
            <a:ext cx="3687" cy="71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82E6C-8BC6-4379-B43F-82ED10A393C2}"/>
              </a:ext>
            </a:extLst>
          </p:cNvPr>
          <p:cNvCxnSpPr>
            <a:endCxn id="37" idx="3"/>
          </p:cNvCxnSpPr>
          <p:nvPr/>
        </p:nvCxnSpPr>
        <p:spPr>
          <a:xfrm flipH="1">
            <a:off x="5206180" y="5997676"/>
            <a:ext cx="330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409064-2EA5-4247-8AF2-B88630AAF644}"/>
              </a:ext>
            </a:extLst>
          </p:cNvPr>
          <p:cNvSpPr/>
          <p:nvPr/>
        </p:nvSpPr>
        <p:spPr>
          <a:xfrm>
            <a:off x="7533355" y="3658281"/>
            <a:ext cx="196276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isValidDateFormat</a:t>
            </a:r>
            <a:endParaRPr lang="en-SG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5631CF-B38B-4514-BA44-C84A026C18B0}"/>
              </a:ext>
            </a:extLst>
          </p:cNvPr>
          <p:cNvSpPr/>
          <p:nvPr/>
        </p:nvSpPr>
        <p:spPr>
          <a:xfrm>
            <a:off x="1651207" y="5628344"/>
            <a:ext cx="2026058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isValidDayInMonth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61DA74-F339-488A-A238-38201F99C4E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1120266" y="5997676"/>
            <a:ext cx="53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80A0AB7-8950-431F-BE46-633A54EB9EDA}"/>
              </a:ext>
            </a:extLst>
          </p:cNvPr>
          <p:cNvSpPr/>
          <p:nvPr/>
        </p:nvSpPr>
        <p:spPr>
          <a:xfrm>
            <a:off x="584408" y="5728928"/>
            <a:ext cx="530941" cy="521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7D50F2-3EEB-4F2B-A74F-2F94BE56DDB4}"/>
              </a:ext>
            </a:extLst>
          </p:cNvPr>
          <p:cNvCxnSpPr/>
          <p:nvPr/>
        </p:nvCxnSpPr>
        <p:spPr>
          <a:xfrm>
            <a:off x="8514736" y="2354819"/>
            <a:ext cx="0" cy="130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E5C36F-7F9C-4E9F-9C29-D965594351FF}"/>
              </a:ext>
            </a:extLst>
          </p:cNvPr>
          <p:cNvCxnSpPr>
            <a:stCxn id="44" idx="2"/>
          </p:cNvCxnSpPr>
          <p:nvPr/>
        </p:nvCxnSpPr>
        <p:spPr>
          <a:xfrm>
            <a:off x="8514736" y="4396945"/>
            <a:ext cx="0" cy="160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6889B2-20B9-49A7-9088-46198441FAB7}"/>
              </a:ext>
            </a:extLst>
          </p:cNvPr>
          <p:cNvCxnSpPr>
            <a:stCxn id="37" idx="1"/>
            <a:endCxn id="50" idx="3"/>
          </p:cNvCxnSpPr>
          <p:nvPr/>
        </p:nvCxnSpPr>
        <p:spPr>
          <a:xfrm flipH="1" flipV="1">
            <a:off x="3677265" y="5997676"/>
            <a:ext cx="1066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1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Manickamalar Jothinandan Pillay</dc:creator>
  <cp:lastModifiedBy>Manickamalar Jothinandan Pillay</cp:lastModifiedBy>
  <cp:revision>4</cp:revision>
  <dcterms:created xsi:type="dcterms:W3CDTF">2019-04-15T03:37:39Z</dcterms:created>
  <dcterms:modified xsi:type="dcterms:W3CDTF">2019-04-15T10:30:56Z</dcterms:modified>
</cp:coreProperties>
</file>