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10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08829E-7C5D-453B-9F8C-36EAF0A9A0BA}"/>
              </a:ext>
            </a:extLst>
          </p:cNvPr>
          <p:cNvGrpSpPr/>
          <p:nvPr/>
        </p:nvGrpSpPr>
        <p:grpSpPr>
          <a:xfrm>
            <a:off x="-6917" y="163017"/>
            <a:ext cx="13189276" cy="6271952"/>
            <a:chOff x="-6917" y="163017"/>
            <a:chExt cx="13189276" cy="6271952"/>
          </a:xfrm>
        </p:grpSpPr>
        <p:sp>
          <p:nvSpPr>
            <p:cNvPr id="56" name="Rectangle 65"/>
            <p:cNvSpPr/>
            <p:nvPr/>
          </p:nvSpPr>
          <p:spPr>
            <a:xfrm>
              <a:off x="8916621" y="190139"/>
              <a:ext cx="3954056" cy="6134462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7812" y="163017"/>
              <a:ext cx="8295189" cy="6271952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907617"/>
              <a:ext cx="0" cy="456693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38951" y="1258311"/>
              <a:ext cx="130249" cy="37054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37187" y="423022"/>
              <a:ext cx="1455625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:PocketProjectParser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78580" y="1365809"/>
              <a:ext cx="159802" cy="170911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989211" y="2517898"/>
              <a:ext cx="17094" cy="244591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51773" y="159062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6917" y="1056191"/>
              <a:ext cx="14248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execute(“find employee John”)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4135972" y="1505149"/>
              <a:ext cx="875042" cy="71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59901" y="3259493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 flipV="1">
              <a:off x="6093382" y="2346273"/>
              <a:ext cx="1190526" cy="324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691351" y="3046587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2900" y="496380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908479" y="3442521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09713" y="3376344"/>
              <a:ext cx="218177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updateFilteredEmployeeList(</a:t>
              </a:r>
            </a:p>
            <a:p>
              <a:pPr algn="ctr"/>
              <a:r>
                <a:rPr lang="en-US" sz="1200" dirty="0"/>
                <a:t>predicate)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28917" y="992333"/>
              <a:ext cx="232686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parseCommand(“find employee john”)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94190" y="450317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4103" y="469240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982386" y="3865822"/>
              <a:ext cx="168896" cy="32517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6618" y="2804887"/>
              <a:ext cx="995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9770672" y="3020331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0237605" y="3228099"/>
              <a:ext cx="17381" cy="225656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134681" y="3532899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072528" y="3766920"/>
              <a:ext cx="2003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3535368"/>
              <a:ext cx="627451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20913" y="1431676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17" y="4749806"/>
              <a:ext cx="61795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9774683" y="3655829"/>
              <a:ext cx="21207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setPredicate(predicate)</a:t>
              </a:r>
              <a:endParaRPr lang="en-US" sz="12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282" y="3376344"/>
              <a:ext cx="10108" cy="203123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2972" y="4184676"/>
              <a:ext cx="1626465" cy="632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8069801" y="4308592"/>
              <a:ext cx="214932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78BA848F-32B3-47A3-95EE-01CB50342456}"/>
                </a:ext>
              </a:extLst>
            </p:cNvPr>
            <p:cNvSpPr/>
            <p:nvPr/>
          </p:nvSpPr>
          <p:spPr>
            <a:xfrm>
              <a:off x="4989433" y="1200907"/>
              <a:ext cx="2027150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:FindCommandParser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D7E24C-07DB-490B-B196-E733352FAC5B}"/>
                </a:ext>
              </a:extLst>
            </p:cNvPr>
            <p:cNvCxnSpPr>
              <a:cxnSpLocks/>
            </p:cNvCxnSpPr>
            <p:nvPr/>
          </p:nvCxnSpPr>
          <p:spPr>
            <a:xfrm>
              <a:off x="4164999" y="1849597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232A036-0E00-4DE0-A0AC-31C35CEC6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324" y="1662445"/>
              <a:ext cx="9994" cy="177497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9A1CFF0-74D7-4C44-95C0-9E7BD9278D1A}"/>
                </a:ext>
              </a:extLst>
            </p:cNvPr>
            <p:cNvSpPr/>
            <p:nvPr/>
          </p:nvSpPr>
          <p:spPr>
            <a:xfrm>
              <a:off x="7899786" y="2406486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2BA4DC-3EB4-46E8-A8DE-98A94864D3FD}"/>
                </a:ext>
              </a:extLst>
            </p:cNvPr>
            <p:cNvSpPr/>
            <p:nvPr/>
          </p:nvSpPr>
          <p:spPr>
            <a:xfrm>
              <a:off x="5947266" y="2216710"/>
              <a:ext cx="146116" cy="71940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7283908" y="2031315"/>
              <a:ext cx="144479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command:FindCommand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C6710DB-F2B5-4304-920A-CE035B1E207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73" y="2693684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EBD9861-8CED-4FD2-A0C5-FAECBAB3F1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9674" y="2254319"/>
              <a:ext cx="1782128" cy="1421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D0BA73-4181-4E38-8281-523786A6358B}"/>
                </a:ext>
              </a:extLst>
            </p:cNvPr>
            <p:cNvSpPr txBox="1"/>
            <p:nvPr/>
          </p:nvSpPr>
          <p:spPr>
            <a:xfrm>
              <a:off x="3862876" y="2031315"/>
              <a:ext cx="23268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parse(“employee John”)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1604150-18A0-413F-AA96-C1D76B98D84B}"/>
                </a:ext>
              </a:extLst>
            </p:cNvPr>
            <p:cNvCxnSpPr>
              <a:cxnSpLocks/>
            </p:cNvCxnSpPr>
            <p:nvPr/>
          </p:nvCxnSpPr>
          <p:spPr>
            <a:xfrm>
              <a:off x="4156211" y="2847832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2F92C-7107-4099-B471-00563DF416B5}"/>
                </a:ext>
              </a:extLst>
            </p:cNvPr>
            <p:cNvSpPr txBox="1"/>
            <p:nvPr/>
          </p:nvSpPr>
          <p:spPr>
            <a:xfrm>
              <a:off x="4402043" y="2613474"/>
              <a:ext cx="995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</a:t>
              </a:r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7DC6CA01-6578-451A-B8E7-27A2E8548990}"/>
                </a:ext>
              </a:extLst>
            </p:cNvPr>
            <p:cNvSpPr/>
            <p:nvPr/>
          </p:nvSpPr>
          <p:spPr>
            <a:xfrm>
              <a:off x="10882312" y="2986953"/>
              <a:ext cx="2300047" cy="45046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filteredemployee:FilteredList&lt;Employee&gt;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89C3738-06E5-422E-8DFA-7EDFF9E80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2439" y="3895922"/>
              <a:ext cx="162646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117</cp:revision>
  <dcterms:created xsi:type="dcterms:W3CDTF">2016-07-22T14:33:02Z</dcterms:created>
  <dcterms:modified xsi:type="dcterms:W3CDTF">2019-04-01T04:41:04Z</dcterms:modified>
</cp:coreProperties>
</file>