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8" d="100"/>
          <a:sy n="68" d="100"/>
        </p:scale>
        <p:origin x="163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521685" y="3335284"/>
            <a:ext cx="15301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VersionedPocketProject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595111" y="3353144"/>
            <a:ext cx="129257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039684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275732" y="3524601"/>
            <a:ext cx="319379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2" y="3347776"/>
            <a:ext cx="7680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8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3" y="30539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58937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3" y="33769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294985" y="3519818"/>
            <a:ext cx="385918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3" y="369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294985" y="3524601"/>
            <a:ext cx="385918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3" y="40228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Github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94985" y="3524601"/>
            <a:ext cx="385918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649348" y="2685090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UniqueSkillList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158431" y="3057658"/>
            <a:ext cx="720592" cy="26124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Skill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31511" y="27520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2019-03-31T14:45:05Z</dcterms:modified>
</cp:coreProperties>
</file>