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05" autoAdjust="0"/>
    <p:restoredTop sz="93738" autoAdjust="0"/>
  </p:normalViewPr>
  <p:slideViewPr>
    <p:cSldViewPr showGuides="1">
      <p:cViewPr>
        <p:scale>
          <a:sx n="100" d="100"/>
          <a:sy n="100" d="100"/>
        </p:scale>
        <p:origin x="1032" y="-9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94222" y="2138519"/>
            <a:ext cx="8534400" cy="30809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67579" y="3158440"/>
            <a:ext cx="1385756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PocketProjectStorage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7436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4660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1730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046769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0049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4032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1072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378844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6542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>
            <a:off x="5282791" y="3331820"/>
            <a:ext cx="416166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11764" y="3158440"/>
            <a:ext cx="127102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JsonPocketProject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6434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04353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0748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8520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6218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0852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698957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PocketProject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862109" y="2962707"/>
            <a:ext cx="390076" cy="375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91136" y="2422788"/>
            <a:ext cx="15282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JsonAdaptedSkill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94894" y="3159624"/>
            <a:ext cx="15282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JsonAdaptedEmployee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6899664" y="3333004"/>
            <a:ext cx="395230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4" name="Rectangle 8">
            <a:extLst>
              <a:ext uri="{FF2B5EF4-FFF2-40B4-BE49-F238E27FC236}">
                <a16:creationId xmlns:a16="http://schemas.microsoft.com/office/drawing/2014/main" id="{258582AA-1966-4A48-AB2A-2EA7F5851F49}"/>
              </a:ext>
            </a:extLst>
          </p:cNvPr>
          <p:cNvSpPr/>
          <p:nvPr/>
        </p:nvSpPr>
        <p:spPr>
          <a:xfrm>
            <a:off x="6507954" y="4016150"/>
            <a:ext cx="15282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JsonAdaptedProject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291766DB-3CB0-4AC1-9FA4-DD6D52119C00}"/>
              </a:ext>
            </a:extLst>
          </p:cNvPr>
          <p:cNvCxnSpPr>
            <a:cxnSpLocks/>
            <a:stCxn id="66" idx="2"/>
            <a:endCxn id="34" idx="1"/>
          </p:cNvCxnSpPr>
          <p:nvPr/>
        </p:nvCxnSpPr>
        <p:spPr>
          <a:xfrm rot="16200000" flipH="1">
            <a:off x="6062452" y="3744028"/>
            <a:ext cx="682360" cy="208643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F5D84B7F-FCDF-4CDD-B62D-088C8303281D}"/>
              </a:ext>
            </a:extLst>
          </p:cNvPr>
          <p:cNvSpPr/>
          <p:nvPr/>
        </p:nvSpPr>
        <p:spPr>
          <a:xfrm>
            <a:off x="7311544" y="4701238"/>
            <a:ext cx="15480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JsonAdaptedMileStone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4A366DEF-EBD9-463B-8BCE-F06C823CE00E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rot="16200000" flipH="1">
            <a:off x="7509667" y="4125329"/>
            <a:ext cx="338328" cy="8134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8" name="Elbow Connector 122">
            <a:extLst>
              <a:ext uri="{FF2B5EF4-FFF2-40B4-BE49-F238E27FC236}">
                <a16:creationId xmlns:a16="http://schemas.microsoft.com/office/drawing/2014/main" id="{D0EFD287-6CF3-4D72-913C-1B99D2F5A67D}"/>
              </a:ext>
            </a:extLst>
          </p:cNvPr>
          <p:cNvCxnSpPr>
            <a:cxnSpLocks/>
            <a:stCxn id="34" idx="0"/>
            <a:endCxn id="74" idx="2"/>
          </p:cNvCxnSpPr>
          <p:nvPr/>
        </p:nvCxnSpPr>
        <p:spPr>
          <a:xfrm rot="5400000" flipH="1" flipV="1">
            <a:off x="7410673" y="3367797"/>
            <a:ext cx="509766" cy="786940"/>
          </a:xfrm>
          <a:prstGeom prst="bentConnector3">
            <a:avLst>
              <a:gd name="adj1" fmla="val 44394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B8319C39-D6DA-48EF-A8B8-F74CEECB7BBB}"/>
              </a:ext>
            </a:extLst>
          </p:cNvPr>
          <p:cNvSpPr/>
          <p:nvPr/>
        </p:nvSpPr>
        <p:spPr>
          <a:xfrm>
            <a:off x="5351600" y="4693769"/>
            <a:ext cx="15480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JsonAdaptedUserStories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A2B52B32-AF10-41A3-9884-18AEC9441AA4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>
          <a:xfrm rot="5400000">
            <a:off x="6533430" y="3955112"/>
            <a:ext cx="330859" cy="114645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2019-03-31T14:53:45Z</dcterms:modified>
</cp:coreProperties>
</file>