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8" d="100"/>
          <a:sy n="68" d="100"/>
        </p:scale>
        <p:origin x="1104" y="7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820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8916621" y="190139"/>
            <a:ext cx="3954056" cy="6134462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467812" y="163017"/>
            <a:ext cx="8295189" cy="6271952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83145" y="5439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610959" y="907617"/>
            <a:ext cx="0" cy="456693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38951" y="1258311"/>
            <a:ext cx="130249" cy="370549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437187" y="423022"/>
            <a:ext cx="1455625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:PocketProjectParser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050587" y="907617"/>
            <a:ext cx="0" cy="14829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978580" y="1365809"/>
            <a:ext cx="159802" cy="170911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7989211" y="2517898"/>
            <a:ext cx="17094" cy="244591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951773" y="1590623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19100" y="12619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8100" y="9906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execute(“undo”)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 flipV="1">
            <a:off x="4135972" y="1505149"/>
            <a:ext cx="875042" cy="7193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159901" y="3259493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 flipH="1" flipV="1">
            <a:off x="6093382" y="2346273"/>
            <a:ext cx="1190526" cy="3242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691351" y="3046587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42900" y="4963808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7908479" y="3442521"/>
            <a:ext cx="161322" cy="130728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9" name="TextBox 78"/>
          <p:cNvSpPr txBox="1"/>
          <p:nvPr/>
        </p:nvSpPr>
        <p:spPr>
          <a:xfrm>
            <a:off x="8009713" y="3376344"/>
            <a:ext cx="2181777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/>
              <a:t>updateFilteredEmployeeList(</a:t>
            </a:r>
          </a:p>
          <a:p>
            <a:pPr algn="ctr"/>
            <a:r>
              <a:rPr lang="en-US" sz="1200" dirty="0"/>
              <a:t>predicate)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728917" y="992333"/>
            <a:ext cx="232686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/>
              <a:t>parseCommand(“find employee john”)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994190" y="4503175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34103" y="469240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6" name="Rectangle 85"/>
          <p:cNvSpPr/>
          <p:nvPr/>
        </p:nvSpPr>
        <p:spPr>
          <a:xfrm>
            <a:off x="11982386" y="3865822"/>
            <a:ext cx="168896" cy="32517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93" name="TextBox 92"/>
          <p:cNvSpPr txBox="1"/>
          <p:nvPr/>
        </p:nvSpPr>
        <p:spPr>
          <a:xfrm>
            <a:off x="2226618" y="2804887"/>
            <a:ext cx="99584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command</a:t>
            </a:r>
          </a:p>
        </p:txBody>
      </p:sp>
      <p:sp>
        <p:nvSpPr>
          <p:cNvPr id="40" name="Rectangle 62"/>
          <p:cNvSpPr/>
          <p:nvPr/>
        </p:nvSpPr>
        <p:spPr>
          <a:xfrm>
            <a:off x="9770672" y="3020331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>
            <a:off x="10237605" y="3228099"/>
            <a:ext cx="17381" cy="2256564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10134681" y="3532899"/>
            <a:ext cx="168896" cy="77569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8072528" y="3766920"/>
            <a:ext cx="2003291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610959" y="3535368"/>
            <a:ext cx="627451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720913" y="1431676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728917" y="4749806"/>
            <a:ext cx="6179562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B85C6184-7378-4E89-A338-72B1E5056F4F}"/>
              </a:ext>
            </a:extLst>
          </p:cNvPr>
          <p:cNvSpPr txBox="1"/>
          <p:nvPr/>
        </p:nvSpPr>
        <p:spPr>
          <a:xfrm>
            <a:off x="9774683" y="3655829"/>
            <a:ext cx="212078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>
                <a:solidFill>
                  <a:srgbClr val="7030A0"/>
                </a:solidFill>
              </a:rPr>
              <a:t>setPredicate(predicate)</a:t>
            </a:r>
            <a:endParaRPr lang="en-US" sz="1200" dirty="0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4E1C8CA-49DF-45D8-80A5-D5C8282EE927}"/>
              </a:ext>
            </a:extLst>
          </p:cNvPr>
          <p:cNvCxnSpPr>
            <a:cxnSpLocks/>
          </p:cNvCxnSpPr>
          <p:nvPr/>
        </p:nvCxnSpPr>
        <p:spPr>
          <a:xfrm>
            <a:off x="12087282" y="3376344"/>
            <a:ext cx="10108" cy="203123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 flipV="1">
            <a:off x="10322972" y="4184676"/>
            <a:ext cx="1626465" cy="6324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8069801" y="4308592"/>
            <a:ext cx="2149328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62">
            <a:extLst>
              <a:ext uri="{FF2B5EF4-FFF2-40B4-BE49-F238E27FC236}">
                <a16:creationId xmlns:a16="http://schemas.microsoft.com/office/drawing/2014/main" id="{78BA848F-32B3-47A3-95EE-01CB50342456}"/>
              </a:ext>
            </a:extLst>
          </p:cNvPr>
          <p:cNvSpPr/>
          <p:nvPr/>
        </p:nvSpPr>
        <p:spPr>
          <a:xfrm>
            <a:off x="4989433" y="1200907"/>
            <a:ext cx="2027150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600" dirty="0">
                <a:solidFill>
                  <a:schemeClr val="bg1"/>
                </a:solidFill>
              </a:rPr>
              <a:t>:FindCommandParser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5D7E24C-07DB-490B-B196-E733352FAC5B}"/>
              </a:ext>
            </a:extLst>
          </p:cNvPr>
          <p:cNvCxnSpPr>
            <a:cxnSpLocks/>
          </p:cNvCxnSpPr>
          <p:nvPr/>
        </p:nvCxnSpPr>
        <p:spPr>
          <a:xfrm>
            <a:off x="4164999" y="1849597"/>
            <a:ext cx="1770073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232A036-0E00-4DE0-A0AC-31C35CEC6205}"/>
              </a:ext>
            </a:extLst>
          </p:cNvPr>
          <p:cNvCxnSpPr>
            <a:cxnSpLocks/>
          </p:cNvCxnSpPr>
          <p:nvPr/>
        </p:nvCxnSpPr>
        <p:spPr>
          <a:xfrm flipH="1">
            <a:off x="6020324" y="1662445"/>
            <a:ext cx="9994" cy="1774975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59A1CFF0-74D7-4C44-95C0-9E7BD9278D1A}"/>
              </a:ext>
            </a:extLst>
          </p:cNvPr>
          <p:cNvSpPr/>
          <p:nvPr/>
        </p:nvSpPr>
        <p:spPr>
          <a:xfrm>
            <a:off x="7899786" y="2406486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72BA4DC-3EB4-46E8-A8DE-98A94864D3FD}"/>
              </a:ext>
            </a:extLst>
          </p:cNvPr>
          <p:cNvSpPr/>
          <p:nvPr/>
        </p:nvSpPr>
        <p:spPr>
          <a:xfrm>
            <a:off x="5947266" y="2216710"/>
            <a:ext cx="146116" cy="71940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9" name="Rectangle 62"/>
          <p:cNvSpPr/>
          <p:nvPr/>
        </p:nvSpPr>
        <p:spPr>
          <a:xfrm>
            <a:off x="7283908" y="2031315"/>
            <a:ext cx="144479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command:FindCommand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C6710DB-F2B5-4304-920A-CE035B1E2073}"/>
              </a:ext>
            </a:extLst>
          </p:cNvPr>
          <p:cNvCxnSpPr>
            <a:cxnSpLocks/>
          </p:cNvCxnSpPr>
          <p:nvPr/>
        </p:nvCxnSpPr>
        <p:spPr>
          <a:xfrm>
            <a:off x="6104173" y="2693684"/>
            <a:ext cx="1770073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EBD9861-8CED-4FD2-A0C5-FAECBAB3F1BD}"/>
              </a:ext>
            </a:extLst>
          </p:cNvPr>
          <p:cNvCxnSpPr>
            <a:cxnSpLocks/>
          </p:cNvCxnSpPr>
          <p:nvPr/>
        </p:nvCxnSpPr>
        <p:spPr>
          <a:xfrm flipH="1" flipV="1">
            <a:off x="4139674" y="2254319"/>
            <a:ext cx="1782128" cy="14217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02D0BA73-4181-4E38-8281-523786A6358B}"/>
              </a:ext>
            </a:extLst>
          </p:cNvPr>
          <p:cNvSpPr txBox="1"/>
          <p:nvPr/>
        </p:nvSpPr>
        <p:spPr>
          <a:xfrm>
            <a:off x="3862876" y="2031315"/>
            <a:ext cx="232686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/>
              <a:t>parse(“employee John”)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81604150-18A0-413F-AA96-C1D76B98D84B}"/>
              </a:ext>
            </a:extLst>
          </p:cNvPr>
          <p:cNvCxnSpPr>
            <a:cxnSpLocks/>
          </p:cNvCxnSpPr>
          <p:nvPr/>
        </p:nvCxnSpPr>
        <p:spPr>
          <a:xfrm>
            <a:off x="4156211" y="2847832"/>
            <a:ext cx="1770073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C212F92C-7107-4099-B471-00563DF416B5}"/>
              </a:ext>
            </a:extLst>
          </p:cNvPr>
          <p:cNvSpPr txBox="1"/>
          <p:nvPr/>
        </p:nvSpPr>
        <p:spPr>
          <a:xfrm>
            <a:off x="4402043" y="2613474"/>
            <a:ext cx="99584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command</a:t>
            </a:r>
          </a:p>
        </p:txBody>
      </p:sp>
      <p:sp>
        <p:nvSpPr>
          <p:cNvPr id="85" name="Rectangle 62">
            <a:extLst>
              <a:ext uri="{FF2B5EF4-FFF2-40B4-BE49-F238E27FC236}">
                <a16:creationId xmlns:a16="http://schemas.microsoft.com/office/drawing/2014/main" id="{7DC6CA01-6578-451A-B8E7-27A2E8548990}"/>
              </a:ext>
            </a:extLst>
          </p:cNvPr>
          <p:cNvSpPr/>
          <p:nvPr/>
        </p:nvSpPr>
        <p:spPr>
          <a:xfrm>
            <a:off x="10882312" y="2986953"/>
            <a:ext cx="2300047" cy="45046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filteredemployee:FilteredList&lt;Employee&gt;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89C3738-06E5-422E-8DFA-7EDFF9E80123}"/>
              </a:ext>
            </a:extLst>
          </p:cNvPr>
          <p:cNvCxnSpPr>
            <a:cxnSpLocks/>
          </p:cNvCxnSpPr>
          <p:nvPr/>
        </p:nvCxnSpPr>
        <p:spPr>
          <a:xfrm flipH="1">
            <a:off x="10362439" y="3895922"/>
            <a:ext cx="1626465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1055</TotalTime>
  <Words>49</Words>
  <Application>Microsoft Office PowerPoint</Application>
  <PresentationFormat>On-screen Show (4:3)</PresentationFormat>
  <Paragraphs>20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Shune Lei Yee Tun</cp:lastModifiedBy>
  <cp:revision>115</cp:revision>
  <dcterms:created xsi:type="dcterms:W3CDTF">2016-07-22T14:33:02Z</dcterms:created>
  <dcterms:modified xsi:type="dcterms:W3CDTF">2019-03-17T13:31:54Z</dcterms:modified>
</cp:coreProperties>
</file>