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A163-AE2C-4DDB-BB84-D55F7CA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556D-1365-42B7-B4D3-B5003005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0D01-EC0C-469C-89E5-5D7896A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AB9A-3E7C-4CE4-84D8-E723CDC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5028-2BC4-475D-990C-30591A2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2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A6-012A-4CC1-B671-80081C9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6573D-6233-405B-9958-ADDD5C78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A651-9949-439D-ADB3-FF7BDB6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4909-2CFF-42C7-B9AA-D35C6020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002-75C7-45C3-AE98-CEDDCBBE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F4FC3-4236-4CA1-83D0-722B1F68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685F-EA04-43D6-9429-180B09E1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28CB-4C04-4220-8053-494B545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D20D-72A5-451E-8EDB-2FD3437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D465-753E-43E6-BE06-33315A3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3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C3D-7C53-4118-A7FA-F51073BA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3A8-6943-4173-A77D-D15BA801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A40C-98AB-4740-9C10-E9754E7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DAA-8D8A-4686-ACCA-F21751B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BD-E53C-4319-BFA5-B8D6B023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7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666-80FC-4B2A-8B1F-7A988F7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8BCF-6744-4C46-8D25-E3954215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4155-D63D-4FE7-904A-72BDC86D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AA4E-CD02-4B38-940E-1CEC2E28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C25-D325-47A7-942C-21A048A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98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B11B-F0C1-40B2-AC43-4CCC16D8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8D2B-CF7E-4935-90F9-A9B783C6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E431-BAD5-4EC5-87E0-C32A61CE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B595-4D28-4A75-B211-AC3A8985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7A26-A690-472B-B11B-F45B8465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2CF3-A958-461C-94B4-84C6FB3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3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628-0DBB-481A-8A53-EBA8317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70C9-6349-43C9-AD75-65FAA474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3F4D-052E-4CCD-B43E-B1B9915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FA294-1542-47C4-AB53-8302FC38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63C20-A161-41BB-88D6-80C78B40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FA53-CFC7-4E53-87BE-3ED7CCF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5025-3486-402C-A93B-A47BAAB7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363F-0901-46B4-8227-C03D84D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294C-4531-4760-8BD4-1E5CECA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5C7-0209-43F5-A46F-39C46F8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FBD3-800B-4573-B67E-74FD593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0FC8-DFE8-4BD2-9F2F-BB8280E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645E8-33E1-4085-8FDE-52ADBA4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0B3D-531F-4673-ACD9-B1A58A0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E092-0E0E-440E-8274-147B980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2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B867-442E-4058-BFC7-E5F761EF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7D8B-AC5F-4F25-BEE4-0E94BD5D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C7C9-1091-4AB4-8F14-772AFBD8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45EC-72E5-429B-A1CA-D262AE89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CB2E-15DB-44E6-8A6D-CA841CF3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E5B9-B186-4F6F-A479-B37F702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0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E2-3B9E-4443-A9E2-9C85E4C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42C6-5598-4F61-B534-27573A27C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6AAA-3EBB-40B9-AE29-911B8F78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0575-70A1-4E28-8623-F4F8CD4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1C61-8CCC-46DF-A291-7DEAD6F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826E-5DB3-4344-9E41-2782C745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0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10390-6A29-4AE7-8348-119EA8B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1A60-85EF-42E3-9493-5110945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AA8C-94B2-4DBC-AA81-938625B2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C13-FB20-4F3B-B568-3E6821065BC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33FF-9178-4B14-978D-A4B86CFF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9106-181F-47B1-98AC-EE91EAA6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4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DCA45-18DE-4648-954D-A526F258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AD35137F-ADEA-47D4-8455-182485A7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PocketProject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’s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and deadline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CAC48B-CF9B-4158-AFBC-9D24D55FEE2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7150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1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ADD7BE-B99C-4CB1-AE05-51F640F1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4235208-08B3-4D12-9323-260FAD63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which contain the word management in the name or the description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7C5B7-21FC-4628-AA59-800E03563ED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78947" y="835969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435EA6B-1507-4865-A871-E20D572A6A10}"/>
              </a:ext>
            </a:extLst>
          </p:cNvPr>
          <p:cNvSpPr/>
          <p:nvPr/>
        </p:nvSpPr>
        <p:spPr>
          <a:xfrm>
            <a:off x="2373436" y="2393260"/>
            <a:ext cx="462529" cy="23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C784D31-78D3-4F44-8EA7-B118E4F9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40" y="3233522"/>
            <a:ext cx="1757519" cy="63610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that contain the word management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1BC6-22C1-4BDE-A1DD-8EDF3CE79664}"/>
              </a:ext>
            </a:extLst>
          </p:cNvPr>
          <p:cNvSpPr txBox="1"/>
          <p:nvPr/>
        </p:nvSpPr>
        <p:spPr>
          <a:xfrm>
            <a:off x="411987" y="3882886"/>
            <a:ext cx="1033414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2BB72-581D-47F0-9A2B-C7B8744B18B8}"/>
              </a:ext>
            </a:extLst>
          </p:cNvPr>
          <p:cNvSpPr txBox="1"/>
          <p:nvPr/>
        </p:nvSpPr>
        <p:spPr>
          <a:xfrm>
            <a:off x="7050156" y="3150703"/>
            <a:ext cx="848013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7600502-1D04-4319-8F19-0C4D5876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85528C-8AF7-4D3F-BA68-957C8389DD97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77D4BA-1210-4690-852A-0879C4C9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75EA309-37C9-46F4-B233-0E58E274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654039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deadline before 31/05/2019 (current date is 14/04/2019)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923FB-23B0-4C63-95CA-9B760B79502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150008" y="822717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30043E12-A316-493F-87FB-58E66938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AD3C7B-5186-4B05-8555-EB9DA31B9A2B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2E0BDE9-A071-4E9A-97D3-940A57725AA8}"/>
              </a:ext>
            </a:extLst>
          </p:cNvPr>
          <p:cNvSpPr/>
          <p:nvPr/>
        </p:nvSpPr>
        <p:spPr>
          <a:xfrm>
            <a:off x="2373436" y="2393260"/>
            <a:ext cx="462529" cy="34376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2B5F2E5-B69B-418B-A7DF-81497D1D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3640144"/>
            <a:ext cx="1537255" cy="8258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deadline before 31/05/2019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C66F40-E32E-4DFE-A23A-0ACE05BF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0FF15A1-49B7-44E4-8D05-DC29F193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036" y="1370506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5152EA-1D29-415D-8224-E5487F108BE4}"/>
              </a:ext>
            </a:extLst>
          </p:cNvPr>
          <p:cNvCxnSpPr>
            <a:cxnSpLocks/>
          </p:cNvCxnSpPr>
          <p:nvPr/>
        </p:nvCxnSpPr>
        <p:spPr>
          <a:xfrm rot="10800000">
            <a:off x="1940479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1A75593C-6505-48DE-9E5D-3A5A8BC2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925" y="3029245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changes made to the description is reflected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37763F-AE44-44E3-ABD9-877E7E8CBDED}"/>
              </a:ext>
            </a:extLst>
          </p:cNvPr>
          <p:cNvCxnSpPr>
            <a:cxnSpLocks/>
          </p:cNvCxnSpPr>
          <p:nvPr/>
        </p:nvCxnSpPr>
        <p:spPr>
          <a:xfrm rot="10800000">
            <a:off x="8298953" y="3255014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9B8C2D61-5EE2-4E97-959F-218C36FE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080" y="2959691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deadline has been updated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8014D1E-C66A-44F1-B05A-42A5E8EAB9A5}"/>
              </a:ext>
            </a:extLst>
          </p:cNvPr>
          <p:cNvCxnSpPr>
            <a:cxnSpLocks/>
          </p:cNvCxnSpPr>
          <p:nvPr/>
        </p:nvCxnSpPr>
        <p:spPr>
          <a:xfrm rot="10800000">
            <a:off x="871108" y="3185460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2CB38B1D-6E2D-473F-BC2A-7EA4EA49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377" y="5209227"/>
            <a:ext cx="2677005" cy="44280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changes made to the description is reflected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566DE-F8A3-46DF-9D24-3EE2A16C4FDE}"/>
              </a:ext>
            </a:extLst>
          </p:cNvPr>
          <p:cNvCxnSpPr>
            <a:cxnSpLocks/>
          </p:cNvCxnSpPr>
          <p:nvPr/>
        </p:nvCxnSpPr>
        <p:spPr>
          <a:xfrm rot="10800000">
            <a:off x="7245405" y="5434996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AF25D-D2F6-4350-981E-9727D88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B9A6549A-004E-4B2F-A05C-D9CC0E4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451" y="633916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PocketProject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’s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and deadline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41F47F-80E5-4A89-9A91-58FB1657B03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55957" y="802593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FE20831-90AC-46F8-AD9F-0B7D1BC9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target employee from the list to be edited.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2CCFC-6607-425C-9FD2-42E3FDCA6A64}"/>
              </a:ext>
            </a:extLst>
          </p:cNvPr>
          <p:cNvCxnSpPr>
            <a:stCxn id="5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BCF0B-13CB-4988-99CD-503D9952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86B20FA-891E-41A3-BF89-541272B3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584" y="1463271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DDB108-6000-40E4-AA29-FC994CF96054}"/>
              </a:ext>
            </a:extLst>
          </p:cNvPr>
          <p:cNvCxnSpPr>
            <a:cxnSpLocks/>
          </p:cNvCxnSpPr>
          <p:nvPr/>
        </p:nvCxnSpPr>
        <p:spPr>
          <a:xfrm rot="10800000">
            <a:off x="6804027" y="1463272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C69E8DD3-14D8-49F1-BE4F-8120190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79" y="3874345"/>
            <a:ext cx="2089651" cy="11217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target employee’s information has been changed. Name changed from ‘Jothi Pillay’ to ‘The magician’ and the skills are removed.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3A9DAA-41D3-490F-80FF-27ABC672D6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282503" y="4314162"/>
            <a:ext cx="1385376" cy="1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8FFD1366-B0A5-4B78-B032-DB79E1A1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66" y="28804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changes are reflected on the detail panel as well.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6F5F6-7501-42BD-8043-B6D730E52F63}"/>
              </a:ext>
            </a:extLst>
          </p:cNvPr>
          <p:cNvCxnSpPr>
            <a:stCxn id="9" idx="1"/>
          </p:cNvCxnSpPr>
          <p:nvPr/>
        </p:nvCxnSpPr>
        <p:spPr>
          <a:xfrm flipH="1">
            <a:off x="8213389" y="33089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6F6E8-E32A-41A7-9AA9-15076D78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68"/>
            <a:ext cx="12192000" cy="6520264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0263408-A16A-4A2C-BB3C-5C534023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45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the first milestone of Orbital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3E696C-183E-4335-9D29-1545BB8F4A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3296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5A3CCE-AE6F-4752-BC0E-267239371C31}"/>
              </a:ext>
            </a:extLst>
          </p:cNvPr>
          <p:cNvSpPr/>
          <p:nvPr/>
        </p:nvSpPr>
        <p:spPr>
          <a:xfrm>
            <a:off x="106018" y="1089353"/>
            <a:ext cx="8507896" cy="4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E59DB32-237E-4D1D-BB40-D16A4C89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062" y="2668124"/>
            <a:ext cx="306125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Target milestone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FC917-592D-4C93-8667-354635880A1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531" y="2836801"/>
            <a:ext cx="9475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620DFCB4-5E71-4EF8-B445-1D7EC560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836" y="3416584"/>
            <a:ext cx="1762538" cy="6518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Target project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9CB7F-1F3E-400A-9C4B-5C48A95E10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93306" y="3585261"/>
            <a:ext cx="947530" cy="1572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26C6EE-B158-4B50-A355-1374E715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7E5FFB0-0C74-4A40-BF46-1578F1B6A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306" y="1423515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821B2C2-57F3-4453-B6EF-5D5C5CC286B3}"/>
              </a:ext>
            </a:extLst>
          </p:cNvPr>
          <p:cNvCxnSpPr>
            <a:cxnSpLocks/>
          </p:cNvCxnSpPr>
          <p:nvPr/>
        </p:nvCxnSpPr>
        <p:spPr>
          <a:xfrm rot="10800000">
            <a:off x="3583749" y="1423516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E98D1064-71A8-4A4D-AB75-BF61A3DF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435" y="3054556"/>
            <a:ext cx="3233529" cy="8548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edited milestone. Since the milestones are sorted by date, changing the date to 03/08/2019 shifted the milestone to be second in the list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8850A-1CF1-4A16-8B36-773B3DA28F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228523" y="3054558"/>
            <a:ext cx="993912" cy="4274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36946-04D4-4C8A-8334-FE15C3AC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D94926-B810-4930-9A60-524408F72A78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2F387CA-6E46-4316-9512-9ADBAA9E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184" y="1370506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39C808-B0A7-46BF-A849-5E288DBD05BC}"/>
              </a:ext>
            </a:extLst>
          </p:cNvPr>
          <p:cNvCxnSpPr>
            <a:cxnSpLocks/>
          </p:cNvCxnSpPr>
          <p:nvPr/>
        </p:nvCxnSpPr>
        <p:spPr>
          <a:xfrm rot="10800000">
            <a:off x="1317627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8BB5E458-3BB4-4FFE-9101-727596AE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‘stark’ in their name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D423C-FFE8-47E7-8249-B2800FC3A8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5AC3E441-6B0F-4603-BE6A-06E9A1B9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83420-147C-43F8-9A7A-B1756D0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C254FFB-F425-43F1-B985-F51FD6DF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skill java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5D15FF-6EA8-4205-A184-10D4983A456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47EACA2A-1DC4-429F-875A-74385570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5" y="1380577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C2B4E35-7B93-4950-B1CB-C8984B8672E2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3722739-5D4F-410E-8E1A-6EFA7F27BA4E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88341ED-0E5C-4258-BD6E-C2C377C4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49092-BD3E-4504-B184-3854EE5559DD}"/>
              </a:ext>
            </a:extLst>
          </p:cNvPr>
          <p:cNvSpPr txBox="1"/>
          <p:nvPr/>
        </p:nvSpPr>
        <p:spPr>
          <a:xfrm>
            <a:off x="605870" y="328653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F621-4187-4C44-8420-E99C3F7F0050}"/>
              </a:ext>
            </a:extLst>
          </p:cNvPr>
          <p:cNvSpPr txBox="1"/>
          <p:nvPr/>
        </p:nvSpPr>
        <p:spPr>
          <a:xfrm>
            <a:off x="365594" y="4565372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31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B9AAF-E0BB-4574-A817-C5869D38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079A0BE-97C9-46B0-8D47-5061DEFB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name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apollo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EEC02C-F971-4985-A938-74B293B378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0731CD8-E3AB-45A1-932C-EA7F66A5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791CB-8F5E-4D32-9211-288636927E79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04C7E4C-E0CF-4211-A406-4147957EDF19}"/>
              </a:ext>
            </a:extLst>
          </p:cNvPr>
          <p:cNvSpPr/>
          <p:nvPr/>
        </p:nvSpPr>
        <p:spPr>
          <a:xfrm>
            <a:off x="2345635" y="2393260"/>
            <a:ext cx="480552" cy="225825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AA1302-F7E0-4225-900F-ECCD6A31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7</cp:revision>
  <dcterms:created xsi:type="dcterms:W3CDTF">2019-04-14T03:19:49Z</dcterms:created>
  <dcterms:modified xsi:type="dcterms:W3CDTF">2019-04-14T05:13:33Z</dcterms:modified>
</cp:coreProperties>
</file>