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30" d="100"/>
          <a:sy n="130" d="100"/>
        </p:scale>
        <p:origin x="-156" y="-14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192826" y="3204826"/>
            <a:ext cx="4484986" cy="92176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2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19200" y="1998350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28B61-F2E1-478C-A0B2-5B7523410D3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208365" y="3817948"/>
            <a:ext cx="1" cy="3086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2019-03-17T09:35:17Z</dcterms:modified>
</cp:coreProperties>
</file>