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2040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369721" y="93655"/>
            <a:ext cx="4090655" cy="75263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203348" y="-108327"/>
            <a:ext cx="8480179" cy="772832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469655" y="3809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741841" y="744599"/>
            <a:ext cx="0" cy="68754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813850" y="1095292"/>
            <a:ext cx="170102" cy="60949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4387" y="260004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97787" y="744599"/>
            <a:ext cx="0" cy="191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04471" y="1202791"/>
            <a:ext cx="207045" cy="1285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345057" y="1942947"/>
            <a:ext cx="31049" cy="5448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9906" y="194294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933700" y="10989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06681" y="702804"/>
            <a:ext cx="20010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execute(“update Apollo </a:t>
            </a:r>
            <a:r>
              <a:rPr lang="en-US" sz="1400" dirty="0" err="1">
                <a:solidFill>
                  <a:srgbClr val="0070C0"/>
                </a:solidFill>
              </a:rPr>
              <a:t>projecttask</a:t>
            </a:r>
            <a:r>
              <a:rPr lang="en-US" sz="1400" dirty="0">
                <a:solidFill>
                  <a:srgbClr val="0070C0"/>
                </a:solidFill>
              </a:rPr>
              <a:t> 2 1 Complete”)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816664" y="1744337"/>
            <a:ext cx="13919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85878" y="279308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93525" y="242421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1650280" y="248786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040963" y="71902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00512" y="3060627"/>
            <a:ext cx="156526" cy="37380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1672721" y="744599"/>
            <a:ext cx="24096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(“update Apollo </a:t>
            </a:r>
            <a:r>
              <a:rPr lang="en-US" dirty="0" err="1"/>
              <a:t>projecttask</a:t>
            </a:r>
            <a:r>
              <a:rPr lang="en-US" dirty="0"/>
              <a:t> 2 1 Complete”)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76207" y="646056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776692" y="694517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15591" y="345419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-628577" y="2190071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406765" y="265638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791200" y="2947488"/>
            <a:ext cx="56251" cy="35950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744527" y="3252290"/>
            <a:ext cx="171064" cy="6995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407156" y="3265982"/>
            <a:ext cx="1305286" cy="53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516116" y="1321863"/>
            <a:ext cx="1721526" cy="6496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command:UpdateProjectTask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623505" y="3073174"/>
            <a:ext cx="5916759" cy="13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644555" y="120090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646746" y="6798699"/>
            <a:ext cx="59540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68908" y="3086630"/>
            <a:ext cx="197292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getProjectWithName</a:t>
            </a:r>
            <a:r>
              <a:rPr lang="en-US" sz="1200" dirty="0">
                <a:solidFill>
                  <a:srgbClr val="7030A0"/>
                </a:solidFill>
              </a:rPr>
              <a:t>(‘Apollo”)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5893264" y="3402221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75071" y="3951822"/>
            <a:ext cx="13549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646F0-0AF5-4DD0-A974-0CCC1135FE86}"/>
              </a:ext>
            </a:extLst>
          </p:cNvPr>
          <p:cNvSpPr/>
          <p:nvPr/>
        </p:nvSpPr>
        <p:spPr>
          <a:xfrm>
            <a:off x="2236369" y="136139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5F776C2-63AC-48A1-9D91-046BF766A79C}"/>
              </a:ext>
            </a:extLst>
          </p:cNvPr>
          <p:cNvSpPr/>
          <p:nvPr/>
        </p:nvSpPr>
        <p:spPr>
          <a:xfrm>
            <a:off x="1737427" y="810800"/>
            <a:ext cx="1041679" cy="6753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:Update 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8BB466-F020-4819-8341-7BA9B4DBD881}"/>
              </a:ext>
            </a:extLst>
          </p:cNvPr>
          <p:cNvCxnSpPr>
            <a:cxnSpLocks/>
          </p:cNvCxnSpPr>
          <p:nvPr/>
        </p:nvCxnSpPr>
        <p:spPr>
          <a:xfrm>
            <a:off x="2306739" y="1499400"/>
            <a:ext cx="0" cy="33877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CEA6EE-690A-40AA-84D3-83AAE02F3921}"/>
              </a:ext>
            </a:extLst>
          </p:cNvPr>
          <p:cNvSpPr/>
          <p:nvPr/>
        </p:nvSpPr>
        <p:spPr>
          <a:xfrm>
            <a:off x="2224710" y="1748866"/>
            <a:ext cx="164059" cy="675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78A86-8D75-4D5E-AB3A-2AC3C835B0D2}"/>
              </a:ext>
            </a:extLst>
          </p:cNvPr>
          <p:cNvCxnSpPr>
            <a:cxnSpLocks/>
          </p:cNvCxnSpPr>
          <p:nvPr/>
        </p:nvCxnSpPr>
        <p:spPr>
          <a:xfrm flipV="1">
            <a:off x="2388769" y="1759374"/>
            <a:ext cx="1127347" cy="100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08E967-BDC3-4289-9AA8-AEE1B22DF2C2}"/>
              </a:ext>
            </a:extLst>
          </p:cNvPr>
          <p:cNvCxnSpPr>
            <a:cxnSpLocks/>
          </p:cNvCxnSpPr>
          <p:nvPr/>
        </p:nvCxnSpPr>
        <p:spPr>
          <a:xfrm>
            <a:off x="2388769" y="2227583"/>
            <a:ext cx="19680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5ED295-9FA6-4049-ACDD-B50F2521B8F1}"/>
              </a:ext>
            </a:extLst>
          </p:cNvPr>
          <p:cNvSpPr txBox="1"/>
          <p:nvPr/>
        </p:nvSpPr>
        <p:spPr>
          <a:xfrm>
            <a:off x="954245" y="2174584"/>
            <a:ext cx="925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7388B3-6A67-4316-81C6-BE8ACD7FD0C6}"/>
              </a:ext>
            </a:extLst>
          </p:cNvPr>
          <p:cNvSpPr/>
          <p:nvPr/>
        </p:nvSpPr>
        <p:spPr>
          <a:xfrm>
            <a:off x="5909353" y="436617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B3FFEC-5A02-442A-A3CC-BF678D480D9B}"/>
              </a:ext>
            </a:extLst>
          </p:cNvPr>
          <p:cNvSpPr/>
          <p:nvPr/>
        </p:nvSpPr>
        <p:spPr>
          <a:xfrm>
            <a:off x="5738289" y="4164277"/>
            <a:ext cx="171064" cy="6995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FFCE63-A514-4691-A7FC-0C104203182A}"/>
              </a:ext>
            </a:extLst>
          </p:cNvPr>
          <p:cNvCxnSpPr>
            <a:cxnSpLocks/>
          </p:cNvCxnSpPr>
          <p:nvPr/>
        </p:nvCxnSpPr>
        <p:spPr>
          <a:xfrm>
            <a:off x="4461482" y="4157177"/>
            <a:ext cx="1276807" cy="71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82A56B1-F910-4FAC-B3B8-610BC1BD2763}"/>
              </a:ext>
            </a:extLst>
          </p:cNvPr>
          <p:cNvSpPr txBox="1"/>
          <p:nvPr/>
        </p:nvSpPr>
        <p:spPr>
          <a:xfrm>
            <a:off x="5951219" y="4050708"/>
            <a:ext cx="197292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getMilestone</a:t>
            </a:r>
            <a:r>
              <a:rPr lang="en-US" sz="1200" dirty="0">
                <a:solidFill>
                  <a:srgbClr val="7030A0"/>
                </a:solidFill>
              </a:rPr>
              <a:t>(2)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4" name="Curved Connector 12">
            <a:extLst>
              <a:ext uri="{FF2B5EF4-FFF2-40B4-BE49-F238E27FC236}">
                <a16:creationId xmlns:a16="http://schemas.microsoft.com/office/drawing/2014/main" id="{8A51FFFC-1BCA-465F-9C75-9DDF22D7A8DD}"/>
              </a:ext>
            </a:extLst>
          </p:cNvPr>
          <p:cNvCxnSpPr/>
          <p:nvPr/>
        </p:nvCxnSpPr>
        <p:spPr>
          <a:xfrm rot="16200000" flipH="1">
            <a:off x="5887026" y="4314208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5D15E9-2D39-44D4-9111-4773BF80906B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468833" y="4863809"/>
            <a:ext cx="13549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23F5D9D-11CB-4A45-965A-FD5BCE018AF3}"/>
              </a:ext>
            </a:extLst>
          </p:cNvPr>
          <p:cNvSpPr/>
          <p:nvPr/>
        </p:nvSpPr>
        <p:spPr>
          <a:xfrm>
            <a:off x="5902002" y="5249533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CCF700-6F6F-4299-AA42-B39DBA2BE3C9}"/>
              </a:ext>
            </a:extLst>
          </p:cNvPr>
          <p:cNvSpPr/>
          <p:nvPr/>
        </p:nvSpPr>
        <p:spPr>
          <a:xfrm>
            <a:off x="5730938" y="5047631"/>
            <a:ext cx="171064" cy="6995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52A6E8-D3B7-4A85-8A10-4A4BA1595626}"/>
              </a:ext>
            </a:extLst>
          </p:cNvPr>
          <p:cNvSpPr txBox="1"/>
          <p:nvPr/>
        </p:nvSpPr>
        <p:spPr>
          <a:xfrm>
            <a:off x="5964102" y="4853641"/>
            <a:ext cx="197292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getProjectTask</a:t>
            </a:r>
            <a:r>
              <a:rPr lang="en-US" sz="1200" dirty="0">
                <a:solidFill>
                  <a:srgbClr val="7030A0"/>
                </a:solidFill>
              </a:rPr>
              <a:t>(1)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Curved Connector 12">
            <a:extLst>
              <a:ext uri="{FF2B5EF4-FFF2-40B4-BE49-F238E27FC236}">
                <a16:creationId xmlns:a16="http://schemas.microsoft.com/office/drawing/2014/main" id="{3CCF809B-6174-4FA9-A20C-D7B93F3B5D56}"/>
              </a:ext>
            </a:extLst>
          </p:cNvPr>
          <p:cNvCxnSpPr/>
          <p:nvPr/>
        </p:nvCxnSpPr>
        <p:spPr>
          <a:xfrm rot="16200000" flipH="1">
            <a:off x="5879675" y="5197562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E5B009-4829-4D05-B78D-44F3A23C97B9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461482" y="5747163"/>
            <a:ext cx="13549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0E48B8-4CB5-40D4-BF30-BA5BDD6D82D2}"/>
              </a:ext>
            </a:extLst>
          </p:cNvPr>
          <p:cNvCxnSpPr>
            <a:cxnSpLocks/>
          </p:cNvCxnSpPr>
          <p:nvPr/>
        </p:nvCxnSpPr>
        <p:spPr>
          <a:xfrm>
            <a:off x="4467259" y="5040530"/>
            <a:ext cx="1276807" cy="71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B894FEDB-2A59-4023-A1ED-CFAB942D3B29}"/>
              </a:ext>
            </a:extLst>
          </p:cNvPr>
          <p:cNvSpPr/>
          <p:nvPr/>
        </p:nvSpPr>
        <p:spPr>
          <a:xfrm>
            <a:off x="7360563" y="5329520"/>
            <a:ext cx="1828800" cy="2911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task: </a:t>
            </a:r>
            <a:r>
              <a:rPr lang="en-US" sz="1600" dirty="0" err="1">
                <a:solidFill>
                  <a:schemeClr val="bg1"/>
                </a:solidFill>
              </a:rPr>
              <a:t>ProjectTask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8A5D2E-42CE-439F-9ACE-9CDFCC16257D}"/>
              </a:ext>
            </a:extLst>
          </p:cNvPr>
          <p:cNvCxnSpPr>
            <a:cxnSpLocks/>
          </p:cNvCxnSpPr>
          <p:nvPr/>
        </p:nvCxnSpPr>
        <p:spPr>
          <a:xfrm flipH="1">
            <a:off x="8238303" y="5601641"/>
            <a:ext cx="36661" cy="14813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62BA9B3-0118-4F05-8B1F-88B24A85515B}"/>
              </a:ext>
            </a:extLst>
          </p:cNvPr>
          <p:cNvSpPr/>
          <p:nvPr/>
        </p:nvSpPr>
        <p:spPr>
          <a:xfrm>
            <a:off x="8172039" y="5906443"/>
            <a:ext cx="171064" cy="6995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09E6FA-F55E-4EDF-9F0A-EE151162C92C}"/>
              </a:ext>
            </a:extLst>
          </p:cNvPr>
          <p:cNvCxnSpPr>
            <a:cxnSpLocks/>
          </p:cNvCxnSpPr>
          <p:nvPr/>
        </p:nvCxnSpPr>
        <p:spPr>
          <a:xfrm>
            <a:off x="4452306" y="5910033"/>
            <a:ext cx="3693107" cy="184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E9F0BB6-A5C4-4B3E-9734-E653FB0F0CC7}"/>
              </a:ext>
            </a:extLst>
          </p:cNvPr>
          <p:cNvSpPr txBox="1"/>
          <p:nvPr/>
        </p:nvSpPr>
        <p:spPr>
          <a:xfrm>
            <a:off x="5785244" y="5634553"/>
            <a:ext cx="2177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updateStatus</a:t>
            </a:r>
            <a:r>
              <a:rPr lang="en-US" dirty="0"/>
              <a:t>(“Complete”)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F041C3-55AE-4C29-A81D-42F6AC9AA1C9}"/>
              </a:ext>
            </a:extLst>
          </p:cNvPr>
          <p:cNvCxnSpPr>
            <a:cxnSpLocks/>
          </p:cNvCxnSpPr>
          <p:nvPr/>
        </p:nvCxnSpPr>
        <p:spPr>
          <a:xfrm flipV="1">
            <a:off x="4468833" y="6605975"/>
            <a:ext cx="3703206" cy="359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61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Daryl Tan</cp:lastModifiedBy>
  <cp:revision>113</cp:revision>
  <dcterms:created xsi:type="dcterms:W3CDTF">2016-07-22T14:33:02Z</dcterms:created>
  <dcterms:modified xsi:type="dcterms:W3CDTF">2019-04-14T14:11:39Z</dcterms:modified>
</cp:coreProperties>
</file>