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702" y="-48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1521685" y="3335284"/>
            <a:ext cx="15301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VersionedPocketProject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3595111" y="3353144"/>
            <a:ext cx="129257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UniqueEmployeeList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039684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  <a:endCxn id="49" idx="1"/>
          </p:cNvCxnSpPr>
          <p:nvPr/>
        </p:nvCxnSpPr>
        <p:spPr>
          <a:xfrm>
            <a:off x="3275732" y="3524601"/>
            <a:ext cx="319379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282182" y="3347776"/>
            <a:ext cx="76808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Employee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886966" y="34307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123014" y="3517465"/>
            <a:ext cx="159168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680903" y="305394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058937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246501" y="319653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680903" y="337692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294985" y="3519818"/>
            <a:ext cx="385918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680903" y="369990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6294985" y="3524601"/>
            <a:ext cx="385918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680903" y="402288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294985" y="3524601"/>
            <a:ext cx="385918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293478" y="35485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03762" y="35876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649348" y="2685090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UniqueSkillList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3158431" y="3057658"/>
            <a:ext cx="720592" cy="26124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5682850" y="29204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5521988" y="315443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4852786" y="272271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5285702" y="254933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Skill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5103762" y="27677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335606" y="26626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4831511" y="275202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5526404" y="300948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2018-12-05T01:15:03Z</dcterms:created>
  <dcterms:modified xsi:type="dcterms:W3CDTF">2019-03-17T09:45:15Z</dcterms:modified>
</cp:coreProperties>
</file>