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1740" y="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322EB-3E38-4A42-9533-653741ECCE51}"/>
              </a:ext>
            </a:extLst>
          </p:cNvPr>
          <p:cNvCxnSpPr>
            <a:cxnSpLocks/>
          </p:cNvCxnSpPr>
          <p:nvPr/>
        </p:nvCxnSpPr>
        <p:spPr>
          <a:xfrm>
            <a:off x="7540853" y="1578349"/>
            <a:ext cx="0" cy="39080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10830934" y="32466"/>
            <a:ext cx="3469479" cy="583493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477541" y="0"/>
            <a:ext cx="11120308" cy="588424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14995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610958" y="496718"/>
            <a:ext cx="1" cy="5370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0"/>
            <a:ext cx="184463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0209" y="149958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:PocketProject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22462" y="617642"/>
            <a:ext cx="28125" cy="3166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7272" y="1365809"/>
            <a:ext cx="171690" cy="176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9576333" y="2365149"/>
            <a:ext cx="0" cy="29688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500133" y="236514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6200" y="1261999"/>
            <a:ext cx="14627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37579" y="804147"/>
            <a:ext cx="25377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execute(“edit project Apollo userstory 1 as a user I want to login”)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1714" y="151696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6415" y="333422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21714" y="305226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74395" y="312825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0" y="5251787"/>
            <a:ext cx="1514394" cy="601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500738" y="3482829"/>
            <a:ext cx="176145" cy="1735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27992" y="704786"/>
            <a:ext cx="22786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parseCommand(“edit project Apollo userstory 1 as a user I want to login”)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26073" y="477141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8853" y="498626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56776" y="387639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345183" y="2869437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47950" y="307858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1584676" y="336969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524674" y="3674490"/>
            <a:ext cx="129933" cy="1278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9660006" y="3726860"/>
            <a:ext cx="18646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8763000" y="1743288"/>
            <a:ext cx="1814890" cy="6496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command:EditUserStory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753732" y="3549667"/>
            <a:ext cx="7736874" cy="149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43801" y="5105400"/>
            <a:ext cx="77468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25361" y="3505553"/>
            <a:ext cx="184303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getProjectWithName(project)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1634449" y="382442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9676883" y="4952998"/>
            <a:ext cx="1912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646F0-0AF5-4DD0-A974-0CCC1135FE86}"/>
              </a:ext>
            </a:extLst>
          </p:cNvPr>
          <p:cNvSpPr/>
          <p:nvPr/>
        </p:nvSpPr>
        <p:spPr>
          <a:xfrm>
            <a:off x="5589169" y="152441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5F776C2-63AC-48A1-9D91-046BF766A79C}"/>
              </a:ext>
            </a:extLst>
          </p:cNvPr>
          <p:cNvSpPr/>
          <p:nvPr/>
        </p:nvSpPr>
        <p:spPr>
          <a:xfrm>
            <a:off x="5054318" y="973756"/>
            <a:ext cx="1406588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:EditCommand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8BB466-F020-4819-8341-7BA9B4DBD881}"/>
              </a:ext>
            </a:extLst>
          </p:cNvPr>
          <p:cNvCxnSpPr>
            <a:cxnSpLocks/>
          </p:cNvCxnSpPr>
          <p:nvPr/>
        </p:nvCxnSpPr>
        <p:spPr>
          <a:xfrm>
            <a:off x="5665369" y="1565290"/>
            <a:ext cx="0" cy="3768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CEA6EE-690A-40AA-84D3-83AAE02F3921}"/>
              </a:ext>
            </a:extLst>
          </p:cNvPr>
          <p:cNvSpPr/>
          <p:nvPr/>
        </p:nvSpPr>
        <p:spPr>
          <a:xfrm>
            <a:off x="5577511" y="1911884"/>
            <a:ext cx="145432" cy="11729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78A86-8D75-4D5E-AB3A-2AC3C835B0D2}"/>
              </a:ext>
            </a:extLst>
          </p:cNvPr>
          <p:cNvCxnSpPr>
            <a:cxnSpLocks/>
          </p:cNvCxnSpPr>
          <p:nvPr/>
        </p:nvCxnSpPr>
        <p:spPr>
          <a:xfrm flipV="1">
            <a:off x="5741569" y="1928867"/>
            <a:ext cx="1174004" cy="3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08E967-BDC3-4289-9AA8-AEE1B22DF2C2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5722943" y="2946896"/>
            <a:ext cx="1816479" cy="249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5ED295-9FA6-4049-ACDD-B50F2521B8F1}"/>
              </a:ext>
            </a:extLst>
          </p:cNvPr>
          <p:cNvSpPr txBox="1"/>
          <p:nvPr/>
        </p:nvSpPr>
        <p:spPr>
          <a:xfrm>
            <a:off x="4283562" y="2812342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B0FA41-49D3-4042-B3D0-A541C62A0593}"/>
              </a:ext>
            </a:extLst>
          </p:cNvPr>
          <p:cNvSpPr/>
          <p:nvPr/>
        </p:nvSpPr>
        <p:spPr>
          <a:xfrm>
            <a:off x="7469051" y="190898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2FDA05-BE62-42DD-966B-FE27FD8F8894}"/>
              </a:ext>
            </a:extLst>
          </p:cNvPr>
          <p:cNvSpPr/>
          <p:nvPr/>
        </p:nvSpPr>
        <p:spPr>
          <a:xfrm>
            <a:off x="7457392" y="2296451"/>
            <a:ext cx="164059" cy="675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AAE62F-07A7-4614-8D4D-434948783C07}"/>
              </a:ext>
            </a:extLst>
          </p:cNvPr>
          <p:cNvCxnSpPr>
            <a:cxnSpLocks/>
          </p:cNvCxnSpPr>
          <p:nvPr/>
        </p:nvCxnSpPr>
        <p:spPr>
          <a:xfrm flipV="1">
            <a:off x="7621451" y="2313434"/>
            <a:ext cx="1174004" cy="3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166B30-5FF7-4EE3-BFA4-AEA3418197D6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621451" y="2634126"/>
            <a:ext cx="1890499" cy="167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CCA99C-0B74-43CF-9B66-A4E15209BF02}"/>
              </a:ext>
            </a:extLst>
          </p:cNvPr>
          <p:cNvSpPr txBox="1"/>
          <p:nvPr/>
        </p:nvSpPr>
        <p:spPr>
          <a:xfrm>
            <a:off x="6027542" y="2710760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6A2B3B-A7C9-4467-98EE-9F83DF5A461B}"/>
              </a:ext>
            </a:extLst>
          </p:cNvPr>
          <p:cNvSpPr txBox="1"/>
          <p:nvPr/>
        </p:nvSpPr>
        <p:spPr>
          <a:xfrm>
            <a:off x="12072174" y="4078842"/>
            <a:ext cx="174835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setUserStory(storyToEdit, editedStory)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EE822C-0464-4ED3-9452-283EB26BFA05}"/>
              </a:ext>
            </a:extLst>
          </p:cNvPr>
          <p:cNvSpPr/>
          <p:nvPr/>
        </p:nvSpPr>
        <p:spPr>
          <a:xfrm>
            <a:off x="11656775" y="442599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0C3202E5-B96C-4D92-B4A0-022382BB01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6409" y="4449728"/>
            <a:ext cx="156923" cy="76200"/>
          </a:xfrm>
          <a:prstGeom prst="curvedConnector4">
            <a:avLst>
              <a:gd name="adj1" fmla="val -165102"/>
              <a:gd name="adj2" fmla="val 45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F34769-006E-42EB-85D4-B8FBBD28A2F8}"/>
              </a:ext>
            </a:extLst>
          </p:cNvPr>
          <p:cNvCxnSpPr>
            <a:cxnSpLocks/>
          </p:cNvCxnSpPr>
          <p:nvPr/>
        </p:nvCxnSpPr>
        <p:spPr>
          <a:xfrm>
            <a:off x="7539422" y="1649109"/>
            <a:ext cx="0" cy="3768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2E54CC4-1A1C-4F7B-9410-78A436674CD2}"/>
              </a:ext>
            </a:extLst>
          </p:cNvPr>
          <p:cNvSpPr/>
          <p:nvPr/>
        </p:nvSpPr>
        <p:spPr>
          <a:xfrm>
            <a:off x="6934200" y="1358323"/>
            <a:ext cx="1160571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:EditProjectCommand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jeffgan mingrui</cp:lastModifiedBy>
  <cp:revision>113</cp:revision>
  <dcterms:created xsi:type="dcterms:W3CDTF">2016-07-22T14:33:02Z</dcterms:created>
  <dcterms:modified xsi:type="dcterms:W3CDTF">2019-04-13T20:04:30Z</dcterms:modified>
</cp:coreProperties>
</file>