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236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717672" y="163017"/>
            <a:ext cx="3174279" cy="58291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8600" y="163017"/>
            <a:ext cx="8454764" cy="58291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78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0"/>
            <a:ext cx="188575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:PocketProject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911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57271" y="1365809"/>
            <a:ext cx="207045" cy="1285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7709617" y="2105965"/>
            <a:ext cx="19289" cy="33804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652706" y="210596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718761" y="865822"/>
            <a:ext cx="22659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execute(“update Apollo userstory 1 ongoing”)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21714" y="151696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66922" y="29561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46325" y="258723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02520" y="265088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5976" y="508572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53313" y="3223645"/>
            <a:ext cx="118948" cy="20206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04636" y="906812"/>
            <a:ext cx="22786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parseCommand(“update Apollo userstory 1 ongoing”)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24359" y="466727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4199" y="483557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268391" y="361721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223" y="2353089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759565" y="28194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200251" y="3110506"/>
            <a:ext cx="18568" cy="21822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097327" y="3415307"/>
            <a:ext cx="189098" cy="13352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812579" y="346767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915573" y="1484104"/>
            <a:ext cx="1713848" cy="6496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command:UpdateUserStory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9295" y="3236192"/>
            <a:ext cx="5916759" cy="13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55561" y="4947700"/>
            <a:ext cx="59540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02895" y="3249648"/>
            <a:ext cx="189015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getProjectWithName(project)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9246064" y="356523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754162" y="4750536"/>
            <a:ext cx="1437714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2646F0-0AF5-4DD0-A974-0CCC1135FE86}"/>
              </a:ext>
            </a:extLst>
          </p:cNvPr>
          <p:cNvSpPr/>
          <p:nvPr/>
        </p:nvSpPr>
        <p:spPr>
          <a:xfrm>
            <a:off x="5589169" y="152441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85F776C2-63AC-48A1-9D91-046BF766A79C}"/>
              </a:ext>
            </a:extLst>
          </p:cNvPr>
          <p:cNvSpPr/>
          <p:nvPr/>
        </p:nvSpPr>
        <p:spPr>
          <a:xfrm>
            <a:off x="5054317" y="973756"/>
            <a:ext cx="1747521" cy="675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:UpdateCommand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8BB466-F020-4819-8341-7BA9B4DBD881}"/>
              </a:ext>
            </a:extLst>
          </p:cNvPr>
          <p:cNvCxnSpPr>
            <a:cxnSpLocks/>
          </p:cNvCxnSpPr>
          <p:nvPr/>
        </p:nvCxnSpPr>
        <p:spPr>
          <a:xfrm>
            <a:off x="5665369" y="1565290"/>
            <a:ext cx="41536" cy="3082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CEA6EE-690A-40AA-84D3-83AAE02F3921}"/>
              </a:ext>
            </a:extLst>
          </p:cNvPr>
          <p:cNvSpPr/>
          <p:nvPr/>
        </p:nvSpPr>
        <p:spPr>
          <a:xfrm>
            <a:off x="5577510" y="1911884"/>
            <a:ext cx="164059" cy="675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78A86-8D75-4D5E-AB3A-2AC3C835B0D2}"/>
              </a:ext>
            </a:extLst>
          </p:cNvPr>
          <p:cNvCxnSpPr>
            <a:cxnSpLocks/>
          </p:cNvCxnSpPr>
          <p:nvPr/>
        </p:nvCxnSpPr>
        <p:spPr>
          <a:xfrm flipV="1">
            <a:off x="5741569" y="1928867"/>
            <a:ext cx="1174004" cy="35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08E967-BDC3-4289-9AA8-AEE1B22DF2C2}"/>
              </a:ext>
            </a:extLst>
          </p:cNvPr>
          <p:cNvCxnSpPr>
            <a:cxnSpLocks/>
          </p:cNvCxnSpPr>
          <p:nvPr/>
        </p:nvCxnSpPr>
        <p:spPr>
          <a:xfrm>
            <a:off x="5741569" y="2390601"/>
            <a:ext cx="19680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5ED295-9FA6-4049-ACDD-B50F2521B8F1}"/>
              </a:ext>
            </a:extLst>
          </p:cNvPr>
          <p:cNvSpPr txBox="1"/>
          <p:nvPr/>
        </p:nvSpPr>
        <p:spPr>
          <a:xfrm>
            <a:off x="4307045" y="2337602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cxnSp>
        <p:nvCxnSpPr>
          <p:cNvPr id="52" name="Curved Connector 12">
            <a:extLst>
              <a:ext uri="{FF2B5EF4-FFF2-40B4-BE49-F238E27FC236}">
                <a16:creationId xmlns:a16="http://schemas.microsoft.com/office/drawing/2014/main" id="{6902EE26-73DA-444C-9CFA-0E814B9B619B}"/>
              </a:ext>
            </a:extLst>
          </p:cNvPr>
          <p:cNvCxnSpPr/>
          <p:nvPr/>
        </p:nvCxnSpPr>
        <p:spPr>
          <a:xfrm rot="16200000" flipH="1">
            <a:off x="9356541" y="4251990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3B4B3FF-E0D6-4876-9253-5A6E6C3708BD}"/>
              </a:ext>
            </a:extLst>
          </p:cNvPr>
          <p:cNvSpPr/>
          <p:nvPr/>
        </p:nvSpPr>
        <p:spPr>
          <a:xfrm>
            <a:off x="9296400" y="424963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36DC9-92C0-445E-A64D-7C8E9012A8B9}"/>
              </a:ext>
            </a:extLst>
          </p:cNvPr>
          <p:cNvSpPr txBox="1"/>
          <p:nvPr/>
        </p:nvSpPr>
        <p:spPr>
          <a:xfrm>
            <a:off x="9426333" y="3874783"/>
            <a:ext cx="189015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updateStatus(status)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46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jeffgan mingrui</cp:lastModifiedBy>
  <cp:revision>111</cp:revision>
  <dcterms:created xsi:type="dcterms:W3CDTF">2016-07-22T14:33:02Z</dcterms:created>
  <dcterms:modified xsi:type="dcterms:W3CDTF">2019-04-13T20:46:48Z</dcterms:modified>
</cp:coreProperties>
</file>