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EF2A-AFB2-48E7-ADDC-7901158A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0C21C-9518-4BF5-9270-81DFE81C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C507-DAE8-4178-865C-18272D4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0457-968D-49A6-8FB4-F5E81D4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DE5F-64D9-483F-BDDC-FBBDE07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2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D576-EAB8-449B-89CC-F90831EC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AF0D-5A4D-475B-B901-1B851686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525D-334C-45D9-A6F5-B47E14E3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4C1C-5C8F-4B4E-B833-B4E4597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C079-703A-4BCE-983D-CD588A78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6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60504-CAE0-4312-995A-6284C0401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7A5A-C9F3-4429-9C81-AB4E9F53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7567-3E80-4994-B111-5B11F74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406C-6B1C-4459-B3AA-5A04CD8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27DD-B644-4D40-B016-95878D34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8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8A67-7DB4-48D7-A8E7-D05D1AAC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989-97F9-4078-AF44-8184C12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575C-0659-4CB1-A732-0DCC59D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BB3-CE10-46BB-9379-E3CEA554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6B39-5CD5-4C00-A911-F8D5279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1B47-57FF-489A-9CFB-47574F9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DDBF-072F-4C57-8C4F-74EDAC94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A40F-A63E-4A46-A8B8-7E43A82F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E39F-8023-40A5-9EE3-55616C50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DA2C-D06B-4D81-B9A5-75ED7349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4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5E0B-3C9F-4A6F-9280-A71F1ED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6822-C6FF-407F-ADEF-C2E1C929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E2F8-1BEF-4E70-B342-A31B60C8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6724-9B38-493B-9220-054BA672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D274-6ADF-4226-855C-1C2AB62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E6AD-6834-47D8-8C50-F26DB8AF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9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FEDA-453E-4484-8794-643C5E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381-626D-453A-96DA-11237AD1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3022-7B28-44A3-B6F8-2E7664D3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DEA14-A6B1-40BE-9048-2627EB08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11EE3-B059-4D25-8A19-B132D28A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35913-0A56-4D9B-8E5B-AA6B6235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ABC7-49F8-48B2-8C83-B9B0E22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9EFCA-2F6A-4DA8-9E71-3E40A32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5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B62-6280-4A15-95BC-186DDB30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A974-BD61-4771-9D14-CCE27D8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CF5F6-BCD6-46F6-8DD5-9BB24B10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29D9-3BB8-428A-88F6-93360F23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918F-EF73-4AFB-BE21-610477D9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B3F43-F3B5-4C95-8EE7-7C168C17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CD8A-860D-46F1-973C-D1D3E26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8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DF7-2E87-4952-A0D5-85F112CB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CC56-9F45-41FC-BB67-AA35E155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FBC3-0785-4509-AC0A-099AE362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0ED2-AD81-40A4-83D4-726A6E57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52CA2-2D5C-4BB6-84AA-5D3C5D15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1B634-22E2-4991-B0D7-02B3E641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8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88D3-47AE-45FB-B187-971530AC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70622-572E-40DF-8BAC-4C64BD5C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9E50A-C20D-4FD0-8097-C2BE15B0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3AA0D-0BA8-4EFE-A879-3B473D75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5CB0-0820-417E-9929-2A034EDB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0E133-9198-4759-AC7B-095768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0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196B-D433-4718-A881-19835E92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9048-7E47-47D4-AC07-480D0273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CFDA-D88E-4333-99E9-817E5B4B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906A-B038-4706-83B2-00193F0E7D27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0A41-CE4B-42B9-A0A9-E781A113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D27-FD2B-49AF-A313-E75AC67A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E5D0D-6950-4F00-880A-EC4897C1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4908-2379-4595-92F5-248E478615D5}"/>
              </a:ext>
            </a:extLst>
          </p:cNvPr>
          <p:cNvSpPr/>
          <p:nvPr/>
        </p:nvSpPr>
        <p:spPr>
          <a:xfrm>
            <a:off x="0" y="2001078"/>
            <a:ext cx="2504661" cy="449248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2C98D-74C4-44A1-96ED-AF6A0C51F41F}"/>
              </a:ext>
            </a:extLst>
          </p:cNvPr>
          <p:cNvSpPr/>
          <p:nvPr/>
        </p:nvSpPr>
        <p:spPr>
          <a:xfrm>
            <a:off x="5128591" y="2292627"/>
            <a:ext cx="4359965" cy="39491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6B66D-2055-4684-935D-10ECC3A16843}"/>
              </a:ext>
            </a:extLst>
          </p:cNvPr>
          <p:cNvSpPr/>
          <p:nvPr/>
        </p:nvSpPr>
        <p:spPr>
          <a:xfrm>
            <a:off x="112644" y="624378"/>
            <a:ext cx="11946834" cy="435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D679F-F6D4-4112-9A44-3F3FC1C5627E}"/>
              </a:ext>
            </a:extLst>
          </p:cNvPr>
          <p:cNvSpPr/>
          <p:nvPr/>
        </p:nvSpPr>
        <p:spPr>
          <a:xfrm>
            <a:off x="122583" y="1240604"/>
            <a:ext cx="11946834" cy="5851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EB05A-D899-4070-B8E3-69F4AE6001F4}"/>
              </a:ext>
            </a:extLst>
          </p:cNvPr>
          <p:cNvSpPr txBox="1"/>
          <p:nvPr/>
        </p:nvSpPr>
        <p:spPr>
          <a:xfrm>
            <a:off x="-284921" y="60265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613CF-1EED-492A-A921-B2BD6EA34304}"/>
              </a:ext>
            </a:extLst>
          </p:cNvPr>
          <p:cNvSpPr txBox="1"/>
          <p:nvPr/>
        </p:nvSpPr>
        <p:spPr>
          <a:xfrm>
            <a:off x="-261730" y="1218017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8649-DC55-4924-974A-1FF174DABAA1}"/>
              </a:ext>
            </a:extLst>
          </p:cNvPr>
          <p:cNvSpPr txBox="1"/>
          <p:nvPr/>
        </p:nvSpPr>
        <p:spPr>
          <a:xfrm>
            <a:off x="-390938" y="19566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EE1C2-099C-4E3E-98D9-789C79825E11}"/>
              </a:ext>
            </a:extLst>
          </p:cNvPr>
          <p:cNvSpPr txBox="1"/>
          <p:nvPr/>
        </p:nvSpPr>
        <p:spPr>
          <a:xfrm>
            <a:off x="3412433" y="37463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076C2BA-2F23-4C5F-8C7A-262A2BB6EC03}"/>
              </a:ext>
            </a:extLst>
          </p:cNvPr>
          <p:cNvSpPr/>
          <p:nvPr/>
        </p:nvSpPr>
        <p:spPr>
          <a:xfrm rot="16200000">
            <a:off x="2580856" y="3874603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28CE675-9DD4-4445-BCFB-6AC31673702D}"/>
              </a:ext>
            </a:extLst>
          </p:cNvPr>
          <p:cNvSpPr/>
          <p:nvPr/>
        </p:nvSpPr>
        <p:spPr>
          <a:xfrm rot="5400000">
            <a:off x="11161647" y="3881227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C0B72-A299-49DA-9BAA-E505941FFA34}"/>
              </a:ext>
            </a:extLst>
          </p:cNvPr>
          <p:cNvSpPr txBox="1"/>
          <p:nvPr/>
        </p:nvSpPr>
        <p:spPr>
          <a:xfrm>
            <a:off x="10840279" y="3754689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98BA0-58CD-4CF2-A22E-EE23BD81A821}"/>
              </a:ext>
            </a:extLst>
          </p:cNvPr>
          <p:cNvSpPr txBox="1"/>
          <p:nvPr/>
        </p:nvSpPr>
        <p:spPr>
          <a:xfrm>
            <a:off x="4731026" y="225393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215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A78AC-DA0A-4856-8262-90C70180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08032"/>
            <a:ext cx="4384829" cy="3926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422398-8413-432D-A7CE-4F58AF3A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48" y="1308032"/>
            <a:ext cx="2338188" cy="3926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FBF0-C215-4F5B-A1D8-6B54AEFE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55" y="1308031"/>
            <a:ext cx="7218062" cy="3926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AF0B0-6C42-473A-BA39-F4A048F80F2A}"/>
              </a:ext>
            </a:extLst>
          </p:cNvPr>
          <p:cNvSpPr txBox="1"/>
          <p:nvPr/>
        </p:nvSpPr>
        <p:spPr>
          <a:xfrm>
            <a:off x="432748" y="965995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14A1-FC11-456E-8DDF-7972AF4C1233}"/>
              </a:ext>
            </a:extLst>
          </p:cNvPr>
          <p:cNvSpPr txBox="1"/>
          <p:nvPr/>
        </p:nvSpPr>
        <p:spPr>
          <a:xfrm>
            <a:off x="5129865" y="954620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D3CD4-2007-4E18-8A97-860BD52FD802}"/>
              </a:ext>
            </a:extLst>
          </p:cNvPr>
          <p:cNvSpPr txBox="1"/>
          <p:nvPr/>
        </p:nvSpPr>
        <p:spPr>
          <a:xfrm>
            <a:off x="7809203" y="96826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5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319CF-3737-414B-BBA6-356D5CA8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4" y="1381866"/>
            <a:ext cx="4103426" cy="4094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147DB-DC32-431A-A423-CC714449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13" y="1381866"/>
            <a:ext cx="6515387" cy="4039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14F7F-1325-4454-B7F9-BB1591DF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273" y="1381866"/>
            <a:ext cx="5710547" cy="403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31180-1419-42F6-A267-7E89CAA401CC}"/>
              </a:ext>
            </a:extLst>
          </p:cNvPr>
          <p:cNvSpPr txBox="1"/>
          <p:nvPr/>
        </p:nvSpPr>
        <p:spPr>
          <a:xfrm>
            <a:off x="222914" y="101253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3B4AB-12D8-4614-B958-0664C668D536}"/>
              </a:ext>
            </a:extLst>
          </p:cNvPr>
          <p:cNvSpPr txBox="1"/>
          <p:nvPr/>
        </p:nvSpPr>
        <p:spPr>
          <a:xfrm>
            <a:off x="449011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08780-06AF-42A6-87A9-E0FF60A7BFD7}"/>
              </a:ext>
            </a:extLst>
          </p:cNvPr>
          <p:cNvSpPr txBox="1"/>
          <p:nvPr/>
        </p:nvSpPr>
        <p:spPr>
          <a:xfrm>
            <a:off x="1116927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178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Shune Lei Yee Tun</cp:lastModifiedBy>
  <cp:revision>6</cp:revision>
  <dcterms:created xsi:type="dcterms:W3CDTF">2019-04-04T14:24:39Z</dcterms:created>
  <dcterms:modified xsi:type="dcterms:W3CDTF">2019-04-04T15:21:42Z</dcterms:modified>
</cp:coreProperties>
</file>