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EF2A-AFB2-48E7-ADDC-7901158AE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0C21C-9518-4BF5-9270-81DFE81C2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BC507-DAE8-4178-865C-18272D45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30457-968D-49A6-8FB4-F5E81D45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8DE5F-64D9-483F-BDDC-FBBDE07A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929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D576-EAB8-449B-89CC-F90831EC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9AF0D-5A4D-475B-B901-1B8516860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9525D-334C-45D9-A6F5-B47E14E3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94C1C-5C8F-4B4E-B833-B4E45971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6C079-703A-4BCE-983D-CD588A78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964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60504-CAE0-4312-995A-6284C0401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47A5A-C9F3-4429-9C81-AB4E9F53C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A7567-3E80-4994-B111-5B11F743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9406C-6B1C-4459-B3AA-5A04CD80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927DD-B644-4D40-B016-95878D34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286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8A67-7DB4-48D7-A8E7-D05D1AAC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7989-97F9-4078-AF44-8184C120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5575C-0659-4CB1-A732-0DCC59D1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1ABB3-CE10-46BB-9379-E3CEA554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96B39-5CD5-4C00-A911-F8D5279A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59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1B47-57FF-489A-9CFB-47574F97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2DDBF-072F-4C57-8C4F-74EDAC94C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7A40F-A63E-4A46-A8B8-7E43A82F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0E39F-8023-40A5-9EE3-55616C50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CDA2C-D06B-4D81-B9A5-75ED7349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048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5E0B-3C9F-4A6F-9280-A71F1ED1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66822-C6FF-407F-ADEF-C2E1C9296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8E2F8-1BEF-4E70-B342-A31B60C88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6724-9B38-493B-9220-054BA672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0D274-6ADF-4226-855C-1C2AB624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0E6AD-6834-47D8-8C50-F26DB8AF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390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FEDA-453E-4484-8794-643C5E99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DB381-626D-453A-96DA-11237AD19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53022-7B28-44A3-B6F8-2E7664D30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DEA14-A6B1-40BE-9048-2627EB080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11EE3-B059-4D25-8A19-B132D28A2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A35913-0A56-4D9B-8E5B-AA6B6235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AABC7-49F8-48B2-8C83-B9B0E221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9EFCA-2F6A-4DA8-9E71-3E40A32F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550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CB62-6280-4A15-95BC-186DDB30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AA974-BD61-4771-9D14-CCE27D89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CF5F6-BCD6-46F6-8DD5-9BB24B10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A29D9-3BB8-428A-88F6-93360F23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531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3918F-EF73-4AFB-BE21-610477D9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B3F43-F3B5-4C95-8EE7-7C168C17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8CD8A-860D-46F1-973C-D1D3E26F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183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2DF7-2E87-4952-A0D5-85F112CB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2CC56-9F45-41FC-BB67-AA35E1556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9FBC3-0785-4509-AC0A-099AE362A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80ED2-AD81-40A4-83D4-726A6E57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52CA2-2D5C-4BB6-84AA-5D3C5D15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1B634-22E2-4991-B0D7-02B3E641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88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88D3-47AE-45FB-B187-971530AC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70622-572E-40DF-8BAC-4C64BD5CA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9E50A-C20D-4FD0-8097-C2BE15B07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3AA0D-0BA8-4EFE-A879-3B473D75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E5CB0-0820-417E-9929-2A034EDB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0E133-9198-4759-AC7B-09576854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701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4196B-D433-4718-A881-19835E92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D9048-7E47-47D4-AC07-480D02732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BCFDA-D88E-4333-99E9-817E5B4BD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7906A-B038-4706-83B2-00193F0E7D2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00A41-CE4B-42B9-A0A9-E781A1136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FD27-FD2B-49AF-A313-E75AC67A1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05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4E5D0D-6950-4F00-880A-EC4897C1C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105"/>
            <a:ext cx="12192000" cy="64797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4908-2379-4595-92F5-248E478615D5}"/>
              </a:ext>
            </a:extLst>
          </p:cNvPr>
          <p:cNvSpPr/>
          <p:nvPr/>
        </p:nvSpPr>
        <p:spPr>
          <a:xfrm>
            <a:off x="0" y="2001078"/>
            <a:ext cx="2504661" cy="4492487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2C98D-74C4-44A1-96ED-AF6A0C51F41F}"/>
              </a:ext>
            </a:extLst>
          </p:cNvPr>
          <p:cNvSpPr/>
          <p:nvPr/>
        </p:nvSpPr>
        <p:spPr>
          <a:xfrm>
            <a:off x="5128591" y="2292627"/>
            <a:ext cx="4359965" cy="394914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36B66D-2055-4684-935D-10ECC3A16843}"/>
              </a:ext>
            </a:extLst>
          </p:cNvPr>
          <p:cNvSpPr/>
          <p:nvPr/>
        </p:nvSpPr>
        <p:spPr>
          <a:xfrm>
            <a:off x="112644" y="624378"/>
            <a:ext cx="11946834" cy="43579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4D679F-F6D4-4112-9A44-3F3FC1C5627E}"/>
              </a:ext>
            </a:extLst>
          </p:cNvPr>
          <p:cNvSpPr/>
          <p:nvPr/>
        </p:nvSpPr>
        <p:spPr>
          <a:xfrm>
            <a:off x="122583" y="1240604"/>
            <a:ext cx="11946834" cy="58514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EB05A-D899-4070-B8E3-69F4AE6001F4}"/>
              </a:ext>
            </a:extLst>
          </p:cNvPr>
          <p:cNvSpPr txBox="1"/>
          <p:nvPr/>
        </p:nvSpPr>
        <p:spPr>
          <a:xfrm>
            <a:off x="-284921" y="602654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1613CF-1EED-492A-A921-B2BD6EA34304}"/>
              </a:ext>
            </a:extLst>
          </p:cNvPr>
          <p:cNvSpPr txBox="1"/>
          <p:nvPr/>
        </p:nvSpPr>
        <p:spPr>
          <a:xfrm>
            <a:off x="-261730" y="1218017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F8649-DC55-4924-974A-1FF174DABAA1}"/>
              </a:ext>
            </a:extLst>
          </p:cNvPr>
          <p:cNvSpPr txBox="1"/>
          <p:nvPr/>
        </p:nvSpPr>
        <p:spPr>
          <a:xfrm>
            <a:off x="-390938" y="1956633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EE1C2-099C-4E3E-98D9-789C79825E11}"/>
              </a:ext>
            </a:extLst>
          </p:cNvPr>
          <p:cNvSpPr txBox="1"/>
          <p:nvPr/>
        </p:nvSpPr>
        <p:spPr>
          <a:xfrm>
            <a:off x="3412433" y="3746333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076C2BA-2F23-4C5F-8C7A-262A2BB6EC03}"/>
              </a:ext>
            </a:extLst>
          </p:cNvPr>
          <p:cNvSpPr/>
          <p:nvPr/>
        </p:nvSpPr>
        <p:spPr>
          <a:xfrm rot="16200000">
            <a:off x="2580856" y="3874603"/>
            <a:ext cx="901148" cy="785196"/>
          </a:xfrm>
          <a:prstGeom prst="triangl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228CE675-9DD4-4445-BCFB-6AC31673702D}"/>
              </a:ext>
            </a:extLst>
          </p:cNvPr>
          <p:cNvSpPr/>
          <p:nvPr/>
        </p:nvSpPr>
        <p:spPr>
          <a:xfrm rot="5400000">
            <a:off x="11161647" y="3881227"/>
            <a:ext cx="901148" cy="785196"/>
          </a:xfrm>
          <a:prstGeom prst="triangl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AC0B72-A299-49DA-9BAA-E505941FFA34}"/>
              </a:ext>
            </a:extLst>
          </p:cNvPr>
          <p:cNvSpPr txBox="1"/>
          <p:nvPr/>
        </p:nvSpPr>
        <p:spPr>
          <a:xfrm>
            <a:off x="10840279" y="3754689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98BA0-58CD-4CF2-A22E-EE23BD81A821}"/>
              </a:ext>
            </a:extLst>
          </p:cNvPr>
          <p:cNvSpPr txBox="1"/>
          <p:nvPr/>
        </p:nvSpPr>
        <p:spPr>
          <a:xfrm>
            <a:off x="4731026" y="2253938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0215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4A78AC-DA0A-4856-8262-90C70180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08032"/>
            <a:ext cx="4384829" cy="39265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422398-8413-432D-A7CE-4F58AF3A3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648" y="1308032"/>
            <a:ext cx="2338188" cy="39265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D8FBF0-C215-4F5B-A1D8-6B54AEFEA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555" y="1308031"/>
            <a:ext cx="7218062" cy="3926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EAF0B0-6C42-473A-BA39-F4A048F80F2A}"/>
              </a:ext>
            </a:extLst>
          </p:cNvPr>
          <p:cNvSpPr txBox="1"/>
          <p:nvPr/>
        </p:nvSpPr>
        <p:spPr>
          <a:xfrm>
            <a:off x="432748" y="965995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F14A1-FC11-456E-8DDF-7972AF4C1233}"/>
              </a:ext>
            </a:extLst>
          </p:cNvPr>
          <p:cNvSpPr txBox="1"/>
          <p:nvPr/>
        </p:nvSpPr>
        <p:spPr>
          <a:xfrm>
            <a:off x="5129865" y="954620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D3CD4-2007-4E18-8A97-860BD52FD802}"/>
              </a:ext>
            </a:extLst>
          </p:cNvPr>
          <p:cNvSpPr txBox="1"/>
          <p:nvPr/>
        </p:nvSpPr>
        <p:spPr>
          <a:xfrm>
            <a:off x="7809203" y="968268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4854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4319CF-3737-414B-BBA6-356D5CA8C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4" y="1381866"/>
            <a:ext cx="4103426" cy="40942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C147DB-DC32-431A-A423-CC7144490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113" y="1381866"/>
            <a:ext cx="6515387" cy="40399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814F7F-1325-4454-B7F9-BB1591DF1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9273" y="1381866"/>
            <a:ext cx="5710547" cy="4039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731180-1419-42F6-A267-7E89CAA401CC}"/>
              </a:ext>
            </a:extLst>
          </p:cNvPr>
          <p:cNvSpPr txBox="1"/>
          <p:nvPr/>
        </p:nvSpPr>
        <p:spPr>
          <a:xfrm>
            <a:off x="222914" y="1012534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3B4AB-12D8-4614-B958-0664C668D536}"/>
              </a:ext>
            </a:extLst>
          </p:cNvPr>
          <p:cNvSpPr txBox="1"/>
          <p:nvPr/>
        </p:nvSpPr>
        <p:spPr>
          <a:xfrm>
            <a:off x="4490113" y="994852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08780-06AF-42A6-87A9-E0FF60A7BFD7}"/>
              </a:ext>
            </a:extLst>
          </p:cNvPr>
          <p:cNvSpPr txBox="1"/>
          <p:nvPr/>
        </p:nvSpPr>
        <p:spPr>
          <a:xfrm>
            <a:off x="11169273" y="994852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2178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B61738-5CA8-42EA-97E0-F79BA920BF81}"/>
              </a:ext>
            </a:extLst>
          </p:cNvPr>
          <p:cNvPicPr/>
          <p:nvPr/>
        </p:nvPicPr>
        <p:blipFill rotWithShape="1">
          <a:blip r:embed="rId2"/>
          <a:srcRect b="474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A8B280D1-5C4B-4530-B28D-EB2F88516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9208" y="461638"/>
            <a:ext cx="2928799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add an employee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5EF9DB-FF59-4A1C-9C92-D2F1996C5A9B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6178858" y="630314"/>
            <a:ext cx="214035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2">
            <a:extLst>
              <a:ext uri="{FF2B5EF4-FFF2-40B4-BE49-F238E27FC236}">
                <a16:creationId xmlns:a16="http://schemas.microsoft.com/office/drawing/2014/main" id="{06B06BFE-0C72-4775-A3BF-5CA414C1A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9208" y="1145219"/>
            <a:ext cx="2928799" cy="4527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details of the added employee will be indicated as a success message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4F474AB-1A54-4859-BBCA-9239987F3E79}"/>
              </a:ext>
            </a:extLst>
          </p:cNvPr>
          <p:cNvCxnSpPr>
            <a:cxnSpLocks/>
          </p:cNvCxnSpPr>
          <p:nvPr/>
        </p:nvCxnSpPr>
        <p:spPr>
          <a:xfrm rot="10800000">
            <a:off x="7572652" y="1145220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 Box 2">
            <a:extLst>
              <a:ext uri="{FF2B5EF4-FFF2-40B4-BE49-F238E27FC236}">
                <a16:creationId xmlns:a16="http://schemas.microsoft.com/office/drawing/2014/main" id="{5EFCA87F-7011-477E-9458-51DEAC34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359" y="3645025"/>
            <a:ext cx="1351225" cy="1282082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Panel will display the newly added employee. Clicking on it will display the employee card.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8118E930-36B4-4C3B-BE9F-B7F8AFA2BC5C}"/>
              </a:ext>
            </a:extLst>
          </p:cNvPr>
          <p:cNvSpPr/>
          <p:nvPr/>
        </p:nvSpPr>
        <p:spPr>
          <a:xfrm>
            <a:off x="2148396" y="3680537"/>
            <a:ext cx="292963" cy="120218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447E0D-8212-459F-AA99-705705131D78}"/>
              </a:ext>
            </a:extLst>
          </p:cNvPr>
          <p:cNvCxnSpPr/>
          <p:nvPr/>
        </p:nvCxnSpPr>
        <p:spPr>
          <a:xfrm>
            <a:off x="3792584" y="4281628"/>
            <a:ext cx="147187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">
            <a:extLst>
              <a:ext uri="{FF2B5EF4-FFF2-40B4-BE49-F238E27FC236}">
                <a16:creationId xmlns:a16="http://schemas.microsoft.com/office/drawing/2014/main" id="{53F11C72-F7DB-49DD-A49F-56CA03E50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523" y="5504162"/>
            <a:ext cx="3400148" cy="51933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employee card which contains key details of the employee.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7D89CDAA-BA33-4FE8-9ECB-247CA188E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0641" y="4741418"/>
            <a:ext cx="1498295" cy="128207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Toggling the arrow leads to a loaded GitHub page of the employee based on his GitHub account username.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A00DE62-8107-4B73-A572-9B4B35B0544F}"/>
              </a:ext>
            </a:extLst>
          </p:cNvPr>
          <p:cNvCxnSpPr>
            <a:stCxn id="29" idx="0"/>
          </p:cNvCxnSpPr>
          <p:nvPr/>
        </p:nvCxnSpPr>
        <p:spPr>
          <a:xfrm rot="5400000" flipH="1" flipV="1">
            <a:off x="10664902" y="4034025"/>
            <a:ext cx="542280" cy="872506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53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5C4910-D849-43CB-848D-D6CE9A628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2E5D2E44-2D75-4C7B-A5DB-3DCD58BDC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479" y="461637"/>
            <a:ext cx="2928799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add a project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B3D446-4316-4808-80C8-AE9B35F8FFA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724401" y="630314"/>
            <a:ext cx="3600078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>
            <a:extLst>
              <a:ext uri="{FF2B5EF4-FFF2-40B4-BE49-F238E27FC236}">
                <a16:creationId xmlns:a16="http://schemas.microsoft.com/office/drawing/2014/main" id="{C6AF9B88-6406-4897-A86F-431A12A3A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478" y="976541"/>
            <a:ext cx="2928799" cy="4527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details of the added project will be indicated as a success message.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1D0CA1-7643-4296-83F8-493E686EFB89}"/>
              </a:ext>
            </a:extLst>
          </p:cNvPr>
          <p:cNvCxnSpPr>
            <a:cxnSpLocks/>
          </p:cNvCxnSpPr>
          <p:nvPr/>
        </p:nvCxnSpPr>
        <p:spPr>
          <a:xfrm flipH="1">
            <a:off x="6889072" y="1211799"/>
            <a:ext cx="156117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8A63CBB2-E745-4E00-A745-D9F58472E727}"/>
              </a:ext>
            </a:extLst>
          </p:cNvPr>
          <p:cNvSpPr/>
          <p:nvPr/>
        </p:nvSpPr>
        <p:spPr>
          <a:xfrm>
            <a:off x="2148396" y="3574001"/>
            <a:ext cx="292963" cy="1104531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C588A42A-DB81-4566-BA44-A713DDE2D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359" y="3485225"/>
            <a:ext cx="1351225" cy="1282082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Panel will display the newly added project. Clicking on it will display the project card.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EAB8B1-49CA-4625-BF07-E338095951D1}"/>
              </a:ext>
            </a:extLst>
          </p:cNvPr>
          <p:cNvCxnSpPr>
            <a:cxnSpLocks/>
          </p:cNvCxnSpPr>
          <p:nvPr/>
        </p:nvCxnSpPr>
        <p:spPr>
          <a:xfrm>
            <a:off x="3792584" y="4121829"/>
            <a:ext cx="163167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2">
            <a:extLst>
              <a:ext uri="{FF2B5EF4-FFF2-40B4-BE49-F238E27FC236}">
                <a16:creationId xmlns:a16="http://schemas.microsoft.com/office/drawing/2014/main" id="{6AEE2983-29BE-4830-BB29-E21317E73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523" y="5513040"/>
            <a:ext cx="3400148" cy="51933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project card which contains key initial details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EE55AF-F077-4867-B380-0675BC328F9B}"/>
              </a:ext>
            </a:extLst>
          </p:cNvPr>
          <p:cNvSpPr txBox="1"/>
          <p:nvPr/>
        </p:nvSpPr>
        <p:spPr>
          <a:xfrm>
            <a:off x="5628443" y="3045041"/>
            <a:ext cx="3080551" cy="51930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4C0D30C6-DC8B-42D0-9BF4-E266D34F3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7017" y="2649613"/>
            <a:ext cx="1566260" cy="1282082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project is created with a default description. The description has to be edited using the edit project command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438014-65E3-406D-B9AD-48D998496138}"/>
              </a:ext>
            </a:extLst>
          </p:cNvPr>
          <p:cNvCxnSpPr>
            <a:cxnSpLocks/>
          </p:cNvCxnSpPr>
          <p:nvPr/>
        </p:nvCxnSpPr>
        <p:spPr>
          <a:xfrm flipH="1">
            <a:off x="8748294" y="3290654"/>
            <a:ext cx="93872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64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169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Nova Cond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Shune Lei Yee Tun</dc:creator>
  <cp:lastModifiedBy>Manickamalar Jothinandan Pillay</cp:lastModifiedBy>
  <cp:revision>15</cp:revision>
  <dcterms:created xsi:type="dcterms:W3CDTF">2019-04-04T14:24:39Z</dcterms:created>
  <dcterms:modified xsi:type="dcterms:W3CDTF">2019-04-11T13:46:39Z</dcterms:modified>
</cp:coreProperties>
</file>