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-1208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4800" y="2133600"/>
            <a:ext cx="81003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2907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TopDeckStorage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10974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 rot="16200000">
            <a:off x="3697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 rot="16200000">
            <a:off x="10404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0699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/>
          <p:nvPr/>
        </p:nvCxnSpPr>
        <p:spPr>
          <a:xfrm>
            <a:off x="3236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2634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6"/>
          <p:cNvSpPr/>
          <p:nvPr/>
        </p:nvSpPr>
        <p:spPr>
          <a:xfrm>
            <a:off x="18338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63"/>
          <p:cNvCxnSpPr>
            <a:stCxn id="12" idx="3"/>
            <a:endCxn id="14" idx="1"/>
          </p:cNvCxnSpPr>
          <p:nvPr/>
        </p:nvCxnSpPr>
        <p:spPr>
          <a:xfrm flipV="1">
            <a:off x="38115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02"/>
          <p:cNvSpPr/>
          <p:nvPr/>
        </p:nvSpPr>
        <p:spPr>
          <a:xfrm rot="5400000" flipV="1">
            <a:off x="35885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2"/>
          <p:cNvCxnSpPr>
            <a:stCxn id="14" idx="3"/>
            <a:endCxn id="21" idx="1"/>
          </p:cNvCxnSpPr>
          <p:nvPr/>
        </p:nvCxnSpPr>
        <p:spPr>
          <a:xfrm>
            <a:off x="52047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8"/>
          <p:cNvSpPr/>
          <p:nvPr/>
        </p:nvSpPr>
        <p:spPr>
          <a:xfrm>
            <a:off x="40349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JsonTopDeck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22874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0666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96"/>
          <p:cNvSpPr/>
          <p:nvPr/>
        </p:nvSpPr>
        <p:spPr>
          <a:xfrm>
            <a:off x="18306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63"/>
          <p:cNvCxnSpPr>
            <a:stCxn id="19" idx="3"/>
            <a:endCxn id="20" idx="1"/>
          </p:cNvCxnSpPr>
          <p:nvPr/>
        </p:nvCxnSpPr>
        <p:spPr>
          <a:xfrm flipV="1">
            <a:off x="38083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02"/>
          <p:cNvSpPr/>
          <p:nvPr/>
        </p:nvSpPr>
        <p:spPr>
          <a:xfrm rot="5400000" flipV="1">
            <a:off x="35853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40316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54333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TopDeck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122"/>
          <p:cNvCxnSpPr>
            <a:cxnSpLocks/>
            <a:stCxn id="24" idx="0"/>
            <a:endCxn id="23" idx="2"/>
          </p:cNvCxnSpPr>
          <p:nvPr/>
        </p:nvCxnSpPr>
        <p:spPr>
          <a:xfrm rot="16200000" flipV="1">
            <a:off x="7491528" y="3039237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8"/>
          <p:cNvSpPr/>
          <p:nvPr/>
        </p:nvSpPr>
        <p:spPr>
          <a:xfrm>
            <a:off x="7029271" y="25248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029273" y="3206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 smtClean="0">
                <a:solidFill>
                  <a:schemeClr val="accent6">
                    <a:lumMod val="75000"/>
                  </a:schemeClr>
                </a:solidFill>
              </a:rPr>
              <a:t>JsonAdaptedCard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122"/>
          <p:cNvCxnSpPr>
            <a:stCxn id="21" idx="3"/>
            <a:endCxn id="24" idx="1"/>
          </p:cNvCxnSpPr>
          <p:nvPr/>
        </p:nvCxnSpPr>
        <p:spPr>
          <a:xfrm flipV="1">
            <a:off x="6634042" y="3380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110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2019-03-12T03:26:01Z</dcterms:modified>
</cp:coreProperties>
</file>