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64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762001" y="1447800"/>
            <a:ext cx="5372548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2019-03-12T03:26:17Z</dcterms:modified>
</cp:coreProperties>
</file>