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581" y="12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030A0"/>
                </a:solidFill>
              </a:rPr>
              <a:t>deleteDeck</a:t>
            </a:r>
            <a:r>
              <a:rPr lang="en-US" sz="1400" dirty="0" smtClean="0">
                <a:solidFill>
                  <a:srgbClr val="7030A0"/>
                </a:solidFill>
              </a:rPr>
              <a:t>(d)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saveTopDeck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TopDeck)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2019-03-31T15:07:12Z</dcterms:modified>
</cp:coreProperties>
</file>